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6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22" r:id="rId19"/>
    <p:sldId id="300" r:id="rId20"/>
    <p:sldId id="321" r:id="rId21"/>
    <p:sldId id="301" r:id="rId22"/>
    <p:sldId id="302" r:id="rId23"/>
    <p:sldId id="303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3" r:id="rId32"/>
    <p:sldId id="320" r:id="rId33"/>
  </p:sldIdLst>
  <p:sldSz cx="12188825" cy="6858000"/>
  <p:notesSz cx="6858000" cy="9144000"/>
  <p:custDataLst>
    <p:tags r:id="rId36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61279-3948-4480-831B-5CF4C131BC4A}" v="96" dt="2021-04-08T00:27:44.848"/>
    <p1510:client id="{71EFC936-C633-48D0-8C3F-8572222CF1F8}" v="19" dt="2021-04-07T23:08:19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657" autoAdjust="0"/>
  </p:normalViewPr>
  <p:slideViewPr>
    <p:cSldViewPr showGuides="1">
      <p:cViewPr>
        <p:scale>
          <a:sx n="150" d="100"/>
          <a:sy n="150" d="100"/>
        </p:scale>
        <p:origin x="476" y="2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1EFC936-C633-48D0-8C3F-8572222CF1F8}"/>
    <pc:docChg chg="undo custSel addSld modSld">
      <pc:chgData name="Judson Santiago" userId="ebb108da2f256286" providerId="LiveId" clId="{71EFC936-C633-48D0-8C3F-8572222CF1F8}" dt="2021-04-07T23:09:30.233" v="1028" actId="20577"/>
      <pc:docMkLst>
        <pc:docMk/>
      </pc:docMkLst>
      <pc:sldChg chg="addSp delSp modSp mod">
        <pc:chgData name="Judson Santiago" userId="ebb108da2f256286" providerId="LiveId" clId="{71EFC936-C633-48D0-8C3F-8572222CF1F8}" dt="2021-04-07T22:56:15.741" v="952" actId="57"/>
        <pc:sldMkLst>
          <pc:docMk/>
          <pc:sldMk cId="4078846355" sldId="299"/>
        </pc:sldMkLst>
        <pc:spChg chg="mod">
          <ac:chgData name="Judson Santiago" userId="ebb108da2f256286" providerId="LiveId" clId="{71EFC936-C633-48D0-8C3F-8572222CF1F8}" dt="2021-04-07T21:56:54.578" v="5" actId="14"/>
          <ac:spMkLst>
            <pc:docMk/>
            <pc:sldMk cId="4078846355" sldId="299"/>
            <ac:spMk id="3" creationId="{667EC00B-51D6-4449-895B-5806C8FBB14B}"/>
          </ac:spMkLst>
        </pc:spChg>
        <pc:spChg chg="add del mod">
          <ac:chgData name="Judson Santiago" userId="ebb108da2f256286" providerId="LiveId" clId="{71EFC936-C633-48D0-8C3F-8572222CF1F8}" dt="2021-04-07T21:59:12.319" v="11" actId="47"/>
          <ac:spMkLst>
            <pc:docMk/>
            <pc:sldMk cId="4078846355" sldId="299"/>
            <ac:spMk id="4" creationId="{D968DA7A-EA30-4B40-928C-4961E51DA0A4}"/>
          </ac:spMkLst>
        </pc:spChg>
        <pc:spChg chg="add mod">
          <ac:chgData name="Judson Santiago" userId="ebb108da2f256286" providerId="LiveId" clId="{71EFC936-C633-48D0-8C3F-8572222CF1F8}" dt="2021-04-07T22:35:56.156" v="842" actId="6549"/>
          <ac:spMkLst>
            <pc:docMk/>
            <pc:sldMk cId="4078846355" sldId="299"/>
            <ac:spMk id="5" creationId="{D4586253-2BA7-41C1-BF10-278142D90E3D}"/>
          </ac:spMkLst>
        </pc:spChg>
        <pc:spChg chg="add mod">
          <ac:chgData name="Judson Santiago" userId="ebb108da2f256286" providerId="LiveId" clId="{71EFC936-C633-48D0-8C3F-8572222CF1F8}" dt="2021-04-07T22:56:15.741" v="952" actId="57"/>
          <ac:spMkLst>
            <pc:docMk/>
            <pc:sldMk cId="4078846355" sldId="299"/>
            <ac:spMk id="9" creationId="{5FD226A7-FC30-4DD8-B527-4B22031B1D50}"/>
          </ac:spMkLst>
        </pc:spChg>
        <pc:cxnChg chg="add del mod">
          <ac:chgData name="Judson Santiago" userId="ebb108da2f256286" providerId="LiveId" clId="{71EFC936-C633-48D0-8C3F-8572222CF1F8}" dt="2021-04-07T22:07:48.721" v="235" actId="478"/>
          <ac:cxnSpMkLst>
            <pc:docMk/>
            <pc:sldMk cId="4078846355" sldId="299"/>
            <ac:cxnSpMk id="7" creationId="{2B611E68-949F-4703-94AF-C2981CB60709}"/>
          </ac:cxnSpMkLst>
        </pc:cxnChg>
      </pc:sldChg>
      <pc:sldChg chg="modSp mod modNotesTx">
        <pc:chgData name="Judson Santiago" userId="ebb108da2f256286" providerId="LiveId" clId="{71EFC936-C633-48D0-8C3F-8572222CF1F8}" dt="2021-04-07T22:59:10.614" v="994" actId="20577"/>
        <pc:sldMkLst>
          <pc:docMk/>
          <pc:sldMk cId="1514459530" sldId="300"/>
        </pc:sldMkLst>
        <pc:spChg chg="mod">
          <ac:chgData name="Judson Santiago" userId="ebb108da2f256286" providerId="LiveId" clId="{71EFC936-C633-48D0-8C3F-8572222CF1F8}" dt="2021-04-07T22:59:10.614" v="994" actId="20577"/>
          <ac:spMkLst>
            <pc:docMk/>
            <pc:sldMk cId="1514459530" sldId="300"/>
            <ac:spMk id="3" creationId="{3F7545B3-EFEF-498D-B7F1-94569FCB90FD}"/>
          </ac:spMkLst>
        </pc:spChg>
      </pc:sldChg>
      <pc:sldChg chg="modSp mod">
        <pc:chgData name="Judson Santiago" userId="ebb108da2f256286" providerId="LiveId" clId="{71EFC936-C633-48D0-8C3F-8572222CF1F8}" dt="2021-04-07T23:09:30.233" v="1028" actId="20577"/>
        <pc:sldMkLst>
          <pc:docMk/>
          <pc:sldMk cId="2187896727" sldId="321"/>
        </pc:sldMkLst>
        <pc:spChg chg="mod">
          <ac:chgData name="Judson Santiago" userId="ebb108da2f256286" providerId="LiveId" clId="{71EFC936-C633-48D0-8C3F-8572222CF1F8}" dt="2021-04-07T23:09:30.233" v="1028" actId="20577"/>
          <ac:spMkLst>
            <pc:docMk/>
            <pc:sldMk cId="2187896727" sldId="321"/>
            <ac:spMk id="3" creationId="{3F7545B3-EFEF-498D-B7F1-94569FCB90FD}"/>
          </ac:spMkLst>
        </pc:spChg>
      </pc:sldChg>
      <pc:sldChg chg="addSp modSp add mod">
        <pc:chgData name="Judson Santiago" userId="ebb108da2f256286" providerId="LiveId" clId="{71EFC936-C633-48D0-8C3F-8572222CF1F8}" dt="2021-04-07T22:54:07.551" v="942" actId="1076"/>
        <pc:sldMkLst>
          <pc:docMk/>
          <pc:sldMk cId="2624507350" sldId="322"/>
        </pc:sldMkLst>
        <pc:spChg chg="mod">
          <ac:chgData name="Judson Santiago" userId="ebb108da2f256286" providerId="LiveId" clId="{71EFC936-C633-48D0-8C3F-8572222CF1F8}" dt="2021-04-07T21:51:56.876" v="2" actId="20577"/>
          <ac:spMkLst>
            <pc:docMk/>
            <pc:sldMk cId="2624507350" sldId="322"/>
            <ac:spMk id="3" creationId="{667EC00B-51D6-4449-895B-5806C8FBB14B}"/>
          </ac:spMkLst>
        </pc:spChg>
        <pc:spChg chg="add mod">
          <ac:chgData name="Judson Santiago" userId="ebb108da2f256286" providerId="LiveId" clId="{71EFC936-C633-48D0-8C3F-8572222CF1F8}" dt="2021-04-07T22:43:12.497" v="904" actId="1076"/>
          <ac:spMkLst>
            <pc:docMk/>
            <pc:sldMk cId="2624507350" sldId="322"/>
            <ac:spMk id="5" creationId="{0661BCBB-05FC-41BB-AEF9-735FAD4FC322}"/>
          </ac:spMkLst>
        </pc:spChg>
        <pc:spChg chg="add mod">
          <ac:chgData name="Judson Santiago" userId="ebb108da2f256286" providerId="LiveId" clId="{71EFC936-C633-48D0-8C3F-8572222CF1F8}" dt="2021-04-07T22:43:12.497" v="904" actId="1076"/>
          <ac:spMkLst>
            <pc:docMk/>
            <pc:sldMk cId="2624507350" sldId="322"/>
            <ac:spMk id="9" creationId="{03BFAD6C-77D8-4BC1-963B-885C09239DE1}"/>
          </ac:spMkLst>
        </pc:spChg>
        <pc:spChg chg="add mod">
          <ac:chgData name="Judson Santiago" userId="ebb108da2f256286" providerId="LiveId" clId="{71EFC936-C633-48D0-8C3F-8572222CF1F8}" dt="2021-04-07T22:43:12.497" v="904" actId="1076"/>
          <ac:spMkLst>
            <pc:docMk/>
            <pc:sldMk cId="2624507350" sldId="322"/>
            <ac:spMk id="11" creationId="{330A33DA-45A7-4A93-B5C0-7D0E260C0DDA}"/>
          </ac:spMkLst>
        </pc:spChg>
        <pc:spChg chg="add mod">
          <ac:chgData name="Judson Santiago" userId="ebb108da2f256286" providerId="LiveId" clId="{71EFC936-C633-48D0-8C3F-8572222CF1F8}" dt="2021-04-07T22:43:12.497" v="904" actId="1076"/>
          <ac:spMkLst>
            <pc:docMk/>
            <pc:sldMk cId="2624507350" sldId="322"/>
            <ac:spMk id="13" creationId="{A7B13AF4-CD30-43D0-9C7E-436BCDAB30B5}"/>
          </ac:spMkLst>
        </pc:spChg>
        <pc:spChg chg="add mod">
          <ac:chgData name="Judson Santiago" userId="ebb108da2f256286" providerId="LiveId" clId="{71EFC936-C633-48D0-8C3F-8572222CF1F8}" dt="2021-04-07T22:45:11.109" v="913" actId="207"/>
          <ac:spMkLst>
            <pc:docMk/>
            <pc:sldMk cId="2624507350" sldId="322"/>
            <ac:spMk id="14" creationId="{82B926E2-DCEF-43D7-BC65-AD88E18A8715}"/>
          </ac:spMkLst>
        </pc:spChg>
        <pc:spChg chg="add mod">
          <ac:chgData name="Judson Santiago" userId="ebb108da2f256286" providerId="LiveId" clId="{71EFC936-C633-48D0-8C3F-8572222CF1F8}" dt="2021-04-07T22:54:07.551" v="942" actId="1076"/>
          <ac:spMkLst>
            <pc:docMk/>
            <pc:sldMk cId="2624507350" sldId="322"/>
            <ac:spMk id="18" creationId="{DC495E24-8841-4CA3-8842-AD0A5E243EC5}"/>
          </ac:spMkLst>
        </pc:spChg>
        <pc:cxnChg chg="add mod">
          <ac:chgData name="Judson Santiago" userId="ebb108da2f256286" providerId="LiveId" clId="{71EFC936-C633-48D0-8C3F-8572222CF1F8}" dt="2021-04-07T22:43:12.497" v="904" actId="1076"/>
          <ac:cxnSpMkLst>
            <pc:docMk/>
            <pc:sldMk cId="2624507350" sldId="322"/>
            <ac:cxnSpMk id="7" creationId="{19DEC63C-9A29-49AF-9560-525423EB5202}"/>
          </ac:cxnSpMkLst>
        </pc:cxnChg>
        <pc:cxnChg chg="add mod">
          <ac:chgData name="Judson Santiago" userId="ebb108da2f256286" providerId="LiveId" clId="{71EFC936-C633-48D0-8C3F-8572222CF1F8}" dt="2021-04-07T22:43:12.497" v="904" actId="1076"/>
          <ac:cxnSpMkLst>
            <pc:docMk/>
            <pc:sldMk cId="2624507350" sldId="322"/>
            <ac:cxnSpMk id="10" creationId="{8E2877C8-8748-467D-9CB5-71173EECB102}"/>
          </ac:cxnSpMkLst>
        </pc:cxnChg>
        <pc:cxnChg chg="add mod">
          <ac:chgData name="Judson Santiago" userId="ebb108da2f256286" providerId="LiveId" clId="{71EFC936-C633-48D0-8C3F-8572222CF1F8}" dt="2021-04-07T22:43:12.497" v="904" actId="1076"/>
          <ac:cxnSpMkLst>
            <pc:docMk/>
            <pc:sldMk cId="2624507350" sldId="322"/>
            <ac:cxnSpMk id="12" creationId="{B4CC6DAA-2131-4A1C-8252-381724BC235F}"/>
          </ac:cxnSpMkLst>
        </pc:cxnChg>
        <pc:cxnChg chg="add mod">
          <ac:chgData name="Judson Santiago" userId="ebb108da2f256286" providerId="LiveId" clId="{71EFC936-C633-48D0-8C3F-8572222CF1F8}" dt="2021-04-07T22:46:03.172" v="916" actId="1582"/>
          <ac:cxnSpMkLst>
            <pc:docMk/>
            <pc:sldMk cId="2624507350" sldId="322"/>
            <ac:cxnSpMk id="16" creationId="{8AA274D2-D40C-4FE8-963B-FB58200271F4}"/>
          </ac:cxnSpMkLst>
        </pc:cxnChg>
        <pc:cxnChg chg="add mod">
          <ac:chgData name="Judson Santiago" userId="ebb108da2f256286" providerId="LiveId" clId="{71EFC936-C633-48D0-8C3F-8572222CF1F8}" dt="2021-04-07T22:52:42.373" v="918" actId="1076"/>
          <ac:cxnSpMkLst>
            <pc:docMk/>
            <pc:sldMk cId="2624507350" sldId="322"/>
            <ac:cxnSpMk id="17" creationId="{5E53A0AD-C7E5-420C-97E7-696BF4A72E94}"/>
          </ac:cxnSpMkLst>
        </pc:cxnChg>
        <pc:cxnChg chg="add mod">
          <ac:chgData name="Judson Santiago" userId="ebb108da2f256286" providerId="LiveId" clId="{71EFC936-C633-48D0-8C3F-8572222CF1F8}" dt="2021-04-07T22:54:01.153" v="941" actId="1076"/>
          <ac:cxnSpMkLst>
            <pc:docMk/>
            <pc:sldMk cId="2624507350" sldId="322"/>
            <ac:cxnSpMk id="19" creationId="{AAFACADA-DC2D-4648-88E7-12A2B683E19A}"/>
          </ac:cxnSpMkLst>
        </pc:cxnChg>
      </pc:sldChg>
    </pc:docChg>
  </pc:docChgLst>
  <pc:docChgLst>
    <pc:chgData name="Judson Santiago" userId="ebb108da2f256286" providerId="LiveId" clId="{CCFED989-F2C8-44CC-A9D1-0EB9142657F3}"/>
    <pc:docChg chg="undo custSel addSld modSld">
      <pc:chgData name="Judson Santiago" userId="ebb108da2f256286" providerId="LiveId" clId="{CCFED989-F2C8-44CC-A9D1-0EB9142657F3}" dt="2019-06-19T18:40:00.001" v="801" actId="20577"/>
      <pc:docMkLst>
        <pc:docMk/>
      </pc:docMkLst>
      <pc:sldChg chg="modSp">
        <pc:chgData name="Judson Santiago" userId="ebb108da2f256286" providerId="LiveId" clId="{CCFED989-F2C8-44CC-A9D1-0EB9142657F3}" dt="2019-06-19T17:24:52.439" v="4" actId="20577"/>
        <pc:sldMkLst>
          <pc:docMk/>
          <pc:sldMk cId="4278846802" sldId="289"/>
        </pc:sldMkLst>
        <pc:spChg chg="mod">
          <ac:chgData name="Judson Santiago" userId="ebb108da2f256286" providerId="LiveId" clId="{CCFED989-F2C8-44CC-A9D1-0EB9142657F3}" dt="2019-06-19T17:24:52.439" v="4" actId="20577"/>
          <ac:spMkLst>
            <pc:docMk/>
            <pc:sldMk cId="4278846802" sldId="289"/>
            <ac:spMk id="3" creationId="{A61E2B00-680C-4831-9FF7-6A90A7F917FE}"/>
          </ac:spMkLst>
        </pc:spChg>
      </pc:sldChg>
      <pc:sldChg chg="modSp">
        <pc:chgData name="Judson Santiago" userId="ebb108da2f256286" providerId="LiveId" clId="{CCFED989-F2C8-44CC-A9D1-0EB9142657F3}" dt="2019-06-19T17:37:08.238" v="207"/>
        <pc:sldMkLst>
          <pc:docMk/>
          <pc:sldMk cId="842727584" sldId="292"/>
        </pc:sldMkLst>
        <pc:graphicFrameChg chg="mod modGraphic">
          <ac:chgData name="Judson Santiago" userId="ebb108da2f256286" providerId="LiveId" clId="{CCFED989-F2C8-44CC-A9D1-0EB9142657F3}" dt="2019-06-19T17:37:08.238" v="207"/>
          <ac:graphicFrameMkLst>
            <pc:docMk/>
            <pc:sldMk cId="842727584" sldId="292"/>
            <ac:graphicFrameMk id="4" creationId="{6AF516C3-53E9-4232-A7F6-74C40A1ACA78}"/>
          </ac:graphicFrameMkLst>
        </pc:graphicFrameChg>
      </pc:sldChg>
      <pc:sldChg chg="modSp">
        <pc:chgData name="Judson Santiago" userId="ebb108da2f256286" providerId="LiveId" clId="{CCFED989-F2C8-44CC-A9D1-0EB9142657F3}" dt="2019-06-19T17:42:23.895" v="257" actId="108"/>
        <pc:sldMkLst>
          <pc:docMk/>
          <pc:sldMk cId="2919154810" sldId="293"/>
        </pc:sldMkLst>
        <pc:spChg chg="mod">
          <ac:chgData name="Judson Santiago" userId="ebb108da2f256286" providerId="LiveId" clId="{CCFED989-F2C8-44CC-A9D1-0EB9142657F3}" dt="2019-06-19T17:42:23.895" v="257" actId="108"/>
          <ac:spMkLst>
            <pc:docMk/>
            <pc:sldMk cId="2919154810" sldId="293"/>
            <ac:spMk id="3" creationId="{E603B0EF-08B6-418B-A91E-D1124531D0BC}"/>
          </ac:spMkLst>
        </pc:spChg>
      </pc:sldChg>
      <pc:sldChg chg="addSp delSp modSp modNotesTx">
        <pc:chgData name="Judson Santiago" userId="ebb108da2f256286" providerId="LiveId" clId="{CCFED989-F2C8-44CC-A9D1-0EB9142657F3}" dt="2019-06-19T17:50:29.323" v="286" actId="20577"/>
        <pc:sldMkLst>
          <pc:docMk/>
          <pc:sldMk cId="231480800" sldId="295"/>
        </pc:sldMkLst>
        <pc:spChg chg="mod">
          <ac:chgData name="Judson Santiago" userId="ebb108da2f256286" providerId="LiveId" clId="{CCFED989-F2C8-44CC-A9D1-0EB9142657F3}" dt="2019-06-19T17:50:29.323" v="286" actId="20577"/>
          <ac:spMkLst>
            <pc:docMk/>
            <pc:sldMk cId="231480800" sldId="295"/>
            <ac:spMk id="4" creationId="{A3EE07D5-D021-4957-84CD-C0E652754EFB}"/>
          </ac:spMkLst>
        </pc:spChg>
        <pc:spChg chg="mod topLvl">
          <ac:chgData name="Judson Santiago" userId="ebb108da2f256286" providerId="LiveId" clId="{CCFED989-F2C8-44CC-A9D1-0EB9142657F3}" dt="2019-06-19T17:49:17.889" v="270" actId="165"/>
          <ac:spMkLst>
            <pc:docMk/>
            <pc:sldMk cId="231480800" sldId="295"/>
            <ac:spMk id="5" creationId="{B25CE93A-333B-49B1-9CCC-F48FCFC807D3}"/>
          </ac:spMkLst>
        </pc:spChg>
        <pc:spChg chg="mod topLvl">
          <ac:chgData name="Judson Santiago" userId="ebb108da2f256286" providerId="LiveId" clId="{CCFED989-F2C8-44CC-A9D1-0EB9142657F3}" dt="2019-06-19T17:49:17.889" v="270" actId="165"/>
          <ac:spMkLst>
            <pc:docMk/>
            <pc:sldMk cId="231480800" sldId="295"/>
            <ac:spMk id="6" creationId="{BC4A35DF-D068-478C-9213-71A51EEEBDF4}"/>
          </ac:spMkLst>
        </pc:spChg>
        <pc:spChg chg="mod topLvl">
          <ac:chgData name="Judson Santiago" userId="ebb108da2f256286" providerId="LiveId" clId="{CCFED989-F2C8-44CC-A9D1-0EB9142657F3}" dt="2019-06-19T17:49:17.889" v="270" actId="165"/>
          <ac:spMkLst>
            <pc:docMk/>
            <pc:sldMk cId="231480800" sldId="295"/>
            <ac:spMk id="8" creationId="{9AB86295-5666-4B49-8CA9-A518BFDA67C4}"/>
          </ac:spMkLst>
        </pc:spChg>
        <pc:spChg chg="mod topLvl">
          <ac:chgData name="Judson Santiago" userId="ebb108da2f256286" providerId="LiveId" clId="{CCFED989-F2C8-44CC-A9D1-0EB9142657F3}" dt="2019-06-19T17:49:17.889" v="270" actId="165"/>
          <ac:spMkLst>
            <pc:docMk/>
            <pc:sldMk cId="231480800" sldId="295"/>
            <ac:spMk id="9" creationId="{141DE2C7-AF3A-4B73-8F1A-ECC12431E666}"/>
          </ac:spMkLst>
        </pc:spChg>
        <pc:spChg chg="add mod">
          <ac:chgData name="Judson Santiago" userId="ebb108da2f256286" providerId="LiveId" clId="{CCFED989-F2C8-44CC-A9D1-0EB9142657F3}" dt="2019-06-19T17:50:09.252" v="281" actId="313"/>
          <ac:spMkLst>
            <pc:docMk/>
            <pc:sldMk cId="231480800" sldId="295"/>
            <ac:spMk id="13" creationId="{E42C92A2-3D03-4FE7-95B0-D605F8E292D0}"/>
          </ac:spMkLst>
        </pc:spChg>
        <pc:spChg chg="add mod">
          <ac:chgData name="Judson Santiago" userId="ebb108da2f256286" providerId="LiveId" clId="{CCFED989-F2C8-44CC-A9D1-0EB9142657F3}" dt="2019-06-19T17:50:14.640" v="284" actId="20577"/>
          <ac:spMkLst>
            <pc:docMk/>
            <pc:sldMk cId="231480800" sldId="295"/>
            <ac:spMk id="14" creationId="{8DB00ADE-0749-4F8A-A4D2-1204E9EFBF90}"/>
          </ac:spMkLst>
        </pc:spChg>
        <pc:grpChg chg="del">
          <ac:chgData name="Judson Santiago" userId="ebb108da2f256286" providerId="LiveId" clId="{CCFED989-F2C8-44CC-A9D1-0EB9142657F3}" dt="2019-06-19T17:49:17.889" v="270" actId="165"/>
          <ac:grpSpMkLst>
            <pc:docMk/>
            <pc:sldMk cId="231480800" sldId="295"/>
            <ac:grpSpMk id="12" creationId="{9B0A8DA8-1EF6-46C9-9E7B-72105438BFF4}"/>
          </ac:grpSpMkLst>
        </pc:grpChg>
      </pc:sldChg>
      <pc:sldChg chg="modSp">
        <pc:chgData name="Judson Santiago" userId="ebb108da2f256286" providerId="LiveId" clId="{CCFED989-F2C8-44CC-A9D1-0EB9142657F3}" dt="2019-06-19T18:04:51.744" v="289" actId="6549"/>
        <pc:sldMkLst>
          <pc:docMk/>
          <pc:sldMk cId="4078846355" sldId="299"/>
        </pc:sldMkLst>
        <pc:spChg chg="mod">
          <ac:chgData name="Judson Santiago" userId="ebb108da2f256286" providerId="LiveId" clId="{CCFED989-F2C8-44CC-A9D1-0EB9142657F3}" dt="2019-06-19T18:04:51.744" v="289" actId="6549"/>
          <ac:spMkLst>
            <pc:docMk/>
            <pc:sldMk cId="4078846355" sldId="299"/>
            <ac:spMk id="3" creationId="{667EC00B-51D6-4449-895B-5806C8FBB14B}"/>
          </ac:spMkLst>
        </pc:spChg>
      </pc:sldChg>
      <pc:sldChg chg="modSp">
        <pc:chgData name="Judson Santiago" userId="ebb108da2f256286" providerId="LiveId" clId="{CCFED989-F2C8-44CC-A9D1-0EB9142657F3}" dt="2019-06-19T18:15:24.260" v="378" actId="20577"/>
        <pc:sldMkLst>
          <pc:docMk/>
          <pc:sldMk cId="1514459530" sldId="300"/>
        </pc:sldMkLst>
        <pc:spChg chg="mod">
          <ac:chgData name="Judson Santiago" userId="ebb108da2f256286" providerId="LiveId" clId="{CCFED989-F2C8-44CC-A9D1-0EB9142657F3}" dt="2019-06-19T18:15:24.260" v="378" actId="20577"/>
          <ac:spMkLst>
            <pc:docMk/>
            <pc:sldMk cId="1514459530" sldId="300"/>
            <ac:spMk id="3" creationId="{3F7545B3-EFEF-498D-B7F1-94569FCB90FD}"/>
          </ac:spMkLst>
        </pc:spChg>
      </pc:sldChg>
      <pc:sldChg chg="modSp">
        <pc:chgData name="Judson Santiago" userId="ebb108da2f256286" providerId="LiveId" clId="{CCFED989-F2C8-44CC-A9D1-0EB9142657F3}" dt="2019-06-19T18:40:00.001" v="801" actId="20577"/>
        <pc:sldMkLst>
          <pc:docMk/>
          <pc:sldMk cId="457968803" sldId="301"/>
        </pc:sldMkLst>
        <pc:spChg chg="mod">
          <ac:chgData name="Judson Santiago" userId="ebb108da2f256286" providerId="LiveId" clId="{CCFED989-F2C8-44CC-A9D1-0EB9142657F3}" dt="2019-06-19T18:40:00.001" v="801" actId="20577"/>
          <ac:spMkLst>
            <pc:docMk/>
            <pc:sldMk cId="457968803" sldId="301"/>
            <ac:spMk id="3" creationId="{F064B8E2-439F-4F8C-AFA5-43D0DB8CBA1A}"/>
          </ac:spMkLst>
        </pc:spChg>
      </pc:sldChg>
      <pc:sldChg chg="modSp add">
        <pc:chgData name="Judson Santiago" userId="ebb108da2f256286" providerId="LiveId" clId="{CCFED989-F2C8-44CC-A9D1-0EB9142657F3}" dt="2019-06-19T18:37:46.908" v="748" actId="368"/>
        <pc:sldMkLst>
          <pc:docMk/>
          <pc:sldMk cId="2187896727" sldId="321"/>
        </pc:sldMkLst>
        <pc:spChg chg="mod">
          <ac:chgData name="Judson Santiago" userId="ebb108da2f256286" providerId="LiveId" clId="{CCFED989-F2C8-44CC-A9D1-0EB9142657F3}" dt="2019-06-19T18:37:46.908" v="748" actId="368"/>
          <ac:spMkLst>
            <pc:docMk/>
            <pc:sldMk cId="2187896727" sldId="321"/>
            <ac:spMk id="3" creationId="{3F7545B3-EFEF-498D-B7F1-94569FCB90FD}"/>
          </ac:spMkLst>
        </pc:spChg>
      </pc:sldChg>
    </pc:docChg>
  </pc:docChgLst>
  <pc:docChgLst>
    <pc:chgData name="Judson Santiago" userId="ebb108da2f256286" providerId="LiveId" clId="{B5B536E4-3ABF-498D-B7F5-C8C956AF933C}"/>
    <pc:docChg chg="modSld">
      <pc:chgData name="Judson Santiago" userId="ebb108da2f256286" providerId="LiveId" clId="{B5B536E4-3ABF-498D-B7F5-C8C956AF933C}" dt="2019-11-11T21:52:51.710" v="99" actId="207"/>
      <pc:docMkLst>
        <pc:docMk/>
      </pc:docMkLst>
      <pc:sldChg chg="modSp">
        <pc:chgData name="Judson Santiago" userId="ebb108da2f256286" providerId="LiveId" clId="{B5B536E4-3ABF-498D-B7F5-C8C956AF933C}" dt="2019-11-11T21:27:53.556" v="31" actId="20577"/>
        <pc:sldMkLst>
          <pc:docMk/>
          <pc:sldMk cId="2808920126" sldId="265"/>
        </pc:sldMkLst>
        <pc:spChg chg="mod">
          <ac:chgData name="Judson Santiago" userId="ebb108da2f256286" providerId="LiveId" clId="{B5B536E4-3ABF-498D-B7F5-C8C956AF933C}" dt="2019-11-11T21:27:47.772" v="19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B5B536E4-3ABF-498D-B7F5-C8C956AF933C}" dt="2019-11-11T21:27:53.556" v="31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B5B536E4-3ABF-498D-B7F5-C8C956AF933C}" dt="2019-11-11T21:29:29.105" v="35" actId="20577"/>
        <pc:sldMkLst>
          <pc:docMk/>
          <pc:sldMk cId="986620063" sldId="287"/>
        </pc:sldMkLst>
        <pc:spChg chg="mod">
          <ac:chgData name="Judson Santiago" userId="ebb108da2f256286" providerId="LiveId" clId="{B5B536E4-3ABF-498D-B7F5-C8C956AF933C}" dt="2019-11-11T21:29:29.105" v="35" actId="20577"/>
          <ac:spMkLst>
            <pc:docMk/>
            <pc:sldMk cId="986620063" sldId="287"/>
            <ac:spMk id="3" creationId="{11DF0816-EB0D-4989-BC39-2195AD203A90}"/>
          </ac:spMkLst>
        </pc:spChg>
      </pc:sldChg>
      <pc:sldChg chg="modSp">
        <pc:chgData name="Judson Santiago" userId="ebb108da2f256286" providerId="LiveId" clId="{B5B536E4-3ABF-498D-B7F5-C8C956AF933C}" dt="2019-11-11T21:29:49.584" v="40" actId="1076"/>
        <pc:sldMkLst>
          <pc:docMk/>
          <pc:sldMk cId="728644980" sldId="288"/>
        </pc:sldMkLst>
        <pc:spChg chg="mod">
          <ac:chgData name="Judson Santiago" userId="ebb108da2f256286" providerId="LiveId" clId="{B5B536E4-3ABF-498D-B7F5-C8C956AF933C}" dt="2019-11-11T21:29:49.584" v="40" actId="1076"/>
          <ac:spMkLst>
            <pc:docMk/>
            <pc:sldMk cId="728644980" sldId="288"/>
            <ac:spMk id="23" creationId="{81D9A73E-937F-48F5-B330-D36B36923A2D}"/>
          </ac:spMkLst>
        </pc:spChg>
      </pc:sldChg>
      <pc:sldChg chg="modSp">
        <pc:chgData name="Judson Santiago" userId="ebb108da2f256286" providerId="LiveId" clId="{B5B536E4-3ABF-498D-B7F5-C8C956AF933C}" dt="2019-11-11T21:34:27.955" v="67" actId="20577"/>
        <pc:sldMkLst>
          <pc:docMk/>
          <pc:sldMk cId="2741451732" sldId="291"/>
        </pc:sldMkLst>
        <pc:spChg chg="mod">
          <ac:chgData name="Judson Santiago" userId="ebb108da2f256286" providerId="LiveId" clId="{B5B536E4-3ABF-498D-B7F5-C8C956AF933C}" dt="2019-11-11T21:34:27.955" v="67" actId="20577"/>
          <ac:spMkLst>
            <pc:docMk/>
            <pc:sldMk cId="2741451732" sldId="291"/>
            <ac:spMk id="3" creationId="{6E9F7613-676A-4E4E-AA1C-59D27677B548}"/>
          </ac:spMkLst>
        </pc:spChg>
      </pc:sldChg>
      <pc:sldChg chg="modSp">
        <pc:chgData name="Judson Santiago" userId="ebb108da2f256286" providerId="LiveId" clId="{B5B536E4-3ABF-498D-B7F5-C8C956AF933C}" dt="2019-11-11T21:37:06.388" v="73" actId="20577"/>
        <pc:sldMkLst>
          <pc:docMk/>
          <pc:sldMk cId="842727584" sldId="292"/>
        </pc:sldMkLst>
        <pc:graphicFrameChg chg="modGraphic">
          <ac:chgData name="Judson Santiago" userId="ebb108da2f256286" providerId="LiveId" clId="{B5B536E4-3ABF-498D-B7F5-C8C956AF933C}" dt="2019-11-11T21:37:06.388" v="73" actId="20577"/>
          <ac:graphicFrameMkLst>
            <pc:docMk/>
            <pc:sldMk cId="842727584" sldId="292"/>
            <ac:graphicFrameMk id="4" creationId="{6AF516C3-53E9-4232-A7F6-74C40A1ACA78}"/>
          </ac:graphicFrameMkLst>
        </pc:graphicFrameChg>
      </pc:sldChg>
      <pc:sldChg chg="modSp">
        <pc:chgData name="Judson Santiago" userId="ebb108da2f256286" providerId="LiveId" clId="{B5B536E4-3ABF-498D-B7F5-C8C956AF933C}" dt="2019-11-11T21:38:44.793" v="85" actId="207"/>
        <pc:sldMkLst>
          <pc:docMk/>
          <pc:sldMk cId="2919154810" sldId="293"/>
        </pc:sldMkLst>
        <pc:spChg chg="mod">
          <ac:chgData name="Judson Santiago" userId="ebb108da2f256286" providerId="LiveId" clId="{B5B536E4-3ABF-498D-B7F5-C8C956AF933C}" dt="2019-11-11T21:38:44.793" v="85" actId="207"/>
          <ac:spMkLst>
            <pc:docMk/>
            <pc:sldMk cId="2919154810" sldId="293"/>
            <ac:spMk id="3" creationId="{E603B0EF-08B6-418B-A91E-D1124531D0BC}"/>
          </ac:spMkLst>
        </pc:spChg>
      </pc:sldChg>
      <pc:sldChg chg="modSp">
        <pc:chgData name="Judson Santiago" userId="ebb108da2f256286" providerId="LiveId" clId="{B5B536E4-3ABF-498D-B7F5-C8C956AF933C}" dt="2019-11-11T21:40:56.396" v="88" actId="20577"/>
        <pc:sldMkLst>
          <pc:docMk/>
          <pc:sldMk cId="1392230845" sldId="294"/>
        </pc:sldMkLst>
        <pc:spChg chg="mod">
          <ac:chgData name="Judson Santiago" userId="ebb108da2f256286" providerId="LiveId" clId="{B5B536E4-3ABF-498D-B7F5-C8C956AF933C}" dt="2019-11-11T21:40:56.396" v="88" actId="20577"/>
          <ac:spMkLst>
            <pc:docMk/>
            <pc:sldMk cId="1392230845" sldId="294"/>
            <ac:spMk id="3" creationId="{30ECDD15-614F-4FB4-AF38-74353459F7A1}"/>
          </ac:spMkLst>
        </pc:spChg>
      </pc:sldChg>
      <pc:sldChg chg="modSp">
        <pc:chgData name="Judson Santiago" userId="ebb108da2f256286" providerId="LiveId" clId="{B5B536E4-3ABF-498D-B7F5-C8C956AF933C}" dt="2019-11-11T21:48:33.009" v="92" actId="207"/>
        <pc:sldMkLst>
          <pc:docMk/>
          <pc:sldMk cId="4078846355" sldId="299"/>
        </pc:sldMkLst>
        <pc:spChg chg="mod">
          <ac:chgData name="Judson Santiago" userId="ebb108da2f256286" providerId="LiveId" clId="{B5B536E4-3ABF-498D-B7F5-C8C956AF933C}" dt="2019-11-11T21:48:33.009" v="92" actId="207"/>
          <ac:spMkLst>
            <pc:docMk/>
            <pc:sldMk cId="4078846355" sldId="299"/>
            <ac:spMk id="3" creationId="{667EC00B-51D6-4449-895B-5806C8FBB14B}"/>
          </ac:spMkLst>
        </pc:spChg>
      </pc:sldChg>
      <pc:sldChg chg="modSp modNotesTx">
        <pc:chgData name="Judson Santiago" userId="ebb108da2f256286" providerId="LiveId" clId="{B5B536E4-3ABF-498D-B7F5-C8C956AF933C}" dt="2019-11-11T21:50:28.668" v="95" actId="20577"/>
        <pc:sldMkLst>
          <pc:docMk/>
          <pc:sldMk cId="1514459530" sldId="300"/>
        </pc:sldMkLst>
        <pc:spChg chg="mod">
          <ac:chgData name="Judson Santiago" userId="ebb108da2f256286" providerId="LiveId" clId="{B5B536E4-3ABF-498D-B7F5-C8C956AF933C}" dt="2019-11-11T21:50:19.403" v="94" actId="207"/>
          <ac:spMkLst>
            <pc:docMk/>
            <pc:sldMk cId="1514459530" sldId="300"/>
            <ac:spMk id="3" creationId="{3F7545B3-EFEF-498D-B7F1-94569FCB90FD}"/>
          </ac:spMkLst>
        </pc:spChg>
      </pc:sldChg>
      <pc:sldChg chg="modSp">
        <pc:chgData name="Judson Santiago" userId="ebb108da2f256286" providerId="LiveId" clId="{B5B536E4-3ABF-498D-B7F5-C8C956AF933C}" dt="2019-11-11T21:52:51.710" v="99" actId="207"/>
        <pc:sldMkLst>
          <pc:docMk/>
          <pc:sldMk cId="2187896727" sldId="321"/>
        </pc:sldMkLst>
        <pc:spChg chg="mod">
          <ac:chgData name="Judson Santiago" userId="ebb108da2f256286" providerId="LiveId" clId="{B5B536E4-3ABF-498D-B7F5-C8C956AF933C}" dt="2019-11-11T21:52:51.710" v="99" actId="207"/>
          <ac:spMkLst>
            <pc:docMk/>
            <pc:sldMk cId="2187896727" sldId="321"/>
            <ac:spMk id="3" creationId="{3F7545B3-EFEF-498D-B7F1-94569FCB90FD}"/>
          </ac:spMkLst>
        </pc:spChg>
      </pc:sldChg>
    </pc:docChg>
  </pc:docChgLst>
  <pc:docChgLst>
    <pc:chgData name="Judson Santiago" userId="ebb108da2f256286" providerId="LiveId" clId="{11861279-3948-4480-831B-5CF4C131BC4A}"/>
    <pc:docChg chg="undo custSel modSld">
      <pc:chgData name="Judson Santiago" userId="ebb108da2f256286" providerId="LiveId" clId="{11861279-3948-4480-831B-5CF4C131BC4A}" dt="2021-04-08T00:28:37.742" v="1340" actId="6549"/>
      <pc:docMkLst>
        <pc:docMk/>
      </pc:docMkLst>
      <pc:sldChg chg="addSp delSp modSp mod modNotesTx">
        <pc:chgData name="Judson Santiago" userId="ebb108da2f256286" providerId="LiveId" clId="{11861279-3948-4480-831B-5CF4C131BC4A}" dt="2021-04-07T18:15:25.480" v="592" actId="20577"/>
        <pc:sldMkLst>
          <pc:docMk/>
          <pc:sldMk cId="728644980" sldId="288"/>
        </pc:sldMkLst>
        <pc:spChg chg="add mod">
          <ac:chgData name="Judson Santiago" userId="ebb108da2f256286" providerId="LiveId" clId="{11861279-3948-4480-831B-5CF4C131BC4A}" dt="2021-04-07T18:14:44.366" v="586" actId="165"/>
          <ac:spMkLst>
            <pc:docMk/>
            <pc:sldMk cId="728644980" sldId="288"/>
            <ac:spMk id="3" creationId="{EAA445B1-6CA2-454A-9D1C-55E21450A89F}"/>
          </ac:spMkLst>
        </pc:spChg>
        <pc:spChg chg="mod topLvl">
          <ac:chgData name="Judson Santiago" userId="ebb108da2f256286" providerId="LiveId" clId="{11861279-3948-4480-831B-5CF4C131BC4A}" dt="2021-04-07T18:15:08.874" v="589" actId="164"/>
          <ac:spMkLst>
            <pc:docMk/>
            <pc:sldMk cId="728644980" sldId="288"/>
            <ac:spMk id="4" creationId="{4E113455-81C2-4833-B5F4-69B0C43152F7}"/>
          </ac:spMkLst>
        </pc:spChg>
        <pc:spChg chg="mod topLvl">
          <ac:chgData name="Judson Santiago" userId="ebb108da2f256286" providerId="LiveId" clId="{11861279-3948-4480-831B-5CF4C131BC4A}" dt="2021-04-07T18:15:08.874" v="589" actId="164"/>
          <ac:spMkLst>
            <pc:docMk/>
            <pc:sldMk cId="728644980" sldId="288"/>
            <ac:spMk id="5" creationId="{2D355B0A-CE53-4E4D-820C-58FD004ACB0A}"/>
          </ac:spMkLst>
        </pc:spChg>
        <pc:spChg chg="mod topLvl">
          <ac:chgData name="Judson Santiago" userId="ebb108da2f256286" providerId="LiveId" clId="{11861279-3948-4480-831B-5CF4C131BC4A}" dt="2021-04-07T18:15:08.874" v="589" actId="164"/>
          <ac:spMkLst>
            <pc:docMk/>
            <pc:sldMk cId="728644980" sldId="288"/>
            <ac:spMk id="6" creationId="{59177478-ECFB-4D97-A8EA-38D5C910817C}"/>
          </ac:spMkLst>
        </pc:spChg>
        <pc:spChg chg="add mod topLvl">
          <ac:chgData name="Judson Santiago" userId="ebb108da2f256286" providerId="LiveId" clId="{11861279-3948-4480-831B-5CF4C131BC4A}" dt="2021-04-07T18:15:08.874" v="589" actId="164"/>
          <ac:spMkLst>
            <pc:docMk/>
            <pc:sldMk cId="728644980" sldId="288"/>
            <ac:spMk id="11" creationId="{53C4045E-4D32-42F8-9015-4954A539EBAF}"/>
          </ac:spMkLst>
        </pc:spChg>
        <pc:spChg chg="add mod topLvl">
          <ac:chgData name="Judson Santiago" userId="ebb108da2f256286" providerId="LiveId" clId="{11861279-3948-4480-831B-5CF4C131BC4A}" dt="2021-04-07T18:15:08.874" v="589" actId="164"/>
          <ac:spMkLst>
            <pc:docMk/>
            <pc:sldMk cId="728644980" sldId="288"/>
            <ac:spMk id="14" creationId="{51EC37F7-2C8B-4E06-9909-E06AABA962C3}"/>
          </ac:spMkLst>
        </pc:spChg>
        <pc:spChg chg="add mod">
          <ac:chgData name="Judson Santiago" userId="ebb108da2f256286" providerId="LiveId" clId="{11861279-3948-4480-831B-5CF4C131BC4A}" dt="2021-04-07T18:14:44.366" v="586" actId="165"/>
          <ac:spMkLst>
            <pc:docMk/>
            <pc:sldMk cId="728644980" sldId="288"/>
            <ac:spMk id="18" creationId="{58D889EB-921D-4BCE-BD9E-16DA98ED824D}"/>
          </ac:spMkLst>
        </pc:spChg>
        <pc:spChg chg="add mod topLvl">
          <ac:chgData name="Judson Santiago" userId="ebb108da2f256286" providerId="LiveId" clId="{11861279-3948-4480-831B-5CF4C131BC4A}" dt="2021-04-07T18:15:08.874" v="589" actId="164"/>
          <ac:spMkLst>
            <pc:docMk/>
            <pc:sldMk cId="728644980" sldId="288"/>
            <ac:spMk id="21" creationId="{C2C8A361-3D2D-461F-9C1F-60A158816C3A}"/>
          </ac:spMkLst>
        </pc:spChg>
        <pc:spChg chg="del mod">
          <ac:chgData name="Judson Santiago" userId="ebb108da2f256286" providerId="LiveId" clId="{11861279-3948-4480-831B-5CF4C131BC4A}" dt="2021-04-07T17:46:47.006" v="367" actId="478"/>
          <ac:spMkLst>
            <pc:docMk/>
            <pc:sldMk cId="728644980" sldId="288"/>
            <ac:spMk id="22" creationId="{B4EB7C47-DF02-4218-B277-95435BE59D27}"/>
          </ac:spMkLst>
        </pc:spChg>
        <pc:spChg chg="del">
          <ac:chgData name="Judson Santiago" userId="ebb108da2f256286" providerId="LiveId" clId="{11861279-3948-4480-831B-5CF4C131BC4A}" dt="2021-04-07T17:48:29.909" v="395" actId="478"/>
          <ac:spMkLst>
            <pc:docMk/>
            <pc:sldMk cId="728644980" sldId="288"/>
            <ac:spMk id="23" creationId="{81D9A73E-937F-48F5-B330-D36B36923A2D}"/>
          </ac:spMkLst>
        </pc:spChg>
        <pc:spChg chg="add del mod">
          <ac:chgData name="Judson Santiago" userId="ebb108da2f256286" providerId="LiveId" clId="{11861279-3948-4480-831B-5CF4C131BC4A}" dt="2021-04-07T17:54:25.084" v="448" actId="478"/>
          <ac:spMkLst>
            <pc:docMk/>
            <pc:sldMk cId="728644980" sldId="288"/>
            <ac:spMk id="25" creationId="{E96C0DB9-1CBA-4EE8-98F9-4ED9B87407AC}"/>
          </ac:spMkLst>
        </pc:spChg>
        <pc:spChg chg="del">
          <ac:chgData name="Judson Santiago" userId="ebb108da2f256286" providerId="LiveId" clId="{11861279-3948-4480-831B-5CF4C131BC4A}" dt="2021-04-07T17:54:17.980" v="447" actId="478"/>
          <ac:spMkLst>
            <pc:docMk/>
            <pc:sldMk cId="728644980" sldId="288"/>
            <ac:spMk id="27" creationId="{D7CAAEFF-25A2-4071-95DD-DB8370B42435}"/>
          </ac:spMkLst>
        </pc:spChg>
        <pc:spChg chg="add mod topLvl">
          <ac:chgData name="Judson Santiago" userId="ebb108da2f256286" providerId="LiveId" clId="{11861279-3948-4480-831B-5CF4C131BC4A}" dt="2021-04-07T18:15:08.874" v="589" actId="164"/>
          <ac:spMkLst>
            <pc:docMk/>
            <pc:sldMk cId="728644980" sldId="288"/>
            <ac:spMk id="28" creationId="{E2DFD9A0-6EED-4B71-A6A1-8A46AE1F46F7}"/>
          </ac:spMkLst>
        </pc:spChg>
        <pc:spChg chg="del">
          <ac:chgData name="Judson Santiago" userId="ebb108da2f256286" providerId="LiveId" clId="{11861279-3948-4480-831B-5CF4C131BC4A}" dt="2021-04-07T17:55:56.178" v="461" actId="478"/>
          <ac:spMkLst>
            <pc:docMk/>
            <pc:sldMk cId="728644980" sldId="288"/>
            <ac:spMk id="29" creationId="{D86A3CDE-F663-4262-9775-97E1491260CB}"/>
          </ac:spMkLst>
        </pc:spChg>
        <pc:spChg chg="add mod">
          <ac:chgData name="Judson Santiago" userId="ebb108da2f256286" providerId="LiveId" clId="{11861279-3948-4480-831B-5CF4C131BC4A}" dt="2021-04-07T18:14:44.366" v="586" actId="165"/>
          <ac:spMkLst>
            <pc:docMk/>
            <pc:sldMk cId="728644980" sldId="288"/>
            <ac:spMk id="30" creationId="{82ECD1EB-B591-4AF6-A4DF-5B0E67BD65B8}"/>
          </ac:spMkLst>
        </pc:spChg>
        <pc:spChg chg="mod topLvl">
          <ac:chgData name="Judson Santiago" userId="ebb108da2f256286" providerId="LiveId" clId="{11861279-3948-4480-831B-5CF4C131BC4A}" dt="2021-04-07T18:15:25.480" v="592" actId="20577"/>
          <ac:spMkLst>
            <pc:docMk/>
            <pc:sldMk cId="728644980" sldId="288"/>
            <ac:spMk id="33" creationId="{D56157AB-72AE-4076-8B37-9D91F88F1D00}"/>
          </ac:spMkLst>
        </pc:spChg>
        <pc:spChg chg="add mod topLvl">
          <ac:chgData name="Judson Santiago" userId="ebb108da2f256286" providerId="LiveId" clId="{11861279-3948-4480-831B-5CF4C131BC4A}" dt="2021-04-07T18:15:08.874" v="589" actId="164"/>
          <ac:spMkLst>
            <pc:docMk/>
            <pc:sldMk cId="728644980" sldId="288"/>
            <ac:spMk id="39" creationId="{7BADD9B9-AF39-4333-A17A-8F9E75B0725E}"/>
          </ac:spMkLst>
        </pc:spChg>
        <pc:spChg chg="add mod topLvl">
          <ac:chgData name="Judson Santiago" userId="ebb108da2f256286" providerId="LiveId" clId="{11861279-3948-4480-831B-5CF4C131BC4A}" dt="2021-04-07T18:15:08.874" v="589" actId="164"/>
          <ac:spMkLst>
            <pc:docMk/>
            <pc:sldMk cId="728644980" sldId="288"/>
            <ac:spMk id="40" creationId="{27B6381B-2605-4A89-B7DB-7AA5AA60A163}"/>
          </ac:spMkLst>
        </pc:spChg>
        <pc:spChg chg="add mod topLvl">
          <ac:chgData name="Judson Santiago" userId="ebb108da2f256286" providerId="LiveId" clId="{11861279-3948-4480-831B-5CF4C131BC4A}" dt="2021-04-07T18:15:08.874" v="589" actId="164"/>
          <ac:spMkLst>
            <pc:docMk/>
            <pc:sldMk cId="728644980" sldId="288"/>
            <ac:spMk id="41" creationId="{FD192627-2992-4518-8D03-018E3AB9E16D}"/>
          </ac:spMkLst>
        </pc:spChg>
        <pc:spChg chg="add mod topLvl">
          <ac:chgData name="Judson Santiago" userId="ebb108da2f256286" providerId="LiveId" clId="{11861279-3948-4480-831B-5CF4C131BC4A}" dt="2021-04-07T18:15:08.874" v="589" actId="164"/>
          <ac:spMkLst>
            <pc:docMk/>
            <pc:sldMk cId="728644980" sldId="288"/>
            <ac:spMk id="42" creationId="{6CE9396D-3536-4111-B298-0D71B704168F}"/>
          </ac:spMkLst>
        </pc:spChg>
        <pc:spChg chg="add mod topLvl">
          <ac:chgData name="Judson Santiago" userId="ebb108da2f256286" providerId="LiveId" clId="{11861279-3948-4480-831B-5CF4C131BC4A}" dt="2021-04-07T18:15:08.874" v="589" actId="164"/>
          <ac:spMkLst>
            <pc:docMk/>
            <pc:sldMk cId="728644980" sldId="288"/>
            <ac:spMk id="43" creationId="{148DFAB2-7C73-4D9A-877F-95110037DB56}"/>
          </ac:spMkLst>
        </pc:spChg>
        <pc:spChg chg="add mod topLvl">
          <ac:chgData name="Judson Santiago" userId="ebb108da2f256286" providerId="LiveId" clId="{11861279-3948-4480-831B-5CF4C131BC4A}" dt="2021-04-07T18:15:08.874" v="589" actId="164"/>
          <ac:spMkLst>
            <pc:docMk/>
            <pc:sldMk cId="728644980" sldId="288"/>
            <ac:spMk id="44" creationId="{E2AA7865-7A15-4894-8DEE-2A7A8B713D86}"/>
          </ac:spMkLst>
        </pc:spChg>
        <pc:spChg chg="add mod topLvl">
          <ac:chgData name="Judson Santiago" userId="ebb108da2f256286" providerId="LiveId" clId="{11861279-3948-4480-831B-5CF4C131BC4A}" dt="2021-04-07T18:15:08.874" v="589" actId="164"/>
          <ac:spMkLst>
            <pc:docMk/>
            <pc:sldMk cId="728644980" sldId="288"/>
            <ac:spMk id="51" creationId="{6D4F3F02-36CE-4C90-A85F-98AC60D60DCB}"/>
          </ac:spMkLst>
        </pc:spChg>
        <pc:grpChg chg="add mod topLvl">
          <ac:chgData name="Judson Santiago" userId="ebb108da2f256286" providerId="LiveId" clId="{11861279-3948-4480-831B-5CF4C131BC4A}" dt="2021-04-07T18:15:08.874" v="589" actId="164"/>
          <ac:grpSpMkLst>
            <pc:docMk/>
            <pc:sldMk cId="728644980" sldId="288"/>
            <ac:grpSpMk id="7" creationId="{AD2860C8-DD01-4E01-92AC-46B21D06F789}"/>
          </ac:grpSpMkLst>
        </pc:grpChg>
        <pc:grpChg chg="add mod topLvl">
          <ac:chgData name="Judson Santiago" userId="ebb108da2f256286" providerId="LiveId" clId="{11861279-3948-4480-831B-5CF4C131BC4A}" dt="2021-04-07T18:15:08.874" v="589" actId="164"/>
          <ac:grpSpMkLst>
            <pc:docMk/>
            <pc:sldMk cId="728644980" sldId="288"/>
            <ac:grpSpMk id="12" creationId="{D31C2FB0-0046-4569-8C9B-241BBAA76423}"/>
          </ac:grpSpMkLst>
        </pc:grpChg>
        <pc:grpChg chg="add del mod">
          <ac:chgData name="Judson Santiago" userId="ebb108da2f256286" providerId="LiveId" clId="{11861279-3948-4480-831B-5CF4C131BC4A}" dt="2021-04-07T18:14:44.366" v="586" actId="165"/>
          <ac:grpSpMkLst>
            <pc:docMk/>
            <pc:sldMk cId="728644980" sldId="288"/>
            <ac:grpSpMk id="58" creationId="{34D8D518-0BEA-4B2D-938B-6AA8901AFE5B}"/>
          </ac:grpSpMkLst>
        </pc:grpChg>
        <pc:grpChg chg="add mod">
          <ac:chgData name="Judson Santiago" userId="ebb108da2f256286" providerId="LiveId" clId="{11861279-3948-4480-831B-5CF4C131BC4A}" dt="2021-04-07T18:15:08.874" v="589" actId="164"/>
          <ac:grpSpMkLst>
            <pc:docMk/>
            <pc:sldMk cId="728644980" sldId="288"/>
            <ac:grpSpMk id="59" creationId="{708054AB-D90B-469F-89DF-92DE57A567D9}"/>
          </ac:grpSpMkLst>
        </pc:grpChg>
        <pc:cxnChg chg="del">
          <ac:chgData name="Judson Santiago" userId="ebb108da2f256286" providerId="LiveId" clId="{11861279-3948-4480-831B-5CF4C131BC4A}" dt="2021-04-07T17:46:43.118" v="365" actId="478"/>
          <ac:cxnSpMkLst>
            <pc:docMk/>
            <pc:sldMk cId="728644980" sldId="288"/>
            <ac:cxnSpMk id="8" creationId="{39212E8B-A1DE-4A07-B52A-1401852C1D14}"/>
          </ac:cxnSpMkLst>
        </pc:cxnChg>
        <pc:cxnChg chg="del">
          <ac:chgData name="Judson Santiago" userId="ebb108da2f256286" providerId="LiveId" clId="{11861279-3948-4480-831B-5CF4C131BC4A}" dt="2021-04-07T17:48:31.622" v="396" actId="478"/>
          <ac:cxnSpMkLst>
            <pc:docMk/>
            <pc:sldMk cId="728644980" sldId="288"/>
            <ac:cxnSpMk id="9" creationId="{84DF6319-96C8-4B96-82E9-DD07F4305F43}"/>
          </ac:cxnSpMkLst>
        </pc:cxnChg>
        <pc:cxnChg chg="del">
          <ac:chgData name="Judson Santiago" userId="ebb108da2f256286" providerId="LiveId" clId="{11861279-3948-4480-831B-5CF4C131BC4A}" dt="2021-04-07T17:50:34.732" v="418" actId="478"/>
          <ac:cxnSpMkLst>
            <pc:docMk/>
            <pc:sldMk cId="728644980" sldId="288"/>
            <ac:cxnSpMk id="10" creationId="{34F8F344-3584-4F1B-A962-B15838805F61}"/>
          </ac:cxnSpMkLst>
        </pc:cxnChg>
        <pc:cxnChg chg="del">
          <ac:chgData name="Judson Santiago" userId="ebb108da2f256286" providerId="LiveId" clId="{11861279-3948-4480-831B-5CF4C131BC4A}" dt="2021-04-07T17:50:51.868" v="425" actId="478"/>
          <ac:cxnSpMkLst>
            <pc:docMk/>
            <pc:sldMk cId="728644980" sldId="288"/>
            <ac:cxnSpMk id="13" creationId="{DA159DD2-49D8-42F9-8758-072A8B965F4E}"/>
          </ac:cxnSpMkLst>
        </pc:cxnChg>
        <pc:cxnChg chg="add mod topLvl">
          <ac:chgData name="Judson Santiago" userId="ebb108da2f256286" providerId="LiveId" clId="{11861279-3948-4480-831B-5CF4C131BC4A}" dt="2021-04-07T18:15:08.874" v="589" actId="164"/>
          <ac:cxnSpMkLst>
            <pc:docMk/>
            <pc:sldMk cId="728644980" sldId="288"/>
            <ac:cxnSpMk id="16" creationId="{C9D0C118-4E2D-4BA3-8A66-487554F805F3}"/>
          </ac:cxnSpMkLst>
        </pc:cxnChg>
        <pc:cxnChg chg="del">
          <ac:chgData name="Judson Santiago" userId="ebb108da2f256286" providerId="LiveId" clId="{11861279-3948-4480-831B-5CF4C131BC4A}" dt="2021-04-07T17:55:09.284" v="453" actId="478"/>
          <ac:cxnSpMkLst>
            <pc:docMk/>
            <pc:sldMk cId="728644980" sldId="288"/>
            <ac:cxnSpMk id="24" creationId="{157A9E1F-A6FC-423B-9B7A-052DC219DFA5}"/>
          </ac:cxnSpMkLst>
        </pc:cxnChg>
        <pc:cxnChg chg="del">
          <ac:chgData name="Judson Santiago" userId="ebb108da2f256286" providerId="LiveId" clId="{11861279-3948-4480-831B-5CF4C131BC4A}" dt="2021-04-07T17:55:57.099" v="462" actId="478"/>
          <ac:cxnSpMkLst>
            <pc:docMk/>
            <pc:sldMk cId="728644980" sldId="288"/>
            <ac:cxnSpMk id="26" creationId="{131A24A1-8256-4F04-AB21-CE0EBEAEDB0F}"/>
          </ac:cxnSpMkLst>
        </pc:cxnChg>
        <pc:cxnChg chg="add mod">
          <ac:chgData name="Judson Santiago" userId="ebb108da2f256286" providerId="LiveId" clId="{11861279-3948-4480-831B-5CF4C131BC4A}" dt="2021-04-07T18:14:44.366" v="586" actId="165"/>
          <ac:cxnSpMkLst>
            <pc:docMk/>
            <pc:sldMk cId="728644980" sldId="288"/>
            <ac:cxnSpMk id="31" creationId="{9A1F8FC1-2E24-4153-A33A-CDA6B27948B7}"/>
          </ac:cxnSpMkLst>
        </pc:cxnChg>
        <pc:cxnChg chg="add mod">
          <ac:chgData name="Judson Santiago" userId="ebb108da2f256286" providerId="LiveId" clId="{11861279-3948-4480-831B-5CF4C131BC4A}" dt="2021-04-07T18:14:44.366" v="586" actId="165"/>
          <ac:cxnSpMkLst>
            <pc:docMk/>
            <pc:sldMk cId="728644980" sldId="288"/>
            <ac:cxnSpMk id="32" creationId="{0C4F2FAE-0719-410D-895F-16E02F4CFEEE}"/>
          </ac:cxnSpMkLst>
        </pc:cxnChg>
        <pc:cxnChg chg="add mod">
          <ac:chgData name="Judson Santiago" userId="ebb108da2f256286" providerId="LiveId" clId="{11861279-3948-4480-831B-5CF4C131BC4A}" dt="2021-04-07T18:14:44.366" v="586" actId="165"/>
          <ac:cxnSpMkLst>
            <pc:docMk/>
            <pc:sldMk cId="728644980" sldId="288"/>
            <ac:cxnSpMk id="34" creationId="{430E208E-9298-448E-8041-E0BED56C11F3}"/>
          </ac:cxnSpMkLst>
        </pc:cxnChg>
        <pc:cxnChg chg="add mod">
          <ac:chgData name="Judson Santiago" userId="ebb108da2f256286" providerId="LiveId" clId="{11861279-3948-4480-831B-5CF4C131BC4A}" dt="2021-04-07T18:14:44.366" v="586" actId="165"/>
          <ac:cxnSpMkLst>
            <pc:docMk/>
            <pc:sldMk cId="728644980" sldId="288"/>
            <ac:cxnSpMk id="35" creationId="{1FC2014A-5D6E-43F2-871B-F694F2705A65}"/>
          </ac:cxnSpMkLst>
        </pc:cxnChg>
        <pc:cxnChg chg="add mod">
          <ac:chgData name="Judson Santiago" userId="ebb108da2f256286" providerId="LiveId" clId="{11861279-3948-4480-831B-5CF4C131BC4A}" dt="2021-04-07T18:14:44.366" v="586" actId="165"/>
          <ac:cxnSpMkLst>
            <pc:docMk/>
            <pc:sldMk cId="728644980" sldId="288"/>
            <ac:cxnSpMk id="36" creationId="{4EC5213C-BF62-4302-9A2B-164931C5C9E6}"/>
          </ac:cxnSpMkLst>
        </pc:cxnChg>
        <pc:cxnChg chg="add mod">
          <ac:chgData name="Judson Santiago" userId="ebb108da2f256286" providerId="LiveId" clId="{11861279-3948-4480-831B-5CF4C131BC4A}" dt="2021-04-07T18:14:44.366" v="586" actId="165"/>
          <ac:cxnSpMkLst>
            <pc:docMk/>
            <pc:sldMk cId="728644980" sldId="288"/>
            <ac:cxnSpMk id="37" creationId="{2B33E683-7BFA-4397-A0B2-28D290636042}"/>
          </ac:cxnSpMkLst>
        </pc:cxnChg>
        <pc:cxnChg chg="add mod">
          <ac:chgData name="Judson Santiago" userId="ebb108da2f256286" providerId="LiveId" clId="{11861279-3948-4480-831B-5CF4C131BC4A}" dt="2021-04-07T18:14:44.366" v="586" actId="165"/>
          <ac:cxnSpMkLst>
            <pc:docMk/>
            <pc:sldMk cId="728644980" sldId="288"/>
            <ac:cxnSpMk id="38" creationId="{CDD6237F-63D1-4B47-BC2E-5FE8F5CD7448}"/>
          </ac:cxnSpMkLst>
        </pc:cxnChg>
        <pc:cxnChg chg="add mod topLvl">
          <ac:chgData name="Judson Santiago" userId="ebb108da2f256286" providerId="LiveId" clId="{11861279-3948-4480-831B-5CF4C131BC4A}" dt="2021-04-07T18:15:08.874" v="589" actId="164"/>
          <ac:cxnSpMkLst>
            <pc:docMk/>
            <pc:sldMk cId="728644980" sldId="288"/>
            <ac:cxnSpMk id="45" creationId="{5A317927-DD13-4105-AB14-7A212F4F7F07}"/>
          </ac:cxnSpMkLst>
        </pc:cxnChg>
        <pc:cxnChg chg="add mod topLvl">
          <ac:chgData name="Judson Santiago" userId="ebb108da2f256286" providerId="LiveId" clId="{11861279-3948-4480-831B-5CF4C131BC4A}" dt="2021-04-07T18:15:08.874" v="589" actId="164"/>
          <ac:cxnSpMkLst>
            <pc:docMk/>
            <pc:sldMk cId="728644980" sldId="288"/>
            <ac:cxnSpMk id="46" creationId="{1FE1BFFB-35B3-464D-A51F-8EACDB99AE76}"/>
          </ac:cxnSpMkLst>
        </pc:cxnChg>
        <pc:cxnChg chg="add mod topLvl">
          <ac:chgData name="Judson Santiago" userId="ebb108da2f256286" providerId="LiveId" clId="{11861279-3948-4480-831B-5CF4C131BC4A}" dt="2021-04-07T18:15:08.874" v="589" actId="164"/>
          <ac:cxnSpMkLst>
            <pc:docMk/>
            <pc:sldMk cId="728644980" sldId="288"/>
            <ac:cxnSpMk id="48" creationId="{B3DC009F-8F3C-4EBB-8AED-4F61E066BD52}"/>
          </ac:cxnSpMkLst>
        </pc:cxnChg>
      </pc:sldChg>
      <pc:sldChg chg="addSp modSp modNotesTx">
        <pc:chgData name="Judson Santiago" userId="ebb108da2f256286" providerId="LiveId" clId="{11861279-3948-4480-831B-5CF4C131BC4A}" dt="2021-04-07T18:20:46.006" v="748" actId="20577"/>
        <pc:sldMkLst>
          <pc:docMk/>
          <pc:sldMk cId="4278846802" sldId="289"/>
        </pc:sldMkLst>
        <pc:spChg chg="mod">
          <ac:chgData name="Judson Santiago" userId="ebb108da2f256286" providerId="LiveId" clId="{11861279-3948-4480-831B-5CF4C131BC4A}" dt="2021-04-07T18:19:14.220" v="593"/>
          <ac:spMkLst>
            <pc:docMk/>
            <pc:sldMk cId="4278846802" sldId="289"/>
            <ac:spMk id="5" creationId="{9090C51F-03DD-4F00-B75D-45E2841E119D}"/>
          </ac:spMkLst>
        </pc:spChg>
        <pc:spChg chg="mod">
          <ac:chgData name="Judson Santiago" userId="ebb108da2f256286" providerId="LiveId" clId="{11861279-3948-4480-831B-5CF4C131BC4A}" dt="2021-04-07T18:19:14.220" v="593"/>
          <ac:spMkLst>
            <pc:docMk/>
            <pc:sldMk cId="4278846802" sldId="289"/>
            <ac:spMk id="6" creationId="{FE1DA2BB-5155-406C-8B2F-920622A13741}"/>
          </ac:spMkLst>
        </pc:spChg>
        <pc:grpChg chg="add mod">
          <ac:chgData name="Judson Santiago" userId="ebb108da2f256286" providerId="LiveId" clId="{11861279-3948-4480-831B-5CF4C131BC4A}" dt="2021-04-07T18:19:14.220" v="593"/>
          <ac:grpSpMkLst>
            <pc:docMk/>
            <pc:sldMk cId="4278846802" sldId="289"/>
            <ac:grpSpMk id="4" creationId="{CD795744-94CA-46E2-AC82-C08C53C72931}"/>
          </ac:grpSpMkLst>
        </pc:grpChg>
      </pc:sldChg>
      <pc:sldChg chg="modSp mod">
        <pc:chgData name="Judson Santiago" userId="ebb108da2f256286" providerId="LiveId" clId="{11861279-3948-4480-831B-5CF4C131BC4A}" dt="2021-04-07T18:22:58.031" v="756" actId="20577"/>
        <pc:sldMkLst>
          <pc:docMk/>
          <pc:sldMk cId="2023700147" sldId="290"/>
        </pc:sldMkLst>
        <pc:spChg chg="mod">
          <ac:chgData name="Judson Santiago" userId="ebb108da2f256286" providerId="LiveId" clId="{11861279-3948-4480-831B-5CF4C131BC4A}" dt="2021-04-07T18:22:58.031" v="756" actId="20577"/>
          <ac:spMkLst>
            <pc:docMk/>
            <pc:sldMk cId="2023700147" sldId="290"/>
            <ac:spMk id="3" creationId="{204BD557-CA90-49EC-A2B9-26B05232894C}"/>
          </ac:spMkLst>
        </pc:spChg>
      </pc:sldChg>
      <pc:sldChg chg="modSp mod">
        <pc:chgData name="Judson Santiago" userId="ebb108da2f256286" providerId="LiveId" clId="{11861279-3948-4480-831B-5CF4C131BC4A}" dt="2021-04-07T18:24:33.655" v="757" actId="20577"/>
        <pc:sldMkLst>
          <pc:docMk/>
          <pc:sldMk cId="2741451732" sldId="291"/>
        </pc:sldMkLst>
        <pc:spChg chg="mod">
          <ac:chgData name="Judson Santiago" userId="ebb108da2f256286" providerId="LiveId" clId="{11861279-3948-4480-831B-5CF4C131BC4A}" dt="2021-04-07T18:24:33.655" v="757" actId="20577"/>
          <ac:spMkLst>
            <pc:docMk/>
            <pc:sldMk cId="2741451732" sldId="291"/>
            <ac:spMk id="3" creationId="{6E9F7613-676A-4E4E-AA1C-59D27677B548}"/>
          </ac:spMkLst>
        </pc:spChg>
      </pc:sldChg>
      <pc:sldChg chg="modSp mod">
        <pc:chgData name="Judson Santiago" userId="ebb108da2f256286" providerId="LiveId" clId="{11861279-3948-4480-831B-5CF4C131BC4A}" dt="2021-04-07T18:38:25.069" v="785" actId="12788"/>
        <pc:sldMkLst>
          <pc:docMk/>
          <pc:sldMk cId="842727584" sldId="292"/>
        </pc:sldMkLst>
        <pc:spChg chg="mod">
          <ac:chgData name="Judson Santiago" userId="ebb108da2f256286" providerId="LiveId" clId="{11861279-3948-4480-831B-5CF4C131BC4A}" dt="2021-04-07T18:38:25.069" v="785" actId="12788"/>
          <ac:spMkLst>
            <pc:docMk/>
            <pc:sldMk cId="842727584" sldId="292"/>
            <ac:spMk id="5" creationId="{43F19C86-F04D-4011-AE81-F1FC614FDFCC}"/>
          </ac:spMkLst>
        </pc:spChg>
        <pc:graphicFrameChg chg="modGraphic">
          <ac:chgData name="Judson Santiago" userId="ebb108da2f256286" providerId="LiveId" clId="{11861279-3948-4480-831B-5CF4C131BC4A}" dt="2021-04-07T18:38:05.701" v="758" actId="6549"/>
          <ac:graphicFrameMkLst>
            <pc:docMk/>
            <pc:sldMk cId="842727584" sldId="292"/>
            <ac:graphicFrameMk id="4" creationId="{6AF516C3-53E9-4232-A7F6-74C40A1ACA78}"/>
          </ac:graphicFrameMkLst>
        </pc:graphicFrameChg>
      </pc:sldChg>
      <pc:sldChg chg="modSp mod modNotesTx">
        <pc:chgData name="Judson Santiago" userId="ebb108da2f256286" providerId="LiveId" clId="{11861279-3948-4480-831B-5CF4C131BC4A}" dt="2021-04-07T18:40:27.335" v="835" actId="20577"/>
        <pc:sldMkLst>
          <pc:docMk/>
          <pc:sldMk cId="2919154810" sldId="293"/>
        </pc:sldMkLst>
        <pc:spChg chg="mod">
          <ac:chgData name="Judson Santiago" userId="ebb108da2f256286" providerId="LiveId" clId="{11861279-3948-4480-831B-5CF4C131BC4A}" dt="2021-04-07T18:40:27.335" v="835" actId="20577"/>
          <ac:spMkLst>
            <pc:docMk/>
            <pc:sldMk cId="2919154810" sldId="293"/>
            <ac:spMk id="3" creationId="{E603B0EF-08B6-418B-A91E-D1124531D0BC}"/>
          </ac:spMkLst>
        </pc:spChg>
      </pc:sldChg>
      <pc:sldChg chg="modSp mod">
        <pc:chgData name="Judson Santiago" userId="ebb108da2f256286" providerId="LiveId" clId="{11861279-3948-4480-831B-5CF4C131BC4A}" dt="2021-04-07T18:49:40.908" v="836" actId="6549"/>
        <pc:sldMkLst>
          <pc:docMk/>
          <pc:sldMk cId="1392230845" sldId="294"/>
        </pc:sldMkLst>
        <pc:spChg chg="mod">
          <ac:chgData name="Judson Santiago" userId="ebb108da2f256286" providerId="LiveId" clId="{11861279-3948-4480-831B-5CF4C131BC4A}" dt="2021-04-07T18:49:40.908" v="836" actId="6549"/>
          <ac:spMkLst>
            <pc:docMk/>
            <pc:sldMk cId="1392230845" sldId="294"/>
            <ac:spMk id="2" creationId="{EC0E8C9B-4165-4AAA-968D-D64005988D51}"/>
          </ac:spMkLst>
        </pc:spChg>
      </pc:sldChg>
      <pc:sldChg chg="addSp modSp mod modNotesTx">
        <pc:chgData name="Judson Santiago" userId="ebb108da2f256286" providerId="LiveId" clId="{11861279-3948-4480-831B-5CF4C131BC4A}" dt="2021-04-07T19:08:09.624" v="911" actId="404"/>
        <pc:sldMkLst>
          <pc:docMk/>
          <pc:sldMk cId="231480800" sldId="295"/>
        </pc:sldMkLst>
        <pc:spChg chg="mod">
          <ac:chgData name="Judson Santiago" userId="ebb108da2f256286" providerId="LiveId" clId="{11861279-3948-4480-831B-5CF4C131BC4A}" dt="2021-04-07T18:49:46.356" v="837" actId="6549"/>
          <ac:spMkLst>
            <pc:docMk/>
            <pc:sldMk cId="231480800" sldId="295"/>
            <ac:spMk id="2" creationId="{EC0E8C9B-4165-4AAA-968D-D64005988D51}"/>
          </ac:spMkLst>
        </pc:spChg>
        <pc:spChg chg="mod">
          <ac:chgData name="Judson Santiago" userId="ebb108da2f256286" providerId="LiveId" clId="{11861279-3948-4480-831B-5CF4C131BC4A}" dt="2021-04-07T19:08:09.624" v="911" actId="404"/>
          <ac:spMkLst>
            <pc:docMk/>
            <pc:sldMk cId="231480800" sldId="295"/>
            <ac:spMk id="4" creationId="{A3EE07D5-D021-4957-84CD-C0E652754EFB}"/>
          </ac:spMkLst>
        </pc:spChg>
        <pc:spChg chg="mod">
          <ac:chgData name="Judson Santiago" userId="ebb108da2f256286" providerId="LiveId" clId="{11861279-3948-4480-831B-5CF4C131BC4A}" dt="2021-04-07T19:05:50.503" v="906" actId="164"/>
          <ac:spMkLst>
            <pc:docMk/>
            <pc:sldMk cId="231480800" sldId="295"/>
            <ac:spMk id="5" creationId="{B25CE93A-333B-49B1-9CCC-F48FCFC807D3}"/>
          </ac:spMkLst>
        </pc:spChg>
        <pc:spChg chg="mod">
          <ac:chgData name="Judson Santiago" userId="ebb108da2f256286" providerId="LiveId" clId="{11861279-3948-4480-831B-5CF4C131BC4A}" dt="2021-04-07T19:05:50.503" v="906" actId="164"/>
          <ac:spMkLst>
            <pc:docMk/>
            <pc:sldMk cId="231480800" sldId="295"/>
            <ac:spMk id="6" creationId="{BC4A35DF-D068-478C-9213-71A51EEEBDF4}"/>
          </ac:spMkLst>
        </pc:spChg>
        <pc:spChg chg="mod">
          <ac:chgData name="Judson Santiago" userId="ebb108da2f256286" providerId="LiveId" clId="{11861279-3948-4480-831B-5CF4C131BC4A}" dt="2021-04-07T19:05:50.503" v="906" actId="164"/>
          <ac:spMkLst>
            <pc:docMk/>
            <pc:sldMk cId="231480800" sldId="295"/>
            <ac:spMk id="8" creationId="{9AB86295-5666-4B49-8CA9-A518BFDA67C4}"/>
          </ac:spMkLst>
        </pc:spChg>
        <pc:spChg chg="mod">
          <ac:chgData name="Judson Santiago" userId="ebb108da2f256286" providerId="LiveId" clId="{11861279-3948-4480-831B-5CF4C131BC4A}" dt="2021-04-07T19:05:50.503" v="906" actId="164"/>
          <ac:spMkLst>
            <pc:docMk/>
            <pc:sldMk cId="231480800" sldId="295"/>
            <ac:spMk id="9" creationId="{141DE2C7-AF3A-4B73-8F1A-ECC12431E666}"/>
          </ac:spMkLst>
        </pc:spChg>
        <pc:spChg chg="mod">
          <ac:chgData name="Judson Santiago" userId="ebb108da2f256286" providerId="LiveId" clId="{11861279-3948-4480-831B-5CF4C131BC4A}" dt="2021-04-07T19:07:41.766" v="908" actId="1076"/>
          <ac:spMkLst>
            <pc:docMk/>
            <pc:sldMk cId="231480800" sldId="295"/>
            <ac:spMk id="11" creationId="{2626BCCB-561F-4D8C-AF01-55CFE18F11E7}"/>
          </ac:spMkLst>
        </pc:spChg>
        <pc:spChg chg="add mod">
          <ac:chgData name="Judson Santiago" userId="ebb108da2f256286" providerId="LiveId" clId="{11861279-3948-4480-831B-5CF4C131BC4A}" dt="2021-04-07T19:07:29.544" v="907" actId="1076"/>
          <ac:spMkLst>
            <pc:docMk/>
            <pc:sldMk cId="231480800" sldId="295"/>
            <ac:spMk id="12" creationId="{70BBDE47-C90D-4DA5-B8EA-A2FDE1735744}"/>
          </ac:spMkLst>
        </pc:spChg>
        <pc:spChg chg="mod">
          <ac:chgData name="Judson Santiago" userId="ebb108da2f256286" providerId="LiveId" clId="{11861279-3948-4480-831B-5CF4C131BC4A}" dt="2021-04-07T19:05:50.503" v="906" actId="164"/>
          <ac:spMkLst>
            <pc:docMk/>
            <pc:sldMk cId="231480800" sldId="295"/>
            <ac:spMk id="13" creationId="{E42C92A2-3D03-4FE7-95B0-D605F8E292D0}"/>
          </ac:spMkLst>
        </pc:spChg>
        <pc:spChg chg="mod">
          <ac:chgData name="Judson Santiago" userId="ebb108da2f256286" providerId="LiveId" clId="{11861279-3948-4480-831B-5CF4C131BC4A}" dt="2021-04-07T19:05:50.503" v="906" actId="164"/>
          <ac:spMkLst>
            <pc:docMk/>
            <pc:sldMk cId="231480800" sldId="295"/>
            <ac:spMk id="14" creationId="{8DB00ADE-0749-4F8A-A4D2-1204E9EFBF90}"/>
          </ac:spMkLst>
        </pc:spChg>
        <pc:spChg chg="add mod">
          <ac:chgData name="Judson Santiago" userId="ebb108da2f256286" providerId="LiveId" clId="{11861279-3948-4480-831B-5CF4C131BC4A}" dt="2021-04-07T19:07:29.544" v="907" actId="1076"/>
          <ac:spMkLst>
            <pc:docMk/>
            <pc:sldMk cId="231480800" sldId="295"/>
            <ac:spMk id="15" creationId="{F094F1CF-566D-4DA5-96CA-6995494164FA}"/>
          </ac:spMkLst>
        </pc:spChg>
        <pc:spChg chg="add mod">
          <ac:chgData name="Judson Santiago" userId="ebb108da2f256286" providerId="LiveId" clId="{11861279-3948-4480-831B-5CF4C131BC4A}" dt="2021-04-07T19:07:29.544" v="907" actId="1076"/>
          <ac:spMkLst>
            <pc:docMk/>
            <pc:sldMk cId="231480800" sldId="295"/>
            <ac:spMk id="16" creationId="{6668EE12-E4DC-460F-9EA7-19CAC1F3C6F3}"/>
          </ac:spMkLst>
        </pc:spChg>
        <pc:grpChg chg="add mod">
          <ac:chgData name="Judson Santiago" userId="ebb108da2f256286" providerId="LiveId" clId="{11861279-3948-4480-831B-5CF4C131BC4A}" dt="2021-04-07T19:07:47.267" v="909" actId="1076"/>
          <ac:grpSpMkLst>
            <pc:docMk/>
            <pc:sldMk cId="231480800" sldId="295"/>
            <ac:grpSpMk id="7" creationId="{EB7ACD43-D784-4B58-A439-5AC3C15B4A87}"/>
          </ac:grpSpMkLst>
        </pc:grpChg>
      </pc:sldChg>
      <pc:sldChg chg="addSp modSp modNotesTx">
        <pc:chgData name="Judson Santiago" userId="ebb108da2f256286" providerId="LiveId" clId="{11861279-3948-4480-831B-5CF4C131BC4A}" dt="2021-04-07T19:21:03.091" v="1033" actId="20577"/>
        <pc:sldMkLst>
          <pc:docMk/>
          <pc:sldMk cId="1552405053" sldId="296"/>
        </pc:sldMkLst>
        <pc:spChg chg="mod">
          <ac:chgData name="Judson Santiago" userId="ebb108da2f256286" providerId="LiveId" clId="{11861279-3948-4480-831B-5CF4C131BC4A}" dt="2021-04-07T19:11:19.819" v="912"/>
          <ac:spMkLst>
            <pc:docMk/>
            <pc:sldMk cId="1552405053" sldId="296"/>
            <ac:spMk id="7" creationId="{605B092A-6920-49A8-951C-2C4553666A94}"/>
          </ac:spMkLst>
        </pc:spChg>
        <pc:spChg chg="mod">
          <ac:chgData name="Judson Santiago" userId="ebb108da2f256286" providerId="LiveId" clId="{11861279-3948-4480-831B-5CF4C131BC4A}" dt="2021-04-07T19:11:19.819" v="912"/>
          <ac:spMkLst>
            <pc:docMk/>
            <pc:sldMk cId="1552405053" sldId="296"/>
            <ac:spMk id="8" creationId="{160BEFFF-D5AC-4459-A7CC-6BE3AF95A2CD}"/>
          </ac:spMkLst>
        </pc:spChg>
        <pc:grpChg chg="add mod">
          <ac:chgData name="Judson Santiago" userId="ebb108da2f256286" providerId="LiveId" clId="{11861279-3948-4480-831B-5CF4C131BC4A}" dt="2021-04-07T19:11:19.819" v="912"/>
          <ac:grpSpMkLst>
            <pc:docMk/>
            <pc:sldMk cId="1552405053" sldId="296"/>
            <ac:grpSpMk id="6" creationId="{3A526679-005D-442C-9B12-3CECFA195AB0}"/>
          </ac:grpSpMkLst>
        </pc:grpChg>
      </pc:sldChg>
      <pc:sldChg chg="modSp mod">
        <pc:chgData name="Judson Santiago" userId="ebb108da2f256286" providerId="LiveId" clId="{11861279-3948-4480-831B-5CF4C131BC4A}" dt="2021-04-07T19:22:58.989" v="1055" actId="20577"/>
        <pc:sldMkLst>
          <pc:docMk/>
          <pc:sldMk cId="1384534812" sldId="297"/>
        </pc:sldMkLst>
        <pc:spChg chg="mod">
          <ac:chgData name="Judson Santiago" userId="ebb108da2f256286" providerId="LiveId" clId="{11861279-3948-4480-831B-5CF4C131BC4A}" dt="2021-04-07T19:22:58.989" v="1055" actId="20577"/>
          <ac:spMkLst>
            <pc:docMk/>
            <pc:sldMk cId="1384534812" sldId="297"/>
            <ac:spMk id="3" creationId="{42DAC5F1-F96A-435F-9AD3-774F2716C98D}"/>
          </ac:spMkLst>
        </pc:spChg>
      </pc:sldChg>
      <pc:sldChg chg="modSp mod">
        <pc:chgData name="Judson Santiago" userId="ebb108da2f256286" providerId="LiveId" clId="{11861279-3948-4480-831B-5CF4C131BC4A}" dt="2021-04-07T19:28:14.316" v="1059" actId="6549"/>
        <pc:sldMkLst>
          <pc:docMk/>
          <pc:sldMk cId="69356412" sldId="298"/>
        </pc:sldMkLst>
        <pc:spChg chg="mod">
          <ac:chgData name="Judson Santiago" userId="ebb108da2f256286" providerId="LiveId" clId="{11861279-3948-4480-831B-5CF4C131BC4A}" dt="2021-04-07T19:28:14.316" v="1059" actId="6549"/>
          <ac:spMkLst>
            <pc:docMk/>
            <pc:sldMk cId="69356412" sldId="298"/>
            <ac:spMk id="3" creationId="{03A92BF1-5731-4BBB-B366-7AE174BF5021}"/>
          </ac:spMkLst>
        </pc:spChg>
      </pc:sldChg>
      <pc:sldChg chg="modSp mod modNotesTx">
        <pc:chgData name="Judson Santiago" userId="ebb108da2f256286" providerId="LiveId" clId="{11861279-3948-4480-831B-5CF4C131BC4A}" dt="2021-04-07T23:29:17.368" v="1080" actId="20577"/>
        <pc:sldMkLst>
          <pc:docMk/>
          <pc:sldMk cId="4078846355" sldId="299"/>
        </pc:sldMkLst>
        <pc:spChg chg="mod">
          <ac:chgData name="Judson Santiago" userId="ebb108da2f256286" providerId="LiveId" clId="{11861279-3948-4480-831B-5CF4C131BC4A}" dt="2021-04-07T23:29:01.114" v="1076" actId="403"/>
          <ac:spMkLst>
            <pc:docMk/>
            <pc:sldMk cId="4078846355" sldId="299"/>
            <ac:spMk id="3" creationId="{667EC00B-51D6-4449-895B-5806C8FBB14B}"/>
          </ac:spMkLst>
        </pc:spChg>
        <pc:spChg chg="mod">
          <ac:chgData name="Judson Santiago" userId="ebb108da2f256286" providerId="LiveId" clId="{11861279-3948-4480-831B-5CF4C131BC4A}" dt="2021-04-07T23:29:17.368" v="1080" actId="20577"/>
          <ac:spMkLst>
            <pc:docMk/>
            <pc:sldMk cId="4078846355" sldId="299"/>
            <ac:spMk id="9" creationId="{5FD226A7-FC30-4DD8-B527-4B22031B1D50}"/>
          </ac:spMkLst>
        </pc:spChg>
      </pc:sldChg>
      <pc:sldChg chg="modSp modNotesTx">
        <pc:chgData name="Judson Santiago" userId="ebb108da2f256286" providerId="LiveId" clId="{11861279-3948-4480-831B-5CF4C131BC4A}" dt="2021-04-07T23:50:27.922" v="1284" actId="20577"/>
        <pc:sldMkLst>
          <pc:docMk/>
          <pc:sldMk cId="457968803" sldId="301"/>
        </pc:sldMkLst>
        <pc:graphicFrameChg chg="mod">
          <ac:chgData name="Judson Santiago" userId="ebb108da2f256286" providerId="LiveId" clId="{11861279-3948-4480-831B-5CF4C131BC4A}" dt="2021-04-07T23:50:27.922" v="1284" actId="20577"/>
          <ac:graphicFrameMkLst>
            <pc:docMk/>
            <pc:sldMk cId="457968803" sldId="301"/>
            <ac:graphicFrameMk id="4" creationId="{CE3D9230-1C4F-4159-9838-BA35A9547977}"/>
          </ac:graphicFrameMkLst>
        </pc:graphicFrameChg>
      </pc:sldChg>
      <pc:sldChg chg="modSp mod">
        <pc:chgData name="Judson Santiago" userId="ebb108da2f256286" providerId="LiveId" clId="{11861279-3948-4480-831B-5CF4C131BC4A}" dt="2021-04-07T23:56:03.108" v="1295" actId="948"/>
        <pc:sldMkLst>
          <pc:docMk/>
          <pc:sldMk cId="2393121134" sldId="303"/>
        </pc:sldMkLst>
        <pc:spChg chg="mod">
          <ac:chgData name="Judson Santiago" userId="ebb108da2f256286" providerId="LiveId" clId="{11861279-3948-4480-831B-5CF4C131BC4A}" dt="2021-04-07T23:56:03.108" v="1295" actId="948"/>
          <ac:spMkLst>
            <pc:docMk/>
            <pc:sldMk cId="2393121134" sldId="303"/>
            <ac:spMk id="3" creationId="{686D7161-7811-4014-88FE-6526E008E869}"/>
          </ac:spMkLst>
        </pc:spChg>
      </pc:sldChg>
      <pc:sldChg chg="modSp mod">
        <pc:chgData name="Judson Santiago" userId="ebb108da2f256286" providerId="LiveId" clId="{11861279-3948-4480-831B-5CF4C131BC4A}" dt="2021-04-08T00:08:33.438" v="1297" actId="1076"/>
        <pc:sldMkLst>
          <pc:docMk/>
          <pc:sldMk cId="151675191" sldId="306"/>
        </pc:sldMkLst>
        <pc:spChg chg="mod">
          <ac:chgData name="Judson Santiago" userId="ebb108da2f256286" providerId="LiveId" clId="{11861279-3948-4480-831B-5CF4C131BC4A}" dt="2021-04-08T00:08:23.037" v="1296" actId="1076"/>
          <ac:spMkLst>
            <pc:docMk/>
            <pc:sldMk cId="151675191" sldId="306"/>
            <ac:spMk id="4" creationId="{4BD88A50-E1D0-4082-A127-1DFD74CD0423}"/>
          </ac:spMkLst>
        </pc:spChg>
        <pc:spChg chg="mod">
          <ac:chgData name="Judson Santiago" userId="ebb108da2f256286" providerId="LiveId" clId="{11861279-3948-4480-831B-5CF4C131BC4A}" dt="2021-04-08T00:08:33.438" v="1297" actId="1076"/>
          <ac:spMkLst>
            <pc:docMk/>
            <pc:sldMk cId="151675191" sldId="306"/>
            <ac:spMk id="5" creationId="{9DFCA39D-FEAB-410A-A985-C059942D675D}"/>
          </ac:spMkLst>
        </pc:spChg>
      </pc:sldChg>
      <pc:sldChg chg="modSp mod">
        <pc:chgData name="Judson Santiago" userId="ebb108da2f256286" providerId="LiveId" clId="{11861279-3948-4480-831B-5CF4C131BC4A}" dt="2021-04-08T00:11:56.934" v="1302" actId="20577"/>
        <pc:sldMkLst>
          <pc:docMk/>
          <pc:sldMk cId="2737982238" sldId="309"/>
        </pc:sldMkLst>
        <pc:spChg chg="mod">
          <ac:chgData name="Judson Santiago" userId="ebb108da2f256286" providerId="LiveId" clId="{11861279-3948-4480-831B-5CF4C131BC4A}" dt="2021-04-08T00:11:56.934" v="1302" actId="20577"/>
          <ac:spMkLst>
            <pc:docMk/>
            <pc:sldMk cId="2737982238" sldId="309"/>
            <ac:spMk id="3" creationId="{8D5DE0EA-032B-49E7-8350-B1CCBCB0216D}"/>
          </ac:spMkLst>
        </pc:spChg>
      </pc:sldChg>
      <pc:sldChg chg="addSp modSp modNotesTx">
        <pc:chgData name="Judson Santiago" userId="ebb108da2f256286" providerId="LiveId" clId="{11861279-3948-4480-831B-5CF4C131BC4A}" dt="2021-04-08T00:28:37.742" v="1340" actId="6549"/>
        <pc:sldMkLst>
          <pc:docMk/>
          <pc:sldMk cId="4037885323" sldId="313"/>
        </pc:sldMkLst>
        <pc:spChg chg="mod">
          <ac:chgData name="Judson Santiago" userId="ebb108da2f256286" providerId="LiveId" clId="{11861279-3948-4480-831B-5CF4C131BC4A}" dt="2021-04-08T00:27:44.848" v="1307"/>
          <ac:spMkLst>
            <pc:docMk/>
            <pc:sldMk cId="4037885323" sldId="313"/>
            <ac:spMk id="5" creationId="{DE0125CC-BBA4-4815-A220-A40F8A519CA1}"/>
          </ac:spMkLst>
        </pc:spChg>
        <pc:spChg chg="mod">
          <ac:chgData name="Judson Santiago" userId="ebb108da2f256286" providerId="LiveId" clId="{11861279-3948-4480-831B-5CF4C131BC4A}" dt="2021-04-08T00:27:44.848" v="1307"/>
          <ac:spMkLst>
            <pc:docMk/>
            <pc:sldMk cId="4037885323" sldId="313"/>
            <ac:spMk id="6" creationId="{5B883F1D-128E-4188-8307-5B69FAF265E9}"/>
          </ac:spMkLst>
        </pc:spChg>
        <pc:grpChg chg="add mod">
          <ac:chgData name="Judson Santiago" userId="ebb108da2f256286" providerId="LiveId" clId="{11861279-3948-4480-831B-5CF4C131BC4A}" dt="2021-04-08T00:27:44.848" v="1307"/>
          <ac:grpSpMkLst>
            <pc:docMk/>
            <pc:sldMk cId="4037885323" sldId="313"/>
            <ac:grpSpMk id="4" creationId="{F207CF9C-53BD-4555-AE36-00EECB462812}"/>
          </ac:grpSpMkLst>
        </pc:grpChg>
      </pc:sldChg>
      <pc:sldChg chg="modSp mod">
        <pc:chgData name="Judson Santiago" userId="ebb108da2f256286" providerId="LiveId" clId="{11861279-3948-4480-831B-5CF4C131BC4A}" dt="2021-04-08T00:26:10.394" v="1306" actId="20577"/>
        <pc:sldMkLst>
          <pc:docMk/>
          <pc:sldMk cId="655096688" sldId="320"/>
        </pc:sldMkLst>
        <pc:spChg chg="mod">
          <ac:chgData name="Judson Santiago" userId="ebb108da2f256286" providerId="LiveId" clId="{11861279-3948-4480-831B-5CF4C131BC4A}" dt="2021-04-08T00:26:10.394" v="1306" actId="20577"/>
          <ac:spMkLst>
            <pc:docMk/>
            <pc:sldMk cId="655096688" sldId="320"/>
            <ac:spMk id="3" creationId="{1264C229-4B9C-4D01-99CB-6AA634B3C5A3}"/>
          </ac:spMkLst>
        </pc:spChg>
      </pc:sldChg>
      <pc:sldChg chg="modSp mod">
        <pc:chgData name="Judson Santiago" userId="ebb108da2f256286" providerId="LiveId" clId="{11861279-3948-4480-831B-5CF4C131BC4A}" dt="2021-04-07T23:46:15.215" v="1220" actId="368"/>
        <pc:sldMkLst>
          <pc:docMk/>
          <pc:sldMk cId="2187896727" sldId="321"/>
        </pc:sldMkLst>
        <pc:spChg chg="mod">
          <ac:chgData name="Judson Santiago" userId="ebb108da2f256286" providerId="LiveId" clId="{11861279-3948-4480-831B-5CF4C131BC4A}" dt="2021-04-07T23:46:15.215" v="1220" actId="368"/>
          <ac:spMkLst>
            <pc:docMk/>
            <pc:sldMk cId="2187896727" sldId="321"/>
            <ac:spMk id="3" creationId="{3F7545B3-EFEF-498D-B7F1-94569FCB90FD}"/>
          </ac:spMkLst>
        </pc:spChg>
      </pc:sldChg>
      <pc:sldChg chg="modSp mod">
        <pc:chgData name="Judson Santiago" userId="ebb108da2f256286" providerId="LiveId" clId="{11861279-3948-4480-831B-5CF4C131BC4A}" dt="2021-04-07T23:30:13.391" v="1088" actId="113"/>
        <pc:sldMkLst>
          <pc:docMk/>
          <pc:sldMk cId="2624507350" sldId="322"/>
        </pc:sldMkLst>
        <pc:spChg chg="mod">
          <ac:chgData name="Judson Santiago" userId="ebb108da2f256286" providerId="LiveId" clId="{11861279-3948-4480-831B-5CF4C131BC4A}" dt="2021-04-07T23:30:13.391" v="1088" actId="113"/>
          <ac:spMkLst>
            <pc:docMk/>
            <pc:sldMk cId="2624507350" sldId="322"/>
            <ac:spMk id="3" creationId="{667EC00B-51D6-4449-895B-5806C8FBB14B}"/>
          </ac:spMkLst>
        </pc:spChg>
      </pc:sldChg>
    </pc:docChg>
  </pc:docChgLst>
  <pc:docChgLst>
    <pc:chgData name="Judson Santiago" userId="ebb108da2f256286" providerId="LiveId" clId="{31547675-596E-4E7E-9CBA-402CDD5139BE}"/>
    <pc:docChg chg="undo modSld">
      <pc:chgData name="Judson Santiago" userId="ebb108da2f256286" providerId="LiveId" clId="{31547675-596E-4E7E-9CBA-402CDD5139BE}" dt="2019-06-19T21:59:58.647" v="294" actId="20577"/>
      <pc:docMkLst>
        <pc:docMk/>
      </pc:docMkLst>
      <pc:sldChg chg="modSp">
        <pc:chgData name="Judson Santiago" userId="ebb108da2f256286" providerId="LiveId" clId="{31547675-596E-4E7E-9CBA-402CDD5139BE}" dt="2019-06-19T19:12:16.407" v="115" actId="20577"/>
        <pc:sldMkLst>
          <pc:docMk/>
          <pc:sldMk cId="2808920126" sldId="265"/>
        </pc:sldMkLst>
        <pc:spChg chg="mod">
          <ac:chgData name="Judson Santiago" userId="ebb108da2f256286" providerId="LiveId" clId="{31547675-596E-4E7E-9CBA-402CDD5139BE}" dt="2019-06-19T19:12:16.407" v="115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31547675-596E-4E7E-9CBA-402CDD5139BE}" dt="2019-06-19T18:44:44.783" v="3" actId="207"/>
        <pc:sldMkLst>
          <pc:docMk/>
          <pc:sldMk cId="4078846355" sldId="299"/>
        </pc:sldMkLst>
        <pc:spChg chg="mod">
          <ac:chgData name="Judson Santiago" userId="ebb108da2f256286" providerId="LiveId" clId="{31547675-596E-4E7E-9CBA-402CDD5139BE}" dt="2019-06-19T18:44:44.783" v="3" actId="207"/>
          <ac:spMkLst>
            <pc:docMk/>
            <pc:sldMk cId="4078846355" sldId="299"/>
            <ac:spMk id="3" creationId="{667EC00B-51D6-4449-895B-5806C8FBB14B}"/>
          </ac:spMkLst>
        </pc:spChg>
      </pc:sldChg>
      <pc:sldChg chg="modSp">
        <pc:chgData name="Judson Santiago" userId="ebb108da2f256286" providerId="LiveId" clId="{31547675-596E-4E7E-9CBA-402CDD5139BE}" dt="2019-06-19T18:47:03.946" v="54" actId="207"/>
        <pc:sldMkLst>
          <pc:docMk/>
          <pc:sldMk cId="1514459530" sldId="300"/>
        </pc:sldMkLst>
        <pc:spChg chg="mod">
          <ac:chgData name="Judson Santiago" userId="ebb108da2f256286" providerId="LiveId" clId="{31547675-596E-4E7E-9CBA-402CDD5139BE}" dt="2019-06-19T18:47:03.946" v="54" actId="207"/>
          <ac:spMkLst>
            <pc:docMk/>
            <pc:sldMk cId="1514459530" sldId="300"/>
            <ac:spMk id="3" creationId="{3F7545B3-EFEF-498D-B7F1-94569FCB90FD}"/>
          </ac:spMkLst>
        </pc:spChg>
      </pc:sldChg>
      <pc:sldChg chg="modSp">
        <pc:chgData name="Judson Santiago" userId="ebb108da2f256286" providerId="LiveId" clId="{31547675-596E-4E7E-9CBA-402CDD5139BE}" dt="2019-06-19T18:55:34.513" v="60" actId="207"/>
        <pc:sldMkLst>
          <pc:docMk/>
          <pc:sldMk cId="591817693" sldId="304"/>
        </pc:sldMkLst>
        <pc:spChg chg="mod">
          <ac:chgData name="Judson Santiago" userId="ebb108da2f256286" providerId="LiveId" clId="{31547675-596E-4E7E-9CBA-402CDD5139BE}" dt="2019-06-19T18:55:34.513" v="60" actId="207"/>
          <ac:spMkLst>
            <pc:docMk/>
            <pc:sldMk cId="591817693" sldId="304"/>
            <ac:spMk id="3" creationId="{4F9316C3-2EE3-4C8A-AF1D-08BC6A3DA60B}"/>
          </ac:spMkLst>
        </pc:spChg>
      </pc:sldChg>
      <pc:sldChg chg="modSp">
        <pc:chgData name="Judson Santiago" userId="ebb108da2f256286" providerId="LiveId" clId="{31547675-596E-4E7E-9CBA-402CDD5139BE}" dt="2019-06-19T19:00:53.127" v="68" actId="20577"/>
        <pc:sldMkLst>
          <pc:docMk/>
          <pc:sldMk cId="151675191" sldId="306"/>
        </pc:sldMkLst>
        <pc:spChg chg="mod">
          <ac:chgData name="Judson Santiago" userId="ebb108da2f256286" providerId="LiveId" clId="{31547675-596E-4E7E-9CBA-402CDD5139BE}" dt="2019-06-19T19:00:53.127" v="68" actId="20577"/>
          <ac:spMkLst>
            <pc:docMk/>
            <pc:sldMk cId="151675191" sldId="306"/>
            <ac:spMk id="5" creationId="{9DFCA39D-FEAB-410A-A985-C059942D675D}"/>
          </ac:spMkLst>
        </pc:spChg>
      </pc:sldChg>
      <pc:sldChg chg="modSp">
        <pc:chgData name="Judson Santiago" userId="ebb108da2f256286" providerId="LiveId" clId="{31547675-596E-4E7E-9CBA-402CDD5139BE}" dt="2019-06-19T19:06:07.415" v="86" actId="207"/>
        <pc:sldMkLst>
          <pc:docMk/>
          <pc:sldMk cId="1279162150" sldId="311"/>
        </pc:sldMkLst>
        <pc:spChg chg="mod">
          <ac:chgData name="Judson Santiago" userId="ebb108da2f256286" providerId="LiveId" clId="{31547675-596E-4E7E-9CBA-402CDD5139BE}" dt="2019-06-19T19:05:31.354" v="74" actId="207"/>
          <ac:spMkLst>
            <pc:docMk/>
            <pc:sldMk cId="1279162150" sldId="311"/>
            <ac:spMk id="4" creationId="{C779A1FA-5AA5-485B-BA7A-80DF1420234F}"/>
          </ac:spMkLst>
        </pc:spChg>
        <pc:spChg chg="mod">
          <ac:chgData name="Judson Santiago" userId="ebb108da2f256286" providerId="LiveId" clId="{31547675-596E-4E7E-9CBA-402CDD5139BE}" dt="2019-06-19T19:06:07.415" v="86" actId="207"/>
          <ac:spMkLst>
            <pc:docMk/>
            <pc:sldMk cId="1279162150" sldId="311"/>
            <ac:spMk id="5" creationId="{EF2AF554-53B8-4120-9168-4193FB3936ED}"/>
          </ac:spMkLst>
        </pc:spChg>
      </pc:sldChg>
      <pc:sldChg chg="modNotesTx">
        <pc:chgData name="Judson Santiago" userId="ebb108da2f256286" providerId="LiveId" clId="{31547675-596E-4E7E-9CBA-402CDD5139BE}" dt="2019-06-19T21:59:58.647" v="294" actId="20577"/>
        <pc:sldMkLst>
          <pc:docMk/>
          <pc:sldMk cId="4037885323" sldId="313"/>
        </pc:sldMkLst>
      </pc:sldChg>
      <pc:sldChg chg="modSp">
        <pc:chgData name="Judson Santiago" userId="ebb108da2f256286" providerId="LiveId" clId="{31547675-596E-4E7E-9CBA-402CDD5139BE}" dt="2019-06-19T19:10:57.111" v="95" actId="207"/>
        <pc:sldMkLst>
          <pc:docMk/>
          <pc:sldMk cId="655096688" sldId="320"/>
        </pc:sldMkLst>
        <pc:spChg chg="mod">
          <ac:chgData name="Judson Santiago" userId="ebb108da2f256286" providerId="LiveId" clId="{31547675-596E-4E7E-9CBA-402CDD5139BE}" dt="2019-06-19T19:10:57.111" v="95" actId="207"/>
          <ac:spMkLst>
            <pc:docMk/>
            <pc:sldMk cId="655096688" sldId="320"/>
            <ac:spMk id="3" creationId="{1264C229-4B9C-4D01-99CB-6AA634B3C5A3}"/>
          </ac:spMkLst>
        </pc:spChg>
        <pc:spChg chg="mod">
          <ac:chgData name="Judson Santiago" userId="ebb108da2f256286" providerId="LiveId" clId="{31547675-596E-4E7E-9CBA-402CDD5139BE}" dt="2019-06-19T19:10:28.561" v="93" actId="207"/>
          <ac:spMkLst>
            <pc:docMk/>
            <pc:sldMk cId="655096688" sldId="320"/>
            <ac:spMk id="5" creationId="{32A449AB-2DD0-4E9B-9D64-E2F77750FC77}"/>
          </ac:spMkLst>
        </pc:spChg>
      </pc:sldChg>
      <pc:sldChg chg="modSp">
        <pc:chgData name="Judson Santiago" userId="ebb108da2f256286" providerId="LiveId" clId="{31547675-596E-4E7E-9CBA-402CDD5139BE}" dt="2019-06-19T18:48:02.689" v="55" actId="403"/>
        <pc:sldMkLst>
          <pc:docMk/>
          <pc:sldMk cId="2187896727" sldId="321"/>
        </pc:sldMkLst>
        <pc:spChg chg="mod">
          <ac:chgData name="Judson Santiago" userId="ebb108da2f256286" providerId="LiveId" clId="{31547675-596E-4E7E-9CBA-402CDD5139BE}" dt="2019-06-19T18:48:02.689" v="55" actId="403"/>
          <ac:spMkLst>
            <pc:docMk/>
            <pc:sldMk cId="2187896727" sldId="321"/>
            <ac:spMk id="3" creationId="{3F7545B3-EFEF-498D-B7F1-94569FCB90F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07/04/2021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07/04/2021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entender como as expressões regulares podem ser usadas é necessário estudar sua notação formal.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70186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prefixo, sufixo ou subcadeia são ditos próprios se eles não são vazios nem iguais a própria cadeia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942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30000" dirty="0">
                <a:solidFill>
                  <a:schemeClr val="accent1">
                    <a:lumMod val="75000"/>
                  </a:schemeClr>
                </a:solidFill>
              </a:rPr>
              <a:t>†</a:t>
            </a:r>
            <a:r>
              <a:rPr lang="pt-BR" sz="1200" dirty="0"/>
              <a:t> Também chamada de palavra, sentença ou frase</a:t>
            </a:r>
          </a:p>
          <a:p>
            <a:r>
              <a:rPr lang="pt-BR" dirty="0"/>
              <a:t>Um prefixo, sufixo ou subcadeia são ditos próprios se eles não são vazios nem iguais a própria cadeia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3962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30000" dirty="0">
                <a:solidFill>
                  <a:schemeClr val="accent1">
                    <a:lumMod val="75000"/>
                  </a:schemeClr>
                </a:solidFill>
              </a:rPr>
              <a:t>†</a:t>
            </a:r>
            <a:r>
              <a:rPr lang="pt-BR" sz="1200" dirty="0"/>
              <a:t> Também chamada de palavra, sentença ou frase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62060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Imagine combinar inglês e português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8066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62 cadeias = alfabeto tem 52 letras (26 maiúsculas e 26 minúsculas) + 10 dígitos. </a:t>
            </a:r>
          </a:p>
          <a:p>
            <a:r>
              <a:rPr lang="pt-BR" dirty="0"/>
              <a:t>520 cadeias = 52 letras (26 maiúsculas e 26 minúsculas) * 10 dígitos.  </a:t>
            </a:r>
          </a:p>
          <a:p>
            <a:r>
              <a:rPr lang="pt-BR" dirty="0"/>
              <a:t>O último exemplo representa o conjunto de identificadores da linguagem C++, exceto pela falta do caractere _ (sublinhado)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7914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barra vertical significa união, os parênteses são usados para agrupar, o asterisco significa "zero ou mais ocorrências de" e a justaposição de letra com o restante da expressão significa concatenação.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32058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regra de indução número 1 diz que podemos acrescentar pares de parênteses em torno das expressões, sem alterar o que elas representam.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ym typeface="Symbol" panose="05050102010706020507" pitchFamily="18" charset="2"/>
              </a:rPr>
              <a:t> = alfabeto (sigma)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4380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diversas leis algébricas que estabelecem equivalências entre expressões regulares. A tabela acima mostra algumas.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Idempotente = operação que pode ser aplicada várias vezes sem alterar o resultado da primeira aplicação.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64142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 = definição</a:t>
            </a:r>
          </a:p>
          <a:p>
            <a:r>
              <a:rPr lang="pt-BR" dirty="0"/>
              <a:t>r = expressão regular</a:t>
            </a:r>
          </a:p>
          <a:p>
            <a:r>
              <a:rPr lang="pt-BR" dirty="0">
                <a:sym typeface="Symbol" panose="05050102010706020507" pitchFamily="18" charset="2"/>
              </a:rPr>
              <a:t> = alfabeto (sigma)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51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9028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noProof="0"/>
              <a:t>Resolver os </a:t>
            </a:r>
            <a:r>
              <a:rPr lang="pt-BR" noProof="0" dirty="0"/>
              <a:t>Exercício </a:t>
            </a:r>
            <a:r>
              <a:rPr lang="pt-BR" noProof="0"/>
              <a:t>1 e </a:t>
            </a:r>
            <a:r>
              <a:rPr lang="pt-BR" noProof="0" dirty="0"/>
              <a:t>2a no Visual Studio </a:t>
            </a:r>
            <a:r>
              <a:rPr lang="pt-BR" noProof="0" dirty="0" err="1"/>
              <a:t>Code</a:t>
            </a:r>
            <a:r>
              <a:rPr lang="pt-BR" noProof="0" dirty="0"/>
              <a:t> usando o arquivo .</a:t>
            </a:r>
            <a:r>
              <a:rPr lang="pt-BR" noProof="0" dirty="0" err="1"/>
              <a:t>xml</a:t>
            </a:r>
            <a:r>
              <a:rPr lang="pt-BR" noProof="0" dirty="0"/>
              <a:t> do material de apoio.</a:t>
            </a:r>
            <a:endParaRPr lang="pt-BR" dirty="0"/>
          </a:p>
          <a:p>
            <a:endParaRPr lang="pt-BR" dirty="0"/>
          </a:p>
          <a:p>
            <a:r>
              <a:rPr lang="pt-BR" dirty="0"/>
              <a:t>2.a.</a:t>
            </a:r>
          </a:p>
          <a:p>
            <a:r>
              <a:rPr lang="pt-BR" dirty="0"/>
              <a:t>cadeia -&gt; letras* a (letras)* e (letras)* i (letras)* o (letras)* u (letras)* </a:t>
            </a:r>
          </a:p>
          <a:p>
            <a:r>
              <a:rPr lang="pt-BR" dirty="0"/>
              <a:t>letras -&gt; a | b | c | d | e | f | g | h | i | j | k | l | m | n | o | p | q | r | s | t | u | v | w | x | y | z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1168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Existem várias tabelas de símbolos. O nosso tradutor usou tabelas separadas para a fase de análise léxica e análise sintática.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0709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noProof="0" dirty="0"/>
              <a:t>Mostrar mensagens de erros de compilação geradas pelo </a:t>
            </a:r>
            <a:r>
              <a:rPr lang="pt-BR" noProof="0" dirty="0" err="1"/>
              <a:t>clang</a:t>
            </a:r>
            <a:r>
              <a:rPr lang="pt-BR" noProof="0" dirty="0"/>
              <a:t>++ para demonstrar que ele guarda uma cópia da linha em que ocorreu o erro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68557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 err="1"/>
              <a:t>tokens</a:t>
            </a:r>
            <a:r>
              <a:rPr lang="pt-BR" dirty="0"/>
              <a:t> podem ser agrupados como em &lt;</a:t>
            </a:r>
            <a:r>
              <a:rPr lang="pt-BR" dirty="0" err="1"/>
              <a:t>rel</a:t>
            </a:r>
            <a:r>
              <a:rPr lang="pt-BR" dirty="0"/>
              <a:t>&gt;, ou podem ser individualizados, como em &lt;+&gt;. O agrupamento simplifica a construção da gramática, mas se eles possuírem regras de precedência (como os aritméticos) devem ser separados.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55603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9771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51577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atributo de “num” poderia ser um ponteiro para uma cadeia de caracteres representando o número.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48155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noProof="0" dirty="0"/>
              <a:t>Resolver o Exercício 1 no Visual Studio </a:t>
            </a:r>
            <a:r>
              <a:rPr lang="pt-BR" noProof="0" dirty="0" err="1"/>
              <a:t>Code</a:t>
            </a:r>
            <a:r>
              <a:rPr lang="pt-BR" noProof="0" dirty="0"/>
              <a:t> usando o arquivo .</a:t>
            </a:r>
            <a:r>
              <a:rPr lang="pt-BR" noProof="0" dirty="0" err="1"/>
              <a:t>xml</a:t>
            </a:r>
            <a:r>
              <a:rPr lang="pt-BR" noProof="0" dirty="0"/>
              <a:t> do material de apoio.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4038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07/04/2021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07/04/2021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07/04/2021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07/04/2021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07/04/2021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07/04/2021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07/04/2021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07/04/2021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07/04/2021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07/04/2021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Expressões Regulares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CDD15-614F-4FB4-AF38-74353459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>
            <a:normAutofit/>
          </a:bodyPr>
          <a:lstStyle/>
          <a:p>
            <a:r>
              <a:rPr lang="pt-BR" dirty="0"/>
              <a:t>Normalmente, os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/>
              <a:t> possuem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apenas um atributo </a:t>
            </a:r>
            <a:r>
              <a:rPr lang="pt-BR" dirty="0"/>
              <a:t>associado</a:t>
            </a:r>
          </a:p>
          <a:p>
            <a:pPr lvl="1"/>
            <a:r>
              <a:rPr lang="pt-BR" dirty="0"/>
              <a:t>Mas esse atributo pode ser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registro</a:t>
            </a:r>
            <a:r>
              <a:rPr lang="pt-BR" dirty="0"/>
              <a:t> que agrupa diversas informações</a:t>
            </a:r>
          </a:p>
          <a:p>
            <a:pPr lvl="1"/>
            <a:r>
              <a:rPr lang="pt-BR" dirty="0"/>
              <a:t>Ou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ponteiro</a:t>
            </a:r>
            <a:r>
              <a:rPr lang="pt-BR" dirty="0"/>
              <a:t> para a tabela de símbolos</a:t>
            </a:r>
          </a:p>
          <a:p>
            <a:pPr lvl="2"/>
            <a:r>
              <a:rPr lang="pt-BR" dirty="0"/>
              <a:t>Um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/>
              <a:t> pode guardar seu lexema e tipo na tabela de símbolos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/>
              <a:t>ponteiro para tabela de símbolos do identificador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0E8C9B-4165-4AAA-968D-D6400598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Tokens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EE07D5-D021-4957-84CD-C0E652754EFB}"/>
              </a:ext>
            </a:extLst>
          </p:cNvPr>
          <p:cNvSpPr txBox="1"/>
          <p:nvPr/>
        </p:nvSpPr>
        <p:spPr>
          <a:xfrm>
            <a:off x="2061964" y="4225062"/>
            <a:ext cx="35349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total = soma * 2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latin typeface="Consolas" panose="020B0609020204030204" pitchFamily="49" charset="0"/>
              </a:rPr>
              <a:t>ponteiro para total na tabela</a:t>
            </a:r>
            <a:r>
              <a:rPr lang="pt-BR" dirty="0">
                <a:latin typeface="Consolas" panose="020B0609020204030204" pitchFamily="49" charset="0"/>
              </a:rPr>
              <a:t> &gt;</a:t>
            </a:r>
          </a:p>
          <a:p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latin typeface="Consolas" panose="020B0609020204030204" pitchFamily="49" charset="0"/>
              </a:rPr>
              <a:t>ponteiro para soma na tabela</a:t>
            </a:r>
            <a:r>
              <a:rPr lang="pt-BR" dirty="0">
                <a:latin typeface="Consolas" panose="020B0609020204030204" pitchFamily="49" charset="0"/>
              </a:rPr>
              <a:t> &gt;</a:t>
            </a:r>
          </a:p>
          <a:p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sz="1200" dirty="0">
                <a:latin typeface="Consolas" panose="020B0609020204030204" pitchFamily="49" charset="0"/>
              </a:rPr>
              <a:t>ponteiro para 2 na tabela</a:t>
            </a:r>
            <a:r>
              <a:rPr lang="pt-BR" dirty="0">
                <a:latin typeface="Consolas" panose="020B0609020204030204" pitchFamily="49" charset="0"/>
              </a:rPr>
              <a:t> &gt;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B7ACD43-D784-4B58-A439-5AC3C15B4A87}"/>
              </a:ext>
            </a:extLst>
          </p:cNvPr>
          <p:cNvGrpSpPr/>
          <p:nvPr/>
        </p:nvGrpSpPr>
        <p:grpSpPr>
          <a:xfrm>
            <a:off x="7318548" y="4597851"/>
            <a:ext cx="2376265" cy="1285746"/>
            <a:chOff x="8182643" y="4597989"/>
            <a:chExt cx="2376265" cy="1285746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25CE93A-333B-49B1-9CCC-F48FCFC807D3}"/>
                </a:ext>
              </a:extLst>
            </p:cNvPr>
            <p:cNvSpPr/>
            <p:nvPr/>
          </p:nvSpPr>
          <p:spPr>
            <a:xfrm>
              <a:off x="8182644" y="5013176"/>
              <a:ext cx="792088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total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C4A35DF-D068-478C-9213-71A51EEEBDF4}"/>
                </a:ext>
              </a:extLst>
            </p:cNvPr>
            <p:cNvSpPr/>
            <p:nvPr/>
          </p:nvSpPr>
          <p:spPr>
            <a:xfrm>
              <a:off x="8974732" y="5013176"/>
              <a:ext cx="792088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latin typeface="Consolas" panose="020B0609020204030204" pitchFamily="49" charset="0"/>
                </a:rPr>
                <a:t>int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AB86295-5666-4B49-8CA9-A518BFDA67C4}"/>
                </a:ext>
              </a:extLst>
            </p:cNvPr>
            <p:cNvSpPr/>
            <p:nvPr/>
          </p:nvSpPr>
          <p:spPr>
            <a:xfrm>
              <a:off x="8182644" y="5301208"/>
              <a:ext cx="792088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soma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41DE2C7-AF3A-4B73-8F1A-ECC12431E666}"/>
                </a:ext>
              </a:extLst>
            </p:cNvPr>
            <p:cNvSpPr/>
            <p:nvPr/>
          </p:nvSpPr>
          <p:spPr>
            <a:xfrm>
              <a:off x="8974732" y="5301208"/>
              <a:ext cx="792088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float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626BCCB-561F-4D8C-AF01-55CFE18F11E7}"/>
                </a:ext>
              </a:extLst>
            </p:cNvPr>
            <p:cNvSpPr txBox="1"/>
            <p:nvPr/>
          </p:nvSpPr>
          <p:spPr>
            <a:xfrm>
              <a:off x="8182643" y="4597989"/>
              <a:ext cx="2376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Tabela de Símbolos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42C92A2-3D03-4FE7-95B0-D605F8E292D0}"/>
                </a:ext>
              </a:extLst>
            </p:cNvPr>
            <p:cNvSpPr/>
            <p:nvPr/>
          </p:nvSpPr>
          <p:spPr>
            <a:xfrm>
              <a:off x="8182644" y="5595703"/>
              <a:ext cx="792088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"2"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DB00ADE-0749-4F8A-A4D2-1204E9EFBF90}"/>
                </a:ext>
              </a:extLst>
            </p:cNvPr>
            <p:cNvSpPr/>
            <p:nvPr/>
          </p:nvSpPr>
          <p:spPr>
            <a:xfrm>
              <a:off x="8974732" y="5595703"/>
              <a:ext cx="792088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latin typeface="Consolas" panose="020B0609020204030204" pitchFamily="49" charset="0"/>
                </a:rPr>
                <a:t>int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0BBDE47-C90D-4DA5-B8EA-A2FDE1735744}"/>
                </a:ext>
              </a:extLst>
            </p:cNvPr>
            <p:cNvSpPr/>
            <p:nvPr/>
          </p:nvSpPr>
          <p:spPr>
            <a:xfrm>
              <a:off x="9766820" y="5013176"/>
              <a:ext cx="792088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id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094F1CF-566D-4DA5-96CA-6995494164FA}"/>
                </a:ext>
              </a:extLst>
            </p:cNvPr>
            <p:cNvSpPr/>
            <p:nvPr/>
          </p:nvSpPr>
          <p:spPr>
            <a:xfrm>
              <a:off x="9766820" y="5304512"/>
              <a:ext cx="792088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id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68EE12-E4DC-460F-9EA7-19CAC1F3C6F3}"/>
                </a:ext>
              </a:extLst>
            </p:cNvPr>
            <p:cNvSpPr/>
            <p:nvPr/>
          </p:nvSpPr>
          <p:spPr>
            <a:xfrm>
              <a:off x="9766820" y="5595703"/>
              <a:ext cx="792088" cy="2880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num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8080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FFD7E-8DCC-413F-84CC-5F1205BB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D99D8-5DCF-4C59-A9F1-8728C8B6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Divida o seguinte programa C++ em </a:t>
            </a:r>
            <a:r>
              <a:rPr lang="pt-BR" sz="2000" dirty="0" err="1"/>
              <a:t>tokens</a:t>
            </a:r>
            <a:r>
              <a:rPr lang="pt-BR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As linguagens de marcação, como HTML e XML, são diferentes das linguagens convencionais porque as marcas de pontuação são muito numerosas. Sugira como dividir o documento HTML a seguir: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2DF952-2828-473D-9B6D-7C19F0CA40F5}"/>
              </a:ext>
            </a:extLst>
          </p:cNvPr>
          <p:cNvSpPr txBox="1"/>
          <p:nvPr/>
        </p:nvSpPr>
        <p:spPr>
          <a:xfrm>
            <a:off x="1413892" y="2420888"/>
            <a:ext cx="59073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limitedSquare</a:t>
            </a:r>
            <a:r>
              <a:rPr lang="pt-BR" sz="1600" dirty="0">
                <a:latin typeface="Consolas" panose="020B0609020204030204" pitchFamily="49" charset="0"/>
              </a:rPr>
              <a:t>(x)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// retorna x ao quadrado, limitado ao valor 100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(x &lt;= -10.0 || x &gt;= 10.0) ? 100 : x*x;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A810D7-AC1C-4416-9AAB-5467DB8B6D94}"/>
              </a:ext>
            </a:extLst>
          </p:cNvPr>
          <p:cNvSpPr txBox="1"/>
          <p:nvPr/>
        </p:nvSpPr>
        <p:spPr>
          <a:xfrm>
            <a:off x="1413892" y="4941168"/>
            <a:ext cx="7590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Aqui está uma foto da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&lt;b&gt;</a:t>
            </a:r>
            <a:r>
              <a:rPr lang="pt-BR" sz="1600" dirty="0">
                <a:latin typeface="Consolas" panose="020B0609020204030204" pitchFamily="49" charset="0"/>
              </a:rPr>
              <a:t>minha casa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&lt;/b&gt;</a:t>
            </a:r>
            <a:r>
              <a:rPr lang="pt-BR" sz="1600" dirty="0">
                <a:latin typeface="Consolas" panose="020B0609020204030204" pitchFamily="49" charset="0"/>
              </a:rPr>
              <a:t>:</a:t>
            </a:r>
          </a:p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"casa.jpg"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&gt;&lt;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Veja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&lt;a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"maisfotos.html"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latin typeface="Consolas" panose="020B0609020204030204" pitchFamily="49" charset="0"/>
              </a:rPr>
              <a:t>mais fotos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&lt;/a&gt;</a:t>
            </a:r>
            <a:r>
              <a:rPr lang="pt-BR" sz="1600" dirty="0">
                <a:latin typeface="Consolas" panose="020B0609020204030204" pitchFamily="49" charset="0"/>
              </a:rPr>
              <a:t> se você gostar dessa.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A526679-005D-442C-9B12-3CECFA195AB0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605B092A-6920-49A8-951C-2C4553666A94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60BEFFF-D5AC-4459-A7CC-6BE3AF95A2CD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40505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D3E7B-EDB2-4E44-B372-FA2CF616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de </a:t>
            </a:r>
            <a:r>
              <a:rPr lang="pt-BR" dirty="0" err="1"/>
              <a:t>Tokens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DAC5F1-F96A-435F-9AD3-774F2716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reconhecimento de padrões </a:t>
            </a:r>
            <a:r>
              <a:rPr lang="pt-BR" dirty="0"/>
              <a:t>presentes em cadeias de </a:t>
            </a:r>
            <a:br>
              <a:rPr lang="pt-BR" dirty="0"/>
            </a:br>
            <a:r>
              <a:rPr lang="pt-BR" dirty="0"/>
              <a:t>caracteres e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criação de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tokens</a:t>
            </a:r>
            <a:r>
              <a:rPr lang="pt-BR" dirty="0"/>
              <a:t> pode ser automatizada</a:t>
            </a:r>
          </a:p>
          <a:p>
            <a:pPr lvl="1"/>
            <a:r>
              <a:rPr lang="pt-BR" dirty="0"/>
              <a:t>Geradores de analisadores léxicos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  <a:r>
              <a:rPr lang="pt-BR" dirty="0"/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, etc.</a:t>
            </a:r>
          </a:p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  <a:r>
              <a:rPr lang="pt-BR" dirty="0"/>
              <a:t> são uma importante notação para especificar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padrões</a:t>
            </a:r>
            <a:r>
              <a:rPr lang="pt-BR" dirty="0"/>
              <a:t> dos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Não expressam todos os padrões possíveis</a:t>
            </a:r>
          </a:p>
          <a:p>
            <a:pPr lvl="1"/>
            <a:r>
              <a:rPr lang="pt-BR" dirty="0"/>
              <a:t>Eficientes para os padrões normalmente usados nas linguagens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76E939-8274-41C2-8733-3485110ECA94}"/>
              </a:ext>
            </a:extLst>
          </p:cNvPr>
          <p:cNvSpPr txBox="1"/>
          <p:nvPr/>
        </p:nvSpPr>
        <p:spPr>
          <a:xfrm>
            <a:off x="1629916" y="5733256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Consolas" panose="020B0609020204030204" pitchFamily="49" charset="0"/>
              </a:rPr>
              <a:t>letra_</a:t>
            </a:r>
            <a:r>
              <a:rPr lang="pt-BR" dirty="0">
                <a:latin typeface="Consolas" panose="020B0609020204030204" pitchFamily="49" charset="0"/>
              </a:rPr>
              <a:t> (</a:t>
            </a:r>
            <a:r>
              <a:rPr lang="pt-BR" i="1" dirty="0">
                <a:latin typeface="Consolas" panose="020B0609020204030204" pitchFamily="49" charset="0"/>
              </a:rPr>
              <a:t>letra_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i="1" dirty="0">
                <a:latin typeface="Consolas" panose="020B0609020204030204" pitchFamily="49" charset="0"/>
              </a:rPr>
              <a:t>digito</a:t>
            </a:r>
            <a:r>
              <a:rPr lang="pt-BR" dirty="0">
                <a:latin typeface="Consolas" panose="020B0609020204030204" pitchFamily="49" charset="0"/>
              </a:rPr>
              <a:t>)</a:t>
            </a:r>
            <a:r>
              <a:rPr lang="pt-BR" baseline="30000" dirty="0">
                <a:latin typeface="Consolas" panose="020B0609020204030204" pitchFamily="49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38453481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BC60A-5181-47B7-9BF7-09CD4D8B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Cadeias e Linguagens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92BF1-5731-4BBB-B366-7AE174BF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alfabeto</a:t>
            </a:r>
            <a:r>
              <a:rPr lang="pt-BR" dirty="0"/>
              <a:t> é qualquer conjunto finito de símbolos</a:t>
            </a:r>
          </a:p>
          <a:p>
            <a:pPr lvl="1"/>
            <a:r>
              <a:rPr lang="pt-BR" dirty="0"/>
              <a:t>{ 0, 1} é o alfabeto binário</a:t>
            </a:r>
          </a:p>
          <a:p>
            <a:pPr lvl="1"/>
            <a:r>
              <a:rPr lang="pt-BR" dirty="0"/>
              <a:t>{ A, C, G, T } é o alfabeto genético</a:t>
            </a:r>
          </a:p>
          <a:p>
            <a:pPr lvl="1"/>
            <a:r>
              <a:rPr lang="pt-BR" dirty="0"/>
              <a:t>{ a, e, i, o, u } é um alfabeto formado pelas vogais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tabela ASCII </a:t>
            </a:r>
            <a:r>
              <a:rPr lang="pt-BR" dirty="0"/>
              <a:t>é um exemplo importante de alfabeto </a:t>
            </a:r>
          </a:p>
          <a:p>
            <a:pPr lvl="1"/>
            <a:r>
              <a:rPr lang="pt-BR" dirty="0"/>
              <a:t>Usado em muitos sistemas computacionais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Unicode</a:t>
            </a:r>
            <a:r>
              <a:rPr lang="pt-BR" dirty="0"/>
              <a:t> é um alfabeto que inclui aproximadamente </a:t>
            </a:r>
            <a:br>
              <a:rPr lang="pt-BR" dirty="0"/>
            </a:br>
            <a:r>
              <a:rPr lang="pt-BR" dirty="0"/>
              <a:t>100.000 caracteres de línguas do mundo inteiro</a:t>
            </a:r>
          </a:p>
        </p:txBody>
      </p:sp>
    </p:spTree>
    <p:extLst>
      <p:ext uri="{BB962C8B-B14F-4D97-AF65-F5344CB8AC3E}">
        <p14:creationId xmlns:p14="http://schemas.microsoft.com/office/powerpoint/2010/main" val="6935641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DF38D-5CCB-4C85-998F-9E83E5FE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Cadeias e Linguagens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EC00B-51D6-4449-895B-5806C8FB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cadeia</a:t>
            </a:r>
            <a:r>
              <a:rPr lang="pt-BR" baseline="30000" dirty="0">
                <a:solidFill>
                  <a:schemeClr val="accent1">
                    <a:lumMod val="75000"/>
                  </a:schemeClr>
                </a:solidFill>
              </a:rPr>
              <a:t>†</a:t>
            </a:r>
            <a:r>
              <a:rPr lang="pt-BR" dirty="0"/>
              <a:t> é uma sequência de símbolos de um alfabeto</a:t>
            </a:r>
          </a:p>
          <a:p>
            <a:pPr lvl="1"/>
            <a:r>
              <a:rPr lang="pt-BR" dirty="0"/>
              <a:t>O tamanho de uma cadeia s é dado por |s|</a:t>
            </a:r>
          </a:p>
          <a:p>
            <a:pPr lvl="1"/>
            <a:r>
              <a:rPr lang="pt-BR" dirty="0"/>
              <a:t>A cadeia vazia, indicada por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sym typeface="Symbol" panose="05050102010706020507" pitchFamily="18" charset="2"/>
              </a:rPr>
              <a:t>, tem tamanho zero</a:t>
            </a:r>
          </a:p>
          <a:p>
            <a:pPr lvl="1"/>
            <a:endParaRPr lang="pt-BR" dirty="0">
              <a:sym typeface="Symbol" panose="05050102010706020507" pitchFamily="18" charset="2"/>
            </a:endParaRPr>
          </a:p>
          <a:p>
            <a:endParaRPr lang="pt-BR" dirty="0">
              <a:sym typeface="Symbol" panose="05050102010706020507" pitchFamily="18" charset="2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68DA7A-EA30-4B40-928C-4961E51DA0A4}"/>
              </a:ext>
            </a:extLst>
          </p:cNvPr>
          <p:cNvSpPr txBox="1"/>
          <p:nvPr/>
        </p:nvSpPr>
        <p:spPr>
          <a:xfrm>
            <a:off x="2638028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586253-2BA7-41C1-BF10-278142D90E3D}"/>
              </a:ext>
            </a:extLst>
          </p:cNvPr>
          <p:cNvSpPr txBox="1"/>
          <p:nvPr/>
        </p:nvSpPr>
        <p:spPr>
          <a:xfrm>
            <a:off x="1629916" y="3456002"/>
            <a:ext cx="61863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pt-BR" sz="2000" dirty="0">
                <a:latin typeface="Consolas" panose="020B0609020204030204" pitchFamily="49" charset="0"/>
              </a:rPr>
              <a:t>	011011101101011101010     - binária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AGTCCTAGAGTCAGTGGTTAC     - genética</a:t>
            </a:r>
            <a:br>
              <a:rPr lang="pt-BR" sz="2000" dirty="0">
                <a:latin typeface="Consolas" panose="020B0609020204030204" pitchFamily="49" charset="0"/>
              </a:rPr>
            </a:br>
            <a:r>
              <a:rPr lang="pt-BR" sz="2000" dirty="0">
                <a:latin typeface="Consolas" panose="020B0609020204030204" pitchFamily="49" charset="0"/>
              </a:rPr>
              <a:t>	aeiouiouiouaeieiouae      - vogais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Processador de Linguagem  - ASCII</a:t>
            </a:r>
            <a:br>
              <a:rPr lang="pt-BR" sz="2000" dirty="0">
                <a:latin typeface="Consolas" panose="020B0609020204030204" pitchFamily="49" charset="0"/>
              </a:rPr>
            </a:br>
            <a:r>
              <a:rPr lang="pt-BR" sz="2000" dirty="0">
                <a:latin typeface="Consolas" panose="020B0609020204030204" pitchFamily="49" charset="0"/>
              </a:rPr>
              <a:t>	Expressões regulares      - Unicode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FD226A7-FC30-4DD8-B527-4B22031B1D50}"/>
              </a:ext>
            </a:extLst>
          </p:cNvPr>
          <p:cNvSpPr txBox="1"/>
          <p:nvPr/>
        </p:nvSpPr>
        <p:spPr>
          <a:xfrm>
            <a:off x="1629916" y="5661248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30000" dirty="0"/>
              <a:t>†</a:t>
            </a:r>
            <a:r>
              <a:rPr lang="pt-BR" sz="2000" dirty="0"/>
              <a:t> Também chamada de palavra, sentença ou frase</a:t>
            </a:r>
          </a:p>
        </p:txBody>
      </p:sp>
    </p:spTree>
    <p:extLst>
      <p:ext uri="{BB962C8B-B14F-4D97-AF65-F5344CB8AC3E}">
        <p14:creationId xmlns:p14="http://schemas.microsoft.com/office/powerpoint/2010/main" val="407884635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DF38D-5CCB-4C85-998F-9E83E5FE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Cadeias e Linguagens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EC00B-51D6-4449-895B-5806C8FB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ym typeface="Symbol" panose="05050102010706020507" pitchFamily="18" charset="2"/>
              </a:rPr>
              <a:t>Algumas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partes de cadeias </a:t>
            </a:r>
            <a:r>
              <a:rPr lang="pt-BR" dirty="0">
                <a:sym typeface="Symbol" panose="05050102010706020507" pitchFamily="18" charset="2"/>
              </a:rPr>
              <a:t>recebem nomes:</a:t>
            </a:r>
          </a:p>
          <a:p>
            <a:pPr lvl="1"/>
            <a:r>
              <a:rPr lang="pt-BR" dirty="0">
                <a:solidFill>
                  <a:schemeClr val="accent1"/>
                </a:solidFill>
                <a:sym typeface="Symbol" panose="05050102010706020507" pitchFamily="18" charset="2"/>
              </a:rPr>
              <a:t>Prefixo</a:t>
            </a:r>
            <a:r>
              <a:rPr lang="pt-BR" dirty="0">
                <a:sym typeface="Symbol" panose="05050102010706020507" pitchFamily="18" charset="2"/>
              </a:rPr>
              <a:t>: obtido pela remoção de zero ou mais símbolos do final</a:t>
            </a:r>
          </a:p>
          <a:p>
            <a:pPr lvl="1"/>
            <a:r>
              <a:rPr lang="pt-BR" dirty="0">
                <a:solidFill>
                  <a:schemeClr val="accent1"/>
                </a:solidFill>
                <a:sym typeface="Symbol" panose="05050102010706020507" pitchFamily="18" charset="2"/>
              </a:rPr>
              <a:t>Sufixo</a:t>
            </a:r>
            <a:r>
              <a:rPr lang="pt-BR" dirty="0">
                <a:sym typeface="Symbol" panose="05050102010706020507" pitchFamily="18" charset="2"/>
              </a:rPr>
              <a:t>: obtido pela remoção de zero ou mais símbolos do início</a:t>
            </a:r>
          </a:p>
          <a:p>
            <a:pPr lvl="1"/>
            <a:r>
              <a:rPr lang="pt-BR" dirty="0">
                <a:solidFill>
                  <a:schemeClr val="accent1"/>
                </a:solidFill>
                <a:sym typeface="Symbol" panose="05050102010706020507" pitchFamily="18" charset="2"/>
              </a:rPr>
              <a:t>Subcadeia</a:t>
            </a:r>
            <a:r>
              <a:rPr lang="pt-BR" dirty="0">
                <a:sym typeface="Symbol" panose="05050102010706020507" pitchFamily="18" charset="2"/>
              </a:rPr>
              <a:t>: obtido pela remoção de qualquer prefixo e sufixo</a:t>
            </a:r>
          </a:p>
          <a:p>
            <a:pPr lvl="1"/>
            <a:r>
              <a:rPr lang="pt-BR" dirty="0">
                <a:solidFill>
                  <a:schemeClr val="accent1"/>
                </a:solidFill>
                <a:sym typeface="Symbol" panose="05050102010706020507" pitchFamily="18" charset="2"/>
              </a:rPr>
              <a:t>Subsequência</a:t>
            </a:r>
            <a:r>
              <a:rPr lang="pt-BR" dirty="0">
                <a:sym typeface="Symbol" panose="05050102010706020507" pitchFamily="18" charset="2"/>
              </a:rPr>
              <a:t>: obtido pela remoção de zero ou mais posições não necessariamente consecutivas</a:t>
            </a:r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61BCBB-05FC-41BB-AEF9-735FAD4FC322}"/>
              </a:ext>
            </a:extLst>
          </p:cNvPr>
          <p:cNvSpPr txBox="1"/>
          <p:nvPr/>
        </p:nvSpPr>
        <p:spPr>
          <a:xfrm>
            <a:off x="6238428" y="5013176"/>
            <a:ext cx="2088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3"/>
                </a:solidFill>
                <a:latin typeface="Consolas" panose="020B0609020204030204" pitchFamily="49" charset="0"/>
              </a:rPr>
              <a:t>Pro</a:t>
            </a:r>
            <a:r>
              <a:rPr lang="pt-BR" sz="2400" dirty="0">
                <a:latin typeface="Consolas" panose="020B0609020204030204" pitchFamily="49" charset="0"/>
              </a:rPr>
              <a:t>cessa</a:t>
            </a:r>
            <a:r>
              <a:rPr lang="pt-B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dor</a:t>
            </a:r>
            <a:endParaRPr lang="pt-BR" sz="2400" dirty="0">
              <a:solidFill>
                <a:schemeClr val="accent2"/>
              </a:solidFill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9DEC63C-9A29-49AF-9560-525423EB5202}"/>
              </a:ext>
            </a:extLst>
          </p:cNvPr>
          <p:cNvCxnSpPr>
            <a:cxnSpLocks/>
          </p:cNvCxnSpPr>
          <p:nvPr/>
        </p:nvCxnSpPr>
        <p:spPr>
          <a:xfrm flipH="1">
            <a:off x="6382445" y="5472549"/>
            <a:ext cx="5639" cy="230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BFAD6C-77D8-4BC1-963B-885C09239DE1}"/>
              </a:ext>
            </a:extLst>
          </p:cNvPr>
          <p:cNvSpPr txBox="1"/>
          <p:nvPr/>
        </p:nvSpPr>
        <p:spPr>
          <a:xfrm>
            <a:off x="5734373" y="570912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prefixo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E2877C8-8748-467D-9CB5-71173EECB102}"/>
              </a:ext>
            </a:extLst>
          </p:cNvPr>
          <p:cNvCxnSpPr>
            <a:cxnSpLocks/>
          </p:cNvCxnSpPr>
          <p:nvPr/>
        </p:nvCxnSpPr>
        <p:spPr>
          <a:xfrm flipH="1">
            <a:off x="8038629" y="5466869"/>
            <a:ext cx="5639" cy="230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0A33DA-45A7-4A93-B5C0-7D0E260C0DDA}"/>
              </a:ext>
            </a:extLst>
          </p:cNvPr>
          <p:cNvSpPr txBox="1"/>
          <p:nvPr/>
        </p:nvSpPr>
        <p:spPr>
          <a:xfrm>
            <a:off x="7856005" y="569776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sufixo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4CC6DAA-2131-4A1C-8252-381724BC235F}"/>
              </a:ext>
            </a:extLst>
          </p:cNvPr>
          <p:cNvCxnSpPr>
            <a:cxnSpLocks/>
          </p:cNvCxnSpPr>
          <p:nvPr/>
        </p:nvCxnSpPr>
        <p:spPr>
          <a:xfrm flipH="1">
            <a:off x="7246541" y="4817061"/>
            <a:ext cx="5639" cy="230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7B13AF4-CD30-43D0-9C7E-436BCDAB30B5}"/>
              </a:ext>
            </a:extLst>
          </p:cNvPr>
          <p:cNvSpPr txBox="1"/>
          <p:nvPr/>
        </p:nvSpPr>
        <p:spPr>
          <a:xfrm>
            <a:off x="6675656" y="446243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subcadeia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B926E2-DCEF-43D7-BC65-AD88E18A8715}"/>
              </a:ext>
            </a:extLst>
          </p:cNvPr>
          <p:cNvSpPr txBox="1"/>
          <p:nvPr/>
        </p:nvSpPr>
        <p:spPr>
          <a:xfrm>
            <a:off x="2782064" y="5013176"/>
            <a:ext cx="2088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Pr</a:t>
            </a:r>
            <a:r>
              <a:rPr lang="pt-BR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oc</a:t>
            </a:r>
            <a:r>
              <a:rPr lang="pt-BR" sz="2400" dirty="0">
                <a:latin typeface="Consolas" panose="020B0609020204030204" pitchFamily="49" charset="0"/>
              </a:rPr>
              <a:t>essa</a:t>
            </a:r>
            <a:r>
              <a:rPr lang="pt-BR" sz="2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dor</a:t>
            </a:r>
            <a:endParaRPr lang="pt-BR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AA274D2-D40C-4FE8-963B-FB58200271F4}"/>
              </a:ext>
            </a:extLst>
          </p:cNvPr>
          <p:cNvCxnSpPr/>
          <p:nvPr/>
        </p:nvCxnSpPr>
        <p:spPr>
          <a:xfrm>
            <a:off x="3286100" y="5047953"/>
            <a:ext cx="216024" cy="4189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E53A0AD-C7E5-420C-97E7-696BF4A72E94}"/>
              </a:ext>
            </a:extLst>
          </p:cNvPr>
          <p:cNvCxnSpPr/>
          <p:nvPr/>
        </p:nvCxnSpPr>
        <p:spPr>
          <a:xfrm>
            <a:off x="4256581" y="5047953"/>
            <a:ext cx="216024" cy="4189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495E24-8841-4CA3-8842-AD0A5E243EC5}"/>
              </a:ext>
            </a:extLst>
          </p:cNvPr>
          <p:cNvSpPr txBox="1"/>
          <p:nvPr/>
        </p:nvSpPr>
        <p:spPr>
          <a:xfrm>
            <a:off x="2120264" y="5693711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subsequência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AFACADA-DC2D-4648-88E7-12A2B683E19A}"/>
              </a:ext>
            </a:extLst>
          </p:cNvPr>
          <p:cNvCxnSpPr>
            <a:cxnSpLocks/>
          </p:cNvCxnSpPr>
          <p:nvPr/>
        </p:nvCxnSpPr>
        <p:spPr>
          <a:xfrm flipH="1">
            <a:off x="2995235" y="5463125"/>
            <a:ext cx="5639" cy="230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50735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2AB82-441A-43EB-B294-943EBF58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Cadeias e Linguagens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545B3-EFEF-498D-B7F1-94569FCB9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linguagem</a:t>
            </a:r>
            <a:r>
              <a:rPr lang="pt-BR" dirty="0"/>
              <a:t> é um conjunto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cadeias</a:t>
            </a:r>
            <a:r>
              <a:rPr lang="pt-BR" baseline="30000" dirty="0">
                <a:solidFill>
                  <a:schemeClr val="accent1">
                    <a:lumMod val="75000"/>
                  </a:schemeClr>
                </a:solidFill>
              </a:rPr>
              <a:t>†</a:t>
            </a:r>
            <a:r>
              <a:rPr lang="pt-BR" dirty="0"/>
              <a:t> de algum alfabeto</a:t>
            </a:r>
          </a:p>
          <a:p>
            <a:pPr lvl="1"/>
            <a:r>
              <a:rPr lang="pt-BR" dirty="0">
                <a:sym typeface="Symbol" panose="05050102010706020507" pitchFamily="18" charset="2"/>
              </a:rPr>
              <a:t>O conjunto de todas as frases corretas em português é uma linguagem </a:t>
            </a:r>
          </a:p>
          <a:p>
            <a:pPr lvl="1"/>
            <a:r>
              <a:rPr lang="pt-BR" dirty="0">
                <a:sym typeface="Symbol" panose="05050102010706020507" pitchFamily="18" charset="2"/>
              </a:rPr>
              <a:t>O conjunto de todos os programas C++ bem formados também</a:t>
            </a:r>
            <a:endParaRPr lang="pt-BR" dirty="0"/>
          </a:p>
          <a:p>
            <a:pPr lvl="1"/>
            <a:r>
              <a:rPr lang="pt-BR" dirty="0"/>
              <a:t>O conjunto vazio { </a:t>
            </a:r>
            <a:r>
              <a:rPr lang="pt-BR" dirty="0">
                <a:sym typeface="Symbol" panose="05050102010706020507" pitchFamily="18" charset="2"/>
              </a:rPr>
              <a:t> } também é uma linguagem</a:t>
            </a:r>
          </a:p>
          <a:p>
            <a:r>
              <a:rPr lang="pt-BR" dirty="0">
                <a:sym typeface="Symbol" panose="05050102010706020507" pitchFamily="18" charset="2"/>
              </a:rPr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cadeias podem ser combinadas </a:t>
            </a:r>
            <a:r>
              <a:rPr lang="pt-BR" dirty="0">
                <a:sym typeface="Symbol" panose="05050102010706020507" pitchFamily="18" charset="2"/>
              </a:rPr>
              <a:t>através de operações</a:t>
            </a:r>
          </a:p>
          <a:p>
            <a:pPr lvl="1"/>
            <a:r>
              <a:rPr lang="pt-BR" dirty="0">
                <a:sym typeface="Symbol" panose="05050102010706020507" pitchFamily="18" charset="2"/>
              </a:rPr>
              <a:t>As operações básicas são:</a:t>
            </a:r>
          </a:p>
          <a:p>
            <a:pPr lvl="2"/>
            <a:r>
              <a:rPr lang="pt-BR" dirty="0">
                <a:sym typeface="Symbol" panose="05050102010706020507" pitchFamily="18" charset="2"/>
              </a:rPr>
              <a:t>União</a:t>
            </a:r>
          </a:p>
          <a:p>
            <a:pPr lvl="2"/>
            <a:r>
              <a:rPr lang="pt-BR" dirty="0">
                <a:sym typeface="Symbol" panose="05050102010706020507" pitchFamily="18" charset="2"/>
              </a:rPr>
              <a:t>Concatenação</a:t>
            </a:r>
          </a:p>
        </p:txBody>
      </p:sp>
    </p:spTree>
    <p:extLst>
      <p:ext uri="{BB962C8B-B14F-4D97-AF65-F5344CB8AC3E}">
        <p14:creationId xmlns:p14="http://schemas.microsoft.com/office/powerpoint/2010/main" val="151445953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2AB82-441A-43EB-B294-943EBF58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Cadeias e Linguagens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F7545B3-EFEF-498D-B7F1-94569FCB9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>
                    <a:sym typeface="Symbol" panose="05050102010706020507" pitchFamily="18" charset="2"/>
                  </a:rPr>
                  <a:t>Se x e y são cadeias: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pt-BR" dirty="0">
                    <a:sym typeface="Symbol" panose="05050102010706020507" pitchFamily="18" charset="2"/>
                  </a:rPr>
                  <a:t>A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união</a:t>
                </a:r>
                <a:r>
                  <a:rPr lang="pt-BR" dirty="0">
                    <a:sym typeface="Symbol" panose="05050102010706020507" pitchFamily="18" charset="2"/>
                  </a:rPr>
                  <a:t> é indicada por x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</m:oMath>
                </a14:m>
                <a:r>
                  <a:rPr lang="pt-BR" dirty="0">
                    <a:sym typeface="Symbol" panose="05050102010706020507" pitchFamily="18" charset="2"/>
                  </a:rPr>
                  <a:t> y </a:t>
                </a:r>
                <a:br>
                  <a:rPr lang="pt-BR" dirty="0">
                    <a:sym typeface="Symbol" panose="05050102010706020507" pitchFamily="18" charset="2"/>
                  </a:rPr>
                </a:br>
                <a:r>
                  <a:rPr lang="pt-BR" sz="1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sym typeface="Symbol" panose="05050102010706020507" pitchFamily="18" charset="2"/>
                  </a:rPr>
                  <a:t>Ex.:</a:t>
                </a:r>
                <a:r>
                  <a:rPr lang="pt-BR" sz="1800" dirty="0">
                    <a:sym typeface="Symbol" panose="05050102010706020507" pitchFamily="18" charset="2"/>
                  </a:rPr>
                  <a:t> se x = </a:t>
                </a:r>
                <a:r>
                  <a:rPr lang="pt-BR" sz="18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sym typeface="Symbol" panose="05050102010706020507" pitchFamily="18" charset="2"/>
                  </a:rPr>
                  <a:t>”sol”</a:t>
                </a:r>
                <a:r>
                  <a:rPr lang="pt-BR" sz="1800" dirty="0">
                    <a:sym typeface="Symbol" panose="05050102010706020507" pitchFamily="18" charset="2"/>
                  </a:rPr>
                  <a:t> e y = </a:t>
                </a:r>
                <a:r>
                  <a:rPr lang="pt-BR" sz="1800" dirty="0">
                    <a:solidFill>
                      <a:schemeClr val="bg2">
                        <a:lumMod val="50000"/>
                        <a:lumOff val="50000"/>
                      </a:schemeClr>
                    </a:solidFill>
                    <a:sym typeface="Symbol" panose="05050102010706020507" pitchFamily="18" charset="2"/>
                  </a:rPr>
                  <a:t>”dado”</a:t>
                </a:r>
                <a:r>
                  <a:rPr lang="pt-BR" sz="1800" dirty="0">
                    <a:sym typeface="Symbol" panose="05050102010706020507" pitchFamily="18" charset="2"/>
                  </a:rPr>
                  <a:t>, então x </a:t>
                </a:r>
                <a14:m>
                  <m:oMath xmlns:m="http://schemas.openxmlformats.org/officeDocument/2006/math">
                    <m:r>
                      <a:rPr lang="pt-B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</m:oMath>
                </a14:m>
                <a:r>
                  <a:rPr lang="pt-BR" sz="1800" dirty="0">
                    <a:sym typeface="Symbol" panose="05050102010706020507" pitchFamily="18" charset="2"/>
                  </a:rPr>
                  <a:t> y = { </a:t>
                </a:r>
                <a:r>
                  <a:rPr lang="pt-BR" sz="18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sym typeface="Symbol" panose="05050102010706020507" pitchFamily="18" charset="2"/>
                  </a:rPr>
                  <a:t>”sol”</a:t>
                </a:r>
                <a:r>
                  <a:rPr lang="pt-BR" sz="1800" dirty="0">
                    <a:sym typeface="Symbol" panose="05050102010706020507" pitchFamily="18" charset="2"/>
                  </a:rPr>
                  <a:t>,</a:t>
                </a:r>
                <a:r>
                  <a:rPr lang="pt-BR" sz="1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sym typeface="Symbol" panose="05050102010706020507" pitchFamily="18" charset="2"/>
                  </a:rPr>
                  <a:t> </a:t>
                </a:r>
                <a:r>
                  <a:rPr lang="pt-BR" sz="1800" dirty="0">
                    <a:solidFill>
                      <a:schemeClr val="bg2">
                        <a:lumMod val="50000"/>
                        <a:lumOff val="50000"/>
                      </a:schemeClr>
                    </a:solidFill>
                    <a:sym typeface="Symbol" panose="05050102010706020507" pitchFamily="18" charset="2"/>
                  </a:rPr>
                  <a:t>”dado” </a:t>
                </a:r>
                <a:r>
                  <a:rPr lang="pt-BR" sz="1800" dirty="0">
                    <a:sym typeface="Symbol" panose="05050102010706020507" pitchFamily="18" charset="2"/>
                  </a:rPr>
                  <a:t>}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pt-BR" dirty="0">
                    <a:sym typeface="Symbol" panose="05050102010706020507" pitchFamily="18" charset="2"/>
                  </a:rPr>
                  <a:t>A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concatenação</a:t>
                </a:r>
                <a:r>
                  <a:rPr lang="pt-BR" dirty="0">
                    <a:sym typeface="Symbol" panose="05050102010706020507" pitchFamily="18" charset="2"/>
                  </a:rPr>
                  <a:t> é indicada por </a:t>
                </a:r>
                <a:r>
                  <a:rPr lang="pt-BR" dirty="0" err="1">
                    <a:sym typeface="Symbol" panose="05050102010706020507" pitchFamily="18" charset="2"/>
                  </a:rPr>
                  <a:t>xy</a:t>
                </a:r>
                <a:br>
                  <a:rPr lang="pt-BR" dirty="0">
                    <a:sym typeface="Symbol" panose="05050102010706020507" pitchFamily="18" charset="2"/>
                  </a:rPr>
                </a:br>
                <a:r>
                  <a:rPr lang="pt-BR" sz="1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sym typeface="Symbol" panose="05050102010706020507" pitchFamily="18" charset="2"/>
                  </a:rPr>
                  <a:t>Ex.:</a:t>
                </a:r>
                <a:r>
                  <a:rPr lang="pt-BR" sz="1800" dirty="0">
                    <a:sym typeface="Symbol" panose="05050102010706020507" pitchFamily="18" charset="2"/>
                  </a:rPr>
                  <a:t> se x = </a:t>
                </a:r>
                <a:r>
                  <a:rPr lang="pt-BR" sz="18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sym typeface="Symbol" panose="05050102010706020507" pitchFamily="18" charset="2"/>
                  </a:rPr>
                  <a:t>”sol”</a:t>
                </a:r>
                <a:r>
                  <a:rPr lang="pt-BR" sz="1800" dirty="0">
                    <a:sym typeface="Symbol" panose="05050102010706020507" pitchFamily="18" charset="2"/>
                  </a:rPr>
                  <a:t> e y = </a:t>
                </a:r>
                <a:r>
                  <a:rPr lang="pt-BR" sz="1800" dirty="0">
                    <a:solidFill>
                      <a:schemeClr val="bg2">
                        <a:lumMod val="50000"/>
                        <a:lumOff val="50000"/>
                      </a:schemeClr>
                    </a:solidFill>
                    <a:sym typeface="Symbol" panose="05050102010706020507" pitchFamily="18" charset="2"/>
                  </a:rPr>
                  <a:t>”dado”</a:t>
                </a:r>
                <a:r>
                  <a:rPr lang="pt-BR" sz="1800" dirty="0">
                    <a:sym typeface="Symbol" panose="05050102010706020507" pitchFamily="18" charset="2"/>
                  </a:rPr>
                  <a:t>, então </a:t>
                </a:r>
                <a:r>
                  <a:rPr lang="pt-BR" sz="1800" dirty="0" err="1">
                    <a:sym typeface="Symbol" panose="05050102010706020507" pitchFamily="18" charset="2"/>
                  </a:rPr>
                  <a:t>xy</a:t>
                </a:r>
                <a:r>
                  <a:rPr lang="pt-BR" sz="1800" dirty="0">
                    <a:sym typeface="Symbol" panose="05050102010706020507" pitchFamily="18" charset="2"/>
                  </a:rPr>
                  <a:t> = </a:t>
                </a:r>
                <a:r>
                  <a:rPr lang="pt-BR" sz="18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sym typeface="Symbol" panose="05050102010706020507" pitchFamily="18" charset="2"/>
                  </a:rPr>
                  <a:t>”sol</a:t>
                </a:r>
                <a:r>
                  <a:rPr lang="pt-BR" sz="1800" dirty="0">
                    <a:solidFill>
                      <a:schemeClr val="bg2">
                        <a:lumMod val="50000"/>
                        <a:lumOff val="50000"/>
                      </a:schemeClr>
                    </a:solidFill>
                    <a:sym typeface="Symbol" panose="05050102010706020507" pitchFamily="18" charset="2"/>
                  </a:rPr>
                  <a:t>dado”</a:t>
                </a:r>
                <a:endParaRPr lang="pt-BR" dirty="0">
                  <a:sym typeface="Symbol" panose="05050102010706020507" pitchFamily="18" charset="2"/>
                </a:endParaRPr>
              </a:p>
              <a:p>
                <a:pPr lvl="1"/>
                <a:r>
                  <a:rPr lang="pt-BR" dirty="0">
                    <a:sym typeface="Symbol" panose="05050102010706020507" pitchFamily="18" charset="2"/>
                  </a:rPr>
                  <a:t>A cadeia vazia é a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identidade</a:t>
                </a:r>
                <a:r>
                  <a:rPr lang="pt-BR" dirty="0">
                    <a:sym typeface="Symbol" panose="05050102010706020507" pitchFamily="18" charset="2"/>
                  </a:rPr>
                  <a:t> da concatenação: </a:t>
                </a:r>
                <a:r>
                  <a:rPr lang="el-GR" dirty="0">
                    <a:sym typeface="Symbol" panose="05050102010706020507" pitchFamily="18" charset="2"/>
                  </a:rPr>
                  <a:t>ϵ</a:t>
                </a:r>
                <a:r>
                  <a:rPr lang="pt-BR" dirty="0">
                    <a:sym typeface="Symbol" panose="05050102010706020507" pitchFamily="18" charset="2"/>
                  </a:rPr>
                  <a:t> s = s </a:t>
                </a:r>
                <a:r>
                  <a:rPr lang="el-GR" dirty="0">
                    <a:sym typeface="Symbol" panose="05050102010706020507" pitchFamily="18" charset="2"/>
                  </a:rPr>
                  <a:t>ϵ</a:t>
                </a:r>
                <a:r>
                  <a:rPr lang="pt-BR" dirty="0">
                    <a:sym typeface="Symbol" panose="05050102010706020507" pitchFamily="18" charset="2"/>
                  </a:rPr>
                  <a:t> = s</a:t>
                </a:r>
              </a:p>
              <a:p>
                <a:pPr lvl="1"/>
                <a:r>
                  <a:rPr lang="pt-BR" dirty="0">
                    <a:sym typeface="Symbol" panose="05050102010706020507" pitchFamily="18" charset="2"/>
                  </a:rPr>
                  <a:t>A concatenação pode ser vista como um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produto</a:t>
                </a:r>
              </a:p>
              <a:p>
                <a:pPr lvl="2"/>
                <a:r>
                  <a:rPr lang="pt-BR" sz="2000" dirty="0">
                    <a:sym typeface="Symbol" panose="05050102010706020507" pitchFamily="18" charset="2"/>
                  </a:rPr>
                  <a:t>A partir daí define-se a </a:t>
                </a:r>
                <a:r>
                  <a:rPr lang="pt-BR" sz="20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exponenciação</a:t>
                </a:r>
                <a:r>
                  <a:rPr lang="pt-BR" sz="2000" dirty="0">
                    <a:sym typeface="Symbol" panose="05050102010706020507" pitchFamily="18" charset="2"/>
                  </a:rPr>
                  <a:t>:</a:t>
                </a:r>
                <a:br>
                  <a:rPr lang="pt-BR" dirty="0">
                    <a:sym typeface="Symbol" panose="05050102010706020507" pitchFamily="18" charset="2"/>
                  </a:rPr>
                </a:br>
                <a:r>
                  <a:rPr lang="pt-BR" sz="2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s</a:t>
                </a:r>
                <a:r>
                  <a:rPr lang="pt-BR" sz="2000" baseline="30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0 </a:t>
                </a:r>
                <a:r>
                  <a:rPr lang="pt-BR" sz="2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= </a:t>
                </a:r>
                <a:r>
                  <a:rPr lang="el-GR" sz="20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ϵ</a:t>
                </a:r>
                <a:r>
                  <a:rPr lang="pt-BR" sz="2000" dirty="0">
                    <a:sym typeface="Symbol" panose="05050102010706020507" pitchFamily="18" charset="2"/>
                  </a:rPr>
                  <a:t>, e</a:t>
                </a:r>
                <a:r>
                  <a:rPr lang="pt-BR" sz="20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:r>
                  <a:rPr lang="pt-BR" sz="2000" dirty="0">
                    <a:sym typeface="Symbol" panose="05050102010706020507" pitchFamily="18" charset="2"/>
                  </a:rPr>
                  <a:t>para todo </a:t>
                </a:r>
                <a:r>
                  <a:rPr lang="pt-BR" sz="2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i &gt; 0</a:t>
                </a:r>
                <a:r>
                  <a:rPr lang="pt-BR" dirty="0">
                    <a:sym typeface="Symbol" panose="05050102010706020507" pitchFamily="18" charset="2"/>
                  </a:rPr>
                  <a:t>,</a:t>
                </a:r>
                <a:r>
                  <a:rPr lang="pt-BR" sz="2000" dirty="0">
                    <a:sym typeface="Symbol" panose="05050102010706020507" pitchFamily="18" charset="2"/>
                  </a:rPr>
                  <a:t> </a:t>
                </a:r>
                <a:r>
                  <a:rPr lang="pt-BR" sz="2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s</a:t>
                </a:r>
                <a:r>
                  <a:rPr lang="pt-BR" sz="2000" baseline="30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i </a:t>
                </a:r>
                <a:r>
                  <a:rPr lang="pt-BR" sz="2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= s</a:t>
                </a:r>
                <a:r>
                  <a:rPr lang="pt-BR" sz="2000" baseline="30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i-1</a:t>
                </a:r>
                <a:r>
                  <a:rPr lang="pt-BR" sz="2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s</a:t>
                </a:r>
                <a:br>
                  <a:rPr lang="pt-BR" sz="2000" dirty="0">
                    <a:sym typeface="Symbol" panose="05050102010706020507" pitchFamily="18" charset="2"/>
                  </a:rPr>
                </a:br>
                <a:r>
                  <a:rPr lang="pt-BR" sz="2000" dirty="0">
                    <a:sym typeface="Symbol" panose="05050102010706020507" pitchFamily="18" charset="2"/>
                  </a:rPr>
                  <a:t>ou seja: </a:t>
                </a:r>
                <a:r>
                  <a:rPr lang="pt-BR" sz="2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s</a:t>
                </a:r>
                <a:r>
                  <a:rPr lang="pt-BR" sz="2000" baseline="30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1</a:t>
                </a:r>
                <a:r>
                  <a:rPr lang="pt-BR" dirty="0">
                    <a:sym typeface="Symbol" panose="05050102010706020507" pitchFamily="18" charset="2"/>
                  </a:rPr>
                  <a:t> </a:t>
                </a:r>
                <a:r>
                  <a:rPr lang="pt-BR" sz="2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=</a:t>
                </a:r>
                <a:r>
                  <a:rPr lang="pt-BR" dirty="0">
                    <a:sym typeface="Symbol" panose="05050102010706020507" pitchFamily="18" charset="2"/>
                  </a:rPr>
                  <a:t> </a:t>
                </a:r>
                <a:r>
                  <a:rPr lang="pt-BR" sz="2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s</a:t>
                </a:r>
                <a:r>
                  <a:rPr lang="pt-BR" sz="2000" dirty="0">
                    <a:sym typeface="Symbol" panose="05050102010706020507" pitchFamily="18" charset="2"/>
                  </a:rPr>
                  <a:t>, </a:t>
                </a:r>
                <a:r>
                  <a:rPr lang="pt-BR" sz="2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s</a:t>
                </a:r>
                <a:r>
                  <a:rPr lang="pt-BR" sz="2000" baseline="30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2</a:t>
                </a:r>
                <a:r>
                  <a:rPr lang="pt-BR" dirty="0">
                    <a:sym typeface="Symbol" panose="05050102010706020507" pitchFamily="18" charset="2"/>
                  </a:rPr>
                  <a:t> </a:t>
                </a:r>
                <a:r>
                  <a:rPr lang="pt-BR" sz="2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=</a:t>
                </a:r>
                <a:r>
                  <a:rPr lang="pt-BR" dirty="0">
                    <a:sym typeface="Symbol" panose="05050102010706020507" pitchFamily="18" charset="2"/>
                  </a:rPr>
                  <a:t> </a:t>
                </a:r>
                <a:r>
                  <a:rPr lang="pt-BR" sz="2000" dirty="0" err="1">
                    <a:latin typeface="Consolas" panose="020B0609020204030204" pitchFamily="49" charset="0"/>
                    <a:sym typeface="Symbol" panose="05050102010706020507" pitchFamily="18" charset="2"/>
                  </a:rPr>
                  <a:t>ss</a:t>
                </a:r>
                <a:r>
                  <a:rPr lang="pt-BR" sz="2000" dirty="0">
                    <a:sym typeface="Symbol" panose="05050102010706020507" pitchFamily="18" charset="2"/>
                  </a:rPr>
                  <a:t>, </a:t>
                </a:r>
                <a:r>
                  <a:rPr lang="pt-BR" sz="2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s</a:t>
                </a:r>
                <a:r>
                  <a:rPr lang="pt-BR" sz="2000" baseline="30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3</a:t>
                </a:r>
                <a:r>
                  <a:rPr lang="pt-BR" dirty="0">
                    <a:sym typeface="Symbol" panose="05050102010706020507" pitchFamily="18" charset="2"/>
                  </a:rPr>
                  <a:t> </a:t>
                </a:r>
                <a:r>
                  <a:rPr lang="pt-BR" sz="2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=</a:t>
                </a:r>
                <a:r>
                  <a:rPr lang="pt-BR" dirty="0">
                    <a:sym typeface="Symbol" panose="05050102010706020507" pitchFamily="18" charset="2"/>
                  </a:rPr>
                  <a:t> </a:t>
                </a:r>
                <a:r>
                  <a:rPr lang="pt-BR" sz="2000" dirty="0" err="1">
                    <a:latin typeface="Consolas" panose="020B0609020204030204" pitchFamily="49" charset="0"/>
                    <a:sym typeface="Symbol" panose="05050102010706020507" pitchFamily="18" charset="2"/>
                  </a:rPr>
                  <a:t>sss</a:t>
                </a:r>
                <a:r>
                  <a:rPr lang="pt-BR" sz="2000" dirty="0">
                    <a:sym typeface="Symbol" panose="05050102010706020507" pitchFamily="18" charset="2"/>
                  </a:rPr>
                  <a:t>, etc.</a:t>
                </a:r>
                <a:endParaRPr lang="pt-BR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F7545B3-EFEF-498D-B7F1-94569FCB9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0" t="-414" b="-23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89672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8EF30-DC9F-4B88-A908-4FD60860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Linguagens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64B8E2-439F-4F8C-AFA5-43D0DB8C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linguagens também podem </a:t>
            </a:r>
            <a:r>
              <a:rPr lang="pt-BR"/>
              <a:t>ser combinadas:</a:t>
            </a:r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União</a:t>
            </a:r>
            <a:r>
              <a:rPr lang="pt-BR" dirty="0"/>
              <a:t> – conjunto obtido pela união das cadeias das linguagens L e M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Concatenação</a:t>
            </a:r>
            <a:r>
              <a:rPr lang="pt-BR" dirty="0"/>
              <a:t> – conjunto obtido concatenando cadeias de L e M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Fechamento</a:t>
            </a:r>
            <a:r>
              <a:rPr lang="pt-BR" dirty="0"/>
              <a:t> – conjunto obtido concatenando L zero ou mais vezes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CE3D9230-1C4F-4159-9838-BA35A95479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2461958"/>
                  </p:ext>
                </p:extLst>
              </p:nvPr>
            </p:nvGraphicFramePr>
            <p:xfrm>
              <a:off x="1557908" y="4221088"/>
              <a:ext cx="9361040" cy="176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2448">
                      <a:extLst>
                        <a:ext uri="{9D8B030D-6E8A-4147-A177-3AD203B41FA5}">
                          <a16:colId xmlns:a16="http://schemas.microsoft.com/office/drawing/2014/main" val="1942946720"/>
                        </a:ext>
                      </a:extLst>
                    </a:gridCol>
                    <a:gridCol w="5328592">
                      <a:extLst>
                        <a:ext uri="{9D8B030D-6E8A-4147-A177-3AD203B41FA5}">
                          <a16:colId xmlns:a16="http://schemas.microsoft.com/office/drawing/2014/main" val="4229829305"/>
                        </a:ext>
                      </a:extLst>
                    </a:gridCol>
                  </a:tblGrid>
                  <a:tr h="44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Operação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Definição e Notação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432951"/>
                      </a:ext>
                    </a:extLst>
                  </a:tr>
                  <a:tr h="44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União de L e 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L </a:t>
                          </a: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</m:oMath>
                          </a14:m>
                          <a:r>
                            <a:rPr lang="pt-BR" dirty="0">
                              <a:sym typeface="Symbol" panose="05050102010706020507" pitchFamily="18" charset="2"/>
                            </a:rPr>
                            <a:t> M = { s | s está em L ou está em M }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5422140"/>
                      </a:ext>
                    </a:extLst>
                  </a:tr>
                  <a:tr h="44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Concatenação de L e 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L</a:t>
                          </a:r>
                          <a:r>
                            <a:rPr lang="pt-BR" dirty="0">
                              <a:sym typeface="Symbol" panose="05050102010706020507" pitchFamily="18" charset="2"/>
                            </a:rPr>
                            <a:t>M = { </a:t>
                          </a:r>
                          <a:r>
                            <a:rPr lang="pt-BR" dirty="0" err="1">
                              <a:sym typeface="Symbol" panose="05050102010706020507" pitchFamily="18" charset="2"/>
                            </a:rPr>
                            <a:t>st</a:t>
                          </a:r>
                          <a:r>
                            <a:rPr lang="pt-BR" dirty="0">
                              <a:sym typeface="Symbol" panose="05050102010706020507" pitchFamily="18" charset="2"/>
                            </a:rPr>
                            <a:t> | s está em L e t está em M }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1283316"/>
                      </a:ext>
                    </a:extLst>
                  </a:tr>
                  <a:tr h="44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Fecho </a:t>
                          </a:r>
                          <a:r>
                            <a:rPr lang="pt-BR" dirty="0" err="1"/>
                            <a:t>Kleene</a:t>
                          </a:r>
                          <a:r>
                            <a:rPr lang="pt-BR" dirty="0"/>
                            <a:t> de 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pt-BR" b="0" i="0" smtClean="0">
                                            <a:latin typeface="+mj-lt"/>
                                            <a:ea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L</m:t>
                                        </m:r>
                                      </m:e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=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∪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𝑖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∞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b="0" i="0" smtClean="0">
                                        <a:latin typeface="+mj-lt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L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baseline="30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9287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CE3D9230-1C4F-4159-9838-BA35A95479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2461958"/>
                  </p:ext>
                </p:extLst>
              </p:nvPr>
            </p:nvGraphicFramePr>
            <p:xfrm>
              <a:off x="1557908" y="4221088"/>
              <a:ext cx="9361040" cy="176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2448">
                      <a:extLst>
                        <a:ext uri="{9D8B030D-6E8A-4147-A177-3AD203B41FA5}">
                          <a16:colId xmlns:a16="http://schemas.microsoft.com/office/drawing/2014/main" val="1942946720"/>
                        </a:ext>
                      </a:extLst>
                    </a:gridCol>
                    <a:gridCol w="5328592">
                      <a:extLst>
                        <a:ext uri="{9D8B030D-6E8A-4147-A177-3AD203B41FA5}">
                          <a16:colId xmlns:a16="http://schemas.microsoft.com/office/drawing/2014/main" val="4229829305"/>
                        </a:ext>
                      </a:extLst>
                    </a:gridCol>
                  </a:tblGrid>
                  <a:tr h="44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Operação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Definição e Notação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432951"/>
                      </a:ext>
                    </a:extLst>
                  </a:tr>
                  <a:tr h="44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União de L e 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771" t="-102778" r="-457" b="-215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422140"/>
                      </a:ext>
                    </a:extLst>
                  </a:tr>
                  <a:tr h="44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Concatenação de L e 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L</a:t>
                          </a:r>
                          <a:r>
                            <a:rPr lang="pt-BR" dirty="0">
                              <a:sym typeface="Symbol" panose="05050102010706020507" pitchFamily="18" charset="2"/>
                            </a:rPr>
                            <a:t>M = { </a:t>
                          </a:r>
                          <a:r>
                            <a:rPr lang="pt-BR" dirty="0" err="1">
                              <a:sym typeface="Symbol" panose="05050102010706020507" pitchFamily="18" charset="2"/>
                            </a:rPr>
                            <a:t>st</a:t>
                          </a:r>
                          <a:r>
                            <a:rPr lang="pt-BR" dirty="0">
                              <a:sym typeface="Symbol" panose="05050102010706020507" pitchFamily="18" charset="2"/>
                            </a:rPr>
                            <a:t> | s está em L e t está em M }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1283316"/>
                      </a:ext>
                    </a:extLst>
                  </a:tr>
                  <a:tr h="44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Fecho </a:t>
                          </a:r>
                          <a:r>
                            <a:rPr lang="pt-BR" dirty="0" err="1"/>
                            <a:t>Kleene</a:t>
                          </a:r>
                          <a:r>
                            <a:rPr lang="pt-BR" dirty="0"/>
                            <a:t> de 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771" t="-304167" r="-457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287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796880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5AB9A-D2EC-4610-97B3-7E0F67C0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Linguagens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E6820-0D11-40AC-ADEC-C62BA0AEA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Considerando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conjuntos</a:t>
            </a:r>
            <a:br>
              <a:rPr lang="pt-BR" dirty="0"/>
            </a:br>
            <a:r>
              <a:rPr lang="pt-BR" dirty="0">
                <a:latin typeface="Consolas" panose="020B0609020204030204" pitchFamily="49" charset="0"/>
              </a:rPr>
              <a:t>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L = { A, B, ..., Z, a, b, ..., z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D = { 0, 1, ..., 9 }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Podemos pensar em L e D como:</a:t>
            </a:r>
          </a:p>
          <a:p>
            <a:pPr lvl="2"/>
            <a:r>
              <a:rPr lang="pt-BR" dirty="0"/>
              <a:t>Os alfabetos de letras e dígitos, respectivamente</a:t>
            </a:r>
          </a:p>
          <a:p>
            <a:pPr lvl="2"/>
            <a:r>
              <a:rPr lang="pt-BR" dirty="0"/>
              <a:t>Linguagens em que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 cadeias tem tamanho um</a:t>
            </a:r>
          </a:p>
        </p:txBody>
      </p:sp>
    </p:spTree>
    <p:extLst>
      <p:ext uri="{BB962C8B-B14F-4D97-AF65-F5344CB8AC3E}">
        <p14:creationId xmlns:p14="http://schemas.microsoft.com/office/powerpoint/2010/main" val="135042402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FE234-AE02-41C6-A212-2D80E8EE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F0816-EB0D-4989-BC39-2195AD20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principais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tarefas de um analisador léxico </a:t>
            </a:r>
            <a:r>
              <a:rPr lang="pt-BR" dirty="0"/>
              <a:t>são:</a:t>
            </a:r>
          </a:p>
          <a:p>
            <a:pPr lvl="1"/>
            <a:r>
              <a:rPr lang="pt-BR" dirty="0"/>
              <a:t>Ler os caracteres da entrada</a:t>
            </a:r>
          </a:p>
          <a:p>
            <a:pPr lvl="1"/>
            <a:r>
              <a:rPr lang="pt-BR" dirty="0"/>
              <a:t>Agrupá-los em lexemas</a:t>
            </a:r>
          </a:p>
          <a:p>
            <a:pPr lvl="1"/>
            <a:r>
              <a:rPr lang="pt-BR" dirty="0"/>
              <a:t>Produzir uma sequência de </a:t>
            </a:r>
            <a:r>
              <a:rPr lang="pt-BR" b="1" dirty="0"/>
              <a:t>tokens</a:t>
            </a:r>
            <a:endParaRPr lang="pt-BR" dirty="0"/>
          </a:p>
          <a:p>
            <a:r>
              <a:rPr lang="pt-BR" dirty="0"/>
              <a:t>É comum ele interagir com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tabela de símbolos</a:t>
            </a:r>
          </a:p>
          <a:p>
            <a:pPr lvl="1"/>
            <a:r>
              <a:rPr lang="pt-BR" dirty="0"/>
              <a:t>Quando o lexema é um identificador, ele precisa ir para a tabela</a:t>
            </a:r>
          </a:p>
          <a:p>
            <a:r>
              <a:rPr lang="pt-BR" dirty="0"/>
              <a:t>Ele também interage com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</a:t>
            </a:r>
          </a:p>
          <a:p>
            <a:pPr lvl="1"/>
            <a:r>
              <a:rPr lang="pt-BR" dirty="0"/>
              <a:t>O sintático chama o léxico através de uma função </a:t>
            </a:r>
            <a:r>
              <a:rPr lang="pt-BR" dirty="0">
                <a:latin typeface="Consolas" panose="020B0609020204030204" pitchFamily="49" charset="0"/>
              </a:rPr>
              <a:t>Scan()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2006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70B51-A03E-47F6-B1DE-A7E2BF6D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Linguagens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86D7161-7811-4014-88FE-6526E008E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pt-BR" dirty="0"/>
                  <a:t>Se L e D forem linguagens, podemos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construir outras linguagens</a:t>
                </a:r>
                <a:r>
                  <a:rPr lang="pt-BR" dirty="0"/>
                  <a:t> usando as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operações</a:t>
                </a:r>
                <a:r>
                  <a:rPr lang="pt-BR" dirty="0"/>
                  <a:t>:</a:t>
                </a:r>
              </a:p>
              <a:p>
                <a:pPr lvl="1"/>
                <a:r>
                  <a:rPr lang="pt-BR" dirty="0"/>
                  <a:t>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pt-BR" dirty="0">
                    <a:sym typeface="Symbol" panose="05050102010706020507" pitchFamily="18" charset="2"/>
                  </a:rPr>
                  <a:t> D é um conjunto de letras e dígitos – 62 cadeias de tamanho um</a:t>
                </a:r>
              </a:p>
              <a:p>
                <a:pPr lvl="1"/>
                <a:r>
                  <a:rPr lang="pt-BR" dirty="0">
                    <a:sym typeface="Symbol" panose="05050102010706020507" pitchFamily="18" charset="2"/>
                  </a:rPr>
                  <a:t>LD é o conjunto de 520 cadeias de tamanho dois – letra seguida por dígito</a:t>
                </a:r>
              </a:p>
              <a:p>
                <a:pPr lvl="1"/>
                <a:r>
                  <a:rPr lang="pt-BR" dirty="0">
                    <a:sym typeface="Symbol" panose="05050102010706020507" pitchFamily="18" charset="2"/>
                  </a:rPr>
                  <a:t>L</a:t>
                </a:r>
                <a:r>
                  <a:rPr lang="pt-BR" baseline="30000" dirty="0">
                    <a:sym typeface="Symbol" panose="05050102010706020507" pitchFamily="18" charset="2"/>
                  </a:rPr>
                  <a:t>4</a:t>
                </a:r>
                <a:r>
                  <a:rPr lang="pt-BR" dirty="0">
                    <a:sym typeface="Symbol" panose="05050102010706020507" pitchFamily="18" charset="2"/>
                  </a:rPr>
                  <a:t> é o conjunto de todas as cadeias de 4 letras</a:t>
                </a:r>
              </a:p>
              <a:p>
                <a:pPr lvl="1"/>
                <a:r>
                  <a:rPr lang="pt-BR" dirty="0">
                    <a:sym typeface="Symbol" panose="05050102010706020507" pitchFamily="18" charset="2"/>
                  </a:rPr>
                  <a:t>L* é o conjunto de todas as cadeias de letras, incluindo a cadeia vazia </a:t>
                </a:r>
              </a:p>
              <a:p>
                <a:pPr lvl="1"/>
                <a:r>
                  <a:rPr lang="pt-BR" dirty="0">
                    <a:sym typeface="Symbol" panose="05050102010706020507" pitchFamily="18" charset="2"/>
                  </a:rPr>
                  <a:t>D* é o conjunto de todas as cadeias de dígitos, incluindo a cadeia vazia </a:t>
                </a:r>
              </a:p>
              <a:p>
                <a:pPr lvl="1"/>
                <a:r>
                  <a:rPr lang="pt-BR" dirty="0">
                    <a:sym typeface="Symbol" panose="05050102010706020507" pitchFamily="18" charset="2"/>
                  </a:rPr>
                  <a:t>L(L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pt-BR" dirty="0">
                    <a:sym typeface="Symbol" panose="05050102010706020507" pitchFamily="18" charset="2"/>
                  </a:rPr>
                  <a:t> D)* é o conjunto de todas as cadeias de letras e dígitos que iniciam com uma letra</a:t>
                </a:r>
              </a:p>
              <a:p>
                <a:pPr lvl="1"/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86D7161-7811-4014-88FE-6526E008E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0" t="-4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12113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326E3-4B56-4E5F-9426-D74A1AAF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9316C3-2EE3-4C8A-AF1D-08BC6A3D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Usando as operações sobre linguagens é possível, por exemplo,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descrever os identificadores da linguagem C++</a:t>
            </a:r>
          </a:p>
          <a:p>
            <a:pPr lvl="1"/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letra_</a:t>
            </a:r>
            <a:r>
              <a:rPr lang="pt-BR" dirty="0"/>
              <a:t>  significa qualquer letra ou sublinhado</a:t>
            </a:r>
          </a:p>
          <a:p>
            <a:pPr lvl="1"/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dígito</a:t>
            </a:r>
            <a:r>
              <a:rPr lang="pt-BR" dirty="0"/>
              <a:t> significa qualquer dígito</a:t>
            </a:r>
          </a:p>
          <a:p>
            <a:pPr lvl="1"/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letra_</a:t>
            </a:r>
            <a:r>
              <a:rPr lang="pt-BR" dirty="0"/>
              <a:t> (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letra_</a:t>
            </a:r>
            <a:r>
              <a:rPr lang="pt-BR" dirty="0"/>
              <a:t> | 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dígito</a:t>
            </a:r>
            <a:r>
              <a:rPr lang="pt-BR" dirty="0"/>
              <a:t>)*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Esse processo é tão importante que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notação</a:t>
            </a:r>
            <a:r>
              <a:rPr lang="pt-BR" dirty="0"/>
              <a:t> chamada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  <a:r>
              <a:rPr lang="pt-BR" dirty="0"/>
              <a:t> foi criada para descrever todas as linguagens formadas a partir desses operadores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817693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3BF46-6D53-49BB-ADD6-D2A5EC24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50BBA59-6B1B-4686-8556-7B35C3A169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Cada expressão regular </a:t>
                </a:r>
                <a:r>
                  <a:rPr lang="pt-BR" i="1" dirty="0">
                    <a:solidFill>
                      <a:schemeClr val="accent1">
                        <a:lumMod val="75000"/>
                      </a:schemeClr>
                    </a:solidFill>
                  </a:rPr>
                  <a:t>r</a:t>
                </a:r>
                <a:r>
                  <a:rPr lang="pt-BR" dirty="0"/>
                  <a:t> denota uma linguagem </a:t>
                </a:r>
                <a:r>
                  <a:rPr lang="pt-BR" i="1" dirty="0">
                    <a:solidFill>
                      <a:schemeClr val="accent1">
                        <a:lumMod val="75000"/>
                      </a:schemeClr>
                    </a:solidFill>
                  </a:rPr>
                  <a:t>L(r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pt-BR" dirty="0"/>
                  <a:t>As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regras</a:t>
                </a:r>
                <a:r>
                  <a:rPr lang="pt-BR" dirty="0"/>
                  <a:t> que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definem as expressões regulares</a:t>
                </a:r>
                <a:r>
                  <a:rPr lang="pt-BR" dirty="0"/>
                  <a:t> para algum alfabeto </a:t>
                </a:r>
                <a:r>
                  <a:rPr lang="pt-BR" dirty="0">
                    <a:sym typeface="Symbol" panose="05050102010706020507" pitchFamily="18" charset="2"/>
                  </a:rPr>
                  <a:t></a:t>
                </a:r>
                <a:r>
                  <a:rPr lang="pt-BR" dirty="0"/>
                  <a:t>:</a:t>
                </a:r>
              </a:p>
              <a:p>
                <a:pPr lvl="2"/>
                <a:r>
                  <a:rPr lang="pt-BR" dirty="0"/>
                  <a:t>Base: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ϵ</a:t>
                </a:r>
                <a:r>
                  <a:rPr lang="pt-BR" dirty="0"/>
                  <a:t> é uma expressão regular, e L(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ϵ</a:t>
                </a:r>
                <a:r>
                  <a:rPr lang="pt-BR" dirty="0"/>
                  <a:t>) é  {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ϵ</a:t>
                </a:r>
                <a:r>
                  <a:rPr lang="pt-BR" dirty="0"/>
                  <a:t> }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pt-BR" dirty="0"/>
                  <a:t>Se </a:t>
                </a:r>
                <a:r>
                  <a:rPr lang="pt-BR" i="1" dirty="0"/>
                  <a:t>a</a:t>
                </a:r>
                <a:r>
                  <a:rPr lang="pt-BR" dirty="0"/>
                  <a:t> é um símbolo de</a:t>
                </a:r>
                <a:r>
                  <a:rPr lang="pt-BR" dirty="0">
                    <a:sym typeface="Symbol" panose="05050102010706020507" pitchFamily="18" charset="2"/>
                  </a:rPr>
                  <a:t> </a:t>
                </a:r>
                <a:r>
                  <a:rPr lang="pt-BR" dirty="0"/>
                  <a:t> então </a:t>
                </a:r>
                <a:r>
                  <a:rPr lang="pt-BR" b="1" dirty="0"/>
                  <a:t>a</a:t>
                </a:r>
                <a:r>
                  <a:rPr lang="pt-BR" dirty="0"/>
                  <a:t> é uma expressão regular e L(</a:t>
                </a:r>
                <a:r>
                  <a:rPr lang="pt-BR" b="1" dirty="0"/>
                  <a:t>a</a:t>
                </a:r>
                <a:r>
                  <a:rPr lang="pt-BR" dirty="0"/>
                  <a:t>) = { a } </a:t>
                </a:r>
              </a:p>
              <a:p>
                <a:pPr lvl="2"/>
                <a:r>
                  <a:rPr lang="pt-BR" dirty="0"/>
                  <a:t>Indução: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pt-BR" dirty="0"/>
                  <a:t>(r) é uma expressão regular denotando L(r)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pt-BR" dirty="0"/>
                  <a:t>(r)|(s) é uma expressão regular denotando a linguagem L(r)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L(s)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pt-BR" dirty="0"/>
                  <a:t>(r)(s) é uma expressão regular denotando a linguagem L(r)L(s)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pt-BR" dirty="0"/>
                  <a:t>(r)* é uma expressão regular denotando L(r)*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endParaRPr lang="pt-BR" dirty="0"/>
              </a:p>
              <a:p>
                <a:pPr lvl="1"/>
                <a:endParaRPr lang="pt-BR" i="1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50BBA59-6B1B-4686-8556-7B35C3A16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0" t="-4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669819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4EF08-0B94-4A20-9F3C-FF6A8C7F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1C3071-37FE-41A0-8D61-CFC6AA1C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remover muitos parênteses </a:t>
            </a:r>
            <a:r>
              <a:rPr lang="pt-BR" dirty="0"/>
              <a:t>definindo: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A precedência dos operadores (da maior para a menor):</a:t>
            </a:r>
          </a:p>
          <a:p>
            <a:pPr lvl="2"/>
            <a:r>
              <a:rPr lang="pt-BR" dirty="0"/>
              <a:t>O fechamento *</a:t>
            </a:r>
          </a:p>
          <a:p>
            <a:pPr lvl="2"/>
            <a:r>
              <a:rPr lang="pt-BR" dirty="0"/>
              <a:t>A concatenação</a:t>
            </a:r>
          </a:p>
          <a:p>
            <a:pPr lvl="2"/>
            <a:r>
              <a:rPr lang="pt-BR" dirty="0"/>
              <a:t>A união | 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Todos os operadores são associativos à esquerda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sz="18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BD88A50-E1D0-4082-A127-1DFD74CD0423}"/>
              </a:ext>
            </a:extLst>
          </p:cNvPr>
          <p:cNvSpPr/>
          <p:nvPr/>
        </p:nvSpPr>
        <p:spPr>
          <a:xfrm>
            <a:off x="1845940" y="4581128"/>
            <a:ext cx="555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Exemplo: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dirty="0"/>
              <a:t>considerando </a:t>
            </a:r>
            <a:r>
              <a:rPr lang="pt-BR" dirty="0">
                <a:sym typeface="Symbol" panose="05050102010706020507" pitchFamily="18" charset="2"/>
              </a:rPr>
              <a:t> = { a, b }, temos que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FCA39D-FEAB-410A-A985-C059942D675D}"/>
              </a:ext>
            </a:extLst>
          </p:cNvPr>
          <p:cNvSpPr/>
          <p:nvPr/>
        </p:nvSpPr>
        <p:spPr>
          <a:xfrm>
            <a:off x="2998068" y="5085184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ym typeface="Symbol" panose="05050102010706020507" pitchFamily="18" charset="2"/>
              </a:rPr>
              <a:t>a|a</a:t>
            </a:r>
            <a:r>
              <a:rPr lang="pt-BR" baseline="30000" dirty="0">
                <a:sym typeface="Symbol" panose="05050102010706020507" pitchFamily="18" charset="2"/>
              </a:rPr>
              <a:t>*</a:t>
            </a:r>
            <a:r>
              <a:rPr lang="pt-BR" dirty="0">
                <a:sym typeface="Symbol" panose="05050102010706020507" pitchFamily="18" charset="2"/>
              </a:rPr>
              <a:t>b	representa zero ou mais </a:t>
            </a:r>
            <a:r>
              <a:rPr lang="pt-BR" dirty="0" err="1">
                <a:sym typeface="Symbol" panose="05050102010706020507" pitchFamily="18" charset="2"/>
              </a:rPr>
              <a:t>a's</a:t>
            </a:r>
            <a:r>
              <a:rPr lang="pt-BR" dirty="0">
                <a:sym typeface="Symbol" panose="05050102010706020507" pitchFamily="18" charset="2"/>
              </a:rPr>
              <a:t> concatenados com b, ou a</a:t>
            </a:r>
          </a:p>
          <a:p>
            <a:r>
              <a:rPr lang="pt-BR" dirty="0">
                <a:sym typeface="Symbol" panose="05050102010706020507" pitchFamily="18" charset="2"/>
              </a:rPr>
              <a:t>	= {a, b, </a:t>
            </a:r>
            <a:r>
              <a:rPr lang="pt-BR" dirty="0" err="1">
                <a:sym typeface="Symbol" panose="05050102010706020507" pitchFamily="18" charset="2"/>
              </a:rPr>
              <a:t>ab</a:t>
            </a:r>
            <a:r>
              <a:rPr lang="pt-BR" dirty="0">
                <a:sym typeface="Symbol" panose="05050102010706020507" pitchFamily="18" charset="2"/>
              </a:rPr>
              <a:t>, </a:t>
            </a:r>
            <a:r>
              <a:rPr lang="pt-BR" dirty="0" err="1">
                <a:sym typeface="Symbol" panose="05050102010706020507" pitchFamily="18" charset="2"/>
              </a:rPr>
              <a:t>aab</a:t>
            </a:r>
            <a:r>
              <a:rPr lang="pt-BR" dirty="0">
                <a:sym typeface="Symbol" panose="05050102010706020507" pitchFamily="18" charset="2"/>
              </a:rPr>
              <a:t>, </a:t>
            </a:r>
            <a:r>
              <a:rPr lang="pt-BR" dirty="0" err="1">
                <a:sym typeface="Symbol" panose="05050102010706020507" pitchFamily="18" charset="2"/>
              </a:rPr>
              <a:t>aaab</a:t>
            </a:r>
            <a:r>
              <a:rPr lang="pt-BR" dirty="0">
                <a:sym typeface="Symbol" panose="05050102010706020507" pitchFamily="18" charset="2"/>
              </a:rPr>
              <a:t>, ...}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675191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26E56-5968-40ED-AABE-1B930E0E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70BCE-E8FE-4C11-850B-6B85E492C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Mais alguns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exemplos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:</a:t>
            </a:r>
            <a:b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</a:br>
            <a:endParaRPr lang="pt-BR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t-BR" b="1" dirty="0" err="1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a|b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sym typeface="Symbol" panose="05050102010706020507" pitchFamily="18" charset="2"/>
              </a:rPr>
              <a:t>denota a linguagem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{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a,b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}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pt-BR" b="1" dirty="0" err="1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a|b</a:t>
            </a:r>
            <a:r>
              <a:rPr lang="pt-BR" b="1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)(</a:t>
            </a:r>
            <a:r>
              <a:rPr lang="pt-BR" b="1" dirty="0" err="1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a|b</a:t>
            </a:r>
            <a:r>
              <a:rPr lang="pt-BR" b="1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sym typeface="Symbol" panose="05050102010706020507" pitchFamily="18" charset="2"/>
              </a:rPr>
              <a:t>denota a linguagem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{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aa,ab,ba,bb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}</a:t>
            </a:r>
            <a:b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</a:b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pt-BR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aa|ab|ba|bb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sym typeface="Symbol" panose="05050102010706020507" pitchFamily="18" charset="2"/>
              </a:rPr>
              <a:t>é outra expressão regular para a mesma linguagem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pt-BR" b="1" baseline="300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*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sym typeface="Symbol" panose="05050102010706020507" pitchFamily="18" charset="2"/>
              </a:rPr>
              <a:t>denota todas as cadeias de zero ou mais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sym typeface="Symbol" panose="05050102010706020507" pitchFamily="18" charset="2"/>
              </a:rPr>
              <a:t>a's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sym typeface="Symbol" panose="05050102010706020507" pitchFamily="18" charset="2"/>
              </a:rPr>
              <a:t>, ou seja,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{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,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a,aa,aaa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,...}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pt-BR" b="1" dirty="0" err="1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a|b</a:t>
            </a:r>
            <a:r>
              <a:rPr lang="pt-BR" b="1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pt-BR" b="1" baseline="300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*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sym typeface="Symbol" panose="05050102010706020507" pitchFamily="18" charset="2"/>
              </a:rPr>
              <a:t>denota a linguagem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{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,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a,b,aa,ab,ba,bb,aaa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,...}</a:t>
            </a:r>
            <a:b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</a:b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(a</a:t>
            </a:r>
            <a:r>
              <a:rPr lang="pt-BR" b="1" baseline="300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*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pt-BR" b="1" baseline="300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*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pt-BR" b="1" baseline="300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*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sym typeface="Symbol" panose="05050102010706020507" pitchFamily="18" charset="2"/>
              </a:rPr>
              <a:t> é outra expressão regular para a mesma linguagem</a:t>
            </a:r>
          </a:p>
        </p:txBody>
      </p:sp>
    </p:spTree>
    <p:extLst>
      <p:ext uri="{BB962C8B-B14F-4D97-AF65-F5344CB8AC3E}">
        <p14:creationId xmlns:p14="http://schemas.microsoft.com/office/powerpoint/2010/main" val="3379038433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0833C-AAD2-4701-BDFC-E73AEA0E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5DE0EA-032B-49E7-8350-B1CCBCB0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linguagem que 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definida por uma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expressão regular </a:t>
            </a:r>
            <a:r>
              <a:rPr lang="pt-BR" dirty="0"/>
              <a:t>é chamada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conjunto regular</a:t>
            </a:r>
          </a:p>
          <a:p>
            <a:pPr lvl="1"/>
            <a:r>
              <a:rPr lang="pt-BR" dirty="0"/>
              <a:t>Duas expressões r e s são equivalentes se denotam o mesmo conjunto regular</a:t>
            </a:r>
            <a:br>
              <a:rPr lang="pt-BR" dirty="0"/>
            </a:b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D75E48A-BBFC-44D8-9F29-D748A0629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73896"/>
              </p:ext>
            </p:extLst>
          </p:nvPr>
        </p:nvGraphicFramePr>
        <p:xfrm>
          <a:off x="2031470" y="3555289"/>
          <a:ext cx="8125884" cy="254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2902">
                  <a:extLst>
                    <a:ext uri="{9D8B030D-6E8A-4147-A177-3AD203B41FA5}">
                      <a16:colId xmlns:a16="http://schemas.microsoft.com/office/drawing/2014/main" val="72228548"/>
                    </a:ext>
                  </a:extLst>
                </a:gridCol>
                <a:gridCol w="4422982">
                  <a:extLst>
                    <a:ext uri="{9D8B030D-6E8A-4147-A177-3AD203B41FA5}">
                      <a16:colId xmlns:a16="http://schemas.microsoft.com/office/drawing/2014/main" val="3011681114"/>
                    </a:ext>
                  </a:extLst>
                </a:gridCol>
              </a:tblGrid>
              <a:tr h="318437">
                <a:tc>
                  <a:txBody>
                    <a:bodyPr/>
                    <a:lstStyle/>
                    <a:p>
                      <a:r>
                        <a:rPr lang="pt-BR" sz="1400" dirty="0"/>
                        <a:t>Lei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Descrição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62379"/>
                  </a:ext>
                </a:extLst>
              </a:tr>
              <a:tr h="318437">
                <a:tc>
                  <a:txBody>
                    <a:bodyPr/>
                    <a:lstStyle/>
                    <a:p>
                      <a:r>
                        <a:rPr lang="pt-BR" sz="1400" dirty="0" err="1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r|s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s|r</a:t>
                      </a:r>
                      <a:endParaRPr lang="pt-BR" sz="1400" dirty="0"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 união é comutativa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604510"/>
                  </a:ext>
                </a:extLst>
              </a:tr>
              <a:tr h="318437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r|(</a:t>
                      </a:r>
                      <a:r>
                        <a:rPr lang="pt-BR" sz="1400" dirty="0" err="1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s|t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) = (</a:t>
                      </a:r>
                      <a:r>
                        <a:rPr lang="pt-BR" sz="1400" dirty="0" err="1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r|s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)|t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 união é associativa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326287"/>
                  </a:ext>
                </a:extLst>
              </a:tr>
              <a:tr h="318437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r(</a:t>
                      </a:r>
                      <a:r>
                        <a:rPr lang="pt-BR" sz="1400" dirty="0" err="1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st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) = (</a:t>
                      </a:r>
                      <a:r>
                        <a:rPr lang="pt-BR" sz="1400" dirty="0" err="1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rs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)t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 concatenação é associativa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073316"/>
                  </a:ext>
                </a:extLst>
              </a:tr>
              <a:tr h="318437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r(</a:t>
                      </a:r>
                      <a:r>
                        <a:rPr lang="pt-BR" sz="1400" dirty="0" err="1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s|t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)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rs|rt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; (</a:t>
                      </a:r>
                      <a:r>
                        <a:rPr lang="pt-BR" sz="1400" dirty="0" err="1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s|t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)r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sr|tr</a:t>
                      </a:r>
                      <a:endParaRPr lang="pt-BR" sz="1400" dirty="0"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 concatenação é distributiva com a união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005575"/>
                  </a:ext>
                </a:extLst>
              </a:tr>
              <a:tr h="318437">
                <a:tc>
                  <a:txBody>
                    <a:bodyPr/>
                    <a:lstStyle/>
                    <a:p>
                      <a:r>
                        <a:rPr lang="el-G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r = r</a:t>
                      </a:r>
                      <a:r>
                        <a:rPr lang="el-G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= r</a:t>
                      </a:r>
                      <a:endParaRPr lang="pt-BR" sz="1400" dirty="0"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ym typeface="Symbol" panose="05050102010706020507" pitchFamily="18" charset="2"/>
                        </a:rPr>
                        <a:t>Vazio é a identidade da concatenação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005261"/>
                  </a:ext>
                </a:extLst>
              </a:tr>
              <a:tr h="318437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r* = (r|</a:t>
                      </a:r>
                      <a:r>
                        <a:rPr lang="el-G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)*</a:t>
                      </a:r>
                      <a:endParaRPr lang="pt-BR" sz="1400" dirty="0"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ym typeface="Symbol" panose="05050102010706020507" pitchFamily="18" charset="2"/>
                        </a:rPr>
                        <a:t>Vazio é garantido em um fechamento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919412"/>
                  </a:ext>
                </a:extLst>
              </a:tr>
              <a:tr h="318437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r** = 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O fechamento é idempotente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12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982238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09494-9EDA-4166-947D-87BFC788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08DB836-63B0-4CAB-BB23-01528A1AF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Por conveniência de notação, podemos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dar nomes a certas expressões regulares</a:t>
                </a:r>
                <a:r>
                  <a:rPr lang="pt-BR" dirty="0"/>
                  <a:t> e usá-los em outras expressões</a:t>
                </a:r>
              </a:p>
              <a:p>
                <a:pPr lvl="1"/>
                <a:r>
                  <a:rPr lang="pt-BR" dirty="0"/>
                  <a:t>Uma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definição regular </a:t>
                </a:r>
                <a:r>
                  <a:rPr lang="pt-BR" dirty="0"/>
                  <a:t>é uma sequência de definições da forma:</a:t>
                </a:r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  <a:p>
                <a:pPr lvl="1"/>
                <a:r>
                  <a:rPr lang="pt-BR" dirty="0"/>
                  <a:t>Onde:</a:t>
                </a:r>
              </a:p>
              <a:p>
                <a:pPr lvl="2"/>
                <a:r>
                  <a:rPr lang="pt-BR" dirty="0"/>
                  <a:t>Cada </a:t>
                </a:r>
                <a:r>
                  <a:rPr lang="pt-BR" dirty="0" err="1">
                    <a:latin typeface="Consolas" panose="020B0609020204030204" pitchFamily="49" charset="0"/>
                    <a:ea typeface="Cambria Math" panose="02040503050406030204" pitchFamily="18" charset="0"/>
                  </a:rPr>
                  <a:t>d</a:t>
                </a:r>
                <a:r>
                  <a:rPr lang="pt-BR" baseline="-25000" dirty="0" err="1">
                    <a:latin typeface="Consolas" panose="020B0609020204030204" pitchFamily="49" charset="0"/>
                    <a:ea typeface="Cambria Math" panose="02040503050406030204" pitchFamily="18" charset="0"/>
                  </a:rPr>
                  <a:t>i</a:t>
                </a:r>
                <a:r>
                  <a:rPr lang="pt-BR" dirty="0"/>
                  <a:t> é um novo símbolo, não em </a:t>
                </a:r>
                <a:r>
                  <a:rPr lang="pt-BR" dirty="0">
                    <a:latin typeface="Consolas" panose="020B0609020204030204" pitchFamily="49" charset="0"/>
                    <a:sym typeface="Symbol" panose="05050102010706020507" pitchFamily="18" charset="2"/>
                  </a:rPr>
                  <a:t></a:t>
                </a:r>
                <a:r>
                  <a:rPr lang="pt-BR" dirty="0">
                    <a:sym typeface="Symbol" panose="05050102010706020507" pitchFamily="18" charset="2"/>
                  </a:rPr>
                  <a:t> e diferente de quaisquer outros d's</a:t>
                </a:r>
              </a:p>
              <a:p>
                <a:pPr lvl="2"/>
                <a:r>
                  <a:rPr lang="pt-BR" dirty="0"/>
                  <a:t>Cada </a:t>
                </a:r>
                <a:r>
                  <a:rPr lang="pt-BR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r</a:t>
                </a:r>
                <a:r>
                  <a:rPr lang="pt-BR" baseline="-250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i</a:t>
                </a:r>
                <a:r>
                  <a:rPr lang="pt-BR" dirty="0"/>
                  <a:t> é uma expressão regular envolvendo símbolos de </a:t>
                </a:r>
                <a:r>
                  <a:rPr lang="pt-BR" dirty="0">
                    <a:latin typeface="Consolas" panose="020B0609020204030204" pitchFamily="49" charset="0"/>
                    <a:sym typeface="Symbol" panose="05050102010706020507" pitchFamily="18" charset="2"/>
                  </a:rPr>
                  <a:t>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pt-BR" dirty="0">
                    <a:latin typeface="Consolas" panose="020B0609020204030204" pitchFamily="49" charset="0"/>
                  </a:rPr>
                  <a:t> </a:t>
                </a:r>
                <a:r>
                  <a:rPr lang="pt-BR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{d</a:t>
                </a:r>
                <a:r>
                  <a:rPr lang="pt-BR" baseline="-250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1</a:t>
                </a:r>
                <a:r>
                  <a:rPr lang="pt-BR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,d</a:t>
                </a:r>
                <a:r>
                  <a:rPr lang="pt-BR" baseline="-250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2</a:t>
                </a:r>
                <a:r>
                  <a:rPr lang="pt-BR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,...,d</a:t>
                </a:r>
                <a:r>
                  <a:rPr lang="pt-BR" baseline="-250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i-1</a:t>
                </a:r>
                <a:r>
                  <a:rPr lang="pt-BR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08DB836-63B0-4CAB-BB23-01528A1AF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0" t="-4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D6E7700D-E1EF-4971-BC16-3221FA61E0F9}"/>
              </a:ext>
            </a:extLst>
          </p:cNvPr>
          <p:cNvSpPr txBox="1"/>
          <p:nvPr/>
        </p:nvSpPr>
        <p:spPr>
          <a:xfrm>
            <a:off x="1541751" y="3284984"/>
            <a:ext cx="108876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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 r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1</a:t>
            </a:r>
            <a:endParaRPr lang="pt-BR" dirty="0">
              <a:latin typeface="Consolas" panose="020B0609020204030204" pitchFamily="49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algn="ctr"/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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 r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</a:p>
          <a:p>
            <a:pPr algn="ctr"/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...</a:t>
            </a:r>
          </a:p>
          <a:p>
            <a:pPr algn="ctr"/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pt-BR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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r</a:t>
            </a:r>
            <a:r>
              <a:rPr lang="pt-BR" baseline="-25000" dirty="0" err="1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n</a:t>
            </a:r>
            <a:endParaRPr lang="pt-BR" baseline="-25000" dirty="0">
              <a:latin typeface="Consolas" panose="020B0609020204030204" pitchFamily="49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algn="ctr"/>
            <a:endParaRPr lang="pt-BR" baseline="-25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1716506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BD631-6FAB-48F6-BCD5-BC821D6C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84E287-3060-47A6-A271-504B0F64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Exemplo 1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pt-BR" dirty="0"/>
              <a:t> os identificadores da linguagem C++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Exemplo 2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pt-BR" dirty="0"/>
              <a:t> números sem sinal (inteiros ou ponto-flutuantes)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79A1FA-5AA5-485B-BA7A-80DF1420234F}"/>
              </a:ext>
            </a:extLst>
          </p:cNvPr>
          <p:cNvSpPr txBox="1"/>
          <p:nvPr/>
        </p:nvSpPr>
        <p:spPr>
          <a:xfrm>
            <a:off x="2840709" y="2490041"/>
            <a:ext cx="5984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letra_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A | B | ... | Z | a | b |... | z | _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0 | 1 | ... | 9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id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     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letra_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letra_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)*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2AF554-53B8-4120-9168-4193FB3936ED}"/>
              </a:ext>
            </a:extLst>
          </p:cNvPr>
          <p:cNvSpPr txBox="1"/>
          <p:nvPr/>
        </p:nvSpPr>
        <p:spPr>
          <a:xfrm>
            <a:off x="2854052" y="4509120"/>
            <a:ext cx="43380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0 | 1 | ... | 9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dígitos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 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</a:t>
            </a:r>
            <a:r>
              <a:rPr lang="pt-BR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</a:t>
            </a:r>
            <a:r>
              <a:rPr lang="pt-BR" i="1" dirty="0">
                <a:latin typeface="Consolas" panose="020B0609020204030204" pitchFamily="49" charset="0"/>
                <a:sym typeface="Symbol" panose="05050102010706020507" pitchFamily="18" charset="2"/>
              </a:rPr>
              <a:t>*</a:t>
            </a:r>
          </a:p>
          <a:p>
            <a:r>
              <a:rPr lang="pt-BR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optFrac</a:t>
            </a:r>
            <a:r>
              <a:rPr lang="pt-BR" i="1" dirty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.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dígitos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endParaRPr lang="pt-BR" dirty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optExp</a:t>
            </a:r>
            <a:r>
              <a:rPr lang="pt-BR" i="1" dirty="0">
                <a:latin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(E(+|-|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dígitos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)|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ϵ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número</a:t>
            </a:r>
            <a:r>
              <a:rPr lang="pt-BR" i="1" dirty="0">
                <a:latin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dígitos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optFrac</a:t>
            </a:r>
            <a:r>
              <a:rPr lang="pt-BR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optExp</a:t>
            </a:r>
            <a:endParaRPr lang="pt-BR" i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62150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A38EC-8BED-415F-A83A-6AD22B61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0646C7-0540-4E4C-AB99-59EA2089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Descreva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as linguagens </a:t>
            </a:r>
            <a:r>
              <a:rPr lang="pt-BR" sz="2000" dirty="0"/>
              <a:t>denotadas pelas seguintes expressões regulares: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>
                <a:latin typeface="Consolas" panose="020B0609020204030204" pitchFamily="49" charset="0"/>
              </a:rPr>
              <a:t>a(</a:t>
            </a:r>
            <a:r>
              <a:rPr lang="pt-BR" sz="1800" dirty="0" err="1">
                <a:latin typeface="Consolas" panose="020B0609020204030204" pitchFamily="49" charset="0"/>
              </a:rPr>
              <a:t>a|b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  <a:r>
              <a:rPr lang="pt-BR" sz="1800" baseline="30000" dirty="0">
                <a:latin typeface="Consolas" panose="020B0609020204030204" pitchFamily="49" charset="0"/>
              </a:rPr>
              <a:t>*</a:t>
            </a:r>
            <a:r>
              <a:rPr lang="pt-BR" sz="1800" dirty="0">
                <a:latin typeface="Consolas" panose="020B0609020204030204" pitchFamily="49" charset="0"/>
              </a:rPr>
              <a:t>a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>
                <a:latin typeface="Consolas" panose="020B0609020204030204" pitchFamily="49" charset="0"/>
              </a:rPr>
              <a:t>((</a:t>
            </a:r>
            <a:r>
              <a:rPr lang="el-GR" sz="18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800" dirty="0">
                <a:latin typeface="Consolas" panose="020B0609020204030204" pitchFamily="49" charset="0"/>
              </a:rPr>
              <a:t>|a)b</a:t>
            </a:r>
            <a:r>
              <a:rPr lang="pt-BR" sz="1800" baseline="30000" dirty="0">
                <a:latin typeface="Consolas" panose="020B0609020204030204" pitchFamily="49" charset="0"/>
              </a:rPr>
              <a:t>*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  <a:r>
              <a:rPr lang="pt-BR" sz="1800" baseline="30000" dirty="0">
                <a:latin typeface="Consolas" panose="020B0609020204030204" pitchFamily="49" charset="0"/>
              </a:rPr>
              <a:t>*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a|b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  <a:r>
              <a:rPr lang="pt-BR" sz="1800" baseline="30000" dirty="0">
                <a:latin typeface="Consolas" panose="020B0609020204030204" pitchFamily="49" charset="0"/>
              </a:rPr>
              <a:t>*</a:t>
            </a:r>
            <a:r>
              <a:rPr lang="pt-BR" sz="1800" dirty="0">
                <a:latin typeface="Consolas" panose="020B0609020204030204" pitchFamily="49" charset="0"/>
              </a:rPr>
              <a:t>a(</a:t>
            </a:r>
            <a:r>
              <a:rPr lang="pt-BR" sz="1800" dirty="0" err="1">
                <a:latin typeface="Consolas" panose="020B0609020204030204" pitchFamily="49" charset="0"/>
              </a:rPr>
              <a:t>a|b</a:t>
            </a:r>
            <a:r>
              <a:rPr lang="pt-BR" sz="1800" dirty="0">
                <a:latin typeface="Consolas" panose="020B0609020204030204" pitchFamily="49" charset="0"/>
              </a:rPr>
              <a:t>)(</a:t>
            </a:r>
            <a:r>
              <a:rPr lang="pt-BR" sz="1800" dirty="0" err="1">
                <a:latin typeface="Consolas" panose="020B0609020204030204" pitchFamily="49" charset="0"/>
              </a:rPr>
              <a:t>a|b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>
                <a:latin typeface="Consolas" panose="020B0609020204030204" pitchFamily="49" charset="0"/>
              </a:rPr>
              <a:t>a</a:t>
            </a:r>
            <a:r>
              <a:rPr lang="pt-BR" sz="1800" baseline="30000" dirty="0">
                <a:latin typeface="Consolas" panose="020B0609020204030204" pitchFamily="49" charset="0"/>
              </a:rPr>
              <a:t>*</a:t>
            </a:r>
            <a:r>
              <a:rPr lang="pt-BR" sz="1800" dirty="0" err="1">
                <a:latin typeface="Consolas" panose="020B0609020204030204" pitchFamily="49" charset="0"/>
              </a:rPr>
              <a:t>ba</a:t>
            </a:r>
            <a:r>
              <a:rPr lang="pt-BR" sz="1800" baseline="30000" dirty="0">
                <a:latin typeface="Consolas" panose="020B0609020204030204" pitchFamily="49" charset="0"/>
              </a:rPr>
              <a:t>*</a:t>
            </a:r>
            <a:r>
              <a:rPr lang="pt-BR" sz="1800" dirty="0" err="1">
                <a:latin typeface="Consolas" panose="020B0609020204030204" pitchFamily="49" charset="0"/>
              </a:rPr>
              <a:t>ba</a:t>
            </a:r>
            <a:r>
              <a:rPr lang="pt-BR" sz="1800" baseline="30000" dirty="0">
                <a:latin typeface="Consolas" panose="020B0609020204030204" pitchFamily="49" charset="0"/>
              </a:rPr>
              <a:t>*</a:t>
            </a:r>
            <a:r>
              <a:rPr lang="pt-BR" sz="1800" dirty="0" err="1">
                <a:latin typeface="Consolas" panose="020B0609020204030204" pitchFamily="49" charset="0"/>
              </a:rPr>
              <a:t>ba</a:t>
            </a:r>
            <a:r>
              <a:rPr lang="pt-BR" sz="1800" baseline="30000" dirty="0">
                <a:latin typeface="Consolas" panose="020B0609020204030204" pitchFamily="49" charset="0"/>
              </a:rPr>
              <a:t>*</a:t>
            </a:r>
          </a:p>
          <a:p>
            <a:pPr marL="452438" indent="-457200">
              <a:buFont typeface="+mj-lt"/>
              <a:buAutoNum type="arabicPeriod"/>
            </a:pPr>
            <a:endParaRPr lang="pt-BR" sz="2000" dirty="0"/>
          </a:p>
          <a:p>
            <a:pPr marL="452438" indent="-457200">
              <a:buFont typeface="+mj-lt"/>
              <a:buAutoNum type="arabicPeriod"/>
            </a:pPr>
            <a:r>
              <a:rPr lang="pt-BR" sz="2000" dirty="0"/>
              <a:t>Escreva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definições regulares </a:t>
            </a:r>
            <a:r>
              <a:rPr lang="pt-BR" sz="2000" dirty="0"/>
              <a:t>para as seguintes linguagens: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/>
              <a:t>Todas as cadeias de letras minúsculas que contém as cinco vogais em ordem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/>
              <a:t>Horários no formato de 12 (AM e PM) ou 24 horas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207CF9C-53BD-4555-AE36-00EECB462812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DE0125CC-BBA4-4815-A220-A40F8A519CA1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B883F1D-128E-4188-8307-5B69FAF265E9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885323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9F199-B783-40FD-A062-507B705E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64C229-4B9C-4D01-99CB-6AA634B3C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>
                    <a:lumMod val="65000"/>
                  </a:schemeClr>
                </a:solidFill>
              </a:rPr>
              <a:t>Expressões regulares</a:t>
            </a:r>
            <a:r>
              <a:rPr lang="pt-BR" b="1" i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t-BR" dirty="0"/>
              <a:t>podem ser usadas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representar os padrões dos tokens</a:t>
            </a:r>
            <a:r>
              <a:rPr lang="pt-BR" dirty="0"/>
              <a:t> válidos de uma linguagem de programação</a:t>
            </a:r>
          </a:p>
          <a:p>
            <a:pPr lvl="1"/>
            <a:r>
              <a:rPr lang="pt-BR" dirty="0"/>
              <a:t>União, concatenação e fechamento são as operações básicas</a:t>
            </a:r>
          </a:p>
          <a:p>
            <a:endParaRPr lang="pt-BR" dirty="0"/>
          </a:p>
          <a:p>
            <a:r>
              <a:rPr lang="pt-BR" b="1" dirty="0">
                <a:solidFill>
                  <a:schemeClr val="tx1">
                    <a:lumMod val="65000"/>
                  </a:schemeClr>
                </a:solidFill>
              </a:rPr>
              <a:t>Definições regulares</a:t>
            </a:r>
            <a:r>
              <a:rPr lang="pt-BR" b="1" i="1" dirty="0"/>
              <a:t> </a:t>
            </a:r>
            <a:r>
              <a:rPr lang="pt-BR" dirty="0"/>
              <a:t>permitem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dar nomes</a:t>
            </a:r>
            <a:r>
              <a:rPr lang="pt-BR" dirty="0"/>
              <a:t> às expressões regulares</a:t>
            </a:r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98C7F5-9A6E-4AC4-B243-9C11844C4BD7}"/>
              </a:ext>
            </a:extLst>
          </p:cNvPr>
          <p:cNvSpPr txBox="1"/>
          <p:nvPr/>
        </p:nvSpPr>
        <p:spPr>
          <a:xfrm>
            <a:off x="1629916" y="3356992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  <a:sym typeface="Symbol" panose="05050102010706020507" pitchFamily="18" charset="2"/>
              </a:rPr>
              <a:t>a|a</a:t>
            </a:r>
            <a:r>
              <a:rPr lang="pt-BR" baseline="30000" dirty="0">
                <a:latin typeface="Consolas" panose="020B0609020204030204" pitchFamily="49" charset="0"/>
                <a:sym typeface="Symbol" panose="05050102010706020507" pitchFamily="18" charset="2"/>
              </a:rPr>
              <a:t>*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b = {</a:t>
            </a:r>
            <a:r>
              <a:rPr lang="pt-BR" dirty="0" err="1">
                <a:latin typeface="Consolas" panose="020B0609020204030204" pitchFamily="49" charset="0"/>
                <a:sym typeface="Symbol" panose="05050102010706020507" pitchFamily="18" charset="2"/>
              </a:rPr>
              <a:t>a,b,ab,aab,aaab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,...}</a:t>
            </a:r>
            <a:endParaRPr lang="pt-BR" baseline="30000" dirty="0"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A449AB-2DD0-4E9B-9D64-E2F77750FC77}"/>
              </a:ext>
            </a:extLst>
          </p:cNvPr>
          <p:cNvSpPr txBox="1"/>
          <p:nvPr/>
        </p:nvSpPr>
        <p:spPr>
          <a:xfrm>
            <a:off x="1629916" y="4792851"/>
            <a:ext cx="5984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letra_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A | B | ... | Z | a | b |... | z | _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0 | 1 | ... | 9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id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     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letra_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letra_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)*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9668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29268-BAB8-486E-B76B-B47400F7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56157AB-72AE-4076-8B37-9D91F88F1D00}"/>
              </a:ext>
            </a:extLst>
          </p:cNvPr>
          <p:cNvSpPr/>
          <p:nvPr/>
        </p:nvSpPr>
        <p:spPr>
          <a:xfrm>
            <a:off x="4336202" y="5301208"/>
            <a:ext cx="30123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dirty="0"/>
              <a:t>Interações entre </a:t>
            </a:r>
            <a:br>
              <a:rPr lang="pt-BR" sz="1600" dirty="0"/>
            </a:br>
            <a:r>
              <a:rPr lang="pt-BR" sz="1600" dirty="0"/>
              <a:t>Analisador Léxico e Sintático</a:t>
            </a:r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08054AB-D90B-469F-89DF-92DE57A567D9}"/>
              </a:ext>
            </a:extLst>
          </p:cNvPr>
          <p:cNvGrpSpPr/>
          <p:nvPr/>
        </p:nvGrpSpPr>
        <p:grpSpPr>
          <a:xfrm>
            <a:off x="1504722" y="2177995"/>
            <a:ext cx="9302891" cy="2593490"/>
            <a:chOff x="1504722" y="2177995"/>
            <a:chExt cx="9302891" cy="2593490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4E113455-81C2-4833-B5F4-69B0C43152F7}"/>
                </a:ext>
              </a:extLst>
            </p:cNvPr>
            <p:cNvSpPr/>
            <p:nvPr/>
          </p:nvSpPr>
          <p:spPr>
            <a:xfrm>
              <a:off x="3142084" y="2204864"/>
              <a:ext cx="1656184" cy="105445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Analisador Léxico</a:t>
              </a: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2D355B0A-CE53-4E4D-820C-58FD004ACB0A}"/>
                </a:ext>
              </a:extLst>
            </p:cNvPr>
            <p:cNvSpPr/>
            <p:nvPr/>
          </p:nvSpPr>
          <p:spPr>
            <a:xfrm>
              <a:off x="6958508" y="2205468"/>
              <a:ext cx="1656184" cy="105445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Analisador Sintático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59177478-ECFB-4D97-A8EA-38D5C910817C}"/>
                </a:ext>
              </a:extLst>
            </p:cNvPr>
            <p:cNvSpPr/>
            <p:nvPr/>
          </p:nvSpPr>
          <p:spPr>
            <a:xfrm>
              <a:off x="5014292" y="3717032"/>
              <a:ext cx="1656184" cy="105445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Tabela de Símbolos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AD2860C8-DD01-4E01-92AC-46B21D06F789}"/>
                </a:ext>
              </a:extLst>
            </p:cNvPr>
            <p:cNvGrpSpPr/>
            <p:nvPr/>
          </p:nvGrpSpPr>
          <p:grpSpPr>
            <a:xfrm>
              <a:off x="4896672" y="2276872"/>
              <a:ext cx="1963431" cy="864096"/>
              <a:chOff x="4881552" y="2319008"/>
              <a:chExt cx="1963431" cy="864096"/>
            </a:xfrm>
          </p:grpSpPr>
          <p:sp>
            <p:nvSpPr>
              <p:cNvPr id="3" name="Seta: para a Direita 2">
                <a:extLst>
                  <a:ext uri="{FF2B5EF4-FFF2-40B4-BE49-F238E27FC236}">
                    <a16:creationId xmlns:a16="http://schemas.microsoft.com/office/drawing/2014/main" id="{EAA445B1-6CA2-454A-9D1C-55E21450A89F}"/>
                  </a:ext>
                </a:extLst>
              </p:cNvPr>
              <p:cNvSpPr/>
              <p:nvPr/>
            </p:nvSpPr>
            <p:spPr>
              <a:xfrm>
                <a:off x="5400518" y="2319008"/>
                <a:ext cx="1444465" cy="479644"/>
              </a:xfrm>
              <a:prstGeom prst="rightArrow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Token</a:t>
                </a:r>
                <a:endParaRPr lang="pt-BR" sz="1800" dirty="0"/>
              </a:p>
            </p:txBody>
          </p:sp>
          <p:sp>
            <p:nvSpPr>
              <p:cNvPr id="18" name="Seta: para a Direita 17">
                <a:extLst>
                  <a:ext uri="{FF2B5EF4-FFF2-40B4-BE49-F238E27FC236}">
                    <a16:creationId xmlns:a16="http://schemas.microsoft.com/office/drawing/2014/main" id="{58D889EB-921D-4BCE-BD9E-16DA98ED824D}"/>
                  </a:ext>
                </a:extLst>
              </p:cNvPr>
              <p:cNvSpPr/>
              <p:nvPr/>
            </p:nvSpPr>
            <p:spPr>
              <a:xfrm flipH="1">
                <a:off x="4881552" y="2703460"/>
                <a:ext cx="1444465" cy="479644"/>
              </a:xfrm>
              <a:prstGeom prst="rightArrow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Scan( )</a:t>
                </a:r>
                <a:endParaRPr lang="pt-BR" sz="1600" dirty="0"/>
              </a:p>
            </p:txBody>
          </p:sp>
        </p:grpSp>
        <p:sp>
          <p:nvSpPr>
            <p:cNvPr id="11" name="Seta: da Esquerda para a Direita 10">
              <a:extLst>
                <a:ext uri="{FF2B5EF4-FFF2-40B4-BE49-F238E27FC236}">
                  <a16:creationId xmlns:a16="http://schemas.microsoft.com/office/drawing/2014/main" id="{53C4045E-4D32-42F8-9015-4954A539EBAF}"/>
                </a:ext>
              </a:extLst>
            </p:cNvPr>
            <p:cNvSpPr/>
            <p:nvPr/>
          </p:nvSpPr>
          <p:spPr>
            <a:xfrm rot="2700000">
              <a:off x="3819345" y="3689818"/>
              <a:ext cx="1161605" cy="360039"/>
            </a:xfrm>
            <a:prstGeom prst="left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Seta: da Esquerda para a Direita 20">
              <a:extLst>
                <a:ext uri="{FF2B5EF4-FFF2-40B4-BE49-F238E27FC236}">
                  <a16:creationId xmlns:a16="http://schemas.microsoft.com/office/drawing/2014/main" id="{C2C8A361-3D2D-461F-9C1F-60A158816C3A}"/>
                </a:ext>
              </a:extLst>
            </p:cNvPr>
            <p:cNvSpPr/>
            <p:nvPr/>
          </p:nvSpPr>
          <p:spPr>
            <a:xfrm rot="8100000">
              <a:off x="6703381" y="3690875"/>
              <a:ext cx="1164593" cy="360039"/>
            </a:xfrm>
            <a:prstGeom prst="left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E2DFD9A0-6EED-4B71-A6A1-8A46AE1F46F7}"/>
                </a:ext>
              </a:extLst>
            </p:cNvPr>
            <p:cNvSpPr txBox="1"/>
            <p:nvPr/>
          </p:nvSpPr>
          <p:spPr>
            <a:xfrm>
              <a:off x="1504722" y="3259317"/>
              <a:ext cx="752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/>
                <a:t>Código</a:t>
              </a:r>
            </a:p>
            <a:p>
              <a:pPr algn="ctr"/>
              <a:r>
                <a:rPr lang="pt-BR" sz="1200" dirty="0"/>
                <a:t>Fonte</a:t>
              </a:r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D31C2FB0-0046-4569-8C9B-241BBAA76423}"/>
                </a:ext>
              </a:extLst>
            </p:cNvPr>
            <p:cNvGrpSpPr/>
            <p:nvPr/>
          </p:nvGrpSpPr>
          <p:grpSpPr>
            <a:xfrm>
              <a:off x="1504722" y="2290047"/>
              <a:ext cx="752129" cy="884086"/>
              <a:chOff x="2358254" y="3121882"/>
              <a:chExt cx="843501" cy="1001751"/>
            </a:xfrm>
          </p:grpSpPr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82ECD1EB-B591-4AF6-A4DF-5B0E67BD65B8}"/>
                  </a:ext>
                </a:extLst>
              </p:cNvPr>
              <p:cNvSpPr/>
              <p:nvPr/>
            </p:nvSpPr>
            <p:spPr>
              <a:xfrm>
                <a:off x="2358254" y="3121882"/>
                <a:ext cx="843501" cy="1001751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9A1F8FC1-2E24-4153-A33A-CDA6B27948B7}"/>
                  </a:ext>
                </a:extLst>
              </p:cNvPr>
              <p:cNvCxnSpPr/>
              <p:nvPr/>
            </p:nvCxnSpPr>
            <p:spPr>
              <a:xfrm>
                <a:off x="2463693" y="3322232"/>
                <a:ext cx="527188" cy="2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0C4F2FAE-0719-410D-895F-16E02F4CFEEE}"/>
                  </a:ext>
                </a:extLst>
              </p:cNvPr>
              <p:cNvCxnSpPr/>
              <p:nvPr/>
            </p:nvCxnSpPr>
            <p:spPr>
              <a:xfrm>
                <a:off x="2463693" y="3522582"/>
                <a:ext cx="316313" cy="2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430E208E-9298-448E-8041-E0BED56C11F3}"/>
                  </a:ext>
                </a:extLst>
              </p:cNvPr>
              <p:cNvCxnSpPr/>
              <p:nvPr/>
            </p:nvCxnSpPr>
            <p:spPr>
              <a:xfrm>
                <a:off x="2463693" y="3722933"/>
                <a:ext cx="632626" cy="2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1FC2014A-5D6E-43F2-871B-F694F2705A65}"/>
                  </a:ext>
                </a:extLst>
              </p:cNvPr>
              <p:cNvCxnSpPr/>
              <p:nvPr/>
            </p:nvCxnSpPr>
            <p:spPr>
              <a:xfrm>
                <a:off x="2463693" y="3923283"/>
                <a:ext cx="527188" cy="2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4EC5213C-BF62-4302-9A2B-164931C5C9E6}"/>
                  </a:ext>
                </a:extLst>
              </p:cNvPr>
              <p:cNvCxnSpPr/>
              <p:nvPr/>
            </p:nvCxnSpPr>
            <p:spPr>
              <a:xfrm>
                <a:off x="2463693" y="3422407"/>
                <a:ext cx="527188" cy="2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2B33E683-7BFA-4397-A0B2-28D290636042}"/>
                  </a:ext>
                </a:extLst>
              </p:cNvPr>
              <p:cNvCxnSpPr/>
              <p:nvPr/>
            </p:nvCxnSpPr>
            <p:spPr>
              <a:xfrm>
                <a:off x="2463693" y="3823108"/>
                <a:ext cx="316313" cy="2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CDD6237F-63D1-4B47-BC2E-5FE8F5CD7448}"/>
                  </a:ext>
                </a:extLst>
              </p:cNvPr>
              <p:cNvCxnSpPr/>
              <p:nvPr/>
            </p:nvCxnSpPr>
            <p:spPr>
              <a:xfrm>
                <a:off x="2463693" y="3622758"/>
                <a:ext cx="527188" cy="222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Seta: para a Direita 38">
              <a:extLst>
                <a:ext uri="{FF2B5EF4-FFF2-40B4-BE49-F238E27FC236}">
                  <a16:creationId xmlns:a16="http://schemas.microsoft.com/office/drawing/2014/main" id="{7BADD9B9-AF39-4333-A17A-8F9E75B0725E}"/>
                </a:ext>
              </a:extLst>
            </p:cNvPr>
            <p:cNvSpPr/>
            <p:nvPr/>
          </p:nvSpPr>
          <p:spPr>
            <a:xfrm>
              <a:off x="2436437" y="2492268"/>
              <a:ext cx="567921" cy="479644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/>
            </a:p>
          </p:txBody>
        </p:sp>
        <p:sp>
          <p:nvSpPr>
            <p:cNvPr id="40" name="Seta: para a Direita 39">
              <a:extLst>
                <a:ext uri="{FF2B5EF4-FFF2-40B4-BE49-F238E27FC236}">
                  <a16:creationId xmlns:a16="http://schemas.microsoft.com/office/drawing/2014/main" id="{27B6381B-2605-4A89-B7DB-7AA5AA60A163}"/>
                </a:ext>
              </a:extLst>
            </p:cNvPr>
            <p:cNvSpPr/>
            <p:nvPr/>
          </p:nvSpPr>
          <p:spPr>
            <a:xfrm>
              <a:off x="8758708" y="2492268"/>
              <a:ext cx="567921" cy="479644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1EC37F7-2C8B-4E06-9909-E06AABA962C3}"/>
                </a:ext>
              </a:extLst>
            </p:cNvPr>
            <p:cNvSpPr/>
            <p:nvPr/>
          </p:nvSpPr>
          <p:spPr>
            <a:xfrm>
              <a:off x="9838828" y="2177995"/>
              <a:ext cx="144016" cy="14401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FD192627-2992-4518-8D03-018E3AB9E16D}"/>
                </a:ext>
              </a:extLst>
            </p:cNvPr>
            <p:cNvSpPr/>
            <p:nvPr/>
          </p:nvSpPr>
          <p:spPr>
            <a:xfrm>
              <a:off x="9623486" y="2466864"/>
              <a:ext cx="144016" cy="14401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6CE9396D-3536-4111-B298-0D71B704168F}"/>
                </a:ext>
              </a:extLst>
            </p:cNvPr>
            <p:cNvSpPr/>
            <p:nvPr/>
          </p:nvSpPr>
          <p:spPr>
            <a:xfrm>
              <a:off x="10065531" y="2466864"/>
              <a:ext cx="144016" cy="14401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148DFAB2-7C73-4D9A-877F-95110037DB56}"/>
                </a:ext>
              </a:extLst>
            </p:cNvPr>
            <p:cNvSpPr/>
            <p:nvPr/>
          </p:nvSpPr>
          <p:spPr>
            <a:xfrm>
              <a:off x="9833963" y="2789914"/>
              <a:ext cx="144016" cy="14401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E2AA7865-7A15-4894-8DEE-2A7A8B713D86}"/>
                </a:ext>
              </a:extLst>
            </p:cNvPr>
            <p:cNvSpPr/>
            <p:nvPr/>
          </p:nvSpPr>
          <p:spPr>
            <a:xfrm>
              <a:off x="10330670" y="2789914"/>
              <a:ext cx="144016" cy="14401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C9D0C118-4E2D-4BA3-8A66-487554F805F3}"/>
                </a:ext>
              </a:extLst>
            </p:cNvPr>
            <p:cNvCxnSpPr>
              <a:stCxn id="14" idx="5"/>
              <a:endCxn id="42" idx="0"/>
            </p:cNvCxnSpPr>
            <p:nvPr/>
          </p:nvCxnSpPr>
          <p:spPr>
            <a:xfrm>
              <a:off x="9961753" y="2300920"/>
              <a:ext cx="175786" cy="165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5A317927-DD13-4105-AB14-7A212F4F7F07}"/>
                </a:ext>
              </a:extLst>
            </p:cNvPr>
            <p:cNvCxnSpPr>
              <a:cxnSpLocks/>
              <a:stCxn id="14" idx="3"/>
              <a:endCxn id="41" idx="0"/>
            </p:cNvCxnSpPr>
            <p:nvPr/>
          </p:nvCxnSpPr>
          <p:spPr>
            <a:xfrm flipH="1">
              <a:off x="9695494" y="2300920"/>
              <a:ext cx="164425" cy="165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1FE1BFFB-35B3-464D-A51F-8EACDB99AE76}"/>
                </a:ext>
              </a:extLst>
            </p:cNvPr>
            <p:cNvCxnSpPr>
              <a:cxnSpLocks/>
              <a:stCxn id="42" idx="5"/>
              <a:endCxn id="44" idx="0"/>
            </p:cNvCxnSpPr>
            <p:nvPr/>
          </p:nvCxnSpPr>
          <p:spPr>
            <a:xfrm>
              <a:off x="10188456" y="2589789"/>
              <a:ext cx="214222" cy="2001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B3DC009F-8F3C-4EBB-8AED-4F61E066BD52}"/>
                </a:ext>
              </a:extLst>
            </p:cNvPr>
            <p:cNvCxnSpPr>
              <a:cxnSpLocks/>
              <a:stCxn id="43" idx="0"/>
              <a:endCxn id="42" idx="3"/>
            </p:cNvCxnSpPr>
            <p:nvPr/>
          </p:nvCxnSpPr>
          <p:spPr>
            <a:xfrm flipV="1">
              <a:off x="9905971" y="2589789"/>
              <a:ext cx="180651" cy="2001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6D4F3F02-36CE-4C90-A85F-98AC60D60DCB}"/>
                </a:ext>
              </a:extLst>
            </p:cNvPr>
            <p:cNvSpPr txBox="1"/>
            <p:nvPr/>
          </p:nvSpPr>
          <p:spPr>
            <a:xfrm>
              <a:off x="9404665" y="3194913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/>
                <a:t>Arvore de </a:t>
              </a:r>
              <a:br>
                <a:rPr lang="pt-BR" sz="1200" dirty="0"/>
              </a:br>
              <a:r>
                <a:rPr lang="pt-BR" sz="1200" dirty="0"/>
                <a:t>Sintaxe Abstrata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64498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BF802-F832-41FF-84F5-6D0B54FB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E2B00-680C-4831-9FF7-6A90A7F91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comum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léxico</a:t>
            </a:r>
            <a:r>
              <a:rPr lang="pt-BR" dirty="0"/>
              <a:t> realizar também outras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Remover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caracteres sem significado</a:t>
            </a:r>
            <a:r>
              <a:rPr lang="pt-BR" dirty="0"/>
              <a:t> para o compilador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Espaço, tabulação e salto de linha</a:t>
            </a:r>
          </a:p>
          <a:p>
            <a:pPr lvl="2"/>
            <a:r>
              <a:rPr lang="pt-BR" dirty="0"/>
              <a:t>Comentários do programador</a:t>
            </a:r>
          </a:p>
          <a:p>
            <a:pPr lvl="1"/>
            <a:r>
              <a:rPr lang="pt-BR" dirty="0"/>
              <a:t>Correlacionar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mensagens de erro</a:t>
            </a:r>
            <a:r>
              <a:rPr lang="pt-BR" dirty="0"/>
              <a:t> com o programa fonte</a:t>
            </a:r>
          </a:p>
          <a:p>
            <a:pPr lvl="2"/>
            <a:r>
              <a:rPr lang="pt-BR" dirty="0"/>
              <a:t>Manter controle sobre o número da linha e coluna</a:t>
            </a:r>
          </a:p>
          <a:p>
            <a:pPr lvl="2"/>
            <a:r>
              <a:rPr lang="pt-BR" dirty="0"/>
              <a:t>Guardar uma cópia do programa fonte para exibição</a:t>
            </a:r>
          </a:p>
          <a:p>
            <a:pPr lvl="1"/>
            <a:r>
              <a:rPr lang="pt-BR" dirty="0"/>
              <a:t>Fazer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expansão de macros </a:t>
            </a:r>
          </a:p>
          <a:p>
            <a:pPr lvl="2"/>
            <a:r>
              <a:rPr lang="pt-BR" dirty="0"/>
              <a:t>Se a linguagem suportar um pré-processador de macros</a:t>
            </a:r>
          </a:p>
          <a:p>
            <a:pPr lvl="2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#include, #define ,etc.</a:t>
            </a:r>
          </a:p>
          <a:p>
            <a:pPr lvl="1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D795744-94CA-46E2-AC82-C08C53C72931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9090C51F-03DD-4F00-B75D-45E2841E119D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E1DA2BB-5155-406C-8B2F-920622A13741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84680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C27C0-A6C3-4B33-87B9-178BE51B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4BD557-CA90-49EC-A2B9-26B05232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fases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análises léxica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sintática</a:t>
            </a:r>
            <a:r>
              <a:rPr lang="pt-BR" dirty="0"/>
              <a:t> poderiam ser combinadas, mas normalmente elas são feitas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separadas </a:t>
            </a:r>
            <a:r>
              <a:rPr lang="pt-BR" dirty="0"/>
              <a:t>devido: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Simplicidade de projeto</a:t>
            </a:r>
            <a:br>
              <a:rPr lang="pt-BR" dirty="0"/>
            </a:b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Um analisador sintático que tivesse que lidar com espaços em branco </a:t>
            </a:r>
            <a:br>
              <a:rPr lang="pt-BR" sz="18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e comentários seria muito mais complexo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Eficiência do compilador</a:t>
            </a:r>
            <a:br>
              <a:rPr lang="pt-BR" dirty="0"/>
            </a:b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Técnicas de </a:t>
            </a:r>
            <a:r>
              <a:rPr lang="pt-BR" sz="1800" i="1" dirty="0" err="1">
                <a:solidFill>
                  <a:schemeClr val="tx1">
                    <a:lumMod val="75000"/>
                  </a:schemeClr>
                </a:solidFill>
              </a:rPr>
              <a:t>buffering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podem acelerar significativamente a leitura </a:t>
            </a:r>
            <a:br>
              <a:rPr lang="pt-BR" sz="18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dos caracteres da entrada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Portabilidade do compilador</a:t>
            </a:r>
            <a:br>
              <a:rPr lang="pt-BR" dirty="0"/>
            </a:b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As peculiaridades do dispositivo de entrada ficam isoladas das demais </a:t>
            </a:r>
            <a:br>
              <a:rPr lang="pt-BR" sz="18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fases do compilador</a:t>
            </a:r>
            <a:endParaRPr lang="pt-BR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0014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1762A-DEDC-4F8F-8539-0C94191E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9F7613-676A-4E4E-AA1C-59D27677B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discutir análise léxica, se faz necessário conhecer os termos: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Token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É um par consistindo em um nome e um atributo (opcional)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"total"</a:t>
            </a:r>
            <a:r>
              <a:rPr lang="pt-BR" dirty="0">
                <a:latin typeface="Consolas" panose="020B0609020204030204" pitchFamily="49" charset="0"/>
              </a:rPr>
              <a:t>&gt;,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 60&gt;,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Padrão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É uma descrição da forma que as sequências de caracteres podem assumir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uma letra inicial seguida de letras, números ou sublinhado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Lexema</a:t>
            </a:r>
            <a:br>
              <a:rPr lang="pt-BR" dirty="0"/>
            </a:br>
            <a:r>
              <a:rPr lang="pt-BR" dirty="0"/>
              <a:t>É uma sequência de caracteres no programa fonte que casa </a:t>
            </a:r>
            <a:br>
              <a:rPr lang="pt-BR" dirty="0"/>
            </a:br>
            <a:r>
              <a:rPr lang="pt-BR" dirty="0"/>
              <a:t>com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padrão</a:t>
            </a:r>
            <a:r>
              <a:rPr lang="pt-BR" dirty="0"/>
              <a:t> para um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5173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E1831-6B0D-4E2C-B236-02285484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Terminologia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AF516C3-53E9-4232-A7F6-74C40A1ACA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279720"/>
              </p:ext>
            </p:extLst>
          </p:nvPr>
        </p:nvGraphicFramePr>
        <p:xfrm>
          <a:off x="1377888" y="2276872"/>
          <a:ext cx="943304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309">
                  <a:extLst>
                    <a:ext uri="{9D8B030D-6E8A-4147-A177-3AD203B41FA5}">
                      <a16:colId xmlns:a16="http://schemas.microsoft.com/office/drawing/2014/main" val="1024593695"/>
                    </a:ext>
                  </a:extLst>
                </a:gridCol>
                <a:gridCol w="5103136">
                  <a:extLst>
                    <a:ext uri="{9D8B030D-6E8A-4147-A177-3AD203B41FA5}">
                      <a16:colId xmlns:a16="http://schemas.microsoft.com/office/drawing/2014/main" val="2713968740"/>
                    </a:ext>
                  </a:extLst>
                </a:gridCol>
                <a:gridCol w="3061603">
                  <a:extLst>
                    <a:ext uri="{9D8B030D-6E8A-4147-A177-3AD203B41FA5}">
                      <a16:colId xmlns:a16="http://schemas.microsoft.com/office/drawing/2014/main" val="827990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Token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Padrão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Lexema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51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err="1">
                          <a:latin typeface="Consolas" panose="020B0609020204030204" pitchFamily="49" charset="0"/>
                        </a:rPr>
                        <a:t>if</a:t>
                      </a:r>
                      <a:endParaRPr lang="pt-BR" sz="16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caracteres i,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if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05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err="1">
                          <a:latin typeface="Consolas" panose="020B0609020204030204" pitchFamily="49" charset="0"/>
                        </a:rPr>
                        <a:t>else</a:t>
                      </a:r>
                      <a:endParaRPr lang="pt-BR" sz="16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caracteres e, l, s,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else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87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err="1">
                          <a:latin typeface="Consolas" panose="020B0609020204030204" pitchFamily="49" charset="0"/>
                        </a:rPr>
                        <a:t>rel</a:t>
                      </a:r>
                      <a:endParaRPr lang="pt-BR" sz="16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caracteres &gt; ou &lt; ou &gt;= ou &lt;= ou == ou 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&lt;=, !=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88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caractere 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3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caractere 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letra seguida por letras e dígitos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pi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total, c2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Consolas" panose="020B0609020204030204" pitchFamily="49" charset="0"/>
                        </a:rPr>
                        <a:t>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sequência de dígitos com “.” e “E” opcional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3.14159, 50, 6.2E5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19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Consolas" panose="020B0609020204030204" pitchFamily="49" charset="0"/>
                        </a:rPr>
                        <a:t>literal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Um ou mais caracteres cercados por 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"falha grave", "erro"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504289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43F19C86-F04D-4011-AE81-F1FC614FDFCC}"/>
              </a:ext>
            </a:extLst>
          </p:cNvPr>
          <p:cNvSpPr/>
          <p:nvPr/>
        </p:nvSpPr>
        <p:spPr>
          <a:xfrm>
            <a:off x="3868482" y="5877272"/>
            <a:ext cx="4451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Exemplos de Token, Padrão e Lexema</a:t>
            </a:r>
          </a:p>
        </p:txBody>
      </p:sp>
    </p:spTree>
    <p:extLst>
      <p:ext uri="{BB962C8B-B14F-4D97-AF65-F5344CB8AC3E}">
        <p14:creationId xmlns:p14="http://schemas.microsoft.com/office/powerpoint/2010/main" val="84272758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C6D49-EF89-4A96-A89D-5247E67F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Tokens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03B0EF-08B6-418B-A91E-D1124531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maior parte </a:t>
            </a:r>
            <a:r>
              <a:rPr lang="pt-BR" dirty="0"/>
              <a:t>das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linguagens de programação</a:t>
            </a:r>
            <a:r>
              <a:rPr lang="pt-BR" dirty="0"/>
              <a:t> é suficiente:</a:t>
            </a:r>
          </a:p>
          <a:p>
            <a:pPr lvl="1"/>
            <a:r>
              <a:rPr lang="pt-BR" dirty="0"/>
              <a:t>Um token para cada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palavra-chave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1800" dirty="0" err="1">
                <a:solidFill>
                  <a:srgbClr val="FF4343"/>
                </a:solidFill>
                <a:latin typeface="Consolas" panose="020B0609020204030204" pitchFamily="49" charset="0"/>
              </a:rPr>
              <a:t>int</a:t>
            </a:r>
            <a:r>
              <a:rPr lang="pt-BR" sz="1800" dirty="0"/>
              <a:t>, </a:t>
            </a:r>
            <a:r>
              <a:rPr lang="pt-BR" sz="1800" dirty="0" err="1">
                <a:solidFill>
                  <a:srgbClr val="FF4343"/>
                </a:solidFill>
                <a:latin typeface="Consolas" panose="020B0609020204030204" pitchFamily="49" charset="0"/>
              </a:rPr>
              <a:t>main</a:t>
            </a:r>
            <a:r>
              <a:rPr lang="pt-BR" sz="1800" dirty="0"/>
              <a:t>, </a:t>
            </a:r>
            <a:r>
              <a:rPr lang="pt-BR" sz="1800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/>
              <a:t>, </a:t>
            </a:r>
            <a:r>
              <a:rPr lang="pt-BR" sz="1800" dirty="0" err="1">
                <a:solidFill>
                  <a:srgbClr val="FF4343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/>
              <a:t>, etc.</a:t>
            </a:r>
          </a:p>
          <a:p>
            <a:pPr lvl="1"/>
            <a:r>
              <a:rPr lang="pt-BR" dirty="0"/>
              <a:t>Tokens para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operadores</a:t>
            </a:r>
            <a:r>
              <a:rPr lang="pt-BR" dirty="0"/>
              <a:t> (individuais ou agrupados) 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</a:t>
            </a:r>
            <a:r>
              <a:rPr lang="pt-BR" sz="1800" dirty="0"/>
              <a:t>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/>
              <a:t> ,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/>
              <a:t>, </a:t>
            </a:r>
            <a:r>
              <a:rPr lang="pt-BR" sz="1800" dirty="0" err="1">
                <a:solidFill>
                  <a:srgbClr val="FF4343"/>
                </a:solidFill>
                <a:latin typeface="Consolas" panose="020B0609020204030204" pitchFamily="49" charset="0"/>
              </a:rPr>
              <a:t>rel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&amp;&amp;</a:t>
            </a:r>
            <a:r>
              <a:rPr lang="pt-BR" sz="1800" dirty="0"/>
              <a:t>, etc.</a:t>
            </a:r>
          </a:p>
          <a:p>
            <a:pPr lvl="1"/>
            <a:r>
              <a:rPr lang="pt-BR" dirty="0"/>
              <a:t>Um </a:t>
            </a:r>
            <a:r>
              <a:rPr lang="pt-BR" dirty="0" err="1"/>
              <a:t>token</a:t>
            </a:r>
            <a:r>
              <a:rPr lang="pt-BR" dirty="0"/>
              <a:t> para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pt-BR" dirty="0"/>
              <a:t>Um ou mais tokens para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constantes</a:t>
            </a:r>
            <a:r>
              <a:rPr lang="pt-BR" dirty="0"/>
              <a:t>, como números e strings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1800" dirty="0"/>
              <a:t>, </a:t>
            </a:r>
            <a:r>
              <a:rPr lang="pt-BR" sz="1800" dirty="0" err="1">
                <a:solidFill>
                  <a:srgbClr val="FF4343"/>
                </a:solidFill>
                <a:latin typeface="Consolas" panose="020B0609020204030204" pitchFamily="49" charset="0"/>
              </a:rPr>
              <a:t>integer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floating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literal</a:t>
            </a:r>
            <a:r>
              <a:rPr lang="pt-BR" sz="1800" dirty="0"/>
              <a:t>, etc.</a:t>
            </a:r>
          </a:p>
          <a:p>
            <a:pPr lvl="1"/>
            <a:r>
              <a:rPr lang="pt-BR" dirty="0"/>
              <a:t>Um </a:t>
            </a:r>
            <a:r>
              <a:rPr lang="pt-BR" dirty="0" err="1"/>
              <a:t>token</a:t>
            </a:r>
            <a:r>
              <a:rPr lang="pt-BR" dirty="0"/>
              <a:t> para cada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símbolo de pontuação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;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{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}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</a:rPr>
              <a:t>LP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</a:rPr>
              <a:t>RP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</a:rPr>
              <a:t>LB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</a:rPr>
              <a:t>RB</a:t>
            </a:r>
            <a:r>
              <a:rPr lang="pt-BR" sz="1800" dirty="0"/>
              <a:t>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15481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E8C9B-4165-4AAA-968D-D6400598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Tokens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CDD15-614F-4FB4-AF38-74353459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um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dirty="0"/>
              <a:t> deve ter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atributos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Quando mais de um lexema casar com o padrão de um </a:t>
            </a:r>
            <a:r>
              <a:rPr lang="pt-BR" dirty="0" err="1"/>
              <a:t>token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Os lexemas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/>
              <a:t>,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52</a:t>
            </a:r>
            <a:r>
              <a:rPr lang="pt-BR" dirty="0"/>
              <a:t> e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829</a:t>
            </a:r>
            <a:r>
              <a:rPr lang="pt-BR" dirty="0"/>
              <a:t> casam com o padrão de um </a:t>
            </a:r>
            <a:r>
              <a:rPr lang="pt-BR" b="1" dirty="0">
                <a:solidFill>
                  <a:srgbClr val="FF4343"/>
                </a:solidFill>
              </a:rPr>
              <a:t>num</a:t>
            </a:r>
            <a:endParaRPr lang="pt-BR" dirty="0"/>
          </a:p>
          <a:p>
            <a:pPr lvl="2"/>
            <a:r>
              <a:rPr lang="pt-BR" dirty="0"/>
              <a:t>Os lexemas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total</a:t>
            </a:r>
            <a:r>
              <a:rPr lang="pt-BR" dirty="0"/>
              <a:t>,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cont</a:t>
            </a:r>
            <a:r>
              <a:rPr lang="pt-BR" dirty="0"/>
              <a:t> e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pt-BR" dirty="0"/>
              <a:t> casam com o padrão de um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As próximas fases precisam saber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qual lexema foi casado </a:t>
            </a:r>
          </a:p>
          <a:p>
            <a:pPr lvl="1"/>
            <a:r>
              <a:rPr lang="pt-BR" dirty="0"/>
              <a:t>O analisador léxico precisa oferecer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informações adicionais</a:t>
            </a:r>
            <a:endParaRPr lang="pt-BR" dirty="0"/>
          </a:p>
          <a:p>
            <a:pPr lvl="2"/>
            <a:r>
              <a:rPr lang="pt-BR" dirty="0"/>
              <a:t>Nestes casos utilizam-se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atributos</a:t>
            </a:r>
            <a:r>
              <a:rPr lang="pt-BR" dirty="0"/>
              <a:t> para os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/>
              <a:t>: </a:t>
            </a:r>
          </a:p>
          <a:p>
            <a:pPr lvl="3"/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,3&gt;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,52&gt;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,829&gt;</a:t>
            </a:r>
          </a:p>
          <a:p>
            <a:pPr lvl="3"/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"total"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/>
              <a:t>,</a:t>
            </a:r>
            <a:r>
              <a:rPr lang="pt-BR" dirty="0">
                <a:latin typeface="Consolas" panose="020B0609020204030204" pitchFamily="49" charset="0"/>
              </a:rPr>
              <a:t>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"cont"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/>
              <a:t>,</a:t>
            </a:r>
            <a:r>
              <a:rPr lang="pt-BR" dirty="0">
                <a:latin typeface="Consolas" panose="020B0609020204030204" pitchFamily="49" charset="0"/>
              </a:rPr>
              <a:t>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"func"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2230845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7846</TotalTime>
  <Words>2985</Words>
  <Application>Microsoft Office PowerPoint</Application>
  <PresentationFormat>Personalizar</PresentationFormat>
  <Paragraphs>350</Paragraphs>
  <Slides>29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Cambria Math</vt:lpstr>
      <vt:lpstr>Century Gothic</vt:lpstr>
      <vt:lpstr>Consolas</vt:lpstr>
      <vt:lpstr>Courier New</vt:lpstr>
      <vt:lpstr>Symbol</vt:lpstr>
      <vt:lpstr>Ondas do mar 16:9</vt:lpstr>
      <vt:lpstr>Expressões Regulares</vt:lpstr>
      <vt:lpstr>Introdução</vt:lpstr>
      <vt:lpstr>Introdução</vt:lpstr>
      <vt:lpstr>Introdução</vt:lpstr>
      <vt:lpstr>Introdução</vt:lpstr>
      <vt:lpstr>Terminologia</vt:lpstr>
      <vt:lpstr>Terminologia</vt:lpstr>
      <vt:lpstr>Tokens</vt:lpstr>
      <vt:lpstr>Tokens</vt:lpstr>
      <vt:lpstr>Tokens</vt:lpstr>
      <vt:lpstr>Exercício</vt:lpstr>
      <vt:lpstr>Especificação de Tokens</vt:lpstr>
      <vt:lpstr>Cadeias e Linguagens</vt:lpstr>
      <vt:lpstr>Cadeias e Linguagens</vt:lpstr>
      <vt:lpstr>Cadeias e Linguagens</vt:lpstr>
      <vt:lpstr>Cadeias e Linguagens</vt:lpstr>
      <vt:lpstr>Cadeias e Linguagens</vt:lpstr>
      <vt:lpstr>Operações sobre Linguagens</vt:lpstr>
      <vt:lpstr>Operações sobre Linguagens</vt:lpstr>
      <vt:lpstr>Operações sobre Linguagens</vt:lpstr>
      <vt:lpstr>Expressões Regulares</vt:lpstr>
      <vt:lpstr>Expressões Regulares</vt:lpstr>
      <vt:lpstr>Expressões Regulares</vt:lpstr>
      <vt:lpstr>Expressões Regulares</vt:lpstr>
      <vt:lpstr>Expressões Regulares</vt:lpstr>
      <vt:lpstr>Definições Regulares</vt:lpstr>
      <vt:lpstr>Definições Regulares</vt:lpstr>
      <vt:lpstr>Exercícios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14</cp:revision>
  <dcterms:created xsi:type="dcterms:W3CDTF">2017-12-04T02:17:29Z</dcterms:created>
  <dcterms:modified xsi:type="dcterms:W3CDTF">2021-04-08T00:28:38Z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