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65" r:id="rId5"/>
    <p:sldId id="289" r:id="rId6"/>
    <p:sldId id="312" r:id="rId7"/>
    <p:sldId id="315" r:id="rId8"/>
    <p:sldId id="318" r:id="rId9"/>
    <p:sldId id="316" r:id="rId10"/>
    <p:sldId id="317" r:id="rId11"/>
    <p:sldId id="314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25" r:id="rId27"/>
    <p:sldId id="288" r:id="rId28"/>
    <p:sldId id="321" r:id="rId29"/>
    <p:sldId id="322" r:id="rId30"/>
    <p:sldId id="323" r:id="rId31"/>
    <p:sldId id="324" r:id="rId32"/>
    <p:sldId id="319" r:id="rId33"/>
  </p:sldIdLst>
  <p:sldSz cx="12188825" cy="6858000"/>
  <p:notesSz cx="6858000" cy="9144000"/>
  <p:custDataLst>
    <p:tags r:id="rId36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FF7575"/>
    <a:srgbClr val="22372E"/>
    <a:srgbClr val="898B72"/>
    <a:srgbClr val="0A100E"/>
    <a:srgbClr val="203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C43AA1-E6C8-4CE8-ABD0-23E35A790A8A}" v="184" dt="2021-04-12T06:29:41.0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1657" autoAdjust="0"/>
  </p:normalViewPr>
  <p:slideViewPr>
    <p:cSldViewPr showGuides="1">
      <p:cViewPr varScale="1">
        <p:scale>
          <a:sx n="156" d="100"/>
          <a:sy n="156" d="100"/>
        </p:scale>
        <p:origin x="264" y="8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66C43AA1-E6C8-4CE8-ABD0-23E35A790A8A}"/>
    <pc:docChg chg="undo custSel addSld delSld modSld sldOrd">
      <pc:chgData name="Judson Santiago" userId="ebb108da2f256286" providerId="LiveId" clId="{66C43AA1-E6C8-4CE8-ABD0-23E35A790A8A}" dt="2021-04-14T05:32:14.249" v="1231" actId="6549"/>
      <pc:docMkLst>
        <pc:docMk/>
      </pc:docMkLst>
      <pc:sldChg chg="modNotesTx">
        <pc:chgData name="Judson Santiago" userId="ebb108da2f256286" providerId="LiveId" clId="{66C43AA1-E6C8-4CE8-ABD0-23E35A790A8A}" dt="2021-04-13T16:39:38.161" v="1124"/>
        <pc:sldMkLst>
          <pc:docMk/>
          <pc:sldMk cId="2808920126" sldId="265"/>
        </pc:sldMkLst>
      </pc:sldChg>
      <pc:sldChg chg="modSp mod">
        <pc:chgData name="Judson Santiago" userId="ebb108da2f256286" providerId="LiveId" clId="{66C43AA1-E6C8-4CE8-ABD0-23E35A790A8A}" dt="2021-04-12T05:46:16.231" v="761" actId="21"/>
        <pc:sldMkLst>
          <pc:docMk/>
          <pc:sldMk cId="612817358" sldId="288"/>
        </pc:sldMkLst>
        <pc:spChg chg="mod">
          <ac:chgData name="Judson Santiago" userId="ebb108da2f256286" providerId="LiveId" clId="{66C43AA1-E6C8-4CE8-ABD0-23E35A790A8A}" dt="2021-04-12T05:46:16.231" v="761" actId="21"/>
          <ac:spMkLst>
            <pc:docMk/>
            <pc:sldMk cId="612817358" sldId="288"/>
            <ac:spMk id="3" creationId="{9E64CE6D-6E24-48C0-BB56-0861E4F7D2F0}"/>
          </ac:spMkLst>
        </pc:spChg>
      </pc:sldChg>
      <pc:sldChg chg="modSp mod">
        <pc:chgData name="Judson Santiago" userId="ebb108da2f256286" providerId="LiveId" clId="{66C43AA1-E6C8-4CE8-ABD0-23E35A790A8A}" dt="2021-04-11T22:43:51.652" v="16" actId="6549"/>
        <pc:sldMkLst>
          <pc:docMk/>
          <pc:sldMk cId="655096688" sldId="289"/>
        </pc:sldMkLst>
        <pc:spChg chg="mod">
          <ac:chgData name="Judson Santiago" userId="ebb108da2f256286" providerId="LiveId" clId="{66C43AA1-E6C8-4CE8-ABD0-23E35A790A8A}" dt="2021-04-11T22:43:51.652" v="16" actId="6549"/>
          <ac:spMkLst>
            <pc:docMk/>
            <pc:sldMk cId="655096688" sldId="289"/>
            <ac:spMk id="3" creationId="{1264C229-4B9C-4D01-99CB-6AA634B3C5A3}"/>
          </ac:spMkLst>
        </pc:spChg>
      </pc:sldChg>
      <pc:sldChg chg="modSp mod">
        <pc:chgData name="Judson Santiago" userId="ebb108da2f256286" providerId="LiveId" clId="{66C43AA1-E6C8-4CE8-ABD0-23E35A790A8A}" dt="2021-04-12T04:00:47.661" v="331" actId="6549"/>
        <pc:sldMkLst>
          <pc:docMk/>
          <pc:sldMk cId="2009210668" sldId="290"/>
        </pc:sldMkLst>
        <pc:spChg chg="mod">
          <ac:chgData name="Judson Santiago" userId="ebb108da2f256286" providerId="LiveId" clId="{66C43AA1-E6C8-4CE8-ABD0-23E35A790A8A}" dt="2021-04-12T04:00:47.661" v="331" actId="6549"/>
          <ac:spMkLst>
            <pc:docMk/>
            <pc:sldMk cId="2009210668" sldId="290"/>
            <ac:spMk id="3" creationId="{52A95279-5B1E-4164-8EE0-24FC6D4B9359}"/>
          </ac:spMkLst>
        </pc:spChg>
      </pc:sldChg>
      <pc:sldChg chg="modSp mod">
        <pc:chgData name="Judson Santiago" userId="ebb108da2f256286" providerId="LiveId" clId="{66C43AA1-E6C8-4CE8-ABD0-23E35A790A8A}" dt="2021-04-12T04:02:58.462" v="334" actId="20577"/>
        <pc:sldMkLst>
          <pc:docMk/>
          <pc:sldMk cId="2601047256" sldId="291"/>
        </pc:sldMkLst>
        <pc:spChg chg="mod">
          <ac:chgData name="Judson Santiago" userId="ebb108da2f256286" providerId="LiveId" clId="{66C43AA1-E6C8-4CE8-ABD0-23E35A790A8A}" dt="2021-04-12T04:02:58.462" v="334" actId="20577"/>
          <ac:spMkLst>
            <pc:docMk/>
            <pc:sldMk cId="2601047256" sldId="291"/>
            <ac:spMk id="3" creationId="{74F70045-35B1-44D4-82FC-0BF1E87703A7}"/>
          </ac:spMkLst>
        </pc:spChg>
      </pc:sldChg>
      <pc:sldChg chg="modSp mod">
        <pc:chgData name="Judson Santiago" userId="ebb108da2f256286" providerId="LiveId" clId="{66C43AA1-E6C8-4CE8-ABD0-23E35A790A8A}" dt="2021-04-12T04:21:17.961" v="336" actId="167"/>
        <pc:sldMkLst>
          <pc:docMk/>
          <pc:sldMk cId="3157945120" sldId="297"/>
        </pc:sldMkLst>
        <pc:spChg chg="mod ord">
          <ac:chgData name="Judson Santiago" userId="ebb108da2f256286" providerId="LiveId" clId="{66C43AA1-E6C8-4CE8-ABD0-23E35A790A8A}" dt="2021-04-12T04:21:17.961" v="336" actId="167"/>
          <ac:spMkLst>
            <pc:docMk/>
            <pc:sldMk cId="3157945120" sldId="297"/>
            <ac:spMk id="3" creationId="{E60FB69C-6B8F-4828-8DD6-A5845B59BCBA}"/>
          </ac:spMkLst>
        </pc:spChg>
      </pc:sldChg>
      <pc:sldChg chg="modSp mod">
        <pc:chgData name="Judson Santiago" userId="ebb108da2f256286" providerId="LiveId" clId="{66C43AA1-E6C8-4CE8-ABD0-23E35A790A8A}" dt="2021-04-12T04:23:59.909" v="340" actId="20577"/>
        <pc:sldMkLst>
          <pc:docMk/>
          <pc:sldMk cId="324881801" sldId="299"/>
        </pc:sldMkLst>
        <pc:spChg chg="mod">
          <ac:chgData name="Judson Santiago" userId="ebb108da2f256286" providerId="LiveId" clId="{66C43AA1-E6C8-4CE8-ABD0-23E35A790A8A}" dt="2021-04-12T04:23:59.909" v="340" actId="20577"/>
          <ac:spMkLst>
            <pc:docMk/>
            <pc:sldMk cId="324881801" sldId="299"/>
            <ac:spMk id="3" creationId="{72463333-225B-4936-821E-77E8DBD7799A}"/>
          </ac:spMkLst>
        </pc:spChg>
      </pc:sldChg>
      <pc:sldChg chg="modSp mod">
        <pc:chgData name="Judson Santiago" userId="ebb108da2f256286" providerId="LiveId" clId="{66C43AA1-E6C8-4CE8-ABD0-23E35A790A8A}" dt="2021-04-12T04:30:15.183" v="365" actId="20577"/>
        <pc:sldMkLst>
          <pc:docMk/>
          <pc:sldMk cId="3546238294" sldId="301"/>
        </pc:sldMkLst>
        <pc:spChg chg="mod">
          <ac:chgData name="Judson Santiago" userId="ebb108da2f256286" providerId="LiveId" clId="{66C43AA1-E6C8-4CE8-ABD0-23E35A790A8A}" dt="2021-04-12T04:30:15.183" v="365" actId="20577"/>
          <ac:spMkLst>
            <pc:docMk/>
            <pc:sldMk cId="3546238294" sldId="301"/>
            <ac:spMk id="4" creationId="{D04D291F-F2F6-48F9-95FA-CAC5E6C6F26B}"/>
          </ac:spMkLst>
        </pc:spChg>
        <pc:grpChg chg="mod">
          <ac:chgData name="Judson Santiago" userId="ebb108da2f256286" providerId="LiveId" clId="{66C43AA1-E6C8-4CE8-ABD0-23E35A790A8A}" dt="2021-04-12T04:28:31.961" v="343" actId="1076"/>
          <ac:grpSpMkLst>
            <pc:docMk/>
            <pc:sldMk cId="3546238294" sldId="301"/>
            <ac:grpSpMk id="6" creationId="{B15A9418-56C0-4362-A4B7-E0517DBCB2E2}"/>
          </ac:grpSpMkLst>
        </pc:grpChg>
      </pc:sldChg>
      <pc:sldChg chg="modSp mod">
        <pc:chgData name="Judson Santiago" userId="ebb108da2f256286" providerId="LiveId" clId="{66C43AA1-E6C8-4CE8-ABD0-23E35A790A8A}" dt="2021-04-12T04:34:05.644" v="369" actId="948"/>
        <pc:sldMkLst>
          <pc:docMk/>
          <pc:sldMk cId="1672453296" sldId="302"/>
        </pc:sldMkLst>
        <pc:spChg chg="mod">
          <ac:chgData name="Judson Santiago" userId="ebb108da2f256286" providerId="LiveId" clId="{66C43AA1-E6C8-4CE8-ABD0-23E35A790A8A}" dt="2021-04-12T04:34:05.644" v="369" actId="948"/>
          <ac:spMkLst>
            <pc:docMk/>
            <pc:sldMk cId="1672453296" sldId="302"/>
            <ac:spMk id="3" creationId="{12E641D0-D260-4B7A-81CC-8B1BF4051103}"/>
          </ac:spMkLst>
        </pc:spChg>
      </pc:sldChg>
      <pc:sldChg chg="modSp mod">
        <pc:chgData name="Judson Santiago" userId="ebb108da2f256286" providerId="LiveId" clId="{66C43AA1-E6C8-4CE8-ABD0-23E35A790A8A}" dt="2021-04-12T04:35:23.858" v="374" actId="6549"/>
        <pc:sldMkLst>
          <pc:docMk/>
          <pc:sldMk cId="3422410950" sldId="303"/>
        </pc:sldMkLst>
        <pc:spChg chg="mod">
          <ac:chgData name="Judson Santiago" userId="ebb108da2f256286" providerId="LiveId" clId="{66C43AA1-E6C8-4CE8-ABD0-23E35A790A8A}" dt="2021-04-12T04:35:23.858" v="374" actId="6549"/>
          <ac:spMkLst>
            <pc:docMk/>
            <pc:sldMk cId="3422410950" sldId="303"/>
            <ac:spMk id="3" creationId="{A889BC09-3905-44DC-A3DC-A629784DF026}"/>
          </ac:spMkLst>
        </pc:spChg>
      </pc:sldChg>
      <pc:sldChg chg="modSp mod">
        <pc:chgData name="Judson Santiago" userId="ebb108da2f256286" providerId="LiveId" clId="{66C43AA1-E6C8-4CE8-ABD0-23E35A790A8A}" dt="2021-04-11T22:49:53.865" v="26" actId="1076"/>
        <pc:sldMkLst>
          <pc:docMk/>
          <pc:sldMk cId="3637676080" sldId="312"/>
        </pc:sldMkLst>
        <pc:spChg chg="mod">
          <ac:chgData name="Judson Santiago" userId="ebb108da2f256286" providerId="LiveId" clId="{66C43AA1-E6C8-4CE8-ABD0-23E35A790A8A}" dt="2021-04-11T22:49:33.302" v="24" actId="20577"/>
          <ac:spMkLst>
            <pc:docMk/>
            <pc:sldMk cId="3637676080" sldId="312"/>
            <ac:spMk id="3" creationId="{8C6CB907-4813-4990-8655-8E8454920347}"/>
          </ac:spMkLst>
        </pc:spChg>
        <pc:spChg chg="mod">
          <ac:chgData name="Judson Santiago" userId="ebb108da2f256286" providerId="LiveId" clId="{66C43AA1-E6C8-4CE8-ABD0-23E35A790A8A}" dt="2021-04-11T22:49:53.865" v="26" actId="1076"/>
          <ac:spMkLst>
            <pc:docMk/>
            <pc:sldMk cId="3637676080" sldId="312"/>
            <ac:spMk id="4" creationId="{CCD86162-34E0-47C3-9CEE-355350C08CCC}"/>
          </ac:spMkLst>
        </pc:spChg>
      </pc:sldChg>
      <pc:sldChg chg="modSp mod modNotesTx">
        <pc:chgData name="Judson Santiago" userId="ebb108da2f256286" providerId="LiveId" clId="{66C43AA1-E6C8-4CE8-ABD0-23E35A790A8A}" dt="2021-04-11T23:23:45.540" v="271" actId="20577"/>
        <pc:sldMkLst>
          <pc:docMk/>
          <pc:sldMk cId="2219153449" sldId="314"/>
        </pc:sldMkLst>
        <pc:spChg chg="mod">
          <ac:chgData name="Judson Santiago" userId="ebb108da2f256286" providerId="LiveId" clId="{66C43AA1-E6C8-4CE8-ABD0-23E35A790A8A}" dt="2021-04-11T23:07:01.207" v="141" actId="207"/>
          <ac:spMkLst>
            <pc:docMk/>
            <pc:sldMk cId="2219153449" sldId="314"/>
            <ac:spMk id="3" creationId="{68E1D2E8-FD5A-4FA3-B50E-90F8DE089DE7}"/>
          </ac:spMkLst>
        </pc:spChg>
      </pc:sldChg>
      <pc:sldChg chg="modSp mod">
        <pc:chgData name="Judson Santiago" userId="ebb108da2f256286" providerId="LiveId" clId="{66C43AA1-E6C8-4CE8-ABD0-23E35A790A8A}" dt="2021-04-11T22:52:06.316" v="38" actId="20577"/>
        <pc:sldMkLst>
          <pc:docMk/>
          <pc:sldMk cId="3178634466" sldId="315"/>
        </pc:sldMkLst>
        <pc:graphicFrameChg chg="modGraphic">
          <ac:chgData name="Judson Santiago" userId="ebb108da2f256286" providerId="LiveId" clId="{66C43AA1-E6C8-4CE8-ABD0-23E35A790A8A}" dt="2021-04-11T22:52:06.316" v="38" actId="20577"/>
          <ac:graphicFrameMkLst>
            <pc:docMk/>
            <pc:sldMk cId="3178634466" sldId="315"/>
            <ac:graphicFrameMk id="4" creationId="{77EAE483-FF80-46CE-BB95-32E2494D9DE0}"/>
          </ac:graphicFrameMkLst>
        </pc:graphicFrameChg>
      </pc:sldChg>
      <pc:sldChg chg="modSp mod">
        <pc:chgData name="Judson Santiago" userId="ebb108da2f256286" providerId="LiveId" clId="{66C43AA1-E6C8-4CE8-ABD0-23E35A790A8A}" dt="2021-04-11T22:55:52.886" v="42" actId="1076"/>
        <pc:sldMkLst>
          <pc:docMk/>
          <pc:sldMk cId="1212655002" sldId="316"/>
        </pc:sldMkLst>
        <pc:spChg chg="mod">
          <ac:chgData name="Judson Santiago" userId="ebb108da2f256286" providerId="LiveId" clId="{66C43AA1-E6C8-4CE8-ABD0-23E35A790A8A}" dt="2021-04-11T22:55:40.226" v="41" actId="20577"/>
          <ac:spMkLst>
            <pc:docMk/>
            <pc:sldMk cId="1212655002" sldId="316"/>
            <ac:spMk id="3" creationId="{B4DEBD1C-E4A2-4CF3-921F-62A92B6387BE}"/>
          </ac:spMkLst>
        </pc:spChg>
        <pc:spChg chg="mod">
          <ac:chgData name="Judson Santiago" userId="ebb108da2f256286" providerId="LiveId" clId="{66C43AA1-E6C8-4CE8-ABD0-23E35A790A8A}" dt="2021-04-11T22:55:52.886" v="42" actId="1076"/>
          <ac:spMkLst>
            <pc:docMk/>
            <pc:sldMk cId="1212655002" sldId="316"/>
            <ac:spMk id="4" creationId="{4D4FD42D-95CE-434C-A09C-E90A93B259DF}"/>
          </ac:spMkLst>
        </pc:spChg>
      </pc:sldChg>
      <pc:sldChg chg="delSp modSp mod">
        <pc:chgData name="Judson Santiago" userId="ebb108da2f256286" providerId="LiveId" clId="{66C43AA1-E6C8-4CE8-ABD0-23E35A790A8A}" dt="2021-04-11T23:05:14.864" v="140" actId="20577"/>
        <pc:sldMkLst>
          <pc:docMk/>
          <pc:sldMk cId="661027478" sldId="317"/>
        </pc:sldMkLst>
        <pc:spChg chg="mod">
          <ac:chgData name="Judson Santiago" userId="ebb108da2f256286" providerId="LiveId" clId="{66C43AA1-E6C8-4CE8-ABD0-23E35A790A8A}" dt="2021-04-11T23:05:14.864" v="140" actId="20577"/>
          <ac:spMkLst>
            <pc:docMk/>
            <pc:sldMk cId="661027478" sldId="317"/>
            <ac:spMk id="3" creationId="{69F1154D-BB57-436E-9B8A-FDA763946DA4}"/>
          </ac:spMkLst>
        </pc:spChg>
        <pc:spChg chg="del mod">
          <ac:chgData name="Judson Santiago" userId="ebb108da2f256286" providerId="LiveId" clId="{66C43AA1-E6C8-4CE8-ABD0-23E35A790A8A}" dt="2021-04-11T23:02:28.456" v="75" actId="478"/>
          <ac:spMkLst>
            <pc:docMk/>
            <pc:sldMk cId="661027478" sldId="317"/>
            <ac:spMk id="9" creationId="{746587F0-E8F0-46D8-8698-40DFF64CFB6E}"/>
          </ac:spMkLst>
        </pc:spChg>
      </pc:sldChg>
      <pc:sldChg chg="modSp add del mod">
        <pc:chgData name="Judson Santiago" userId="ebb108da2f256286" providerId="LiveId" clId="{66C43AA1-E6C8-4CE8-ABD0-23E35A790A8A}" dt="2021-04-12T06:17:01.589" v="1003" actId="47"/>
        <pc:sldMkLst>
          <pc:docMk/>
          <pc:sldMk cId="2844711697" sldId="320"/>
        </pc:sldMkLst>
        <pc:grpChg chg="mod">
          <ac:chgData name="Judson Santiago" userId="ebb108da2f256286" providerId="LiveId" clId="{66C43AA1-E6C8-4CE8-ABD0-23E35A790A8A}" dt="2021-04-12T06:11:01.034" v="918" actId="14100"/>
          <ac:grpSpMkLst>
            <pc:docMk/>
            <pc:sldMk cId="2844711697" sldId="320"/>
            <ac:grpSpMk id="196" creationId="{E1B86279-BD93-4DF7-8B3D-D9853194A92F}"/>
          </ac:grpSpMkLst>
        </pc:grpChg>
        <pc:cxnChg chg="mod">
          <ac:chgData name="Judson Santiago" userId="ebb108da2f256286" providerId="LiveId" clId="{66C43AA1-E6C8-4CE8-ABD0-23E35A790A8A}" dt="2021-04-09T04:13:46.131" v="9" actId="14100"/>
          <ac:cxnSpMkLst>
            <pc:docMk/>
            <pc:sldMk cId="2844711697" sldId="320"/>
            <ac:cxnSpMk id="146" creationId="{64CF4B81-7E58-4B8D-9F66-6114EF40B975}"/>
          </ac:cxnSpMkLst>
        </pc:cxnChg>
        <pc:cxnChg chg="mod">
          <ac:chgData name="Judson Santiago" userId="ebb108da2f256286" providerId="LiveId" clId="{66C43AA1-E6C8-4CE8-ABD0-23E35A790A8A}" dt="2021-04-09T04:13:46.747" v="10" actId="14100"/>
          <ac:cxnSpMkLst>
            <pc:docMk/>
            <pc:sldMk cId="2844711697" sldId="320"/>
            <ac:cxnSpMk id="147" creationId="{4B9F20C0-829B-479D-B9F8-53B2205ADE76}"/>
          </ac:cxnSpMkLst>
        </pc:cxnChg>
      </pc:sldChg>
      <pc:sldChg chg="addSp delSp modSp add mod ord delAnim modAnim">
        <pc:chgData name="Judson Santiago" userId="ebb108da2f256286" providerId="LiveId" clId="{66C43AA1-E6C8-4CE8-ABD0-23E35A790A8A}" dt="2021-04-12T06:05:22.621" v="914" actId="1076"/>
        <pc:sldMkLst>
          <pc:docMk/>
          <pc:sldMk cId="991434364" sldId="321"/>
        </pc:sldMkLst>
        <pc:spChg chg="mod">
          <ac:chgData name="Judson Santiago" userId="ebb108da2f256286" providerId="LiveId" clId="{66C43AA1-E6C8-4CE8-ABD0-23E35A790A8A}" dt="2021-04-12T04:50:12.355" v="435" actId="1076"/>
          <ac:spMkLst>
            <pc:docMk/>
            <pc:sldMk cId="991434364" sldId="321"/>
            <ac:spMk id="3" creationId="{9E64CE6D-6E24-48C0-BB56-0861E4F7D2F0}"/>
          </ac:spMkLst>
        </pc:spChg>
        <pc:spChg chg="mod topLvl">
          <ac:chgData name="Judson Santiago" userId="ebb108da2f256286" providerId="LiveId" clId="{66C43AA1-E6C8-4CE8-ABD0-23E35A790A8A}" dt="2021-04-12T05:30:26.288" v="683" actId="164"/>
          <ac:spMkLst>
            <pc:docMk/>
            <pc:sldMk cId="991434364" sldId="321"/>
            <ac:spMk id="5" creationId="{82F96638-FF70-4580-A15D-BB81FB6EF178}"/>
          </ac:spMkLst>
        </pc:spChg>
        <pc:spChg chg="mod topLvl">
          <ac:chgData name="Judson Santiago" userId="ebb108da2f256286" providerId="LiveId" clId="{66C43AA1-E6C8-4CE8-ABD0-23E35A790A8A}" dt="2021-04-12T05:30:56.026" v="686" actId="164"/>
          <ac:spMkLst>
            <pc:docMk/>
            <pc:sldMk cId="991434364" sldId="321"/>
            <ac:spMk id="7" creationId="{ECCA0F5D-6722-4DA9-AFFA-7CB07230F8D3}"/>
          </ac:spMkLst>
        </pc:spChg>
        <pc:spChg chg="mod ord topLvl">
          <ac:chgData name="Judson Santiago" userId="ebb108da2f256286" providerId="LiveId" clId="{66C43AA1-E6C8-4CE8-ABD0-23E35A790A8A}" dt="2021-04-12T05:30:26.288" v="683" actId="164"/>
          <ac:spMkLst>
            <pc:docMk/>
            <pc:sldMk cId="991434364" sldId="321"/>
            <ac:spMk id="8" creationId="{8F6DF3F4-916D-4490-8437-6F5642ED1C6D}"/>
          </ac:spMkLst>
        </pc:spChg>
        <pc:spChg chg="mod topLvl">
          <ac:chgData name="Judson Santiago" userId="ebb108da2f256286" providerId="LiveId" clId="{66C43AA1-E6C8-4CE8-ABD0-23E35A790A8A}" dt="2021-04-12T05:30:56.026" v="686" actId="164"/>
          <ac:spMkLst>
            <pc:docMk/>
            <pc:sldMk cId="991434364" sldId="321"/>
            <ac:spMk id="11" creationId="{6C9A68E1-FBF6-4B5C-B83F-AD3AD3B613CE}"/>
          </ac:spMkLst>
        </pc:spChg>
        <pc:spChg chg="mod topLvl">
          <ac:chgData name="Judson Santiago" userId="ebb108da2f256286" providerId="LiveId" clId="{66C43AA1-E6C8-4CE8-ABD0-23E35A790A8A}" dt="2021-04-12T05:31:26.403" v="690" actId="164"/>
          <ac:spMkLst>
            <pc:docMk/>
            <pc:sldMk cId="991434364" sldId="321"/>
            <ac:spMk id="12" creationId="{7ADED79F-2762-4B12-8C5B-BF84AAD5DA8A}"/>
          </ac:spMkLst>
        </pc:spChg>
        <pc:spChg chg="mod topLvl">
          <ac:chgData name="Judson Santiago" userId="ebb108da2f256286" providerId="LiveId" clId="{66C43AA1-E6C8-4CE8-ABD0-23E35A790A8A}" dt="2021-04-12T06:05:12.934" v="913" actId="1076"/>
          <ac:spMkLst>
            <pc:docMk/>
            <pc:sldMk cId="991434364" sldId="321"/>
            <ac:spMk id="14" creationId="{376F3C36-65D4-41C6-9E42-12D98952A674}"/>
          </ac:spMkLst>
        </pc:spChg>
        <pc:spChg chg="del mod topLvl">
          <ac:chgData name="Judson Santiago" userId="ebb108da2f256286" providerId="LiveId" clId="{66C43AA1-E6C8-4CE8-ABD0-23E35A790A8A}" dt="2021-04-12T04:42:35.890" v="404" actId="478"/>
          <ac:spMkLst>
            <pc:docMk/>
            <pc:sldMk cId="991434364" sldId="321"/>
            <ac:spMk id="16" creationId="{49D0386E-543B-4ADA-8995-017B01CDEC0B}"/>
          </ac:spMkLst>
        </pc:spChg>
        <pc:spChg chg="mod topLvl">
          <ac:chgData name="Judson Santiago" userId="ebb108da2f256286" providerId="LiveId" clId="{66C43AA1-E6C8-4CE8-ABD0-23E35A790A8A}" dt="2021-04-12T05:30:04.407" v="682" actId="165"/>
          <ac:spMkLst>
            <pc:docMk/>
            <pc:sldMk cId="991434364" sldId="321"/>
            <ac:spMk id="17" creationId="{5031B54C-78D2-437C-95D6-20429D38C7F5}"/>
          </ac:spMkLst>
        </pc:spChg>
        <pc:spChg chg="mod topLvl">
          <ac:chgData name="Judson Santiago" userId="ebb108da2f256286" providerId="LiveId" clId="{66C43AA1-E6C8-4CE8-ABD0-23E35A790A8A}" dt="2021-04-12T05:30:04.407" v="682" actId="165"/>
          <ac:spMkLst>
            <pc:docMk/>
            <pc:sldMk cId="991434364" sldId="321"/>
            <ac:spMk id="18" creationId="{A551704A-7D75-4C2A-944B-B3100AE3CC5B}"/>
          </ac:spMkLst>
        </pc:spChg>
        <pc:spChg chg="mod topLvl">
          <ac:chgData name="Judson Santiago" userId="ebb108da2f256286" providerId="LiveId" clId="{66C43AA1-E6C8-4CE8-ABD0-23E35A790A8A}" dt="2021-04-12T05:33:30.741" v="706" actId="164"/>
          <ac:spMkLst>
            <pc:docMk/>
            <pc:sldMk cId="991434364" sldId="321"/>
            <ac:spMk id="22" creationId="{0B22B774-9346-4139-975A-1660D7007C11}"/>
          </ac:spMkLst>
        </pc:spChg>
        <pc:spChg chg="mod topLvl">
          <ac:chgData name="Judson Santiago" userId="ebb108da2f256286" providerId="LiveId" clId="{66C43AA1-E6C8-4CE8-ABD0-23E35A790A8A}" dt="2021-04-12T05:33:30.741" v="706" actId="164"/>
          <ac:spMkLst>
            <pc:docMk/>
            <pc:sldMk cId="991434364" sldId="321"/>
            <ac:spMk id="24" creationId="{D3A92837-A162-4EE7-877F-11F7C2DC2128}"/>
          </ac:spMkLst>
        </pc:spChg>
        <pc:spChg chg="mod topLvl">
          <ac:chgData name="Judson Santiago" userId="ebb108da2f256286" providerId="LiveId" clId="{66C43AA1-E6C8-4CE8-ABD0-23E35A790A8A}" dt="2021-04-12T05:33:30.741" v="706" actId="164"/>
          <ac:spMkLst>
            <pc:docMk/>
            <pc:sldMk cId="991434364" sldId="321"/>
            <ac:spMk id="25" creationId="{525FFE96-C65B-4F01-8CE7-DAC7E7F5BD04}"/>
          </ac:spMkLst>
        </pc:spChg>
        <pc:spChg chg="mod topLvl">
          <ac:chgData name="Judson Santiago" userId="ebb108da2f256286" providerId="LiveId" clId="{66C43AA1-E6C8-4CE8-ABD0-23E35A790A8A}" dt="2021-04-12T05:33:30.741" v="706" actId="164"/>
          <ac:spMkLst>
            <pc:docMk/>
            <pc:sldMk cId="991434364" sldId="321"/>
            <ac:spMk id="28" creationId="{FE34EABC-520F-4A58-AC62-3DA48FF91B60}"/>
          </ac:spMkLst>
        </pc:spChg>
        <pc:spChg chg="mod topLvl">
          <ac:chgData name="Judson Santiago" userId="ebb108da2f256286" providerId="LiveId" clId="{66C43AA1-E6C8-4CE8-ABD0-23E35A790A8A}" dt="2021-04-12T05:34:34.575" v="710" actId="164"/>
          <ac:spMkLst>
            <pc:docMk/>
            <pc:sldMk cId="991434364" sldId="321"/>
            <ac:spMk id="29" creationId="{4FE5BE71-7764-47D7-AC3B-B2FB3AD1E0BD}"/>
          </ac:spMkLst>
        </pc:spChg>
        <pc:spChg chg="mod topLvl">
          <ac:chgData name="Judson Santiago" userId="ebb108da2f256286" providerId="LiveId" clId="{66C43AA1-E6C8-4CE8-ABD0-23E35A790A8A}" dt="2021-04-12T05:33:48.406" v="708" actId="164"/>
          <ac:spMkLst>
            <pc:docMk/>
            <pc:sldMk cId="991434364" sldId="321"/>
            <ac:spMk id="31" creationId="{4442801E-DAAD-4579-9F5C-79F9904A646E}"/>
          </ac:spMkLst>
        </pc:spChg>
        <pc:spChg chg="mod">
          <ac:chgData name="Judson Santiago" userId="ebb108da2f256286" providerId="LiveId" clId="{66C43AA1-E6C8-4CE8-ABD0-23E35A790A8A}" dt="2021-04-12T05:29:47.804" v="680" actId="165"/>
          <ac:spMkLst>
            <pc:docMk/>
            <pc:sldMk cId="991434364" sldId="321"/>
            <ac:spMk id="33" creationId="{1462481B-7C29-475C-8F73-8F6744E6C9F7}"/>
          </ac:spMkLst>
        </pc:spChg>
        <pc:spChg chg="mod">
          <ac:chgData name="Judson Santiago" userId="ebb108da2f256286" providerId="LiveId" clId="{66C43AA1-E6C8-4CE8-ABD0-23E35A790A8A}" dt="2021-04-12T05:29:47.804" v="680" actId="165"/>
          <ac:spMkLst>
            <pc:docMk/>
            <pc:sldMk cId="991434364" sldId="321"/>
            <ac:spMk id="34" creationId="{048D0186-989A-4BEB-AF1A-8B216F9BA2C6}"/>
          </ac:spMkLst>
        </pc:spChg>
        <pc:spChg chg="add mod topLvl">
          <ac:chgData name="Judson Santiago" userId="ebb108da2f256286" providerId="LiveId" clId="{66C43AA1-E6C8-4CE8-ABD0-23E35A790A8A}" dt="2021-04-12T05:34:43.961" v="712" actId="164"/>
          <ac:spMkLst>
            <pc:docMk/>
            <pc:sldMk cId="991434364" sldId="321"/>
            <ac:spMk id="35" creationId="{AC084139-9BD5-4CD8-B122-64CA1A2F7271}"/>
          </ac:spMkLst>
        </pc:spChg>
        <pc:spChg chg="add mod topLvl">
          <ac:chgData name="Judson Santiago" userId="ebb108da2f256286" providerId="LiveId" clId="{66C43AA1-E6C8-4CE8-ABD0-23E35A790A8A}" dt="2021-04-12T05:34:55.605" v="714" actId="164"/>
          <ac:spMkLst>
            <pc:docMk/>
            <pc:sldMk cId="991434364" sldId="321"/>
            <ac:spMk id="41" creationId="{F9181B4B-D773-4C74-A076-37ABAD40B25A}"/>
          </ac:spMkLst>
        </pc:spChg>
        <pc:spChg chg="add mod topLvl">
          <ac:chgData name="Judson Santiago" userId="ebb108da2f256286" providerId="LiveId" clId="{66C43AA1-E6C8-4CE8-ABD0-23E35A790A8A}" dt="2021-04-12T05:31:35.790" v="692" actId="164"/>
          <ac:spMkLst>
            <pc:docMk/>
            <pc:sldMk cId="991434364" sldId="321"/>
            <ac:spMk id="43" creationId="{53416615-0D5D-4CFA-BD7C-C6E51D8016FE}"/>
          </ac:spMkLst>
        </pc:spChg>
        <pc:spChg chg="add del mod">
          <ac:chgData name="Judson Santiago" userId="ebb108da2f256286" providerId="LiveId" clId="{66C43AA1-E6C8-4CE8-ABD0-23E35A790A8A}" dt="2021-04-12T04:54:23.084" v="471" actId="478"/>
          <ac:spMkLst>
            <pc:docMk/>
            <pc:sldMk cId="991434364" sldId="321"/>
            <ac:spMk id="44" creationId="{88FF40D9-1E0B-45A7-8A6B-D2A42E3B822E}"/>
          </ac:spMkLst>
        </pc:spChg>
        <pc:spChg chg="add mod topLvl">
          <ac:chgData name="Judson Santiago" userId="ebb108da2f256286" providerId="LiveId" clId="{66C43AA1-E6C8-4CE8-ABD0-23E35A790A8A}" dt="2021-04-12T05:31:35.790" v="692" actId="164"/>
          <ac:spMkLst>
            <pc:docMk/>
            <pc:sldMk cId="991434364" sldId="321"/>
            <ac:spMk id="45" creationId="{A46DC359-4F9B-48E8-8301-0DC06A023108}"/>
          </ac:spMkLst>
        </pc:spChg>
        <pc:spChg chg="add mod topLvl">
          <ac:chgData name="Judson Santiago" userId="ebb108da2f256286" providerId="LiveId" clId="{66C43AA1-E6C8-4CE8-ABD0-23E35A790A8A}" dt="2021-04-12T06:05:22.621" v="914" actId="1076"/>
          <ac:spMkLst>
            <pc:docMk/>
            <pc:sldMk cId="991434364" sldId="321"/>
            <ac:spMk id="46" creationId="{8595DD8E-FEB8-4D85-B2C8-D8A9B3EA92CE}"/>
          </ac:spMkLst>
        </pc:spChg>
        <pc:spChg chg="add del mod">
          <ac:chgData name="Judson Santiago" userId="ebb108da2f256286" providerId="LiveId" clId="{66C43AA1-E6C8-4CE8-ABD0-23E35A790A8A}" dt="2021-04-12T05:21:17.053" v="662" actId="478"/>
          <ac:spMkLst>
            <pc:docMk/>
            <pc:sldMk cId="991434364" sldId="321"/>
            <ac:spMk id="52" creationId="{CE0FE317-88FA-4330-9513-45F9D327D37B}"/>
          </ac:spMkLst>
        </pc:spChg>
        <pc:grpChg chg="add del mod">
          <ac:chgData name="Judson Santiago" userId="ebb108da2f256286" providerId="LiveId" clId="{66C43AA1-E6C8-4CE8-ABD0-23E35A790A8A}" dt="2021-04-12T04:40:24.949" v="382" actId="165"/>
          <ac:grpSpMkLst>
            <pc:docMk/>
            <pc:sldMk cId="991434364" sldId="321"/>
            <ac:grpSpMk id="4" creationId="{C4E5DB55-F4B2-4054-9132-0F11E2B0B68D}"/>
          </ac:grpSpMkLst>
        </pc:grpChg>
        <pc:grpChg chg="add del mod topLvl">
          <ac:chgData name="Judson Santiago" userId="ebb108da2f256286" providerId="LiveId" clId="{66C43AA1-E6C8-4CE8-ABD0-23E35A790A8A}" dt="2021-04-12T05:31:26.403" v="690" actId="164"/>
          <ac:grpSpMkLst>
            <pc:docMk/>
            <pc:sldMk cId="991434364" sldId="321"/>
            <ac:grpSpMk id="13" creationId="{478F90F1-0657-4ED6-B799-A7754B689328}"/>
          </ac:grpSpMkLst>
        </pc:grpChg>
        <pc:grpChg chg="add del mod">
          <ac:chgData name="Judson Santiago" userId="ebb108da2f256286" providerId="LiveId" clId="{66C43AA1-E6C8-4CE8-ABD0-23E35A790A8A}" dt="2021-04-12T04:41:05.791" v="388" actId="165"/>
          <ac:grpSpMkLst>
            <pc:docMk/>
            <pc:sldMk cId="991434364" sldId="321"/>
            <ac:grpSpMk id="19" creationId="{F270BE0F-1143-4C2B-AA35-0945DC1D634D}"/>
          </ac:grpSpMkLst>
        </pc:grpChg>
        <pc:grpChg chg="add del mod">
          <ac:chgData name="Judson Santiago" userId="ebb108da2f256286" providerId="LiveId" clId="{66C43AA1-E6C8-4CE8-ABD0-23E35A790A8A}" dt="2021-04-12T05:10:06.987" v="643" actId="165"/>
          <ac:grpSpMkLst>
            <pc:docMk/>
            <pc:sldMk cId="991434364" sldId="321"/>
            <ac:grpSpMk id="20" creationId="{9B29554B-5357-4E28-9ECA-B5410663F542}"/>
          </ac:grpSpMkLst>
        </pc:grpChg>
        <pc:grpChg chg="add del mod">
          <ac:chgData name="Judson Santiago" userId="ebb108da2f256286" providerId="LiveId" clId="{66C43AA1-E6C8-4CE8-ABD0-23E35A790A8A}" dt="2021-04-12T04:44:50.573" v="412" actId="165"/>
          <ac:grpSpMkLst>
            <pc:docMk/>
            <pc:sldMk cId="991434364" sldId="321"/>
            <ac:grpSpMk id="21" creationId="{33CBB254-82FF-4AD2-A390-0E1183AE38F5}"/>
          </ac:grpSpMkLst>
        </pc:grpChg>
        <pc:grpChg chg="mod topLvl">
          <ac:chgData name="Judson Santiago" userId="ebb108da2f256286" providerId="LiveId" clId="{66C43AA1-E6C8-4CE8-ABD0-23E35A790A8A}" dt="2021-04-12T05:34:34.575" v="710" actId="164"/>
          <ac:grpSpMkLst>
            <pc:docMk/>
            <pc:sldMk cId="991434364" sldId="321"/>
            <ac:grpSpMk id="30" creationId="{8CDF835E-B156-4802-8B25-083091D10411}"/>
          </ac:grpSpMkLst>
        </pc:grpChg>
        <pc:grpChg chg="add del mod">
          <ac:chgData name="Judson Santiago" userId="ebb108da2f256286" providerId="LiveId" clId="{66C43AA1-E6C8-4CE8-ABD0-23E35A790A8A}" dt="2021-04-12T04:49:21.499" v="426" actId="165"/>
          <ac:grpSpMkLst>
            <pc:docMk/>
            <pc:sldMk cId="991434364" sldId="321"/>
            <ac:grpSpMk id="37" creationId="{2571D583-874B-4F89-B676-60DD64BB332A}"/>
          </ac:grpSpMkLst>
        </pc:grpChg>
        <pc:grpChg chg="add del mod">
          <ac:chgData name="Judson Santiago" userId="ebb108da2f256286" providerId="LiveId" clId="{66C43AA1-E6C8-4CE8-ABD0-23E35A790A8A}" dt="2021-04-12T05:29:47.804" v="680" actId="165"/>
          <ac:grpSpMkLst>
            <pc:docMk/>
            <pc:sldMk cId="991434364" sldId="321"/>
            <ac:grpSpMk id="42" creationId="{729A39FD-636B-4107-BA76-9B4C2480E118}"/>
          </ac:grpSpMkLst>
        </pc:grpChg>
        <pc:grpChg chg="add del mod">
          <ac:chgData name="Judson Santiago" userId="ebb108da2f256286" providerId="LiveId" clId="{66C43AA1-E6C8-4CE8-ABD0-23E35A790A8A}" dt="2021-04-12T05:04:48.964" v="562" actId="165"/>
          <ac:grpSpMkLst>
            <pc:docMk/>
            <pc:sldMk cId="991434364" sldId="321"/>
            <ac:grpSpMk id="47" creationId="{85F57520-CA26-4BE3-9F4C-4A20AC8C88B4}"/>
          </ac:grpSpMkLst>
        </pc:grpChg>
        <pc:grpChg chg="add del mod">
          <ac:chgData name="Judson Santiago" userId="ebb108da2f256286" providerId="LiveId" clId="{66C43AA1-E6C8-4CE8-ABD0-23E35A790A8A}" dt="2021-04-12T05:22:22.358" v="663" actId="165"/>
          <ac:grpSpMkLst>
            <pc:docMk/>
            <pc:sldMk cId="991434364" sldId="321"/>
            <ac:grpSpMk id="62" creationId="{514EB0D5-0651-40D7-95A5-A95D9ECB1F0D}"/>
          </ac:grpSpMkLst>
        </pc:grpChg>
        <pc:grpChg chg="add del mod">
          <ac:chgData name="Judson Santiago" userId="ebb108da2f256286" providerId="LiveId" clId="{66C43AA1-E6C8-4CE8-ABD0-23E35A790A8A}" dt="2021-04-12T05:22:22.358" v="663" actId="165"/>
          <ac:grpSpMkLst>
            <pc:docMk/>
            <pc:sldMk cId="991434364" sldId="321"/>
            <ac:grpSpMk id="63" creationId="{67EE433A-DA82-4600-BFA3-A9652B40BB23}"/>
          </ac:grpSpMkLst>
        </pc:grpChg>
        <pc:grpChg chg="add del mod">
          <ac:chgData name="Judson Santiago" userId="ebb108da2f256286" providerId="LiveId" clId="{66C43AA1-E6C8-4CE8-ABD0-23E35A790A8A}" dt="2021-04-12T05:22:22.358" v="663" actId="165"/>
          <ac:grpSpMkLst>
            <pc:docMk/>
            <pc:sldMk cId="991434364" sldId="321"/>
            <ac:grpSpMk id="64" creationId="{9D807303-F3D4-4113-B7BA-D7EF14DD2910}"/>
          </ac:grpSpMkLst>
        </pc:grpChg>
        <pc:grpChg chg="add del mod">
          <ac:chgData name="Judson Santiago" userId="ebb108da2f256286" providerId="LiveId" clId="{66C43AA1-E6C8-4CE8-ABD0-23E35A790A8A}" dt="2021-04-12T05:22:22.358" v="663" actId="165"/>
          <ac:grpSpMkLst>
            <pc:docMk/>
            <pc:sldMk cId="991434364" sldId="321"/>
            <ac:grpSpMk id="65" creationId="{CAC5309B-7D01-49C3-B175-EB5A40BCBD18}"/>
          </ac:grpSpMkLst>
        </pc:grpChg>
        <pc:grpChg chg="add del mod">
          <ac:chgData name="Judson Santiago" userId="ebb108da2f256286" providerId="LiveId" clId="{66C43AA1-E6C8-4CE8-ABD0-23E35A790A8A}" dt="2021-04-12T05:22:22.358" v="663" actId="165"/>
          <ac:grpSpMkLst>
            <pc:docMk/>
            <pc:sldMk cId="991434364" sldId="321"/>
            <ac:grpSpMk id="66" creationId="{636A6126-139C-4BF6-AD97-165E0E400512}"/>
          </ac:grpSpMkLst>
        </pc:grpChg>
        <pc:grpChg chg="add mod">
          <ac:chgData name="Judson Santiago" userId="ebb108da2f256286" providerId="LiveId" clId="{66C43AA1-E6C8-4CE8-ABD0-23E35A790A8A}" dt="2021-04-12T05:30:26.288" v="683" actId="164"/>
          <ac:grpSpMkLst>
            <pc:docMk/>
            <pc:sldMk cId="991434364" sldId="321"/>
            <ac:grpSpMk id="69" creationId="{BF3AA6C7-78C0-4793-8D03-DC27284DA3D9}"/>
          </ac:grpSpMkLst>
        </pc:grpChg>
        <pc:grpChg chg="add mod">
          <ac:chgData name="Judson Santiago" userId="ebb108da2f256286" providerId="LiveId" clId="{66C43AA1-E6C8-4CE8-ABD0-23E35A790A8A}" dt="2021-04-12T05:30:56.026" v="686" actId="164"/>
          <ac:grpSpMkLst>
            <pc:docMk/>
            <pc:sldMk cId="991434364" sldId="321"/>
            <ac:grpSpMk id="70" creationId="{53336A43-03B1-4FD2-AE45-A21A3155B1E3}"/>
          </ac:grpSpMkLst>
        </pc:grpChg>
        <pc:grpChg chg="add mod">
          <ac:chgData name="Judson Santiago" userId="ebb108da2f256286" providerId="LiveId" clId="{66C43AA1-E6C8-4CE8-ABD0-23E35A790A8A}" dt="2021-04-12T06:05:08.856" v="912" actId="6549"/>
          <ac:grpSpMkLst>
            <pc:docMk/>
            <pc:sldMk cId="991434364" sldId="321"/>
            <ac:grpSpMk id="71" creationId="{9EFD326F-6C7C-4C01-9037-29F45DCAD2EE}"/>
          </ac:grpSpMkLst>
        </pc:grpChg>
        <pc:grpChg chg="add mod">
          <ac:chgData name="Judson Santiago" userId="ebb108da2f256286" providerId="LiveId" clId="{66C43AA1-E6C8-4CE8-ABD0-23E35A790A8A}" dt="2021-04-12T05:31:26.403" v="690" actId="164"/>
          <ac:grpSpMkLst>
            <pc:docMk/>
            <pc:sldMk cId="991434364" sldId="321"/>
            <ac:grpSpMk id="72" creationId="{2117FB8B-07A2-4F15-B7C8-BD568924C2B4}"/>
          </ac:grpSpMkLst>
        </pc:grpChg>
        <pc:grpChg chg="add mod">
          <ac:chgData name="Judson Santiago" userId="ebb108da2f256286" providerId="LiveId" clId="{66C43AA1-E6C8-4CE8-ABD0-23E35A790A8A}" dt="2021-04-12T05:31:35.790" v="692" actId="164"/>
          <ac:grpSpMkLst>
            <pc:docMk/>
            <pc:sldMk cId="991434364" sldId="321"/>
            <ac:grpSpMk id="73" creationId="{9C2A71BA-F398-48B7-8223-23E75147068E}"/>
          </ac:grpSpMkLst>
        </pc:grpChg>
        <pc:grpChg chg="add mod">
          <ac:chgData name="Judson Santiago" userId="ebb108da2f256286" providerId="LiveId" clId="{66C43AA1-E6C8-4CE8-ABD0-23E35A790A8A}" dt="2021-04-12T05:33:30.741" v="706" actId="164"/>
          <ac:grpSpMkLst>
            <pc:docMk/>
            <pc:sldMk cId="991434364" sldId="321"/>
            <ac:grpSpMk id="74" creationId="{8BABDDAF-E76B-4F26-BB42-D0CEAFC56983}"/>
          </ac:grpSpMkLst>
        </pc:grpChg>
        <pc:grpChg chg="add mod">
          <ac:chgData name="Judson Santiago" userId="ebb108da2f256286" providerId="LiveId" clId="{66C43AA1-E6C8-4CE8-ABD0-23E35A790A8A}" dt="2021-04-12T05:33:48.406" v="708" actId="164"/>
          <ac:grpSpMkLst>
            <pc:docMk/>
            <pc:sldMk cId="991434364" sldId="321"/>
            <ac:grpSpMk id="75" creationId="{99866036-9BD0-42CD-AC8C-9B66101B2CE0}"/>
          </ac:grpSpMkLst>
        </pc:grpChg>
        <pc:grpChg chg="add mod">
          <ac:chgData name="Judson Santiago" userId="ebb108da2f256286" providerId="LiveId" clId="{66C43AA1-E6C8-4CE8-ABD0-23E35A790A8A}" dt="2021-04-12T05:34:34.575" v="710" actId="164"/>
          <ac:grpSpMkLst>
            <pc:docMk/>
            <pc:sldMk cId="991434364" sldId="321"/>
            <ac:grpSpMk id="76" creationId="{DD0B007E-5972-414F-B8E4-32F4C709ECE8}"/>
          </ac:grpSpMkLst>
        </pc:grpChg>
        <pc:grpChg chg="add mod">
          <ac:chgData name="Judson Santiago" userId="ebb108da2f256286" providerId="LiveId" clId="{66C43AA1-E6C8-4CE8-ABD0-23E35A790A8A}" dt="2021-04-12T05:34:43.961" v="712" actId="164"/>
          <ac:grpSpMkLst>
            <pc:docMk/>
            <pc:sldMk cId="991434364" sldId="321"/>
            <ac:grpSpMk id="77" creationId="{80B7B2E1-F199-4548-8883-D6DEAD75AE05}"/>
          </ac:grpSpMkLst>
        </pc:grpChg>
        <pc:grpChg chg="add mod">
          <ac:chgData name="Judson Santiago" userId="ebb108da2f256286" providerId="LiveId" clId="{66C43AA1-E6C8-4CE8-ABD0-23E35A790A8A}" dt="2021-04-12T05:34:55.605" v="714" actId="164"/>
          <ac:grpSpMkLst>
            <pc:docMk/>
            <pc:sldMk cId="991434364" sldId="321"/>
            <ac:grpSpMk id="78" creationId="{3C2F2788-D1B3-4143-AF79-E01639CD8E5B}"/>
          </ac:grpSpMkLst>
        </pc:grpChg>
        <pc:cxnChg chg="mod topLvl">
          <ac:chgData name="Judson Santiago" userId="ebb108da2f256286" providerId="LiveId" clId="{66C43AA1-E6C8-4CE8-ABD0-23E35A790A8A}" dt="2021-04-12T05:30:26.288" v="683" actId="164"/>
          <ac:cxnSpMkLst>
            <pc:docMk/>
            <pc:sldMk cId="991434364" sldId="321"/>
            <ac:cxnSpMk id="6" creationId="{6542CCB5-E7E2-4742-8666-B4FC0D9A4B84}"/>
          </ac:cxnSpMkLst>
        </pc:cxnChg>
        <pc:cxnChg chg="mod topLvl">
          <ac:chgData name="Judson Santiago" userId="ebb108da2f256286" providerId="LiveId" clId="{66C43AA1-E6C8-4CE8-ABD0-23E35A790A8A}" dt="2021-04-12T05:30:56.026" v="686" actId="164"/>
          <ac:cxnSpMkLst>
            <pc:docMk/>
            <pc:sldMk cId="991434364" sldId="321"/>
            <ac:cxnSpMk id="9" creationId="{D11F4F7A-BB8B-4EA5-A761-87CAE7BCDD21}"/>
          </ac:cxnSpMkLst>
        </pc:cxnChg>
        <pc:cxnChg chg="mod topLvl">
          <ac:chgData name="Judson Santiago" userId="ebb108da2f256286" providerId="LiveId" clId="{66C43AA1-E6C8-4CE8-ABD0-23E35A790A8A}" dt="2021-04-12T05:31:26.403" v="690" actId="164"/>
          <ac:cxnSpMkLst>
            <pc:docMk/>
            <pc:sldMk cId="991434364" sldId="321"/>
            <ac:cxnSpMk id="10" creationId="{DBD84A33-DFD4-4E63-905C-307E6478AA89}"/>
          </ac:cxnSpMkLst>
        </pc:cxnChg>
        <pc:cxnChg chg="mod topLvl">
          <ac:chgData name="Judson Santiago" userId="ebb108da2f256286" providerId="LiveId" clId="{66C43AA1-E6C8-4CE8-ABD0-23E35A790A8A}" dt="2021-04-12T06:05:08.856" v="912" actId="6549"/>
          <ac:cxnSpMkLst>
            <pc:docMk/>
            <pc:sldMk cId="991434364" sldId="321"/>
            <ac:cxnSpMk id="15" creationId="{CD66315F-023F-42E6-A659-82AF950D367A}"/>
          </ac:cxnSpMkLst>
        </pc:cxnChg>
        <pc:cxnChg chg="mod topLvl">
          <ac:chgData name="Judson Santiago" userId="ebb108da2f256286" providerId="LiveId" clId="{66C43AA1-E6C8-4CE8-ABD0-23E35A790A8A}" dt="2021-04-12T05:33:30.741" v="706" actId="164"/>
          <ac:cxnSpMkLst>
            <pc:docMk/>
            <pc:sldMk cId="991434364" sldId="321"/>
            <ac:cxnSpMk id="23" creationId="{6626BF3C-A3BD-4DF4-9E83-88AE58FD8471}"/>
          </ac:cxnSpMkLst>
        </pc:cxnChg>
        <pc:cxnChg chg="mod topLvl">
          <ac:chgData name="Judson Santiago" userId="ebb108da2f256286" providerId="LiveId" clId="{66C43AA1-E6C8-4CE8-ABD0-23E35A790A8A}" dt="2021-04-12T05:33:30.741" v="706" actId="164"/>
          <ac:cxnSpMkLst>
            <pc:docMk/>
            <pc:sldMk cId="991434364" sldId="321"/>
            <ac:cxnSpMk id="26" creationId="{B01A2B6B-3D55-4CC9-9C22-98A83C5CA783}"/>
          </ac:cxnSpMkLst>
        </pc:cxnChg>
        <pc:cxnChg chg="mod topLvl">
          <ac:chgData name="Judson Santiago" userId="ebb108da2f256286" providerId="LiveId" clId="{66C43AA1-E6C8-4CE8-ABD0-23E35A790A8A}" dt="2021-04-12T05:34:34.575" v="710" actId="164"/>
          <ac:cxnSpMkLst>
            <pc:docMk/>
            <pc:sldMk cId="991434364" sldId="321"/>
            <ac:cxnSpMk id="27" creationId="{0324DCBC-B9B9-43D8-8863-C5935F631826}"/>
          </ac:cxnSpMkLst>
        </pc:cxnChg>
        <pc:cxnChg chg="mod topLvl">
          <ac:chgData name="Judson Santiago" userId="ebb108da2f256286" providerId="LiveId" clId="{66C43AA1-E6C8-4CE8-ABD0-23E35A790A8A}" dt="2021-04-12T05:33:48.406" v="708" actId="164"/>
          <ac:cxnSpMkLst>
            <pc:docMk/>
            <pc:sldMk cId="991434364" sldId="321"/>
            <ac:cxnSpMk id="32" creationId="{1BC413D6-CB8E-4738-AF04-90EE495882E8}"/>
          </ac:cxnSpMkLst>
        </pc:cxnChg>
        <pc:cxnChg chg="add mod topLvl">
          <ac:chgData name="Judson Santiago" userId="ebb108da2f256286" providerId="LiveId" clId="{66C43AA1-E6C8-4CE8-ABD0-23E35A790A8A}" dt="2021-04-12T05:34:43.961" v="712" actId="164"/>
          <ac:cxnSpMkLst>
            <pc:docMk/>
            <pc:sldMk cId="991434364" sldId="321"/>
            <ac:cxnSpMk id="36" creationId="{E25C7A26-6AE7-4C96-BB8E-F6FCA78F1638}"/>
          </ac:cxnSpMkLst>
        </pc:cxnChg>
        <pc:cxnChg chg="add mod topLvl">
          <ac:chgData name="Judson Santiago" userId="ebb108da2f256286" providerId="LiveId" clId="{66C43AA1-E6C8-4CE8-ABD0-23E35A790A8A}" dt="2021-04-12T05:34:55.605" v="714" actId="164"/>
          <ac:cxnSpMkLst>
            <pc:docMk/>
            <pc:sldMk cId="991434364" sldId="321"/>
            <ac:cxnSpMk id="38" creationId="{6E0B7281-F12A-489E-B1FC-D79927A88125}"/>
          </ac:cxnSpMkLst>
        </pc:cxnChg>
        <pc:cxnChg chg="add del mod ord">
          <ac:chgData name="Judson Santiago" userId="ebb108da2f256286" providerId="LiveId" clId="{66C43AA1-E6C8-4CE8-ABD0-23E35A790A8A}" dt="2021-04-12T05:21:15.241" v="661" actId="478"/>
          <ac:cxnSpMkLst>
            <pc:docMk/>
            <pc:sldMk cId="991434364" sldId="321"/>
            <ac:cxnSpMk id="48" creationId="{E314E5BA-83D6-483E-8A3D-38CDB11AD2EA}"/>
          </ac:cxnSpMkLst>
        </pc:cxnChg>
        <pc:cxnChg chg="add del mod ord">
          <ac:chgData name="Judson Santiago" userId="ebb108da2f256286" providerId="LiveId" clId="{66C43AA1-E6C8-4CE8-ABD0-23E35A790A8A}" dt="2021-04-12T05:21:15.241" v="661" actId="478"/>
          <ac:cxnSpMkLst>
            <pc:docMk/>
            <pc:sldMk cId="991434364" sldId="321"/>
            <ac:cxnSpMk id="49" creationId="{FED3B92D-88C3-4024-B860-661A472845AF}"/>
          </ac:cxnSpMkLst>
        </pc:cxnChg>
        <pc:cxnChg chg="add mod">
          <ac:chgData name="Judson Santiago" userId="ebb108da2f256286" providerId="LiveId" clId="{66C43AA1-E6C8-4CE8-ABD0-23E35A790A8A}" dt="2021-04-12T05:27:51.803" v="678" actId="1076"/>
          <ac:cxnSpMkLst>
            <pc:docMk/>
            <pc:sldMk cId="991434364" sldId="321"/>
            <ac:cxnSpMk id="67" creationId="{775BCF48-7DB5-448D-9E2F-DEF97B2A06D9}"/>
          </ac:cxnSpMkLst>
        </pc:cxnChg>
        <pc:cxnChg chg="add mod">
          <ac:chgData name="Judson Santiago" userId="ebb108da2f256286" providerId="LiveId" clId="{66C43AA1-E6C8-4CE8-ABD0-23E35A790A8A}" dt="2021-04-12T05:27:51.803" v="678" actId="1076"/>
          <ac:cxnSpMkLst>
            <pc:docMk/>
            <pc:sldMk cId="991434364" sldId="321"/>
            <ac:cxnSpMk id="68" creationId="{34A3D21F-B190-420B-A845-F4BDAB0844A9}"/>
          </ac:cxnSpMkLst>
        </pc:cxnChg>
      </pc:sldChg>
      <pc:sldChg chg="addSp delSp modSp add mod modAnim">
        <pc:chgData name="Judson Santiago" userId="ebb108da2f256286" providerId="LiveId" clId="{66C43AA1-E6C8-4CE8-ABD0-23E35A790A8A}" dt="2021-04-12T06:05:00.692" v="908" actId="1076"/>
        <pc:sldMkLst>
          <pc:docMk/>
          <pc:sldMk cId="1372501013" sldId="322"/>
        </pc:sldMkLst>
        <pc:spChg chg="mod">
          <ac:chgData name="Judson Santiago" userId="ebb108da2f256286" providerId="LiveId" clId="{66C43AA1-E6C8-4CE8-ABD0-23E35A790A8A}" dt="2021-04-12T05:40:18.251" v="733" actId="1076"/>
          <ac:spMkLst>
            <pc:docMk/>
            <pc:sldMk cId="1372501013" sldId="322"/>
            <ac:spMk id="3" creationId="{9E64CE6D-6E24-48C0-BB56-0861E4F7D2F0}"/>
          </ac:spMkLst>
        </pc:spChg>
        <pc:spChg chg="del mod topLvl">
          <ac:chgData name="Judson Santiago" userId="ebb108da2f256286" providerId="LiveId" clId="{66C43AA1-E6C8-4CE8-ABD0-23E35A790A8A}" dt="2021-04-12T05:41:09.483" v="736" actId="478"/>
          <ac:spMkLst>
            <pc:docMk/>
            <pc:sldMk cId="1372501013" sldId="322"/>
            <ac:spMk id="5" creationId="{B7168FAD-4D28-4A1E-BD5F-A19BCC951FF2}"/>
          </ac:spMkLst>
        </pc:spChg>
        <pc:spChg chg="del mod topLvl">
          <ac:chgData name="Judson Santiago" userId="ebb108da2f256286" providerId="LiveId" clId="{66C43AA1-E6C8-4CE8-ABD0-23E35A790A8A}" dt="2021-04-12T05:44:34.653" v="753" actId="478"/>
          <ac:spMkLst>
            <pc:docMk/>
            <pc:sldMk cId="1372501013" sldId="322"/>
            <ac:spMk id="7" creationId="{6143F0A4-7708-434C-B1B3-3C4C97FDC8C8}"/>
          </ac:spMkLst>
        </pc:spChg>
        <pc:spChg chg="mod topLvl">
          <ac:chgData name="Judson Santiago" userId="ebb108da2f256286" providerId="LiveId" clId="{66C43AA1-E6C8-4CE8-ABD0-23E35A790A8A}" dt="2021-04-12T05:40:27.300" v="735" actId="1076"/>
          <ac:spMkLst>
            <pc:docMk/>
            <pc:sldMk cId="1372501013" sldId="322"/>
            <ac:spMk id="8" creationId="{53D90938-C0B5-47DE-9017-65EE9DC7DCD1}"/>
          </ac:spMkLst>
        </pc:spChg>
        <pc:spChg chg="del mod topLvl">
          <ac:chgData name="Judson Santiago" userId="ebb108da2f256286" providerId="LiveId" clId="{66C43AA1-E6C8-4CE8-ABD0-23E35A790A8A}" dt="2021-04-12T05:44:34.653" v="753" actId="478"/>
          <ac:spMkLst>
            <pc:docMk/>
            <pc:sldMk cId="1372501013" sldId="322"/>
            <ac:spMk id="10" creationId="{44ED0E6B-2AC8-4B05-A15B-1FDD580A40A6}"/>
          </ac:spMkLst>
        </pc:spChg>
        <pc:spChg chg="del mod topLvl">
          <ac:chgData name="Judson Santiago" userId="ebb108da2f256286" providerId="LiveId" clId="{66C43AA1-E6C8-4CE8-ABD0-23E35A790A8A}" dt="2021-04-12T05:44:34.653" v="753" actId="478"/>
          <ac:spMkLst>
            <pc:docMk/>
            <pc:sldMk cId="1372501013" sldId="322"/>
            <ac:spMk id="13" creationId="{BAF749EC-8E3E-4045-862A-660666F13130}"/>
          </ac:spMkLst>
        </pc:spChg>
        <pc:spChg chg="mod">
          <ac:chgData name="Judson Santiago" userId="ebb108da2f256286" providerId="LiveId" clId="{66C43AA1-E6C8-4CE8-ABD0-23E35A790A8A}" dt="2021-04-12T05:40:22.667" v="734" actId="165"/>
          <ac:spMkLst>
            <pc:docMk/>
            <pc:sldMk cId="1372501013" sldId="322"/>
            <ac:spMk id="15" creationId="{E8F1A4EF-A678-42B3-A4CE-A9196F21800D}"/>
          </ac:spMkLst>
        </pc:spChg>
        <pc:spChg chg="mod">
          <ac:chgData name="Judson Santiago" userId="ebb108da2f256286" providerId="LiveId" clId="{66C43AA1-E6C8-4CE8-ABD0-23E35A790A8A}" dt="2021-04-12T05:40:22.667" v="734" actId="165"/>
          <ac:spMkLst>
            <pc:docMk/>
            <pc:sldMk cId="1372501013" sldId="322"/>
            <ac:spMk id="16" creationId="{83DB3114-3030-43DB-9BD6-6A7842F22ECB}"/>
          </ac:spMkLst>
        </pc:spChg>
        <pc:spChg chg="del mod topLvl">
          <ac:chgData name="Judson Santiago" userId="ebb108da2f256286" providerId="LiveId" clId="{66C43AA1-E6C8-4CE8-ABD0-23E35A790A8A}" dt="2021-04-12T05:44:34.653" v="753" actId="478"/>
          <ac:spMkLst>
            <pc:docMk/>
            <pc:sldMk cId="1372501013" sldId="322"/>
            <ac:spMk id="18" creationId="{2CBA143F-2319-4139-B5DA-22AC23534445}"/>
          </ac:spMkLst>
        </pc:spChg>
        <pc:spChg chg="del mod topLvl">
          <ac:chgData name="Judson Santiago" userId="ebb108da2f256286" providerId="LiveId" clId="{66C43AA1-E6C8-4CE8-ABD0-23E35A790A8A}" dt="2021-04-12T05:44:24.269" v="750" actId="478"/>
          <ac:spMkLst>
            <pc:docMk/>
            <pc:sldMk cId="1372501013" sldId="322"/>
            <ac:spMk id="21" creationId="{ACEE3B44-A9E5-4BAE-AF54-76DF1547ADAD}"/>
          </ac:spMkLst>
        </pc:spChg>
        <pc:spChg chg="del mod topLvl">
          <ac:chgData name="Judson Santiago" userId="ebb108da2f256286" providerId="LiveId" clId="{66C43AA1-E6C8-4CE8-ABD0-23E35A790A8A}" dt="2021-04-12T05:44:34.653" v="753" actId="478"/>
          <ac:spMkLst>
            <pc:docMk/>
            <pc:sldMk cId="1372501013" sldId="322"/>
            <ac:spMk id="25" creationId="{ED5076FB-823F-4D7A-975D-C7104C81FFA8}"/>
          </ac:spMkLst>
        </pc:spChg>
        <pc:spChg chg="mod topLvl">
          <ac:chgData name="Judson Santiago" userId="ebb108da2f256286" providerId="LiveId" clId="{66C43AA1-E6C8-4CE8-ABD0-23E35A790A8A}" dt="2021-04-12T05:41:46.054" v="741" actId="165"/>
          <ac:spMkLst>
            <pc:docMk/>
            <pc:sldMk cId="1372501013" sldId="322"/>
            <ac:spMk id="27" creationId="{0B6AF81C-7E17-45EE-B810-619CB9675A4B}"/>
          </ac:spMkLst>
        </pc:spChg>
        <pc:spChg chg="mod topLvl">
          <ac:chgData name="Judson Santiago" userId="ebb108da2f256286" providerId="LiveId" clId="{66C43AA1-E6C8-4CE8-ABD0-23E35A790A8A}" dt="2021-04-12T05:41:46.054" v="741" actId="165"/>
          <ac:spMkLst>
            <pc:docMk/>
            <pc:sldMk cId="1372501013" sldId="322"/>
            <ac:spMk id="28" creationId="{05BC80D0-4150-4B84-A326-4D24266DB827}"/>
          </ac:spMkLst>
        </pc:spChg>
        <pc:spChg chg="add mod">
          <ac:chgData name="Judson Santiago" userId="ebb108da2f256286" providerId="LiveId" clId="{66C43AA1-E6C8-4CE8-ABD0-23E35A790A8A}" dt="2021-04-12T06:05:00.692" v="908" actId="1076"/>
          <ac:spMkLst>
            <pc:docMk/>
            <pc:sldMk cId="1372501013" sldId="322"/>
            <ac:spMk id="29" creationId="{355AB875-4447-46A2-8F05-1A99EC89CFC6}"/>
          </ac:spMkLst>
        </pc:spChg>
        <pc:grpChg chg="add del mod">
          <ac:chgData name="Judson Santiago" userId="ebb108da2f256286" providerId="LiveId" clId="{66C43AA1-E6C8-4CE8-ABD0-23E35A790A8A}" dt="2021-04-12T05:40:22.667" v="734" actId="165"/>
          <ac:grpSpMkLst>
            <pc:docMk/>
            <pc:sldMk cId="1372501013" sldId="322"/>
            <ac:grpSpMk id="4" creationId="{B6CD6BAA-2970-4FB2-8727-E88EFF1A8802}"/>
          </ac:grpSpMkLst>
        </pc:grpChg>
        <pc:grpChg chg="add del mod">
          <ac:chgData name="Judson Santiago" userId="ebb108da2f256286" providerId="LiveId" clId="{66C43AA1-E6C8-4CE8-ABD0-23E35A790A8A}" dt="2021-04-12T05:40:22.667" v="734" actId="165"/>
          <ac:grpSpMkLst>
            <pc:docMk/>
            <pc:sldMk cId="1372501013" sldId="322"/>
            <ac:grpSpMk id="11" creationId="{F7131371-9CA0-4ADD-A74D-68F22C291338}"/>
          </ac:grpSpMkLst>
        </pc:grpChg>
        <pc:grpChg chg="del mod topLvl">
          <ac:chgData name="Judson Santiago" userId="ebb108da2f256286" providerId="LiveId" clId="{66C43AA1-E6C8-4CE8-ABD0-23E35A790A8A}" dt="2021-04-12T05:44:34.653" v="753" actId="478"/>
          <ac:grpSpMkLst>
            <pc:docMk/>
            <pc:sldMk cId="1372501013" sldId="322"/>
            <ac:grpSpMk id="14" creationId="{62FF0782-1557-4808-8C4A-6DD023B460C0}"/>
          </ac:grpSpMkLst>
        </pc:grpChg>
        <pc:grpChg chg="add del mod">
          <ac:chgData name="Judson Santiago" userId="ebb108da2f256286" providerId="LiveId" clId="{66C43AA1-E6C8-4CE8-ABD0-23E35A790A8A}" dt="2021-04-12T05:40:22.667" v="734" actId="165"/>
          <ac:grpSpMkLst>
            <pc:docMk/>
            <pc:sldMk cId="1372501013" sldId="322"/>
            <ac:grpSpMk id="17" creationId="{EC0466F8-0410-4C5B-8719-7CBEE6952E02}"/>
          </ac:grpSpMkLst>
        </pc:grpChg>
        <pc:grpChg chg="add del mod">
          <ac:chgData name="Judson Santiago" userId="ebb108da2f256286" providerId="LiveId" clId="{66C43AA1-E6C8-4CE8-ABD0-23E35A790A8A}" dt="2021-04-12T05:40:22.667" v="734" actId="165"/>
          <ac:grpSpMkLst>
            <pc:docMk/>
            <pc:sldMk cId="1372501013" sldId="322"/>
            <ac:grpSpMk id="20" creationId="{D497AF35-2D03-45EC-9B38-B8D7F5FB32FF}"/>
          </ac:grpSpMkLst>
        </pc:grpChg>
        <pc:grpChg chg="add del mod">
          <ac:chgData name="Judson Santiago" userId="ebb108da2f256286" providerId="LiveId" clId="{66C43AA1-E6C8-4CE8-ABD0-23E35A790A8A}" dt="2021-04-12T05:40:22.667" v="734" actId="165"/>
          <ac:grpSpMkLst>
            <pc:docMk/>
            <pc:sldMk cId="1372501013" sldId="322"/>
            <ac:grpSpMk id="23" creationId="{AB6CA892-A5E4-42EF-9A41-CD416CADCD4E}"/>
          </ac:grpSpMkLst>
        </pc:grpChg>
        <pc:grpChg chg="add del mod">
          <ac:chgData name="Judson Santiago" userId="ebb108da2f256286" providerId="LiveId" clId="{66C43AA1-E6C8-4CE8-ABD0-23E35A790A8A}" dt="2021-04-12T05:41:46.054" v="741" actId="165"/>
          <ac:grpSpMkLst>
            <pc:docMk/>
            <pc:sldMk cId="1372501013" sldId="322"/>
            <ac:grpSpMk id="26" creationId="{09704253-2A2C-4698-B79B-82E992CEE318}"/>
          </ac:grpSpMkLst>
        </pc:grpChg>
        <pc:cxnChg chg="mod topLvl">
          <ac:chgData name="Judson Santiago" userId="ebb108da2f256286" providerId="LiveId" clId="{66C43AA1-E6C8-4CE8-ABD0-23E35A790A8A}" dt="2021-04-12T05:41:09.483" v="736" actId="478"/>
          <ac:cxnSpMkLst>
            <pc:docMk/>
            <pc:sldMk cId="1372501013" sldId="322"/>
            <ac:cxnSpMk id="6" creationId="{36D85E7D-C419-4933-88D1-2496723EE1D9}"/>
          </ac:cxnSpMkLst>
        </pc:cxnChg>
        <pc:cxnChg chg="del mod topLvl">
          <ac:chgData name="Judson Santiago" userId="ebb108da2f256286" providerId="LiveId" clId="{66C43AA1-E6C8-4CE8-ABD0-23E35A790A8A}" dt="2021-04-12T05:44:37.401" v="754" actId="478"/>
          <ac:cxnSpMkLst>
            <pc:docMk/>
            <pc:sldMk cId="1372501013" sldId="322"/>
            <ac:cxnSpMk id="9" creationId="{FC3B2F93-E87E-40EE-9307-32E6F53FBA81}"/>
          </ac:cxnSpMkLst>
        </pc:cxnChg>
        <pc:cxnChg chg="del mod topLvl">
          <ac:chgData name="Judson Santiago" userId="ebb108da2f256286" providerId="LiveId" clId="{66C43AA1-E6C8-4CE8-ABD0-23E35A790A8A}" dt="2021-04-12T05:44:34.653" v="753" actId="478"/>
          <ac:cxnSpMkLst>
            <pc:docMk/>
            <pc:sldMk cId="1372501013" sldId="322"/>
            <ac:cxnSpMk id="12" creationId="{F62A3EF5-07C2-4214-997A-343BC437B7FB}"/>
          </ac:cxnSpMkLst>
        </pc:cxnChg>
        <pc:cxnChg chg="del mod topLvl">
          <ac:chgData name="Judson Santiago" userId="ebb108da2f256286" providerId="LiveId" clId="{66C43AA1-E6C8-4CE8-ABD0-23E35A790A8A}" dt="2021-04-12T05:44:34.653" v="753" actId="478"/>
          <ac:cxnSpMkLst>
            <pc:docMk/>
            <pc:sldMk cId="1372501013" sldId="322"/>
            <ac:cxnSpMk id="19" creationId="{5E2672D8-79E5-4744-B131-F53633E02856}"/>
          </ac:cxnSpMkLst>
        </pc:cxnChg>
        <pc:cxnChg chg="mod topLvl">
          <ac:chgData name="Judson Santiago" userId="ebb108da2f256286" providerId="LiveId" clId="{66C43AA1-E6C8-4CE8-ABD0-23E35A790A8A}" dt="2021-04-12T05:44:00.351" v="749" actId="1036"/>
          <ac:cxnSpMkLst>
            <pc:docMk/>
            <pc:sldMk cId="1372501013" sldId="322"/>
            <ac:cxnSpMk id="22" creationId="{200EA5FB-BD29-4082-B48A-FA280DF31DDA}"/>
          </ac:cxnSpMkLst>
        </pc:cxnChg>
        <pc:cxnChg chg="del mod topLvl">
          <ac:chgData name="Judson Santiago" userId="ebb108da2f256286" providerId="LiveId" clId="{66C43AA1-E6C8-4CE8-ABD0-23E35A790A8A}" dt="2021-04-12T05:44:34.653" v="753" actId="478"/>
          <ac:cxnSpMkLst>
            <pc:docMk/>
            <pc:sldMk cId="1372501013" sldId="322"/>
            <ac:cxnSpMk id="24" creationId="{3F3F3612-493E-446F-8ED6-41CADFC75756}"/>
          </ac:cxnSpMkLst>
        </pc:cxnChg>
      </pc:sldChg>
      <pc:sldChg chg="addSp delSp modSp add mod modAnim">
        <pc:chgData name="Judson Santiago" userId="ebb108da2f256286" providerId="LiveId" clId="{66C43AA1-E6C8-4CE8-ABD0-23E35A790A8A}" dt="2021-04-12T05:50:28.753" v="798"/>
        <pc:sldMkLst>
          <pc:docMk/>
          <pc:sldMk cId="271801124" sldId="323"/>
        </pc:sldMkLst>
        <pc:spChg chg="mod">
          <ac:chgData name="Judson Santiago" userId="ebb108da2f256286" providerId="LiveId" clId="{66C43AA1-E6C8-4CE8-ABD0-23E35A790A8A}" dt="2021-04-12T05:46:25.767" v="762"/>
          <ac:spMkLst>
            <pc:docMk/>
            <pc:sldMk cId="271801124" sldId="323"/>
            <ac:spMk id="3" creationId="{9E64CE6D-6E24-48C0-BB56-0861E4F7D2F0}"/>
          </ac:spMkLst>
        </pc:spChg>
        <pc:spChg chg="del">
          <ac:chgData name="Judson Santiago" userId="ebb108da2f256286" providerId="LiveId" clId="{66C43AA1-E6C8-4CE8-ABD0-23E35A790A8A}" dt="2021-04-12T05:46:56.026" v="764" actId="478"/>
          <ac:spMkLst>
            <pc:docMk/>
            <pc:sldMk cId="271801124" sldId="323"/>
            <ac:spMk id="8" creationId="{53D90938-C0B5-47DE-9017-65EE9DC7DCD1}"/>
          </ac:spMkLst>
        </pc:spChg>
        <pc:spChg chg="mod topLvl">
          <ac:chgData name="Judson Santiago" userId="ebb108da2f256286" providerId="LiveId" clId="{66C43AA1-E6C8-4CE8-ABD0-23E35A790A8A}" dt="2021-04-12T05:49:00.967" v="783" actId="164"/>
          <ac:spMkLst>
            <pc:docMk/>
            <pc:sldMk cId="271801124" sldId="323"/>
            <ac:spMk id="11" creationId="{D08C282B-0BA8-457A-B7DE-032A5C3BA430}"/>
          </ac:spMkLst>
        </pc:spChg>
        <pc:spChg chg="mod topLvl">
          <ac:chgData name="Judson Santiago" userId="ebb108da2f256286" providerId="LiveId" clId="{66C43AA1-E6C8-4CE8-ABD0-23E35A790A8A}" dt="2021-04-12T05:49:18.137" v="785" actId="164"/>
          <ac:spMkLst>
            <pc:docMk/>
            <pc:sldMk cId="271801124" sldId="323"/>
            <ac:spMk id="13" creationId="{C3B3A2EF-0F9B-45F1-A695-2076BB5430F8}"/>
          </ac:spMkLst>
        </pc:spChg>
        <pc:spChg chg="mod topLvl">
          <ac:chgData name="Judson Santiago" userId="ebb108da2f256286" providerId="LiveId" clId="{66C43AA1-E6C8-4CE8-ABD0-23E35A790A8A}" dt="2021-04-12T05:49:00.967" v="783" actId="164"/>
          <ac:spMkLst>
            <pc:docMk/>
            <pc:sldMk cId="271801124" sldId="323"/>
            <ac:spMk id="14" creationId="{BC20D75E-BD3C-4B00-8AB7-39CA27B74716}"/>
          </ac:spMkLst>
        </pc:spChg>
        <pc:spChg chg="mod topLvl">
          <ac:chgData name="Judson Santiago" userId="ebb108da2f256286" providerId="LiveId" clId="{66C43AA1-E6C8-4CE8-ABD0-23E35A790A8A}" dt="2021-04-12T05:49:18.137" v="785" actId="164"/>
          <ac:spMkLst>
            <pc:docMk/>
            <pc:sldMk cId="271801124" sldId="323"/>
            <ac:spMk id="16" creationId="{6BC95635-B7A3-4C74-A243-6C775B0188D2}"/>
          </ac:spMkLst>
        </pc:spChg>
        <pc:spChg chg="mod topLvl">
          <ac:chgData name="Judson Santiago" userId="ebb108da2f256286" providerId="LiveId" clId="{66C43AA1-E6C8-4CE8-ABD0-23E35A790A8A}" dt="2021-04-12T05:49:29.059" v="787" actId="164"/>
          <ac:spMkLst>
            <pc:docMk/>
            <pc:sldMk cId="271801124" sldId="323"/>
            <ac:spMk id="19" creationId="{24BC1DA2-4B80-4A0E-BA41-43248DD36BF1}"/>
          </ac:spMkLst>
        </pc:spChg>
        <pc:spChg chg="mod">
          <ac:chgData name="Judson Santiago" userId="ebb108da2f256286" providerId="LiveId" clId="{66C43AA1-E6C8-4CE8-ABD0-23E35A790A8A}" dt="2021-04-12T05:47:00.341" v="766" actId="165"/>
          <ac:spMkLst>
            <pc:docMk/>
            <pc:sldMk cId="271801124" sldId="323"/>
            <ac:spMk id="21" creationId="{756FC1F0-D0DE-4639-A2D4-783E400AF96D}"/>
          </ac:spMkLst>
        </pc:spChg>
        <pc:spChg chg="mod">
          <ac:chgData name="Judson Santiago" userId="ebb108da2f256286" providerId="LiveId" clId="{66C43AA1-E6C8-4CE8-ABD0-23E35A790A8A}" dt="2021-04-12T05:47:00.341" v="766" actId="165"/>
          <ac:spMkLst>
            <pc:docMk/>
            <pc:sldMk cId="271801124" sldId="323"/>
            <ac:spMk id="23" creationId="{DEC4F425-5980-4E23-A16D-E42229FBFBF2}"/>
          </ac:spMkLst>
        </pc:spChg>
        <pc:spChg chg="mod topLvl">
          <ac:chgData name="Judson Santiago" userId="ebb108da2f256286" providerId="LiveId" clId="{66C43AA1-E6C8-4CE8-ABD0-23E35A790A8A}" dt="2021-04-12T05:50:14.019" v="793" actId="164"/>
          <ac:spMkLst>
            <pc:docMk/>
            <pc:sldMk cId="271801124" sldId="323"/>
            <ac:spMk id="25" creationId="{73C430DF-1421-4027-A89B-C65DF6BF2B36}"/>
          </ac:spMkLst>
        </pc:spChg>
        <pc:spChg chg="del">
          <ac:chgData name="Judson Santiago" userId="ebb108da2f256286" providerId="LiveId" clId="{66C43AA1-E6C8-4CE8-ABD0-23E35A790A8A}" dt="2021-04-12T05:46:56.026" v="764" actId="478"/>
          <ac:spMkLst>
            <pc:docMk/>
            <pc:sldMk cId="271801124" sldId="323"/>
            <ac:spMk id="27" creationId="{0B6AF81C-7E17-45EE-B810-619CB9675A4B}"/>
          </ac:spMkLst>
        </pc:spChg>
        <pc:spChg chg="del">
          <ac:chgData name="Judson Santiago" userId="ebb108da2f256286" providerId="LiveId" clId="{66C43AA1-E6C8-4CE8-ABD0-23E35A790A8A}" dt="2021-04-12T05:46:56.026" v="764" actId="478"/>
          <ac:spMkLst>
            <pc:docMk/>
            <pc:sldMk cId="271801124" sldId="323"/>
            <ac:spMk id="28" creationId="{05BC80D0-4150-4B84-A326-4D24266DB827}"/>
          </ac:spMkLst>
        </pc:spChg>
        <pc:spChg chg="del">
          <ac:chgData name="Judson Santiago" userId="ebb108da2f256286" providerId="LiveId" clId="{66C43AA1-E6C8-4CE8-ABD0-23E35A790A8A}" dt="2021-04-12T05:46:56.026" v="764" actId="478"/>
          <ac:spMkLst>
            <pc:docMk/>
            <pc:sldMk cId="271801124" sldId="323"/>
            <ac:spMk id="29" creationId="{355AB875-4447-46A2-8F05-1A99EC89CFC6}"/>
          </ac:spMkLst>
        </pc:spChg>
        <pc:spChg chg="del mod topLvl">
          <ac:chgData name="Judson Santiago" userId="ebb108da2f256286" providerId="LiveId" clId="{66C43AA1-E6C8-4CE8-ABD0-23E35A790A8A}" dt="2021-04-12T05:48:19.340" v="777" actId="478"/>
          <ac:spMkLst>
            <pc:docMk/>
            <pc:sldMk cId="271801124" sldId="323"/>
            <ac:spMk id="31" creationId="{EE4A0A52-6B6B-414A-B47C-BFCE64627935}"/>
          </ac:spMkLst>
        </pc:spChg>
        <pc:spChg chg="del mod topLvl">
          <ac:chgData name="Judson Santiago" userId="ebb108da2f256286" providerId="LiveId" clId="{66C43AA1-E6C8-4CE8-ABD0-23E35A790A8A}" dt="2021-04-12T05:48:07.735" v="774" actId="478"/>
          <ac:spMkLst>
            <pc:docMk/>
            <pc:sldMk cId="271801124" sldId="323"/>
            <ac:spMk id="35" creationId="{36358E3B-74EB-49F4-AD4D-BF01C9528575}"/>
          </ac:spMkLst>
        </pc:spChg>
        <pc:spChg chg="add mod">
          <ac:chgData name="Judson Santiago" userId="ebb108da2f256286" providerId="LiveId" clId="{66C43AA1-E6C8-4CE8-ABD0-23E35A790A8A}" dt="2021-04-12T05:50:06.877" v="791" actId="164"/>
          <ac:spMkLst>
            <pc:docMk/>
            <pc:sldMk cId="271801124" sldId="323"/>
            <ac:spMk id="36" creationId="{F867CF5C-9DFB-48E5-8125-817D5644F6C0}"/>
          </ac:spMkLst>
        </pc:spChg>
        <pc:spChg chg="add mod">
          <ac:chgData name="Judson Santiago" userId="ebb108da2f256286" providerId="LiveId" clId="{66C43AA1-E6C8-4CE8-ABD0-23E35A790A8A}" dt="2021-04-12T05:49:29.059" v="787" actId="164"/>
          <ac:spMkLst>
            <pc:docMk/>
            <pc:sldMk cId="271801124" sldId="323"/>
            <ac:spMk id="38" creationId="{1A9D0812-3D0B-490E-956C-BF1F66337AFC}"/>
          </ac:spMkLst>
        </pc:spChg>
        <pc:spChg chg="add mod">
          <ac:chgData name="Judson Santiago" userId="ebb108da2f256286" providerId="LiveId" clId="{66C43AA1-E6C8-4CE8-ABD0-23E35A790A8A}" dt="2021-04-12T05:49:39.207" v="789" actId="164"/>
          <ac:spMkLst>
            <pc:docMk/>
            <pc:sldMk cId="271801124" sldId="323"/>
            <ac:spMk id="40" creationId="{EB1341DB-4DEF-4B24-BFC6-1A5EA42995CA}"/>
          </ac:spMkLst>
        </pc:spChg>
        <pc:spChg chg="mod">
          <ac:chgData name="Judson Santiago" userId="ebb108da2f256286" providerId="LiveId" clId="{66C43AA1-E6C8-4CE8-ABD0-23E35A790A8A}" dt="2021-04-12T05:48:14.453" v="775"/>
          <ac:spMkLst>
            <pc:docMk/>
            <pc:sldMk cId="271801124" sldId="323"/>
            <ac:spMk id="42" creationId="{B29F83FC-215F-4FF1-A4A3-D66D32A6827F}"/>
          </ac:spMkLst>
        </pc:spChg>
        <pc:spChg chg="mod">
          <ac:chgData name="Judson Santiago" userId="ebb108da2f256286" providerId="LiveId" clId="{66C43AA1-E6C8-4CE8-ABD0-23E35A790A8A}" dt="2021-04-12T05:48:34.303" v="780" actId="20577"/>
          <ac:spMkLst>
            <pc:docMk/>
            <pc:sldMk cId="271801124" sldId="323"/>
            <ac:spMk id="43" creationId="{44A7E69B-2C19-494B-9C52-37B8E6777DA5}"/>
          </ac:spMkLst>
        </pc:spChg>
        <pc:spChg chg="add mod">
          <ac:chgData name="Judson Santiago" userId="ebb108da2f256286" providerId="LiveId" clId="{66C43AA1-E6C8-4CE8-ABD0-23E35A790A8A}" dt="2021-04-12T05:50:21.206" v="795" actId="164"/>
          <ac:spMkLst>
            <pc:docMk/>
            <pc:sldMk cId="271801124" sldId="323"/>
            <ac:spMk id="44" creationId="{F32C5064-7F05-45D7-AA22-7B32C10A9336}"/>
          </ac:spMkLst>
        </pc:spChg>
        <pc:spChg chg="add mod">
          <ac:chgData name="Judson Santiago" userId="ebb108da2f256286" providerId="LiveId" clId="{66C43AA1-E6C8-4CE8-ABD0-23E35A790A8A}" dt="2021-04-12T05:50:27.526" v="797" actId="164"/>
          <ac:spMkLst>
            <pc:docMk/>
            <pc:sldMk cId="271801124" sldId="323"/>
            <ac:spMk id="46" creationId="{54BE3ECB-4AF6-4C62-8F3D-AB2AE1A2F628}"/>
          </ac:spMkLst>
        </pc:spChg>
        <pc:grpChg chg="add mod">
          <ac:chgData name="Judson Santiago" userId="ebb108da2f256286" providerId="LiveId" clId="{66C43AA1-E6C8-4CE8-ABD0-23E35A790A8A}" dt="2021-04-12T05:49:00.967" v="783" actId="164"/>
          <ac:grpSpMkLst>
            <pc:docMk/>
            <pc:sldMk cId="271801124" sldId="323"/>
            <ac:grpSpMk id="4" creationId="{EEEADE1E-9F04-417B-B7F1-11943ECBB172}"/>
          </ac:grpSpMkLst>
        </pc:grpChg>
        <pc:grpChg chg="add mod">
          <ac:chgData name="Judson Santiago" userId="ebb108da2f256286" providerId="LiveId" clId="{66C43AA1-E6C8-4CE8-ABD0-23E35A790A8A}" dt="2021-04-12T05:49:18.137" v="785" actId="164"/>
          <ac:grpSpMkLst>
            <pc:docMk/>
            <pc:sldMk cId="271801124" sldId="323"/>
            <ac:grpSpMk id="5" creationId="{DF63EAA1-2AD6-4917-98F9-5E3AA00AFC87}"/>
          </ac:grpSpMkLst>
        </pc:grpChg>
        <pc:grpChg chg="add mod">
          <ac:chgData name="Judson Santiago" userId="ebb108da2f256286" providerId="LiveId" clId="{66C43AA1-E6C8-4CE8-ABD0-23E35A790A8A}" dt="2021-04-12T05:49:29.059" v="787" actId="164"/>
          <ac:grpSpMkLst>
            <pc:docMk/>
            <pc:sldMk cId="271801124" sldId="323"/>
            <ac:grpSpMk id="7" creationId="{19163C52-F673-4A32-9C3B-8ABC3527BAE9}"/>
          </ac:grpSpMkLst>
        </pc:grpChg>
        <pc:grpChg chg="add mod">
          <ac:chgData name="Judson Santiago" userId="ebb108da2f256286" providerId="LiveId" clId="{66C43AA1-E6C8-4CE8-ABD0-23E35A790A8A}" dt="2021-04-12T05:49:39.207" v="789" actId="164"/>
          <ac:grpSpMkLst>
            <pc:docMk/>
            <pc:sldMk cId="271801124" sldId="323"/>
            <ac:grpSpMk id="9" creationId="{6D36C91C-6E04-432F-B2D1-34CD9B257EAF}"/>
          </ac:grpSpMkLst>
        </pc:grpChg>
        <pc:grpChg chg="add del mod">
          <ac:chgData name="Judson Santiago" userId="ebb108da2f256286" providerId="LiveId" clId="{66C43AA1-E6C8-4CE8-ABD0-23E35A790A8A}" dt="2021-04-12T05:47:00.341" v="766" actId="165"/>
          <ac:grpSpMkLst>
            <pc:docMk/>
            <pc:sldMk cId="271801124" sldId="323"/>
            <ac:grpSpMk id="10" creationId="{B9502E5B-441A-4C20-A56A-7BCBB78AE005}"/>
          </ac:grpSpMkLst>
        </pc:grpChg>
        <pc:grpChg chg="add del mod">
          <ac:chgData name="Judson Santiago" userId="ebb108da2f256286" providerId="LiveId" clId="{66C43AA1-E6C8-4CE8-ABD0-23E35A790A8A}" dt="2021-04-12T05:47:00.341" v="766" actId="165"/>
          <ac:grpSpMkLst>
            <pc:docMk/>
            <pc:sldMk cId="271801124" sldId="323"/>
            <ac:grpSpMk id="17" creationId="{80B1AED6-6D30-43A1-BE39-1D29985E5137}"/>
          </ac:grpSpMkLst>
        </pc:grpChg>
        <pc:grpChg chg="del mod topLvl">
          <ac:chgData name="Judson Santiago" userId="ebb108da2f256286" providerId="LiveId" clId="{66C43AA1-E6C8-4CE8-ABD0-23E35A790A8A}" dt="2021-04-12T05:48:19.340" v="777" actId="478"/>
          <ac:grpSpMkLst>
            <pc:docMk/>
            <pc:sldMk cId="271801124" sldId="323"/>
            <ac:grpSpMk id="20" creationId="{AE9940C0-F095-4723-B061-37DCE88266C1}"/>
          </ac:grpSpMkLst>
        </pc:grpChg>
        <pc:grpChg chg="add del mod">
          <ac:chgData name="Judson Santiago" userId="ebb108da2f256286" providerId="LiveId" clId="{66C43AA1-E6C8-4CE8-ABD0-23E35A790A8A}" dt="2021-04-12T05:47:00.341" v="766" actId="165"/>
          <ac:grpSpMkLst>
            <pc:docMk/>
            <pc:sldMk cId="271801124" sldId="323"/>
            <ac:grpSpMk id="24" creationId="{76E887AC-D933-4DA9-BBEF-857C83D7BF1C}"/>
          </ac:grpSpMkLst>
        </pc:grpChg>
        <pc:grpChg chg="add del mod">
          <ac:chgData name="Judson Santiago" userId="ebb108da2f256286" providerId="LiveId" clId="{66C43AA1-E6C8-4CE8-ABD0-23E35A790A8A}" dt="2021-04-12T05:47:00.341" v="766" actId="165"/>
          <ac:grpSpMkLst>
            <pc:docMk/>
            <pc:sldMk cId="271801124" sldId="323"/>
            <ac:grpSpMk id="30" creationId="{6F73FDF1-C3E7-44F9-B02C-FC668706D52E}"/>
          </ac:grpSpMkLst>
        </pc:grpChg>
        <pc:grpChg chg="add del mod">
          <ac:chgData name="Judson Santiago" userId="ebb108da2f256286" providerId="LiveId" clId="{66C43AA1-E6C8-4CE8-ABD0-23E35A790A8A}" dt="2021-04-12T05:47:00.341" v="766" actId="165"/>
          <ac:grpSpMkLst>
            <pc:docMk/>
            <pc:sldMk cId="271801124" sldId="323"/>
            <ac:grpSpMk id="33" creationId="{0AA8A9B9-0ADF-4A3A-A175-CC94724AEB4E}"/>
          </ac:grpSpMkLst>
        </pc:grpChg>
        <pc:grpChg chg="add mod">
          <ac:chgData name="Judson Santiago" userId="ebb108da2f256286" providerId="LiveId" clId="{66C43AA1-E6C8-4CE8-ABD0-23E35A790A8A}" dt="2021-04-12T05:49:39.207" v="789" actId="164"/>
          <ac:grpSpMkLst>
            <pc:docMk/>
            <pc:sldMk cId="271801124" sldId="323"/>
            <ac:grpSpMk id="41" creationId="{1E30A2AF-926D-4FDE-9BDF-8F7C315F6C70}"/>
          </ac:grpSpMkLst>
        </pc:grpChg>
        <pc:grpChg chg="add mod">
          <ac:chgData name="Judson Santiago" userId="ebb108da2f256286" providerId="LiveId" clId="{66C43AA1-E6C8-4CE8-ABD0-23E35A790A8A}" dt="2021-04-12T05:50:06.877" v="791" actId="164"/>
          <ac:grpSpMkLst>
            <pc:docMk/>
            <pc:sldMk cId="271801124" sldId="323"/>
            <ac:grpSpMk id="48" creationId="{8602EDC1-182C-4D42-B8BB-BCE384581AD2}"/>
          </ac:grpSpMkLst>
        </pc:grpChg>
        <pc:grpChg chg="add mod">
          <ac:chgData name="Judson Santiago" userId="ebb108da2f256286" providerId="LiveId" clId="{66C43AA1-E6C8-4CE8-ABD0-23E35A790A8A}" dt="2021-04-12T05:50:14.019" v="793" actId="164"/>
          <ac:grpSpMkLst>
            <pc:docMk/>
            <pc:sldMk cId="271801124" sldId="323"/>
            <ac:grpSpMk id="49" creationId="{971A9164-DAC2-410C-B863-BF50EAEEBA50}"/>
          </ac:grpSpMkLst>
        </pc:grpChg>
        <pc:grpChg chg="add mod">
          <ac:chgData name="Judson Santiago" userId="ebb108da2f256286" providerId="LiveId" clId="{66C43AA1-E6C8-4CE8-ABD0-23E35A790A8A}" dt="2021-04-12T05:50:21.206" v="795" actId="164"/>
          <ac:grpSpMkLst>
            <pc:docMk/>
            <pc:sldMk cId="271801124" sldId="323"/>
            <ac:grpSpMk id="50" creationId="{1FC4C86A-70E7-4879-980B-B812D1167A61}"/>
          </ac:grpSpMkLst>
        </pc:grpChg>
        <pc:grpChg chg="add mod">
          <ac:chgData name="Judson Santiago" userId="ebb108da2f256286" providerId="LiveId" clId="{66C43AA1-E6C8-4CE8-ABD0-23E35A790A8A}" dt="2021-04-12T05:50:27.526" v="797" actId="164"/>
          <ac:grpSpMkLst>
            <pc:docMk/>
            <pc:sldMk cId="271801124" sldId="323"/>
            <ac:grpSpMk id="51" creationId="{69729DFB-7D36-4FE0-807A-E79EC5F5BF3E}"/>
          </ac:grpSpMkLst>
        </pc:grpChg>
        <pc:cxnChg chg="del">
          <ac:chgData name="Judson Santiago" userId="ebb108da2f256286" providerId="LiveId" clId="{66C43AA1-E6C8-4CE8-ABD0-23E35A790A8A}" dt="2021-04-12T05:46:56.026" v="764" actId="478"/>
          <ac:cxnSpMkLst>
            <pc:docMk/>
            <pc:sldMk cId="271801124" sldId="323"/>
            <ac:cxnSpMk id="6" creationId="{36D85E7D-C419-4933-88D1-2496723EE1D9}"/>
          </ac:cxnSpMkLst>
        </pc:cxnChg>
        <pc:cxnChg chg="mod topLvl">
          <ac:chgData name="Judson Santiago" userId="ebb108da2f256286" providerId="LiveId" clId="{66C43AA1-E6C8-4CE8-ABD0-23E35A790A8A}" dt="2021-04-12T05:49:00.967" v="783" actId="164"/>
          <ac:cxnSpMkLst>
            <pc:docMk/>
            <pc:sldMk cId="271801124" sldId="323"/>
            <ac:cxnSpMk id="12" creationId="{C447A42C-DFCA-4A39-976F-AB2B0F0A48E9}"/>
          </ac:cxnSpMkLst>
        </pc:cxnChg>
        <pc:cxnChg chg="mod topLvl">
          <ac:chgData name="Judson Santiago" userId="ebb108da2f256286" providerId="LiveId" clId="{66C43AA1-E6C8-4CE8-ABD0-23E35A790A8A}" dt="2021-04-12T05:49:18.137" v="785" actId="164"/>
          <ac:cxnSpMkLst>
            <pc:docMk/>
            <pc:sldMk cId="271801124" sldId="323"/>
            <ac:cxnSpMk id="15" creationId="{65235E81-8407-405B-9D2C-48C1C4B2ADDD}"/>
          </ac:cxnSpMkLst>
        </pc:cxnChg>
        <pc:cxnChg chg="mod topLvl">
          <ac:chgData name="Judson Santiago" userId="ebb108da2f256286" providerId="LiveId" clId="{66C43AA1-E6C8-4CE8-ABD0-23E35A790A8A}" dt="2021-04-12T05:49:29.059" v="787" actId="164"/>
          <ac:cxnSpMkLst>
            <pc:docMk/>
            <pc:sldMk cId="271801124" sldId="323"/>
            <ac:cxnSpMk id="18" creationId="{4A0C5A3C-0886-4881-8234-BC7B2552D470}"/>
          </ac:cxnSpMkLst>
        </pc:cxnChg>
        <pc:cxnChg chg="del">
          <ac:chgData name="Judson Santiago" userId="ebb108da2f256286" providerId="LiveId" clId="{66C43AA1-E6C8-4CE8-ABD0-23E35A790A8A}" dt="2021-04-12T05:46:56.026" v="764" actId="478"/>
          <ac:cxnSpMkLst>
            <pc:docMk/>
            <pc:sldMk cId="271801124" sldId="323"/>
            <ac:cxnSpMk id="22" creationId="{200EA5FB-BD29-4082-B48A-FA280DF31DDA}"/>
          </ac:cxnSpMkLst>
        </pc:cxnChg>
        <pc:cxnChg chg="mod topLvl">
          <ac:chgData name="Judson Santiago" userId="ebb108da2f256286" providerId="LiveId" clId="{66C43AA1-E6C8-4CE8-ABD0-23E35A790A8A}" dt="2021-04-12T05:50:14.019" v="793" actId="164"/>
          <ac:cxnSpMkLst>
            <pc:docMk/>
            <pc:sldMk cId="271801124" sldId="323"/>
            <ac:cxnSpMk id="26" creationId="{68E06918-2F2D-4F09-94AD-24987A5EF32B}"/>
          </ac:cxnSpMkLst>
        </pc:cxnChg>
        <pc:cxnChg chg="del mod topLvl">
          <ac:chgData name="Judson Santiago" userId="ebb108da2f256286" providerId="LiveId" clId="{66C43AA1-E6C8-4CE8-ABD0-23E35A790A8A}" dt="2021-04-12T05:48:19.340" v="777" actId="478"/>
          <ac:cxnSpMkLst>
            <pc:docMk/>
            <pc:sldMk cId="271801124" sldId="323"/>
            <ac:cxnSpMk id="32" creationId="{4A6D9C88-5CD6-4923-8B5F-5FE80E6EC1BD}"/>
          </ac:cxnSpMkLst>
        </pc:cxnChg>
        <pc:cxnChg chg="del mod topLvl">
          <ac:chgData name="Judson Santiago" userId="ebb108da2f256286" providerId="LiveId" clId="{66C43AA1-E6C8-4CE8-ABD0-23E35A790A8A}" dt="2021-04-12T05:48:05.673" v="773" actId="478"/>
          <ac:cxnSpMkLst>
            <pc:docMk/>
            <pc:sldMk cId="271801124" sldId="323"/>
            <ac:cxnSpMk id="34" creationId="{0466599A-C812-4DEC-A795-40EFBCC40D60}"/>
          </ac:cxnSpMkLst>
        </pc:cxnChg>
        <pc:cxnChg chg="add mod">
          <ac:chgData name="Judson Santiago" userId="ebb108da2f256286" providerId="LiveId" clId="{66C43AA1-E6C8-4CE8-ABD0-23E35A790A8A}" dt="2021-04-12T05:50:06.877" v="791" actId="164"/>
          <ac:cxnSpMkLst>
            <pc:docMk/>
            <pc:sldMk cId="271801124" sldId="323"/>
            <ac:cxnSpMk id="37" creationId="{8ABF55DA-FFE7-49FA-B4AE-5931570C09EC}"/>
          </ac:cxnSpMkLst>
        </pc:cxnChg>
        <pc:cxnChg chg="add mod">
          <ac:chgData name="Judson Santiago" userId="ebb108da2f256286" providerId="LiveId" clId="{66C43AA1-E6C8-4CE8-ABD0-23E35A790A8A}" dt="2021-04-12T05:49:39.207" v="789" actId="164"/>
          <ac:cxnSpMkLst>
            <pc:docMk/>
            <pc:sldMk cId="271801124" sldId="323"/>
            <ac:cxnSpMk id="39" creationId="{E182559F-DC90-4831-B756-E2A2EA8A9E84}"/>
          </ac:cxnSpMkLst>
        </pc:cxnChg>
        <pc:cxnChg chg="add mod">
          <ac:chgData name="Judson Santiago" userId="ebb108da2f256286" providerId="LiveId" clId="{66C43AA1-E6C8-4CE8-ABD0-23E35A790A8A}" dt="2021-04-12T05:50:21.206" v="795" actId="164"/>
          <ac:cxnSpMkLst>
            <pc:docMk/>
            <pc:sldMk cId="271801124" sldId="323"/>
            <ac:cxnSpMk id="45" creationId="{1DADB27C-9CB9-44EC-9BC9-2A54E968D6C3}"/>
          </ac:cxnSpMkLst>
        </pc:cxnChg>
        <pc:cxnChg chg="add mod">
          <ac:chgData name="Judson Santiago" userId="ebb108da2f256286" providerId="LiveId" clId="{66C43AA1-E6C8-4CE8-ABD0-23E35A790A8A}" dt="2021-04-12T05:50:27.526" v="797" actId="164"/>
          <ac:cxnSpMkLst>
            <pc:docMk/>
            <pc:sldMk cId="271801124" sldId="323"/>
            <ac:cxnSpMk id="47" creationId="{5D0B1128-65D9-4B9C-AA15-444DF56FEFA9}"/>
          </ac:cxnSpMkLst>
        </pc:cxnChg>
      </pc:sldChg>
      <pc:sldChg chg="addSp delSp modSp add mod ord modAnim modNotesTx">
        <pc:chgData name="Judson Santiago" userId="ebb108da2f256286" providerId="LiveId" clId="{66C43AA1-E6C8-4CE8-ABD0-23E35A790A8A}" dt="2021-04-14T05:32:14.249" v="1231" actId="6549"/>
        <pc:sldMkLst>
          <pc:docMk/>
          <pc:sldMk cId="3595092306" sldId="324"/>
        </pc:sldMkLst>
        <pc:spChg chg="mod">
          <ac:chgData name="Judson Santiago" userId="ebb108da2f256286" providerId="LiveId" clId="{66C43AA1-E6C8-4CE8-ABD0-23E35A790A8A}" dt="2021-04-12T05:51:19.794" v="803" actId="11"/>
          <ac:spMkLst>
            <pc:docMk/>
            <pc:sldMk cId="3595092306" sldId="324"/>
            <ac:spMk id="3" creationId="{9E64CE6D-6E24-48C0-BB56-0861E4F7D2F0}"/>
          </ac:spMkLst>
        </pc:spChg>
        <pc:spChg chg="mod topLvl">
          <ac:chgData name="Judson Santiago" userId="ebb108da2f256286" providerId="LiveId" clId="{66C43AA1-E6C8-4CE8-ABD0-23E35A790A8A}" dt="2021-04-12T05:53:15.652" v="807" actId="164"/>
          <ac:spMkLst>
            <pc:docMk/>
            <pc:sldMk cId="3595092306" sldId="324"/>
            <ac:spMk id="5" creationId="{8D1E9A2B-F736-4668-8796-CBD38B9FCCE0}"/>
          </ac:spMkLst>
        </pc:spChg>
        <pc:spChg chg="mod topLvl">
          <ac:chgData name="Judson Santiago" userId="ebb108da2f256286" providerId="LiveId" clId="{66C43AA1-E6C8-4CE8-ABD0-23E35A790A8A}" dt="2021-04-12T05:53:15.652" v="807" actId="164"/>
          <ac:spMkLst>
            <pc:docMk/>
            <pc:sldMk cId="3595092306" sldId="324"/>
            <ac:spMk id="7" creationId="{1D2B5AAB-446D-4C66-9D98-B1B59B312464}"/>
          </ac:spMkLst>
        </pc:spChg>
        <pc:spChg chg="mod topLvl">
          <ac:chgData name="Judson Santiago" userId="ebb108da2f256286" providerId="LiveId" clId="{66C43AA1-E6C8-4CE8-ABD0-23E35A790A8A}" dt="2021-04-12T06:01:07.801" v="879" actId="164"/>
          <ac:spMkLst>
            <pc:docMk/>
            <pc:sldMk cId="3595092306" sldId="324"/>
            <ac:spMk id="9" creationId="{16EC53E9-F993-4278-B2B7-8D9B93552169}"/>
          </ac:spMkLst>
        </pc:spChg>
        <pc:spChg chg="mod topLvl">
          <ac:chgData name="Judson Santiago" userId="ebb108da2f256286" providerId="LiveId" clId="{66C43AA1-E6C8-4CE8-ABD0-23E35A790A8A}" dt="2021-04-12T06:01:07.801" v="879" actId="164"/>
          <ac:spMkLst>
            <pc:docMk/>
            <pc:sldMk cId="3595092306" sldId="324"/>
            <ac:spMk id="11" creationId="{737F3A57-497C-4DF5-BDB6-BF377F0EA92A}"/>
          </ac:spMkLst>
        </pc:spChg>
        <pc:spChg chg="mod topLvl">
          <ac:chgData name="Judson Santiago" userId="ebb108da2f256286" providerId="LiveId" clId="{66C43AA1-E6C8-4CE8-ABD0-23E35A790A8A}" dt="2021-04-12T06:01:49.913" v="883" actId="164"/>
          <ac:spMkLst>
            <pc:docMk/>
            <pc:sldMk cId="3595092306" sldId="324"/>
            <ac:spMk id="13" creationId="{0F61F471-EACA-4F6C-95ED-EF91B8ADEC6A}"/>
          </ac:spMkLst>
        </pc:spChg>
        <pc:spChg chg="mod topLvl">
          <ac:chgData name="Judson Santiago" userId="ebb108da2f256286" providerId="LiveId" clId="{66C43AA1-E6C8-4CE8-ABD0-23E35A790A8A}" dt="2021-04-12T06:01:39.639" v="881" actId="164"/>
          <ac:spMkLst>
            <pc:docMk/>
            <pc:sldMk cId="3595092306" sldId="324"/>
            <ac:spMk id="16" creationId="{3B10FC46-52F4-42A8-8E63-B85F0F8F279F}"/>
          </ac:spMkLst>
        </pc:spChg>
        <pc:spChg chg="del mod topLvl">
          <ac:chgData name="Judson Santiago" userId="ebb108da2f256286" providerId="LiveId" clId="{66C43AA1-E6C8-4CE8-ABD0-23E35A790A8A}" dt="2021-04-12T05:58:07.320" v="864" actId="478"/>
          <ac:spMkLst>
            <pc:docMk/>
            <pc:sldMk cId="3595092306" sldId="324"/>
            <ac:spMk id="20" creationId="{DC0DAA37-7A6E-49C5-B38D-EF67F82F0384}"/>
          </ac:spMkLst>
        </pc:spChg>
        <pc:spChg chg="mod topLvl">
          <ac:chgData name="Judson Santiago" userId="ebb108da2f256286" providerId="LiveId" clId="{66C43AA1-E6C8-4CE8-ABD0-23E35A790A8A}" dt="2021-04-12T06:03:52.003" v="895" actId="6549"/>
          <ac:spMkLst>
            <pc:docMk/>
            <pc:sldMk cId="3595092306" sldId="324"/>
            <ac:spMk id="21" creationId="{D18ADBE5-5BA2-482F-BC10-123A7DEDC4D0}"/>
          </ac:spMkLst>
        </pc:spChg>
        <pc:spChg chg="del mod topLvl">
          <ac:chgData name="Judson Santiago" userId="ebb108da2f256286" providerId="LiveId" clId="{66C43AA1-E6C8-4CE8-ABD0-23E35A790A8A}" dt="2021-04-12T05:58:09.273" v="865" actId="478"/>
          <ac:spMkLst>
            <pc:docMk/>
            <pc:sldMk cId="3595092306" sldId="324"/>
            <ac:spMk id="24" creationId="{D878F723-575C-465A-86F8-2245D75F46D5}"/>
          </ac:spMkLst>
        </pc:spChg>
        <pc:spChg chg="mod">
          <ac:chgData name="Judson Santiago" userId="ebb108da2f256286" providerId="LiveId" clId="{66C43AA1-E6C8-4CE8-ABD0-23E35A790A8A}" dt="2021-04-12T06:04:02.284" v="902" actId="6549"/>
          <ac:spMkLst>
            <pc:docMk/>
            <pc:sldMk cId="3595092306" sldId="324"/>
            <ac:spMk id="26" creationId="{42891E30-9AEA-4EE8-ACE6-8DB30CE1B3B8}"/>
          </ac:spMkLst>
        </pc:spChg>
        <pc:spChg chg="mod">
          <ac:chgData name="Judson Santiago" userId="ebb108da2f256286" providerId="LiveId" clId="{66C43AA1-E6C8-4CE8-ABD0-23E35A790A8A}" dt="2021-04-12T06:04:02.284" v="902" actId="6549"/>
          <ac:spMkLst>
            <pc:docMk/>
            <pc:sldMk cId="3595092306" sldId="324"/>
            <ac:spMk id="27" creationId="{0AE59683-6A14-40A7-85DA-BD730E0C9CD9}"/>
          </ac:spMkLst>
        </pc:spChg>
        <pc:spChg chg="del mod topLvl">
          <ac:chgData name="Judson Santiago" userId="ebb108da2f256286" providerId="LiveId" clId="{66C43AA1-E6C8-4CE8-ABD0-23E35A790A8A}" dt="2021-04-12T05:57:48.356" v="860" actId="478"/>
          <ac:spMkLst>
            <pc:docMk/>
            <pc:sldMk cId="3595092306" sldId="324"/>
            <ac:spMk id="29" creationId="{3B64DF8B-DEF4-4D6D-92DE-5FC99B53BE29}"/>
          </ac:spMkLst>
        </pc:spChg>
        <pc:spChg chg="del mod topLvl">
          <ac:chgData name="Judson Santiago" userId="ebb108da2f256286" providerId="LiveId" clId="{66C43AA1-E6C8-4CE8-ABD0-23E35A790A8A}" dt="2021-04-12T05:57:46.185" v="859" actId="478"/>
          <ac:spMkLst>
            <pc:docMk/>
            <pc:sldMk cId="3595092306" sldId="324"/>
            <ac:spMk id="32" creationId="{3A3C3C98-E2D3-4982-B1AE-6EA04E0D1A81}"/>
          </ac:spMkLst>
        </pc:spChg>
        <pc:spChg chg="mod topLvl">
          <ac:chgData name="Judson Santiago" userId="ebb108da2f256286" providerId="LiveId" clId="{66C43AA1-E6C8-4CE8-ABD0-23E35A790A8A}" dt="2021-04-12T06:01:57.336" v="885" actId="164"/>
          <ac:spMkLst>
            <pc:docMk/>
            <pc:sldMk cId="3595092306" sldId="324"/>
            <ac:spMk id="37" creationId="{27458F45-AE7D-45DB-867C-857EEEE657A5}"/>
          </ac:spMkLst>
        </pc:spChg>
        <pc:spChg chg="add del mod">
          <ac:chgData name="Judson Santiago" userId="ebb108da2f256286" providerId="LiveId" clId="{66C43AA1-E6C8-4CE8-ABD0-23E35A790A8A}" dt="2021-04-12T05:57:36.998" v="854"/>
          <ac:spMkLst>
            <pc:docMk/>
            <pc:sldMk cId="3595092306" sldId="324"/>
            <ac:spMk id="40" creationId="{6C7F7CB6-CE69-4D21-863F-5D1E2503EBD7}"/>
          </ac:spMkLst>
        </pc:spChg>
        <pc:spChg chg="add mod">
          <ac:chgData name="Judson Santiago" userId="ebb108da2f256286" providerId="LiveId" clId="{66C43AA1-E6C8-4CE8-ABD0-23E35A790A8A}" dt="2021-04-12T06:03:57.361" v="896" actId="1076"/>
          <ac:spMkLst>
            <pc:docMk/>
            <pc:sldMk cId="3595092306" sldId="324"/>
            <ac:spMk id="46" creationId="{03CB5E01-039B-4EBC-BE92-E03BC932FEE9}"/>
          </ac:spMkLst>
        </pc:spChg>
        <pc:spChg chg="add mod">
          <ac:chgData name="Judson Santiago" userId="ebb108da2f256286" providerId="LiveId" clId="{66C43AA1-E6C8-4CE8-ABD0-23E35A790A8A}" dt="2021-04-12T06:04:07.143" v="903" actId="1076"/>
          <ac:spMkLst>
            <pc:docMk/>
            <pc:sldMk cId="3595092306" sldId="324"/>
            <ac:spMk id="47" creationId="{E2D6D7A2-62FE-436B-BAA8-09376E83DCE5}"/>
          </ac:spMkLst>
        </pc:spChg>
        <pc:grpChg chg="add del mod">
          <ac:chgData name="Judson Santiago" userId="ebb108da2f256286" providerId="LiveId" clId="{66C43AA1-E6C8-4CE8-ABD0-23E35A790A8A}" dt="2021-04-12T05:53:00.558" v="806" actId="165"/>
          <ac:grpSpMkLst>
            <pc:docMk/>
            <pc:sldMk cId="3595092306" sldId="324"/>
            <ac:grpSpMk id="4" creationId="{940DB4D3-2046-48F8-940A-704938418FD9}"/>
          </ac:grpSpMkLst>
        </pc:grpChg>
        <pc:grpChg chg="add del mod">
          <ac:chgData name="Judson Santiago" userId="ebb108da2f256286" providerId="LiveId" clId="{66C43AA1-E6C8-4CE8-ABD0-23E35A790A8A}" dt="2021-04-12T05:53:00.558" v="806" actId="165"/>
          <ac:grpSpMkLst>
            <pc:docMk/>
            <pc:sldMk cId="3595092306" sldId="324"/>
            <ac:grpSpMk id="8" creationId="{DD733D7D-928D-417E-B14C-02E8834F4988}"/>
          </ac:grpSpMkLst>
        </pc:grpChg>
        <pc:grpChg chg="add del mod">
          <ac:chgData name="Judson Santiago" userId="ebb108da2f256286" providerId="LiveId" clId="{66C43AA1-E6C8-4CE8-ABD0-23E35A790A8A}" dt="2021-04-12T05:53:00.558" v="806" actId="165"/>
          <ac:grpSpMkLst>
            <pc:docMk/>
            <pc:sldMk cId="3595092306" sldId="324"/>
            <ac:grpSpMk id="12" creationId="{6DAC519F-AB21-443B-B925-10F41F28D693}"/>
          </ac:grpSpMkLst>
        </pc:grpChg>
        <pc:grpChg chg="add del mod">
          <ac:chgData name="Judson Santiago" userId="ebb108da2f256286" providerId="LiveId" clId="{66C43AA1-E6C8-4CE8-ABD0-23E35A790A8A}" dt="2021-04-12T05:53:00.558" v="806" actId="165"/>
          <ac:grpSpMkLst>
            <pc:docMk/>
            <pc:sldMk cId="3595092306" sldId="324"/>
            <ac:grpSpMk id="15" creationId="{F5326DCF-3ABD-418A-A885-910332B5902F}"/>
          </ac:grpSpMkLst>
        </pc:grpChg>
        <pc:grpChg chg="add del mod">
          <ac:chgData name="Judson Santiago" userId="ebb108da2f256286" providerId="LiveId" clId="{66C43AA1-E6C8-4CE8-ABD0-23E35A790A8A}" dt="2021-04-12T05:53:00.558" v="806" actId="165"/>
          <ac:grpSpMkLst>
            <pc:docMk/>
            <pc:sldMk cId="3595092306" sldId="324"/>
            <ac:grpSpMk id="18" creationId="{1B3F7822-B7EA-4B16-AA9B-73FC9BA33ED4}"/>
          </ac:grpSpMkLst>
        </pc:grpChg>
        <pc:grpChg chg="add del mod">
          <ac:chgData name="Judson Santiago" userId="ebb108da2f256286" providerId="LiveId" clId="{66C43AA1-E6C8-4CE8-ABD0-23E35A790A8A}" dt="2021-04-12T05:53:00.558" v="806" actId="165"/>
          <ac:grpSpMkLst>
            <pc:docMk/>
            <pc:sldMk cId="3595092306" sldId="324"/>
            <ac:grpSpMk id="22" creationId="{D9E55D5A-11C9-462E-B266-E9A9AF7B3D09}"/>
          </ac:grpSpMkLst>
        </pc:grpChg>
        <pc:grpChg chg="mod topLvl">
          <ac:chgData name="Judson Santiago" userId="ebb108da2f256286" providerId="LiveId" clId="{66C43AA1-E6C8-4CE8-ABD0-23E35A790A8A}" dt="2021-04-12T06:04:02.284" v="902" actId="6549"/>
          <ac:grpSpMkLst>
            <pc:docMk/>
            <pc:sldMk cId="3595092306" sldId="324"/>
            <ac:grpSpMk id="25" creationId="{CC286A26-5A11-4AB0-B2DB-BFE7B5F1C768}"/>
          </ac:grpSpMkLst>
        </pc:grpChg>
        <pc:grpChg chg="add del mod">
          <ac:chgData name="Judson Santiago" userId="ebb108da2f256286" providerId="LiveId" clId="{66C43AA1-E6C8-4CE8-ABD0-23E35A790A8A}" dt="2021-04-12T05:53:00.558" v="806" actId="165"/>
          <ac:grpSpMkLst>
            <pc:docMk/>
            <pc:sldMk cId="3595092306" sldId="324"/>
            <ac:grpSpMk id="28" creationId="{29759162-84C8-4F7A-AB28-D9EA03D45EE7}"/>
          </ac:grpSpMkLst>
        </pc:grpChg>
        <pc:grpChg chg="add del mod">
          <ac:chgData name="Judson Santiago" userId="ebb108da2f256286" providerId="LiveId" clId="{66C43AA1-E6C8-4CE8-ABD0-23E35A790A8A}" dt="2021-04-12T05:53:00.558" v="806" actId="165"/>
          <ac:grpSpMkLst>
            <pc:docMk/>
            <pc:sldMk cId="3595092306" sldId="324"/>
            <ac:grpSpMk id="31" creationId="{70594429-B76E-4BA3-A099-120939FAE93D}"/>
          </ac:grpSpMkLst>
        </pc:grpChg>
        <pc:grpChg chg="add mod">
          <ac:chgData name="Judson Santiago" userId="ebb108da2f256286" providerId="LiveId" clId="{66C43AA1-E6C8-4CE8-ABD0-23E35A790A8A}" dt="2021-04-12T05:53:15.652" v="807" actId="164"/>
          <ac:grpSpMkLst>
            <pc:docMk/>
            <pc:sldMk cId="3595092306" sldId="324"/>
            <ac:grpSpMk id="34" creationId="{AF8F2208-3110-405C-A279-6FE9064118DB}"/>
          </ac:grpSpMkLst>
        </pc:grpChg>
        <pc:grpChg chg="add del mod">
          <ac:chgData name="Judson Santiago" userId="ebb108da2f256286" providerId="LiveId" clId="{66C43AA1-E6C8-4CE8-ABD0-23E35A790A8A}" dt="2021-04-12T05:54:13.127" v="813" actId="165"/>
          <ac:grpSpMkLst>
            <pc:docMk/>
            <pc:sldMk cId="3595092306" sldId="324"/>
            <ac:grpSpMk id="35" creationId="{E00E477F-8FAB-493E-94DD-32CE68C5BFB2}"/>
          </ac:grpSpMkLst>
        </pc:grpChg>
        <pc:grpChg chg="add mod">
          <ac:chgData name="Judson Santiago" userId="ebb108da2f256286" providerId="LiveId" clId="{66C43AA1-E6C8-4CE8-ABD0-23E35A790A8A}" dt="2021-04-12T06:01:07.801" v="879" actId="164"/>
          <ac:grpSpMkLst>
            <pc:docMk/>
            <pc:sldMk cId="3595092306" sldId="324"/>
            <ac:grpSpMk id="48" creationId="{92D600A2-4FD0-4EAA-81F5-2C8A45E7AD45}"/>
          </ac:grpSpMkLst>
        </pc:grpChg>
        <pc:grpChg chg="add mod">
          <ac:chgData name="Judson Santiago" userId="ebb108da2f256286" providerId="LiveId" clId="{66C43AA1-E6C8-4CE8-ABD0-23E35A790A8A}" dt="2021-04-12T06:01:39.639" v="881" actId="164"/>
          <ac:grpSpMkLst>
            <pc:docMk/>
            <pc:sldMk cId="3595092306" sldId="324"/>
            <ac:grpSpMk id="49" creationId="{23810A18-8E4C-49C2-B5F3-1E01E70348B7}"/>
          </ac:grpSpMkLst>
        </pc:grpChg>
        <pc:grpChg chg="add mod">
          <ac:chgData name="Judson Santiago" userId="ebb108da2f256286" providerId="LiveId" clId="{66C43AA1-E6C8-4CE8-ABD0-23E35A790A8A}" dt="2021-04-12T06:01:49.913" v="883" actId="164"/>
          <ac:grpSpMkLst>
            <pc:docMk/>
            <pc:sldMk cId="3595092306" sldId="324"/>
            <ac:grpSpMk id="50" creationId="{C721C175-FB20-4AC1-BFAD-3C0B848C6525}"/>
          </ac:grpSpMkLst>
        </pc:grpChg>
        <pc:grpChg chg="add mod">
          <ac:chgData name="Judson Santiago" userId="ebb108da2f256286" providerId="LiveId" clId="{66C43AA1-E6C8-4CE8-ABD0-23E35A790A8A}" dt="2021-04-12T06:01:57.336" v="885" actId="164"/>
          <ac:grpSpMkLst>
            <pc:docMk/>
            <pc:sldMk cId="3595092306" sldId="324"/>
            <ac:grpSpMk id="51" creationId="{C6F8B9C4-67B0-426F-BE1F-E5D67F8EB824}"/>
          </ac:grpSpMkLst>
        </pc:grpChg>
        <pc:grpChg chg="add mod">
          <ac:chgData name="Judson Santiago" userId="ebb108da2f256286" providerId="LiveId" clId="{66C43AA1-E6C8-4CE8-ABD0-23E35A790A8A}" dt="2021-04-12T06:03:52.003" v="895" actId="6549"/>
          <ac:grpSpMkLst>
            <pc:docMk/>
            <pc:sldMk cId="3595092306" sldId="324"/>
            <ac:grpSpMk id="52" creationId="{BE74057E-AD6F-4D25-AB74-9B2843CE9415}"/>
          </ac:grpSpMkLst>
        </pc:grpChg>
        <pc:grpChg chg="add mod">
          <ac:chgData name="Judson Santiago" userId="ebb108da2f256286" providerId="LiveId" clId="{66C43AA1-E6C8-4CE8-ABD0-23E35A790A8A}" dt="2021-04-12T06:04:02.284" v="902" actId="6549"/>
          <ac:grpSpMkLst>
            <pc:docMk/>
            <pc:sldMk cId="3595092306" sldId="324"/>
            <ac:grpSpMk id="53" creationId="{425CE8BA-26AB-4789-B068-8523017F290C}"/>
          </ac:grpSpMkLst>
        </pc:grpChg>
        <pc:cxnChg chg="mod topLvl">
          <ac:chgData name="Judson Santiago" userId="ebb108da2f256286" providerId="LiveId" clId="{66C43AA1-E6C8-4CE8-ABD0-23E35A790A8A}" dt="2021-04-12T05:53:15.652" v="807" actId="164"/>
          <ac:cxnSpMkLst>
            <pc:docMk/>
            <pc:sldMk cId="3595092306" sldId="324"/>
            <ac:cxnSpMk id="6" creationId="{B6554B8E-AB19-429C-ACCC-7996B29AF6A5}"/>
          </ac:cxnSpMkLst>
        </pc:cxnChg>
        <pc:cxnChg chg="mod topLvl">
          <ac:chgData name="Judson Santiago" userId="ebb108da2f256286" providerId="LiveId" clId="{66C43AA1-E6C8-4CE8-ABD0-23E35A790A8A}" dt="2021-04-12T06:01:07.801" v="879" actId="164"/>
          <ac:cxnSpMkLst>
            <pc:docMk/>
            <pc:sldMk cId="3595092306" sldId="324"/>
            <ac:cxnSpMk id="10" creationId="{CD560CC7-A907-4703-90AA-1D7FEB072D74}"/>
          </ac:cxnSpMkLst>
        </pc:cxnChg>
        <pc:cxnChg chg="mod topLvl">
          <ac:chgData name="Judson Santiago" userId="ebb108da2f256286" providerId="LiveId" clId="{66C43AA1-E6C8-4CE8-ABD0-23E35A790A8A}" dt="2021-04-12T06:01:49.913" v="883" actId="164"/>
          <ac:cxnSpMkLst>
            <pc:docMk/>
            <pc:sldMk cId="3595092306" sldId="324"/>
            <ac:cxnSpMk id="14" creationId="{E9D33410-F189-4469-A67C-26828149D212}"/>
          </ac:cxnSpMkLst>
        </pc:cxnChg>
        <pc:cxnChg chg="mod topLvl">
          <ac:chgData name="Judson Santiago" userId="ebb108da2f256286" providerId="LiveId" clId="{66C43AA1-E6C8-4CE8-ABD0-23E35A790A8A}" dt="2021-04-12T06:01:39.639" v="881" actId="164"/>
          <ac:cxnSpMkLst>
            <pc:docMk/>
            <pc:sldMk cId="3595092306" sldId="324"/>
            <ac:cxnSpMk id="17" creationId="{D2285D9F-ACD8-4FAC-A25B-54AD2F959060}"/>
          </ac:cxnSpMkLst>
        </pc:cxnChg>
        <pc:cxnChg chg="mod topLvl">
          <ac:chgData name="Judson Santiago" userId="ebb108da2f256286" providerId="LiveId" clId="{66C43AA1-E6C8-4CE8-ABD0-23E35A790A8A}" dt="2021-04-12T06:03:52.003" v="895" actId="6549"/>
          <ac:cxnSpMkLst>
            <pc:docMk/>
            <pc:sldMk cId="3595092306" sldId="324"/>
            <ac:cxnSpMk id="19" creationId="{C49EFFCB-219D-473F-8313-2362DF6101C5}"/>
          </ac:cxnSpMkLst>
        </pc:cxnChg>
        <pc:cxnChg chg="mod topLvl">
          <ac:chgData name="Judson Santiago" userId="ebb108da2f256286" providerId="LiveId" clId="{66C43AA1-E6C8-4CE8-ABD0-23E35A790A8A}" dt="2021-04-12T06:04:02.284" v="902" actId="6549"/>
          <ac:cxnSpMkLst>
            <pc:docMk/>
            <pc:sldMk cId="3595092306" sldId="324"/>
            <ac:cxnSpMk id="23" creationId="{86CE748D-B434-49E7-B195-88AC494BB393}"/>
          </ac:cxnSpMkLst>
        </pc:cxnChg>
        <pc:cxnChg chg="add del mod topLvl">
          <ac:chgData name="Judson Santiago" userId="ebb108da2f256286" providerId="LiveId" clId="{66C43AA1-E6C8-4CE8-ABD0-23E35A790A8A}" dt="2021-04-12T05:57:42.076" v="857" actId="478"/>
          <ac:cxnSpMkLst>
            <pc:docMk/>
            <pc:sldMk cId="3595092306" sldId="324"/>
            <ac:cxnSpMk id="30" creationId="{36EEA59A-9B57-43CA-B9FA-6E3FAD46F59E}"/>
          </ac:cxnSpMkLst>
        </pc:cxnChg>
        <pc:cxnChg chg="del mod topLvl">
          <ac:chgData name="Judson Santiago" userId="ebb108da2f256286" providerId="LiveId" clId="{66C43AA1-E6C8-4CE8-ABD0-23E35A790A8A}" dt="2021-04-12T05:57:43.716" v="858" actId="478"/>
          <ac:cxnSpMkLst>
            <pc:docMk/>
            <pc:sldMk cId="3595092306" sldId="324"/>
            <ac:cxnSpMk id="33" creationId="{4AF82B47-B014-43EB-BEFA-E6D938A4844F}"/>
          </ac:cxnSpMkLst>
        </pc:cxnChg>
        <pc:cxnChg chg="mod topLvl">
          <ac:chgData name="Judson Santiago" userId="ebb108da2f256286" providerId="LiveId" clId="{66C43AA1-E6C8-4CE8-ABD0-23E35A790A8A}" dt="2021-04-12T06:01:57.336" v="885" actId="164"/>
          <ac:cxnSpMkLst>
            <pc:docMk/>
            <pc:sldMk cId="3595092306" sldId="324"/>
            <ac:cxnSpMk id="36" creationId="{D1AD0BA9-6F34-4739-8B52-12655801B6DA}"/>
          </ac:cxnSpMkLst>
        </pc:cxnChg>
        <pc:cxnChg chg="add del mod">
          <ac:chgData name="Judson Santiago" userId="ebb108da2f256286" providerId="LiveId" clId="{66C43AA1-E6C8-4CE8-ABD0-23E35A790A8A}" dt="2021-04-12T05:57:34.646" v="847"/>
          <ac:cxnSpMkLst>
            <pc:docMk/>
            <pc:sldMk cId="3595092306" sldId="324"/>
            <ac:cxnSpMk id="42" creationId="{3F7A0D1B-B14D-4DAC-89E8-8B7B347D9992}"/>
          </ac:cxnSpMkLst>
        </pc:cxnChg>
      </pc:sldChg>
      <pc:sldChg chg="addSp delSp modSp new mod">
        <pc:chgData name="Judson Santiago" userId="ebb108da2f256286" providerId="LiveId" clId="{66C43AA1-E6C8-4CE8-ABD0-23E35A790A8A}" dt="2021-04-12T06:29:44.725" v="1123" actId="1076"/>
        <pc:sldMkLst>
          <pc:docMk/>
          <pc:sldMk cId="2967638213" sldId="325"/>
        </pc:sldMkLst>
        <pc:spChg chg="mod">
          <ac:chgData name="Judson Santiago" userId="ebb108da2f256286" providerId="LiveId" clId="{66C43AA1-E6C8-4CE8-ABD0-23E35A790A8A}" dt="2021-04-12T06:11:09.362" v="920"/>
          <ac:spMkLst>
            <pc:docMk/>
            <pc:sldMk cId="2967638213" sldId="325"/>
            <ac:spMk id="2" creationId="{46ABBCF7-9E69-4B37-ACC0-2D260E3D80D4}"/>
          </ac:spMkLst>
        </pc:spChg>
        <pc:spChg chg="del">
          <ac:chgData name="Judson Santiago" userId="ebb108da2f256286" providerId="LiveId" clId="{66C43AA1-E6C8-4CE8-ABD0-23E35A790A8A}" dt="2021-04-12T06:12:17.579" v="929" actId="478"/>
          <ac:spMkLst>
            <pc:docMk/>
            <pc:sldMk cId="2967638213" sldId="325"/>
            <ac:spMk id="3" creationId="{4C8BC678-0510-4C40-826A-BBFEE4FF3DFE}"/>
          </ac:spMkLst>
        </pc:spChg>
        <pc:spChg chg="mod topLvl">
          <ac:chgData name="Judson Santiago" userId="ebb108da2f256286" providerId="LiveId" clId="{66C43AA1-E6C8-4CE8-ABD0-23E35A790A8A}" dt="2021-04-12T06:29:18.238" v="1119" actId="164"/>
          <ac:spMkLst>
            <pc:docMk/>
            <pc:sldMk cId="2967638213" sldId="325"/>
            <ac:spMk id="5" creationId="{8889B086-127C-4D83-BF5C-48684BA743CA}"/>
          </ac:spMkLst>
        </pc:spChg>
        <pc:spChg chg="mod topLvl">
          <ac:chgData name="Judson Santiago" userId="ebb108da2f256286" providerId="LiveId" clId="{66C43AA1-E6C8-4CE8-ABD0-23E35A790A8A}" dt="2021-04-12T06:29:18.238" v="1119" actId="164"/>
          <ac:spMkLst>
            <pc:docMk/>
            <pc:sldMk cId="2967638213" sldId="325"/>
            <ac:spMk id="7" creationId="{0F0AE1A5-BB38-43A4-9863-7FCD63C1307F}"/>
          </ac:spMkLst>
        </pc:spChg>
        <pc:spChg chg="mod topLvl">
          <ac:chgData name="Judson Santiago" userId="ebb108da2f256286" providerId="LiveId" clId="{66C43AA1-E6C8-4CE8-ABD0-23E35A790A8A}" dt="2021-04-12T06:29:18.238" v="1119" actId="164"/>
          <ac:spMkLst>
            <pc:docMk/>
            <pc:sldMk cId="2967638213" sldId="325"/>
            <ac:spMk id="9" creationId="{1DDE8F9B-A770-4B7D-AC99-43C716DA42C8}"/>
          </ac:spMkLst>
        </pc:spChg>
        <pc:spChg chg="mod topLvl">
          <ac:chgData name="Judson Santiago" userId="ebb108da2f256286" providerId="LiveId" clId="{66C43AA1-E6C8-4CE8-ABD0-23E35A790A8A}" dt="2021-04-12T06:29:18.238" v="1119" actId="164"/>
          <ac:spMkLst>
            <pc:docMk/>
            <pc:sldMk cId="2967638213" sldId="325"/>
            <ac:spMk id="15" creationId="{48EFAC4F-1987-437B-A902-4A6F1710E367}"/>
          </ac:spMkLst>
        </pc:spChg>
        <pc:spChg chg="mod topLvl">
          <ac:chgData name="Judson Santiago" userId="ebb108da2f256286" providerId="LiveId" clId="{66C43AA1-E6C8-4CE8-ABD0-23E35A790A8A}" dt="2021-04-12T06:29:18.238" v="1119" actId="164"/>
          <ac:spMkLst>
            <pc:docMk/>
            <pc:sldMk cId="2967638213" sldId="325"/>
            <ac:spMk id="24" creationId="{553788BF-459D-4287-93EC-9CC5A0CB66D2}"/>
          </ac:spMkLst>
        </pc:spChg>
        <pc:spChg chg="mod topLvl">
          <ac:chgData name="Judson Santiago" userId="ebb108da2f256286" providerId="LiveId" clId="{66C43AA1-E6C8-4CE8-ABD0-23E35A790A8A}" dt="2021-04-12T06:29:18.238" v="1119" actId="164"/>
          <ac:spMkLst>
            <pc:docMk/>
            <pc:sldMk cId="2967638213" sldId="325"/>
            <ac:spMk id="25" creationId="{0D3BB4AF-2915-46F9-A516-46E9257FE7A8}"/>
          </ac:spMkLst>
        </pc:spChg>
        <pc:spChg chg="mod topLvl">
          <ac:chgData name="Judson Santiago" userId="ebb108da2f256286" providerId="LiveId" clId="{66C43AA1-E6C8-4CE8-ABD0-23E35A790A8A}" dt="2021-04-12T06:29:18.238" v="1119" actId="164"/>
          <ac:spMkLst>
            <pc:docMk/>
            <pc:sldMk cId="2967638213" sldId="325"/>
            <ac:spMk id="26" creationId="{F1D06F10-64BC-4010-963E-43A26F546444}"/>
          </ac:spMkLst>
        </pc:spChg>
        <pc:spChg chg="mod topLvl">
          <ac:chgData name="Judson Santiago" userId="ebb108da2f256286" providerId="LiveId" clId="{66C43AA1-E6C8-4CE8-ABD0-23E35A790A8A}" dt="2021-04-12T06:29:18.238" v="1119" actId="164"/>
          <ac:spMkLst>
            <pc:docMk/>
            <pc:sldMk cId="2967638213" sldId="325"/>
            <ac:spMk id="27" creationId="{2E01D49E-DC84-460E-AC45-830B5E76E577}"/>
          </ac:spMkLst>
        </pc:spChg>
        <pc:spChg chg="mod topLvl">
          <ac:chgData name="Judson Santiago" userId="ebb108da2f256286" providerId="LiveId" clId="{66C43AA1-E6C8-4CE8-ABD0-23E35A790A8A}" dt="2021-04-12T06:29:18.238" v="1119" actId="164"/>
          <ac:spMkLst>
            <pc:docMk/>
            <pc:sldMk cId="2967638213" sldId="325"/>
            <ac:spMk id="28" creationId="{C3B44BDC-025D-40F4-A4BD-520A633D7FC2}"/>
          </ac:spMkLst>
        </pc:spChg>
        <pc:spChg chg="mod topLvl">
          <ac:chgData name="Judson Santiago" userId="ebb108da2f256286" providerId="LiveId" clId="{66C43AA1-E6C8-4CE8-ABD0-23E35A790A8A}" dt="2021-04-12T06:29:18.238" v="1119" actId="164"/>
          <ac:spMkLst>
            <pc:docMk/>
            <pc:sldMk cId="2967638213" sldId="325"/>
            <ac:spMk id="29" creationId="{0E3B8247-3222-45CB-8582-8729C0A92C47}"/>
          </ac:spMkLst>
        </pc:spChg>
        <pc:spChg chg="mod topLvl">
          <ac:chgData name="Judson Santiago" userId="ebb108da2f256286" providerId="LiveId" clId="{66C43AA1-E6C8-4CE8-ABD0-23E35A790A8A}" dt="2021-04-12T06:29:18.238" v="1119" actId="164"/>
          <ac:spMkLst>
            <pc:docMk/>
            <pc:sldMk cId="2967638213" sldId="325"/>
            <ac:spMk id="30" creationId="{B2ACB24C-4A77-49D9-B093-B9BBFDD40AE2}"/>
          </ac:spMkLst>
        </pc:spChg>
        <pc:spChg chg="mod topLvl">
          <ac:chgData name="Judson Santiago" userId="ebb108da2f256286" providerId="LiveId" clId="{66C43AA1-E6C8-4CE8-ABD0-23E35A790A8A}" dt="2021-04-12T06:29:18.238" v="1119" actId="164"/>
          <ac:spMkLst>
            <pc:docMk/>
            <pc:sldMk cId="2967638213" sldId="325"/>
            <ac:spMk id="31" creationId="{7FB0340C-82A4-4CD2-B5C3-FE2FED68E535}"/>
          </ac:spMkLst>
        </pc:spChg>
        <pc:spChg chg="mod topLvl">
          <ac:chgData name="Judson Santiago" userId="ebb108da2f256286" providerId="LiveId" clId="{66C43AA1-E6C8-4CE8-ABD0-23E35A790A8A}" dt="2021-04-12T06:29:18.238" v="1119" actId="164"/>
          <ac:spMkLst>
            <pc:docMk/>
            <pc:sldMk cId="2967638213" sldId="325"/>
            <ac:spMk id="32" creationId="{F172B130-B385-48A9-817E-DE8CACDA8E03}"/>
          </ac:spMkLst>
        </pc:spChg>
        <pc:spChg chg="mod topLvl">
          <ac:chgData name="Judson Santiago" userId="ebb108da2f256286" providerId="LiveId" clId="{66C43AA1-E6C8-4CE8-ABD0-23E35A790A8A}" dt="2021-04-12T06:29:18.238" v="1119" actId="164"/>
          <ac:spMkLst>
            <pc:docMk/>
            <pc:sldMk cId="2967638213" sldId="325"/>
            <ac:spMk id="33" creationId="{2EF3C43D-9263-4945-AAB8-83B1779B6270}"/>
          </ac:spMkLst>
        </pc:spChg>
        <pc:spChg chg="mod topLvl">
          <ac:chgData name="Judson Santiago" userId="ebb108da2f256286" providerId="LiveId" clId="{66C43AA1-E6C8-4CE8-ABD0-23E35A790A8A}" dt="2021-04-12T06:29:18.238" v="1119" actId="164"/>
          <ac:spMkLst>
            <pc:docMk/>
            <pc:sldMk cId="2967638213" sldId="325"/>
            <ac:spMk id="34" creationId="{BCB640A9-138E-4C46-B5F4-A4A7EFF2A27B}"/>
          </ac:spMkLst>
        </pc:spChg>
        <pc:spChg chg="mod topLvl">
          <ac:chgData name="Judson Santiago" userId="ebb108da2f256286" providerId="LiveId" clId="{66C43AA1-E6C8-4CE8-ABD0-23E35A790A8A}" dt="2021-04-12T06:29:18.238" v="1119" actId="164"/>
          <ac:spMkLst>
            <pc:docMk/>
            <pc:sldMk cId="2967638213" sldId="325"/>
            <ac:spMk id="36" creationId="{9208E09C-F7F2-4AC6-9F34-75EF5CD37F6F}"/>
          </ac:spMkLst>
        </pc:spChg>
        <pc:spChg chg="mod topLvl">
          <ac:chgData name="Judson Santiago" userId="ebb108da2f256286" providerId="LiveId" clId="{66C43AA1-E6C8-4CE8-ABD0-23E35A790A8A}" dt="2021-04-12T06:29:18.238" v="1119" actId="164"/>
          <ac:spMkLst>
            <pc:docMk/>
            <pc:sldMk cId="2967638213" sldId="325"/>
            <ac:spMk id="37" creationId="{C2330D75-3FDD-4CEA-BFDA-9148441BE0D5}"/>
          </ac:spMkLst>
        </pc:spChg>
        <pc:spChg chg="mod topLvl">
          <ac:chgData name="Judson Santiago" userId="ebb108da2f256286" providerId="LiveId" clId="{66C43AA1-E6C8-4CE8-ABD0-23E35A790A8A}" dt="2021-04-12T06:29:18.238" v="1119" actId="164"/>
          <ac:spMkLst>
            <pc:docMk/>
            <pc:sldMk cId="2967638213" sldId="325"/>
            <ac:spMk id="39" creationId="{7C33260A-F595-44C1-8739-6AED1EB6D0A3}"/>
          </ac:spMkLst>
        </pc:spChg>
        <pc:spChg chg="mod topLvl">
          <ac:chgData name="Judson Santiago" userId="ebb108da2f256286" providerId="LiveId" clId="{66C43AA1-E6C8-4CE8-ABD0-23E35A790A8A}" dt="2021-04-12T06:29:18.238" v="1119" actId="164"/>
          <ac:spMkLst>
            <pc:docMk/>
            <pc:sldMk cId="2967638213" sldId="325"/>
            <ac:spMk id="41" creationId="{A26950E1-BDAD-4FA6-AD64-95B05B106EFE}"/>
          </ac:spMkLst>
        </pc:spChg>
        <pc:spChg chg="mod topLvl">
          <ac:chgData name="Judson Santiago" userId="ebb108da2f256286" providerId="LiveId" clId="{66C43AA1-E6C8-4CE8-ABD0-23E35A790A8A}" dt="2021-04-12T06:29:18.238" v="1119" actId="164"/>
          <ac:spMkLst>
            <pc:docMk/>
            <pc:sldMk cId="2967638213" sldId="325"/>
            <ac:spMk id="42" creationId="{8BED4886-B5C3-4FD5-BB61-004CA2C39E5A}"/>
          </ac:spMkLst>
        </pc:spChg>
        <pc:spChg chg="mod topLvl">
          <ac:chgData name="Judson Santiago" userId="ebb108da2f256286" providerId="LiveId" clId="{66C43AA1-E6C8-4CE8-ABD0-23E35A790A8A}" dt="2021-04-12T06:29:18.238" v="1119" actId="164"/>
          <ac:spMkLst>
            <pc:docMk/>
            <pc:sldMk cId="2967638213" sldId="325"/>
            <ac:spMk id="44" creationId="{EC8D424A-D3BE-41F8-9546-98896286399A}"/>
          </ac:spMkLst>
        </pc:spChg>
        <pc:spChg chg="mod topLvl">
          <ac:chgData name="Judson Santiago" userId="ebb108da2f256286" providerId="LiveId" clId="{66C43AA1-E6C8-4CE8-ABD0-23E35A790A8A}" dt="2021-04-12T06:29:18.238" v="1119" actId="164"/>
          <ac:spMkLst>
            <pc:docMk/>
            <pc:sldMk cId="2967638213" sldId="325"/>
            <ac:spMk id="45" creationId="{939022E0-9F75-49AA-BD63-FED8C049E44A}"/>
          </ac:spMkLst>
        </pc:spChg>
        <pc:spChg chg="mod topLvl">
          <ac:chgData name="Judson Santiago" userId="ebb108da2f256286" providerId="LiveId" clId="{66C43AA1-E6C8-4CE8-ABD0-23E35A790A8A}" dt="2021-04-12T06:29:18.238" v="1119" actId="164"/>
          <ac:spMkLst>
            <pc:docMk/>
            <pc:sldMk cId="2967638213" sldId="325"/>
            <ac:spMk id="47" creationId="{3C57E512-0377-4C47-8732-77492A4B4701}"/>
          </ac:spMkLst>
        </pc:spChg>
        <pc:spChg chg="mod topLvl">
          <ac:chgData name="Judson Santiago" userId="ebb108da2f256286" providerId="LiveId" clId="{66C43AA1-E6C8-4CE8-ABD0-23E35A790A8A}" dt="2021-04-12T06:29:18.238" v="1119" actId="164"/>
          <ac:spMkLst>
            <pc:docMk/>
            <pc:sldMk cId="2967638213" sldId="325"/>
            <ac:spMk id="48" creationId="{FB236275-C911-43B1-8B48-4F6BF8F4A854}"/>
          </ac:spMkLst>
        </pc:spChg>
        <pc:spChg chg="mod topLvl">
          <ac:chgData name="Judson Santiago" userId="ebb108da2f256286" providerId="LiveId" clId="{66C43AA1-E6C8-4CE8-ABD0-23E35A790A8A}" dt="2021-04-12T06:29:18.238" v="1119" actId="164"/>
          <ac:spMkLst>
            <pc:docMk/>
            <pc:sldMk cId="2967638213" sldId="325"/>
            <ac:spMk id="50" creationId="{23A7A41D-59F0-4612-A721-8B82FF9FAF05}"/>
          </ac:spMkLst>
        </pc:spChg>
        <pc:spChg chg="mod topLvl">
          <ac:chgData name="Judson Santiago" userId="ebb108da2f256286" providerId="LiveId" clId="{66C43AA1-E6C8-4CE8-ABD0-23E35A790A8A}" dt="2021-04-12T06:29:18.238" v="1119" actId="164"/>
          <ac:spMkLst>
            <pc:docMk/>
            <pc:sldMk cId="2967638213" sldId="325"/>
            <ac:spMk id="52" creationId="{E7680602-3D8F-4E92-8CF6-7D6F34E2D9B7}"/>
          </ac:spMkLst>
        </pc:spChg>
        <pc:spChg chg="mod topLvl">
          <ac:chgData name="Judson Santiago" userId="ebb108da2f256286" providerId="LiveId" clId="{66C43AA1-E6C8-4CE8-ABD0-23E35A790A8A}" dt="2021-04-12T06:29:18.238" v="1119" actId="164"/>
          <ac:spMkLst>
            <pc:docMk/>
            <pc:sldMk cId="2967638213" sldId="325"/>
            <ac:spMk id="53" creationId="{C289534D-F885-4CA3-BD1B-A649F10EEE22}"/>
          </ac:spMkLst>
        </pc:spChg>
        <pc:spChg chg="mod topLvl">
          <ac:chgData name="Judson Santiago" userId="ebb108da2f256286" providerId="LiveId" clId="{66C43AA1-E6C8-4CE8-ABD0-23E35A790A8A}" dt="2021-04-12T06:29:18.238" v="1119" actId="164"/>
          <ac:spMkLst>
            <pc:docMk/>
            <pc:sldMk cId="2967638213" sldId="325"/>
            <ac:spMk id="55" creationId="{9D0D4027-0C41-4631-8CE7-4B4AC6558E3E}"/>
          </ac:spMkLst>
        </pc:spChg>
        <pc:spChg chg="mod topLvl">
          <ac:chgData name="Judson Santiago" userId="ebb108da2f256286" providerId="LiveId" clId="{66C43AA1-E6C8-4CE8-ABD0-23E35A790A8A}" dt="2021-04-12T06:29:18.238" v="1119" actId="164"/>
          <ac:spMkLst>
            <pc:docMk/>
            <pc:sldMk cId="2967638213" sldId="325"/>
            <ac:spMk id="56" creationId="{F1C5E7A9-3D8B-4DB5-B90D-F94D0521B6A0}"/>
          </ac:spMkLst>
        </pc:spChg>
        <pc:spChg chg="mod topLvl">
          <ac:chgData name="Judson Santiago" userId="ebb108da2f256286" providerId="LiveId" clId="{66C43AA1-E6C8-4CE8-ABD0-23E35A790A8A}" dt="2021-04-12T06:29:18.238" v="1119" actId="164"/>
          <ac:spMkLst>
            <pc:docMk/>
            <pc:sldMk cId="2967638213" sldId="325"/>
            <ac:spMk id="58" creationId="{40A163C9-DABB-4A4B-8FB0-C212659072AB}"/>
          </ac:spMkLst>
        </pc:spChg>
        <pc:spChg chg="mod topLvl">
          <ac:chgData name="Judson Santiago" userId="ebb108da2f256286" providerId="LiveId" clId="{66C43AA1-E6C8-4CE8-ABD0-23E35A790A8A}" dt="2021-04-12T06:29:18.238" v="1119" actId="164"/>
          <ac:spMkLst>
            <pc:docMk/>
            <pc:sldMk cId="2967638213" sldId="325"/>
            <ac:spMk id="59" creationId="{551B89DC-2322-4A79-99ED-780817BB4FD2}"/>
          </ac:spMkLst>
        </pc:spChg>
        <pc:spChg chg="mod topLvl">
          <ac:chgData name="Judson Santiago" userId="ebb108da2f256286" providerId="LiveId" clId="{66C43AA1-E6C8-4CE8-ABD0-23E35A790A8A}" dt="2021-04-12T06:29:18.238" v="1119" actId="164"/>
          <ac:spMkLst>
            <pc:docMk/>
            <pc:sldMk cId="2967638213" sldId="325"/>
            <ac:spMk id="62" creationId="{6840E01B-9872-4D4A-9755-99D21B7C814E}"/>
          </ac:spMkLst>
        </pc:spChg>
        <pc:spChg chg="mod topLvl">
          <ac:chgData name="Judson Santiago" userId="ebb108da2f256286" providerId="LiveId" clId="{66C43AA1-E6C8-4CE8-ABD0-23E35A790A8A}" dt="2021-04-12T06:29:18.238" v="1119" actId="164"/>
          <ac:spMkLst>
            <pc:docMk/>
            <pc:sldMk cId="2967638213" sldId="325"/>
            <ac:spMk id="64" creationId="{721FABB0-D340-45DE-9F65-69BB1BAF61AA}"/>
          </ac:spMkLst>
        </pc:spChg>
        <pc:spChg chg="mod topLvl">
          <ac:chgData name="Judson Santiago" userId="ebb108da2f256286" providerId="LiveId" clId="{66C43AA1-E6C8-4CE8-ABD0-23E35A790A8A}" dt="2021-04-12T06:29:18.238" v="1119" actId="164"/>
          <ac:spMkLst>
            <pc:docMk/>
            <pc:sldMk cId="2967638213" sldId="325"/>
            <ac:spMk id="67" creationId="{7F8F6D3A-D649-40ED-AAFD-6E88E53718A3}"/>
          </ac:spMkLst>
        </pc:spChg>
        <pc:spChg chg="mod topLvl">
          <ac:chgData name="Judson Santiago" userId="ebb108da2f256286" providerId="LiveId" clId="{66C43AA1-E6C8-4CE8-ABD0-23E35A790A8A}" dt="2021-04-12T06:29:18.238" v="1119" actId="164"/>
          <ac:spMkLst>
            <pc:docMk/>
            <pc:sldMk cId="2967638213" sldId="325"/>
            <ac:spMk id="68" creationId="{AD1CB4F8-C396-42BB-8489-DC5E40CCB14D}"/>
          </ac:spMkLst>
        </pc:spChg>
        <pc:spChg chg="mod topLvl">
          <ac:chgData name="Judson Santiago" userId="ebb108da2f256286" providerId="LiveId" clId="{66C43AA1-E6C8-4CE8-ABD0-23E35A790A8A}" dt="2021-04-12T06:29:18.238" v="1119" actId="164"/>
          <ac:spMkLst>
            <pc:docMk/>
            <pc:sldMk cId="2967638213" sldId="325"/>
            <ac:spMk id="70" creationId="{BAA0B53F-02AB-430F-882D-C250CDE18573}"/>
          </ac:spMkLst>
        </pc:spChg>
        <pc:spChg chg="mod topLvl">
          <ac:chgData name="Judson Santiago" userId="ebb108da2f256286" providerId="LiveId" clId="{66C43AA1-E6C8-4CE8-ABD0-23E35A790A8A}" dt="2021-04-12T06:29:18.238" v="1119" actId="164"/>
          <ac:spMkLst>
            <pc:docMk/>
            <pc:sldMk cId="2967638213" sldId="325"/>
            <ac:spMk id="72" creationId="{D20C8FE7-B244-43B7-A0F5-7ADA4858F56D}"/>
          </ac:spMkLst>
        </pc:spChg>
        <pc:spChg chg="mod topLvl">
          <ac:chgData name="Judson Santiago" userId="ebb108da2f256286" providerId="LiveId" clId="{66C43AA1-E6C8-4CE8-ABD0-23E35A790A8A}" dt="2021-04-12T06:29:18.238" v="1119" actId="164"/>
          <ac:spMkLst>
            <pc:docMk/>
            <pc:sldMk cId="2967638213" sldId="325"/>
            <ac:spMk id="73" creationId="{12D7245B-70B7-4669-815C-82F095AAEA0D}"/>
          </ac:spMkLst>
        </pc:spChg>
        <pc:spChg chg="mod topLvl">
          <ac:chgData name="Judson Santiago" userId="ebb108da2f256286" providerId="LiveId" clId="{66C43AA1-E6C8-4CE8-ABD0-23E35A790A8A}" dt="2021-04-12T06:29:18.238" v="1119" actId="164"/>
          <ac:spMkLst>
            <pc:docMk/>
            <pc:sldMk cId="2967638213" sldId="325"/>
            <ac:spMk id="75" creationId="{248AAB3E-0A5C-493F-AE41-93979FCB7CAC}"/>
          </ac:spMkLst>
        </pc:spChg>
        <pc:spChg chg="mod topLvl">
          <ac:chgData name="Judson Santiago" userId="ebb108da2f256286" providerId="LiveId" clId="{66C43AA1-E6C8-4CE8-ABD0-23E35A790A8A}" dt="2021-04-12T06:29:18.238" v="1119" actId="164"/>
          <ac:spMkLst>
            <pc:docMk/>
            <pc:sldMk cId="2967638213" sldId="325"/>
            <ac:spMk id="76" creationId="{4647ADB6-C6FF-441F-ADA4-8BF687204BA8}"/>
          </ac:spMkLst>
        </pc:spChg>
        <pc:spChg chg="mod topLvl">
          <ac:chgData name="Judson Santiago" userId="ebb108da2f256286" providerId="LiveId" clId="{66C43AA1-E6C8-4CE8-ABD0-23E35A790A8A}" dt="2021-04-12T06:29:18.238" v="1119" actId="164"/>
          <ac:spMkLst>
            <pc:docMk/>
            <pc:sldMk cId="2967638213" sldId="325"/>
            <ac:spMk id="78" creationId="{52A9C6C0-636A-43E5-B3E2-D289D66ECAEF}"/>
          </ac:spMkLst>
        </pc:spChg>
        <pc:spChg chg="mod topLvl">
          <ac:chgData name="Judson Santiago" userId="ebb108da2f256286" providerId="LiveId" clId="{66C43AA1-E6C8-4CE8-ABD0-23E35A790A8A}" dt="2021-04-12T06:29:18.238" v="1119" actId="164"/>
          <ac:spMkLst>
            <pc:docMk/>
            <pc:sldMk cId="2967638213" sldId="325"/>
            <ac:spMk id="80" creationId="{8307F586-4FC3-4053-AD69-79E04B38D401}"/>
          </ac:spMkLst>
        </pc:spChg>
        <pc:spChg chg="mod topLvl">
          <ac:chgData name="Judson Santiago" userId="ebb108da2f256286" providerId="LiveId" clId="{66C43AA1-E6C8-4CE8-ABD0-23E35A790A8A}" dt="2021-04-12T06:29:18.238" v="1119" actId="164"/>
          <ac:spMkLst>
            <pc:docMk/>
            <pc:sldMk cId="2967638213" sldId="325"/>
            <ac:spMk id="81" creationId="{BE21EC7E-2E1E-4306-92DE-5FE2F50E80C4}"/>
          </ac:spMkLst>
        </pc:spChg>
        <pc:spChg chg="mod topLvl">
          <ac:chgData name="Judson Santiago" userId="ebb108da2f256286" providerId="LiveId" clId="{66C43AA1-E6C8-4CE8-ABD0-23E35A790A8A}" dt="2021-04-12T06:29:18.238" v="1119" actId="164"/>
          <ac:spMkLst>
            <pc:docMk/>
            <pc:sldMk cId="2967638213" sldId="325"/>
            <ac:spMk id="83" creationId="{2C747088-A0BF-46FC-BFE9-FBF25DFF393B}"/>
          </ac:spMkLst>
        </pc:spChg>
        <pc:spChg chg="mod topLvl">
          <ac:chgData name="Judson Santiago" userId="ebb108da2f256286" providerId="LiveId" clId="{66C43AA1-E6C8-4CE8-ABD0-23E35A790A8A}" dt="2021-04-12T06:29:18.238" v="1119" actId="164"/>
          <ac:spMkLst>
            <pc:docMk/>
            <pc:sldMk cId="2967638213" sldId="325"/>
            <ac:spMk id="84" creationId="{6FC12587-717C-4931-B2E4-213252EF83FF}"/>
          </ac:spMkLst>
        </pc:spChg>
        <pc:spChg chg="mod topLvl">
          <ac:chgData name="Judson Santiago" userId="ebb108da2f256286" providerId="LiveId" clId="{66C43AA1-E6C8-4CE8-ABD0-23E35A790A8A}" dt="2021-04-12T06:29:18.238" v="1119" actId="164"/>
          <ac:spMkLst>
            <pc:docMk/>
            <pc:sldMk cId="2967638213" sldId="325"/>
            <ac:spMk id="86" creationId="{C16187C7-AFC4-436B-BB68-4506DCE692B4}"/>
          </ac:spMkLst>
        </pc:spChg>
        <pc:spChg chg="mod topLvl">
          <ac:chgData name="Judson Santiago" userId="ebb108da2f256286" providerId="LiveId" clId="{66C43AA1-E6C8-4CE8-ABD0-23E35A790A8A}" dt="2021-04-12T06:29:18.238" v="1119" actId="164"/>
          <ac:spMkLst>
            <pc:docMk/>
            <pc:sldMk cId="2967638213" sldId="325"/>
            <ac:spMk id="88" creationId="{786D8804-52D3-486F-A969-7BBD691BC4B5}"/>
          </ac:spMkLst>
        </pc:spChg>
        <pc:spChg chg="mod">
          <ac:chgData name="Judson Santiago" userId="ebb108da2f256286" providerId="LiveId" clId="{66C43AA1-E6C8-4CE8-ABD0-23E35A790A8A}" dt="2021-04-12T06:18:38.048" v="1015" actId="165"/>
          <ac:spMkLst>
            <pc:docMk/>
            <pc:sldMk cId="2967638213" sldId="325"/>
            <ac:spMk id="92" creationId="{996120A5-6EBF-42DA-A336-F0EADB8275BA}"/>
          </ac:spMkLst>
        </pc:spChg>
        <pc:spChg chg="mod">
          <ac:chgData name="Judson Santiago" userId="ebb108da2f256286" providerId="LiveId" clId="{66C43AA1-E6C8-4CE8-ABD0-23E35A790A8A}" dt="2021-04-12T06:18:38.048" v="1015" actId="165"/>
          <ac:spMkLst>
            <pc:docMk/>
            <pc:sldMk cId="2967638213" sldId="325"/>
            <ac:spMk id="93" creationId="{552752D2-AFB1-43B2-B976-BF61978D0A47}"/>
          </ac:spMkLst>
        </pc:spChg>
        <pc:spChg chg="mod">
          <ac:chgData name="Judson Santiago" userId="ebb108da2f256286" providerId="LiveId" clId="{66C43AA1-E6C8-4CE8-ABD0-23E35A790A8A}" dt="2021-04-12T06:18:38.048" v="1015" actId="165"/>
          <ac:spMkLst>
            <pc:docMk/>
            <pc:sldMk cId="2967638213" sldId="325"/>
            <ac:spMk id="94" creationId="{B444EE14-2B9F-4CCD-93FB-9455F8E2C3A7}"/>
          </ac:spMkLst>
        </pc:spChg>
        <pc:spChg chg="mod">
          <ac:chgData name="Judson Santiago" userId="ebb108da2f256286" providerId="LiveId" clId="{66C43AA1-E6C8-4CE8-ABD0-23E35A790A8A}" dt="2021-04-12T06:18:38.048" v="1015" actId="165"/>
          <ac:spMkLst>
            <pc:docMk/>
            <pc:sldMk cId="2967638213" sldId="325"/>
            <ac:spMk id="95" creationId="{D68E0C0B-BBA4-4A33-81EA-0884B6027558}"/>
          </ac:spMkLst>
        </pc:spChg>
        <pc:spChg chg="mod">
          <ac:chgData name="Judson Santiago" userId="ebb108da2f256286" providerId="LiveId" clId="{66C43AA1-E6C8-4CE8-ABD0-23E35A790A8A}" dt="2021-04-12T06:18:38.048" v="1015" actId="165"/>
          <ac:spMkLst>
            <pc:docMk/>
            <pc:sldMk cId="2967638213" sldId="325"/>
            <ac:spMk id="96" creationId="{19050877-5B7D-4B41-8DD9-5004D21F8DD0}"/>
          </ac:spMkLst>
        </pc:spChg>
        <pc:spChg chg="mod">
          <ac:chgData name="Judson Santiago" userId="ebb108da2f256286" providerId="LiveId" clId="{66C43AA1-E6C8-4CE8-ABD0-23E35A790A8A}" dt="2021-04-12T06:18:38.048" v="1015" actId="165"/>
          <ac:spMkLst>
            <pc:docMk/>
            <pc:sldMk cId="2967638213" sldId="325"/>
            <ac:spMk id="97" creationId="{0C4AB36C-8659-42A6-A62E-FF050B8366F7}"/>
          </ac:spMkLst>
        </pc:spChg>
        <pc:spChg chg="mod">
          <ac:chgData name="Judson Santiago" userId="ebb108da2f256286" providerId="LiveId" clId="{66C43AA1-E6C8-4CE8-ABD0-23E35A790A8A}" dt="2021-04-12T06:18:38.048" v="1015" actId="165"/>
          <ac:spMkLst>
            <pc:docMk/>
            <pc:sldMk cId="2967638213" sldId="325"/>
            <ac:spMk id="98" creationId="{3CE409D1-3CD4-47CE-BDB0-AA9673D6116A}"/>
          </ac:spMkLst>
        </pc:spChg>
        <pc:spChg chg="mod">
          <ac:chgData name="Judson Santiago" userId="ebb108da2f256286" providerId="LiveId" clId="{66C43AA1-E6C8-4CE8-ABD0-23E35A790A8A}" dt="2021-04-12T06:18:38.048" v="1015" actId="165"/>
          <ac:spMkLst>
            <pc:docMk/>
            <pc:sldMk cId="2967638213" sldId="325"/>
            <ac:spMk id="99" creationId="{E1F2AC17-8EAE-4E48-828A-E3C037558443}"/>
          </ac:spMkLst>
        </pc:spChg>
        <pc:spChg chg="mod">
          <ac:chgData name="Judson Santiago" userId="ebb108da2f256286" providerId="LiveId" clId="{66C43AA1-E6C8-4CE8-ABD0-23E35A790A8A}" dt="2021-04-12T06:18:38.048" v="1015" actId="165"/>
          <ac:spMkLst>
            <pc:docMk/>
            <pc:sldMk cId="2967638213" sldId="325"/>
            <ac:spMk id="100" creationId="{193EB401-ECE4-4049-85B3-984F88A869E1}"/>
          </ac:spMkLst>
        </pc:spChg>
        <pc:spChg chg="mod">
          <ac:chgData name="Judson Santiago" userId="ebb108da2f256286" providerId="LiveId" clId="{66C43AA1-E6C8-4CE8-ABD0-23E35A790A8A}" dt="2021-04-12T06:18:38.048" v="1015" actId="165"/>
          <ac:spMkLst>
            <pc:docMk/>
            <pc:sldMk cId="2967638213" sldId="325"/>
            <ac:spMk id="101" creationId="{CDD50CB7-DE9D-460C-BF4C-E89BC32EB846}"/>
          </ac:spMkLst>
        </pc:spChg>
        <pc:spChg chg="mod">
          <ac:chgData name="Judson Santiago" userId="ebb108da2f256286" providerId="LiveId" clId="{66C43AA1-E6C8-4CE8-ABD0-23E35A790A8A}" dt="2021-04-12T06:18:38.048" v="1015" actId="165"/>
          <ac:spMkLst>
            <pc:docMk/>
            <pc:sldMk cId="2967638213" sldId="325"/>
            <ac:spMk id="102" creationId="{621472AA-DBE5-4A8A-98B8-C248774F3AA1}"/>
          </ac:spMkLst>
        </pc:spChg>
        <pc:spChg chg="mod">
          <ac:chgData name="Judson Santiago" userId="ebb108da2f256286" providerId="LiveId" clId="{66C43AA1-E6C8-4CE8-ABD0-23E35A790A8A}" dt="2021-04-12T06:18:38.048" v="1015" actId="165"/>
          <ac:spMkLst>
            <pc:docMk/>
            <pc:sldMk cId="2967638213" sldId="325"/>
            <ac:spMk id="103" creationId="{832ED933-621F-474D-8CCB-7622016A72C0}"/>
          </ac:spMkLst>
        </pc:spChg>
        <pc:spChg chg="mod">
          <ac:chgData name="Judson Santiago" userId="ebb108da2f256286" providerId="LiveId" clId="{66C43AA1-E6C8-4CE8-ABD0-23E35A790A8A}" dt="2021-04-12T06:18:38.048" v="1015" actId="165"/>
          <ac:spMkLst>
            <pc:docMk/>
            <pc:sldMk cId="2967638213" sldId="325"/>
            <ac:spMk id="104" creationId="{DD96B4BE-18C2-4910-88FD-8845D2646B83}"/>
          </ac:spMkLst>
        </pc:spChg>
        <pc:spChg chg="mod">
          <ac:chgData name="Judson Santiago" userId="ebb108da2f256286" providerId="LiveId" clId="{66C43AA1-E6C8-4CE8-ABD0-23E35A790A8A}" dt="2021-04-12T06:18:38.048" v="1015" actId="165"/>
          <ac:spMkLst>
            <pc:docMk/>
            <pc:sldMk cId="2967638213" sldId="325"/>
            <ac:spMk id="105" creationId="{141FDA3D-9E93-4566-A902-0E2B43F57B05}"/>
          </ac:spMkLst>
        </pc:spChg>
        <pc:spChg chg="mod">
          <ac:chgData name="Judson Santiago" userId="ebb108da2f256286" providerId="LiveId" clId="{66C43AA1-E6C8-4CE8-ABD0-23E35A790A8A}" dt="2021-04-12T06:18:38.048" v="1015" actId="165"/>
          <ac:spMkLst>
            <pc:docMk/>
            <pc:sldMk cId="2967638213" sldId="325"/>
            <ac:spMk id="106" creationId="{CFC20DBE-25CC-4DF8-888F-82DDE0DEDD23}"/>
          </ac:spMkLst>
        </pc:spChg>
        <pc:spChg chg="mod">
          <ac:chgData name="Judson Santiago" userId="ebb108da2f256286" providerId="LiveId" clId="{66C43AA1-E6C8-4CE8-ABD0-23E35A790A8A}" dt="2021-04-12T06:18:38.048" v="1015" actId="165"/>
          <ac:spMkLst>
            <pc:docMk/>
            <pc:sldMk cId="2967638213" sldId="325"/>
            <ac:spMk id="107" creationId="{E7DB5953-2464-442D-9F8E-C9971E78041A}"/>
          </ac:spMkLst>
        </pc:spChg>
        <pc:spChg chg="mod">
          <ac:chgData name="Judson Santiago" userId="ebb108da2f256286" providerId="LiveId" clId="{66C43AA1-E6C8-4CE8-ABD0-23E35A790A8A}" dt="2021-04-12T06:18:38.048" v="1015" actId="165"/>
          <ac:spMkLst>
            <pc:docMk/>
            <pc:sldMk cId="2967638213" sldId="325"/>
            <ac:spMk id="108" creationId="{496CE6A8-199F-4DE5-B72E-DB97708E9157}"/>
          </ac:spMkLst>
        </pc:spChg>
        <pc:spChg chg="mod">
          <ac:chgData name="Judson Santiago" userId="ebb108da2f256286" providerId="LiveId" clId="{66C43AA1-E6C8-4CE8-ABD0-23E35A790A8A}" dt="2021-04-12T06:18:38.048" v="1015" actId="165"/>
          <ac:spMkLst>
            <pc:docMk/>
            <pc:sldMk cId="2967638213" sldId="325"/>
            <ac:spMk id="109" creationId="{B40306BD-2E26-43C7-A345-8569762A3D73}"/>
          </ac:spMkLst>
        </pc:spChg>
        <pc:spChg chg="mod">
          <ac:chgData name="Judson Santiago" userId="ebb108da2f256286" providerId="LiveId" clId="{66C43AA1-E6C8-4CE8-ABD0-23E35A790A8A}" dt="2021-04-12T06:18:38.048" v="1015" actId="165"/>
          <ac:spMkLst>
            <pc:docMk/>
            <pc:sldMk cId="2967638213" sldId="325"/>
            <ac:spMk id="110" creationId="{D162490C-1606-4E50-847C-E0ACAEE1DF68}"/>
          </ac:spMkLst>
        </pc:spChg>
        <pc:spChg chg="mod">
          <ac:chgData name="Judson Santiago" userId="ebb108da2f256286" providerId="LiveId" clId="{66C43AA1-E6C8-4CE8-ABD0-23E35A790A8A}" dt="2021-04-12T06:18:38.048" v="1015" actId="165"/>
          <ac:spMkLst>
            <pc:docMk/>
            <pc:sldMk cId="2967638213" sldId="325"/>
            <ac:spMk id="111" creationId="{F797E8F6-DF31-4FC7-99DE-35908A535A53}"/>
          </ac:spMkLst>
        </pc:spChg>
        <pc:spChg chg="mod">
          <ac:chgData name="Judson Santiago" userId="ebb108da2f256286" providerId="LiveId" clId="{66C43AA1-E6C8-4CE8-ABD0-23E35A790A8A}" dt="2021-04-12T06:18:38.048" v="1015" actId="165"/>
          <ac:spMkLst>
            <pc:docMk/>
            <pc:sldMk cId="2967638213" sldId="325"/>
            <ac:spMk id="112" creationId="{CF0DE25E-09B8-41E4-8904-8D1EFCE5A993}"/>
          </ac:spMkLst>
        </pc:spChg>
        <pc:spChg chg="mod">
          <ac:chgData name="Judson Santiago" userId="ebb108da2f256286" providerId="LiveId" clId="{66C43AA1-E6C8-4CE8-ABD0-23E35A790A8A}" dt="2021-04-12T06:18:38.048" v="1015" actId="165"/>
          <ac:spMkLst>
            <pc:docMk/>
            <pc:sldMk cId="2967638213" sldId="325"/>
            <ac:spMk id="113" creationId="{1D0A4429-EFB0-4244-A631-604E2B32DE5F}"/>
          </ac:spMkLst>
        </pc:spChg>
        <pc:spChg chg="add mod">
          <ac:chgData name="Judson Santiago" userId="ebb108da2f256286" providerId="LiveId" clId="{66C43AA1-E6C8-4CE8-ABD0-23E35A790A8A}" dt="2021-04-12T06:29:41.037" v="1122" actId="164"/>
          <ac:spMkLst>
            <pc:docMk/>
            <pc:sldMk cId="2967638213" sldId="325"/>
            <ac:spMk id="114" creationId="{280A1957-8F5F-4031-8623-CE330DF394BA}"/>
          </ac:spMkLst>
        </pc:spChg>
        <pc:spChg chg="add mod">
          <ac:chgData name="Judson Santiago" userId="ebb108da2f256286" providerId="LiveId" clId="{66C43AA1-E6C8-4CE8-ABD0-23E35A790A8A}" dt="2021-04-12T06:29:41.037" v="1122" actId="164"/>
          <ac:spMkLst>
            <pc:docMk/>
            <pc:sldMk cId="2967638213" sldId="325"/>
            <ac:spMk id="115" creationId="{1BFF5778-672D-4683-AC63-7FF656E65F5F}"/>
          </ac:spMkLst>
        </pc:spChg>
        <pc:grpChg chg="add del mod">
          <ac:chgData name="Judson Santiago" userId="ebb108da2f256286" providerId="LiveId" clId="{66C43AA1-E6C8-4CE8-ABD0-23E35A790A8A}" dt="2021-04-12T06:18:38.048" v="1015" actId="165"/>
          <ac:grpSpMkLst>
            <pc:docMk/>
            <pc:sldMk cId="2967638213" sldId="325"/>
            <ac:grpSpMk id="4" creationId="{15BB8FAB-A81E-4F49-86B4-6070945A58D5}"/>
          </ac:grpSpMkLst>
        </pc:grpChg>
        <pc:grpChg chg="mod topLvl">
          <ac:chgData name="Judson Santiago" userId="ebb108da2f256286" providerId="LiveId" clId="{66C43AA1-E6C8-4CE8-ABD0-23E35A790A8A}" dt="2021-04-12T06:29:18.238" v="1119" actId="164"/>
          <ac:grpSpMkLst>
            <pc:docMk/>
            <pc:sldMk cId="2967638213" sldId="325"/>
            <ac:grpSpMk id="8" creationId="{87648B96-7389-4853-B89D-161DEFB1B1F5}"/>
          </ac:grpSpMkLst>
        </pc:grpChg>
        <pc:grpChg chg="mod topLvl">
          <ac:chgData name="Judson Santiago" userId="ebb108da2f256286" providerId="LiveId" clId="{66C43AA1-E6C8-4CE8-ABD0-23E35A790A8A}" dt="2021-04-12T06:29:18.238" v="1119" actId="164"/>
          <ac:grpSpMkLst>
            <pc:docMk/>
            <pc:sldMk cId="2967638213" sldId="325"/>
            <ac:grpSpMk id="10" creationId="{5A6A319A-709C-4829-B09D-A35FBBF00E81}"/>
          </ac:grpSpMkLst>
        </pc:grpChg>
        <pc:grpChg chg="mod topLvl">
          <ac:chgData name="Judson Santiago" userId="ebb108da2f256286" providerId="LiveId" clId="{66C43AA1-E6C8-4CE8-ABD0-23E35A790A8A}" dt="2021-04-12T06:29:18.238" v="1119" actId="164"/>
          <ac:grpSpMkLst>
            <pc:docMk/>
            <pc:sldMk cId="2967638213" sldId="325"/>
            <ac:grpSpMk id="11" creationId="{FE0BB422-5EAD-4F65-B915-A66AA424C512}"/>
          </ac:grpSpMkLst>
        </pc:grpChg>
        <pc:grpChg chg="mod topLvl">
          <ac:chgData name="Judson Santiago" userId="ebb108da2f256286" providerId="LiveId" clId="{66C43AA1-E6C8-4CE8-ABD0-23E35A790A8A}" dt="2021-04-12T06:29:18.238" v="1119" actId="164"/>
          <ac:grpSpMkLst>
            <pc:docMk/>
            <pc:sldMk cId="2967638213" sldId="325"/>
            <ac:grpSpMk id="12" creationId="{5107830A-6949-4312-9201-5ABF54F4DD68}"/>
          </ac:grpSpMkLst>
        </pc:grpChg>
        <pc:grpChg chg="mod topLvl">
          <ac:chgData name="Judson Santiago" userId="ebb108da2f256286" providerId="LiveId" clId="{66C43AA1-E6C8-4CE8-ABD0-23E35A790A8A}" dt="2021-04-12T06:29:18.238" v="1119" actId="164"/>
          <ac:grpSpMkLst>
            <pc:docMk/>
            <pc:sldMk cId="2967638213" sldId="325"/>
            <ac:grpSpMk id="13" creationId="{FEED302B-8376-472E-84E0-B84F70F3F2E4}"/>
          </ac:grpSpMkLst>
        </pc:grpChg>
        <pc:grpChg chg="mod topLvl">
          <ac:chgData name="Judson Santiago" userId="ebb108da2f256286" providerId="LiveId" clId="{66C43AA1-E6C8-4CE8-ABD0-23E35A790A8A}" dt="2021-04-12T06:29:18.238" v="1119" actId="164"/>
          <ac:grpSpMkLst>
            <pc:docMk/>
            <pc:sldMk cId="2967638213" sldId="325"/>
            <ac:grpSpMk id="14" creationId="{EAF06776-E30B-4C7D-990E-8CBE43230272}"/>
          </ac:grpSpMkLst>
        </pc:grpChg>
        <pc:grpChg chg="mod topLvl">
          <ac:chgData name="Judson Santiago" userId="ebb108da2f256286" providerId="LiveId" clId="{66C43AA1-E6C8-4CE8-ABD0-23E35A790A8A}" dt="2021-04-12T06:29:18.238" v="1119" actId="164"/>
          <ac:grpSpMkLst>
            <pc:docMk/>
            <pc:sldMk cId="2967638213" sldId="325"/>
            <ac:grpSpMk id="38" creationId="{5B2F1A96-494A-4E32-A49E-3F464DE38B9D}"/>
          </ac:grpSpMkLst>
        </pc:grpChg>
        <pc:grpChg chg="mod topLvl">
          <ac:chgData name="Judson Santiago" userId="ebb108da2f256286" providerId="LiveId" clId="{66C43AA1-E6C8-4CE8-ABD0-23E35A790A8A}" dt="2021-04-12T06:29:18.238" v="1119" actId="164"/>
          <ac:grpSpMkLst>
            <pc:docMk/>
            <pc:sldMk cId="2967638213" sldId="325"/>
            <ac:grpSpMk id="61" creationId="{ED31A1EA-106C-4677-8845-CDD47D4DD0F4}"/>
          </ac:grpSpMkLst>
        </pc:grpChg>
        <pc:grpChg chg="mod topLvl">
          <ac:chgData name="Judson Santiago" userId="ebb108da2f256286" providerId="LiveId" clId="{66C43AA1-E6C8-4CE8-ABD0-23E35A790A8A}" dt="2021-04-12T06:29:18.238" v="1119" actId="164"/>
          <ac:grpSpMkLst>
            <pc:docMk/>
            <pc:sldMk cId="2967638213" sldId="325"/>
            <ac:grpSpMk id="63" creationId="{6CF3355B-0E1D-4C4F-8D3F-ADE820E799C5}"/>
          </ac:grpSpMkLst>
        </pc:grpChg>
        <pc:grpChg chg="mod topLvl">
          <ac:chgData name="Judson Santiago" userId="ebb108da2f256286" providerId="LiveId" clId="{66C43AA1-E6C8-4CE8-ABD0-23E35A790A8A}" dt="2021-04-12T06:29:18.238" v="1119" actId="164"/>
          <ac:grpSpMkLst>
            <pc:docMk/>
            <pc:sldMk cId="2967638213" sldId="325"/>
            <ac:grpSpMk id="77" creationId="{183C45B9-9790-432B-BDEE-4C24D3A344DE}"/>
          </ac:grpSpMkLst>
        </pc:grpChg>
        <pc:grpChg chg="mod topLvl">
          <ac:chgData name="Judson Santiago" userId="ebb108da2f256286" providerId="LiveId" clId="{66C43AA1-E6C8-4CE8-ABD0-23E35A790A8A}" dt="2021-04-12T06:29:18.238" v="1119" actId="164"/>
          <ac:grpSpMkLst>
            <pc:docMk/>
            <pc:sldMk cId="2967638213" sldId="325"/>
            <ac:grpSpMk id="85" creationId="{1931919A-0AC4-49B7-B1D8-7CA4EE1263C0}"/>
          </ac:grpSpMkLst>
        </pc:grpChg>
        <pc:grpChg chg="add mod">
          <ac:chgData name="Judson Santiago" userId="ebb108da2f256286" providerId="LiveId" clId="{66C43AA1-E6C8-4CE8-ABD0-23E35A790A8A}" dt="2021-04-12T06:29:18.238" v="1119" actId="164"/>
          <ac:grpSpMkLst>
            <pc:docMk/>
            <pc:sldMk cId="2967638213" sldId="325"/>
            <ac:grpSpMk id="194" creationId="{199CE138-F246-41AD-921E-562345492C4B}"/>
          </ac:grpSpMkLst>
        </pc:grpChg>
        <pc:grpChg chg="add mod">
          <ac:chgData name="Judson Santiago" userId="ebb108da2f256286" providerId="LiveId" clId="{66C43AA1-E6C8-4CE8-ABD0-23E35A790A8A}" dt="2021-04-12T06:29:44.725" v="1123" actId="1076"/>
          <ac:grpSpMkLst>
            <pc:docMk/>
            <pc:sldMk cId="2967638213" sldId="325"/>
            <ac:grpSpMk id="195" creationId="{CEE2B345-4CD8-4FB8-8FBC-49D383F600FD}"/>
          </ac:grpSpMkLst>
        </pc:grpChg>
        <pc:cxnChg chg="mod topLvl">
          <ac:chgData name="Judson Santiago" userId="ebb108da2f256286" providerId="LiveId" clId="{66C43AA1-E6C8-4CE8-ABD0-23E35A790A8A}" dt="2021-04-12T06:29:18.238" v="1119" actId="164"/>
          <ac:cxnSpMkLst>
            <pc:docMk/>
            <pc:sldMk cId="2967638213" sldId="325"/>
            <ac:cxnSpMk id="6" creationId="{9909B9D1-B318-487F-9EAB-E03A9021F96C}"/>
          </ac:cxnSpMkLst>
        </pc:cxnChg>
        <pc:cxnChg chg="mod topLvl">
          <ac:chgData name="Judson Santiago" userId="ebb108da2f256286" providerId="LiveId" clId="{66C43AA1-E6C8-4CE8-ABD0-23E35A790A8A}" dt="2021-04-12T06:29:18.238" v="1119" actId="164"/>
          <ac:cxnSpMkLst>
            <pc:docMk/>
            <pc:sldMk cId="2967638213" sldId="325"/>
            <ac:cxnSpMk id="16" creationId="{8F609B66-B808-43A6-82E3-314A1FC74133}"/>
          </ac:cxnSpMkLst>
        </pc:cxnChg>
        <pc:cxnChg chg="mod topLvl">
          <ac:chgData name="Judson Santiago" userId="ebb108da2f256286" providerId="LiveId" clId="{66C43AA1-E6C8-4CE8-ABD0-23E35A790A8A}" dt="2021-04-12T06:29:18.238" v="1119" actId="164"/>
          <ac:cxnSpMkLst>
            <pc:docMk/>
            <pc:sldMk cId="2967638213" sldId="325"/>
            <ac:cxnSpMk id="17" creationId="{8B3F6744-17E6-4229-826B-E1612474AD25}"/>
          </ac:cxnSpMkLst>
        </pc:cxnChg>
        <pc:cxnChg chg="mod topLvl">
          <ac:chgData name="Judson Santiago" userId="ebb108da2f256286" providerId="LiveId" clId="{66C43AA1-E6C8-4CE8-ABD0-23E35A790A8A}" dt="2021-04-12T06:29:18.238" v="1119" actId="164"/>
          <ac:cxnSpMkLst>
            <pc:docMk/>
            <pc:sldMk cId="2967638213" sldId="325"/>
            <ac:cxnSpMk id="18" creationId="{759F3670-0278-4CC8-8994-BAA27650551D}"/>
          </ac:cxnSpMkLst>
        </pc:cxnChg>
        <pc:cxnChg chg="mod topLvl">
          <ac:chgData name="Judson Santiago" userId="ebb108da2f256286" providerId="LiveId" clId="{66C43AA1-E6C8-4CE8-ABD0-23E35A790A8A}" dt="2021-04-12T06:29:18.238" v="1119" actId="164"/>
          <ac:cxnSpMkLst>
            <pc:docMk/>
            <pc:sldMk cId="2967638213" sldId="325"/>
            <ac:cxnSpMk id="19" creationId="{B1233C49-C8AA-4E71-90B6-483F7809D5BA}"/>
          </ac:cxnSpMkLst>
        </pc:cxnChg>
        <pc:cxnChg chg="mod topLvl">
          <ac:chgData name="Judson Santiago" userId="ebb108da2f256286" providerId="LiveId" clId="{66C43AA1-E6C8-4CE8-ABD0-23E35A790A8A}" dt="2021-04-12T06:29:18.238" v="1119" actId="164"/>
          <ac:cxnSpMkLst>
            <pc:docMk/>
            <pc:sldMk cId="2967638213" sldId="325"/>
            <ac:cxnSpMk id="20" creationId="{8C04F30F-C59E-4A99-BE38-B07DA30475E6}"/>
          </ac:cxnSpMkLst>
        </pc:cxnChg>
        <pc:cxnChg chg="mod topLvl">
          <ac:chgData name="Judson Santiago" userId="ebb108da2f256286" providerId="LiveId" clId="{66C43AA1-E6C8-4CE8-ABD0-23E35A790A8A}" dt="2021-04-12T06:29:18.238" v="1119" actId="164"/>
          <ac:cxnSpMkLst>
            <pc:docMk/>
            <pc:sldMk cId="2967638213" sldId="325"/>
            <ac:cxnSpMk id="21" creationId="{B9C965FB-F903-4C3E-8E99-3C64EBA4140A}"/>
          </ac:cxnSpMkLst>
        </pc:cxnChg>
        <pc:cxnChg chg="mod topLvl">
          <ac:chgData name="Judson Santiago" userId="ebb108da2f256286" providerId="LiveId" clId="{66C43AA1-E6C8-4CE8-ABD0-23E35A790A8A}" dt="2021-04-12T06:29:18.238" v="1119" actId="164"/>
          <ac:cxnSpMkLst>
            <pc:docMk/>
            <pc:sldMk cId="2967638213" sldId="325"/>
            <ac:cxnSpMk id="22" creationId="{C46C4A07-123C-43F7-AE4E-756EA2F4E136}"/>
          </ac:cxnSpMkLst>
        </pc:cxnChg>
        <pc:cxnChg chg="mod topLvl">
          <ac:chgData name="Judson Santiago" userId="ebb108da2f256286" providerId="LiveId" clId="{66C43AA1-E6C8-4CE8-ABD0-23E35A790A8A}" dt="2021-04-12T06:29:18.238" v="1119" actId="164"/>
          <ac:cxnSpMkLst>
            <pc:docMk/>
            <pc:sldMk cId="2967638213" sldId="325"/>
            <ac:cxnSpMk id="23" creationId="{FBF1ABAD-F46C-4DEC-AA09-2EAB3FBC61BA}"/>
          </ac:cxnSpMkLst>
        </pc:cxnChg>
        <pc:cxnChg chg="mod topLvl">
          <ac:chgData name="Judson Santiago" userId="ebb108da2f256286" providerId="LiveId" clId="{66C43AA1-E6C8-4CE8-ABD0-23E35A790A8A}" dt="2021-04-12T06:29:18.238" v="1119" actId="164"/>
          <ac:cxnSpMkLst>
            <pc:docMk/>
            <pc:sldMk cId="2967638213" sldId="325"/>
            <ac:cxnSpMk id="35" creationId="{046ED496-B279-4CA6-9BB2-E95745CD88BA}"/>
          </ac:cxnSpMkLst>
        </pc:cxnChg>
        <pc:cxnChg chg="del mod topLvl">
          <ac:chgData name="Judson Santiago" userId="ebb108da2f256286" providerId="LiveId" clId="{66C43AA1-E6C8-4CE8-ABD0-23E35A790A8A}" dt="2021-04-12T06:26:52.028" v="1094" actId="478"/>
          <ac:cxnSpMkLst>
            <pc:docMk/>
            <pc:sldMk cId="2967638213" sldId="325"/>
            <ac:cxnSpMk id="40" creationId="{BEE19F27-186E-4785-BC13-F9DFDE9B7DD0}"/>
          </ac:cxnSpMkLst>
        </pc:cxnChg>
        <pc:cxnChg chg="mod topLvl">
          <ac:chgData name="Judson Santiago" userId="ebb108da2f256286" providerId="LiveId" clId="{66C43AA1-E6C8-4CE8-ABD0-23E35A790A8A}" dt="2021-04-12T06:29:18.238" v="1119" actId="164"/>
          <ac:cxnSpMkLst>
            <pc:docMk/>
            <pc:sldMk cId="2967638213" sldId="325"/>
            <ac:cxnSpMk id="43" creationId="{80B4BD7D-1F8D-43B4-8D51-272B1706A0C6}"/>
          </ac:cxnSpMkLst>
        </pc:cxnChg>
        <pc:cxnChg chg="mod topLvl">
          <ac:chgData name="Judson Santiago" userId="ebb108da2f256286" providerId="LiveId" clId="{66C43AA1-E6C8-4CE8-ABD0-23E35A790A8A}" dt="2021-04-12T06:29:18.238" v="1119" actId="164"/>
          <ac:cxnSpMkLst>
            <pc:docMk/>
            <pc:sldMk cId="2967638213" sldId="325"/>
            <ac:cxnSpMk id="46" creationId="{D9AE96CE-145B-4B7A-9201-572D16917FB3}"/>
          </ac:cxnSpMkLst>
        </pc:cxnChg>
        <pc:cxnChg chg="del mod topLvl">
          <ac:chgData name="Judson Santiago" userId="ebb108da2f256286" providerId="LiveId" clId="{66C43AA1-E6C8-4CE8-ABD0-23E35A790A8A}" dt="2021-04-12T06:27:09.946" v="1098" actId="478"/>
          <ac:cxnSpMkLst>
            <pc:docMk/>
            <pc:sldMk cId="2967638213" sldId="325"/>
            <ac:cxnSpMk id="49" creationId="{7D5FA9DF-AA9A-40A9-87F3-7E1A65234EBA}"/>
          </ac:cxnSpMkLst>
        </pc:cxnChg>
        <pc:cxnChg chg="mod topLvl">
          <ac:chgData name="Judson Santiago" userId="ebb108da2f256286" providerId="LiveId" clId="{66C43AA1-E6C8-4CE8-ABD0-23E35A790A8A}" dt="2021-04-12T06:29:18.238" v="1119" actId="164"/>
          <ac:cxnSpMkLst>
            <pc:docMk/>
            <pc:sldMk cId="2967638213" sldId="325"/>
            <ac:cxnSpMk id="51" creationId="{3F2969B6-852B-4219-ACF1-8DF7C60F69FF}"/>
          </ac:cxnSpMkLst>
        </pc:cxnChg>
        <pc:cxnChg chg="mod topLvl">
          <ac:chgData name="Judson Santiago" userId="ebb108da2f256286" providerId="LiveId" clId="{66C43AA1-E6C8-4CE8-ABD0-23E35A790A8A}" dt="2021-04-12T06:29:18.238" v="1119" actId="164"/>
          <ac:cxnSpMkLst>
            <pc:docMk/>
            <pc:sldMk cId="2967638213" sldId="325"/>
            <ac:cxnSpMk id="54" creationId="{FFBA1248-9DF8-4CEA-ABDF-F5027FD2E338}"/>
          </ac:cxnSpMkLst>
        </pc:cxnChg>
        <pc:cxnChg chg="mod topLvl">
          <ac:chgData name="Judson Santiago" userId="ebb108da2f256286" providerId="LiveId" clId="{66C43AA1-E6C8-4CE8-ABD0-23E35A790A8A}" dt="2021-04-12T06:29:18.238" v="1119" actId="164"/>
          <ac:cxnSpMkLst>
            <pc:docMk/>
            <pc:sldMk cId="2967638213" sldId="325"/>
            <ac:cxnSpMk id="57" creationId="{A4A502B1-4D05-443B-8AEA-06C54CA1A2D1}"/>
          </ac:cxnSpMkLst>
        </pc:cxnChg>
        <pc:cxnChg chg="del mod topLvl">
          <ac:chgData name="Judson Santiago" userId="ebb108da2f256286" providerId="LiveId" clId="{66C43AA1-E6C8-4CE8-ABD0-23E35A790A8A}" dt="2021-04-12T06:27:20.209" v="1101" actId="478"/>
          <ac:cxnSpMkLst>
            <pc:docMk/>
            <pc:sldMk cId="2967638213" sldId="325"/>
            <ac:cxnSpMk id="60" creationId="{3D3D625C-59D3-4203-8B1F-498BB5CAB1FC}"/>
          </ac:cxnSpMkLst>
        </pc:cxnChg>
        <pc:cxnChg chg="mod topLvl">
          <ac:chgData name="Judson Santiago" userId="ebb108da2f256286" providerId="LiveId" clId="{66C43AA1-E6C8-4CE8-ABD0-23E35A790A8A}" dt="2021-04-12T06:29:18.238" v="1119" actId="164"/>
          <ac:cxnSpMkLst>
            <pc:docMk/>
            <pc:sldMk cId="2967638213" sldId="325"/>
            <ac:cxnSpMk id="65" creationId="{2C6817A1-198B-4144-8561-E393CB2A9C04}"/>
          </ac:cxnSpMkLst>
        </pc:cxnChg>
        <pc:cxnChg chg="mod topLvl">
          <ac:chgData name="Judson Santiago" userId="ebb108da2f256286" providerId="LiveId" clId="{66C43AA1-E6C8-4CE8-ABD0-23E35A790A8A}" dt="2021-04-12T06:29:18.238" v="1119" actId="164"/>
          <ac:cxnSpMkLst>
            <pc:docMk/>
            <pc:sldMk cId="2967638213" sldId="325"/>
            <ac:cxnSpMk id="66" creationId="{8EAD6DA8-0260-4AAD-9242-359DD9CA7C96}"/>
          </ac:cxnSpMkLst>
        </pc:cxnChg>
        <pc:cxnChg chg="mod topLvl">
          <ac:chgData name="Judson Santiago" userId="ebb108da2f256286" providerId="LiveId" clId="{66C43AA1-E6C8-4CE8-ABD0-23E35A790A8A}" dt="2021-04-12T06:29:18.238" v="1119" actId="164"/>
          <ac:cxnSpMkLst>
            <pc:docMk/>
            <pc:sldMk cId="2967638213" sldId="325"/>
            <ac:cxnSpMk id="69" creationId="{6D7757A0-7A4A-4863-9092-0365CF110746}"/>
          </ac:cxnSpMkLst>
        </pc:cxnChg>
        <pc:cxnChg chg="mod topLvl">
          <ac:chgData name="Judson Santiago" userId="ebb108da2f256286" providerId="LiveId" clId="{66C43AA1-E6C8-4CE8-ABD0-23E35A790A8A}" dt="2021-04-12T06:29:18.238" v="1119" actId="164"/>
          <ac:cxnSpMkLst>
            <pc:docMk/>
            <pc:sldMk cId="2967638213" sldId="325"/>
            <ac:cxnSpMk id="71" creationId="{338320D0-2BEB-4DC2-9348-83BEBCB53B0C}"/>
          </ac:cxnSpMkLst>
        </pc:cxnChg>
        <pc:cxnChg chg="mod topLvl">
          <ac:chgData name="Judson Santiago" userId="ebb108da2f256286" providerId="LiveId" clId="{66C43AA1-E6C8-4CE8-ABD0-23E35A790A8A}" dt="2021-04-12T06:29:18.238" v="1119" actId="164"/>
          <ac:cxnSpMkLst>
            <pc:docMk/>
            <pc:sldMk cId="2967638213" sldId="325"/>
            <ac:cxnSpMk id="74" creationId="{CD107F2A-491E-4A0F-8FE8-8D34ACDB23B1}"/>
          </ac:cxnSpMkLst>
        </pc:cxnChg>
        <pc:cxnChg chg="del mod topLvl">
          <ac:chgData name="Judson Santiago" userId="ebb108da2f256286" providerId="LiveId" clId="{66C43AA1-E6C8-4CE8-ABD0-23E35A790A8A}" dt="2021-04-12T06:27:31.054" v="1104" actId="478"/>
          <ac:cxnSpMkLst>
            <pc:docMk/>
            <pc:sldMk cId="2967638213" sldId="325"/>
            <ac:cxnSpMk id="79" creationId="{8994144F-3020-4893-B5F4-9E48C6470507}"/>
          </ac:cxnSpMkLst>
        </pc:cxnChg>
        <pc:cxnChg chg="mod topLvl">
          <ac:chgData name="Judson Santiago" userId="ebb108da2f256286" providerId="LiveId" clId="{66C43AA1-E6C8-4CE8-ABD0-23E35A790A8A}" dt="2021-04-12T06:29:18.238" v="1119" actId="164"/>
          <ac:cxnSpMkLst>
            <pc:docMk/>
            <pc:sldMk cId="2967638213" sldId="325"/>
            <ac:cxnSpMk id="82" creationId="{402F16AC-46A5-4FF1-BEF1-4821C362D0B4}"/>
          </ac:cxnSpMkLst>
        </pc:cxnChg>
        <pc:cxnChg chg="del mod topLvl">
          <ac:chgData name="Judson Santiago" userId="ebb108da2f256286" providerId="LiveId" clId="{66C43AA1-E6C8-4CE8-ABD0-23E35A790A8A}" dt="2021-04-12T06:23:10.583" v="1057" actId="478"/>
          <ac:cxnSpMkLst>
            <pc:docMk/>
            <pc:sldMk cId="2967638213" sldId="325"/>
            <ac:cxnSpMk id="87" creationId="{880D5AD9-C9AE-40ED-A3E9-27A51D1CFF82}"/>
          </ac:cxnSpMkLst>
        </pc:cxnChg>
        <pc:cxnChg chg="mod topLvl">
          <ac:chgData name="Judson Santiago" userId="ebb108da2f256286" providerId="LiveId" clId="{66C43AA1-E6C8-4CE8-ABD0-23E35A790A8A}" dt="2021-04-12T06:29:18.238" v="1119" actId="164"/>
          <ac:cxnSpMkLst>
            <pc:docMk/>
            <pc:sldMk cId="2967638213" sldId="325"/>
            <ac:cxnSpMk id="89" creationId="{7773E10C-14B5-4314-960D-C0B82A2F7322}"/>
          </ac:cxnSpMkLst>
        </pc:cxnChg>
        <pc:cxnChg chg="mod topLvl">
          <ac:chgData name="Judson Santiago" userId="ebb108da2f256286" providerId="LiveId" clId="{66C43AA1-E6C8-4CE8-ABD0-23E35A790A8A}" dt="2021-04-12T06:29:18.238" v="1119" actId="164"/>
          <ac:cxnSpMkLst>
            <pc:docMk/>
            <pc:sldMk cId="2967638213" sldId="325"/>
            <ac:cxnSpMk id="90" creationId="{926316A3-2EE8-47CC-AA51-A84B48E7463E}"/>
          </ac:cxnSpMkLst>
        </pc:cxnChg>
        <pc:cxnChg chg="mod topLvl">
          <ac:chgData name="Judson Santiago" userId="ebb108da2f256286" providerId="LiveId" clId="{66C43AA1-E6C8-4CE8-ABD0-23E35A790A8A}" dt="2021-04-12T06:29:18.238" v="1119" actId="164"/>
          <ac:cxnSpMkLst>
            <pc:docMk/>
            <pc:sldMk cId="2967638213" sldId="325"/>
            <ac:cxnSpMk id="91" creationId="{D89360F1-5421-4BE1-A2F1-348A885C5328}"/>
          </ac:cxnSpMkLst>
        </pc:cxnChg>
        <pc:cxnChg chg="add mod">
          <ac:chgData name="Judson Santiago" userId="ebb108da2f256286" providerId="LiveId" clId="{66C43AA1-E6C8-4CE8-ABD0-23E35A790A8A}" dt="2021-04-12T06:29:18.238" v="1119" actId="164"/>
          <ac:cxnSpMkLst>
            <pc:docMk/>
            <pc:sldMk cId="2967638213" sldId="325"/>
            <ac:cxnSpMk id="166" creationId="{0D247C1E-1128-4B6E-863C-21B1A6739DFD}"/>
          </ac:cxnSpMkLst>
        </pc:cxnChg>
        <pc:cxnChg chg="add mod">
          <ac:chgData name="Judson Santiago" userId="ebb108da2f256286" providerId="LiveId" clId="{66C43AA1-E6C8-4CE8-ABD0-23E35A790A8A}" dt="2021-04-12T06:29:18.238" v="1119" actId="164"/>
          <ac:cxnSpMkLst>
            <pc:docMk/>
            <pc:sldMk cId="2967638213" sldId="325"/>
            <ac:cxnSpMk id="189" creationId="{E0F467CC-A2E5-451F-BB0E-A5DD90AC2663}"/>
          </ac:cxnSpMkLst>
        </pc:cxnChg>
        <pc:cxnChg chg="add mod">
          <ac:chgData name="Judson Santiago" userId="ebb108da2f256286" providerId="LiveId" clId="{66C43AA1-E6C8-4CE8-ABD0-23E35A790A8A}" dt="2021-04-12T06:29:18.238" v="1119" actId="164"/>
          <ac:cxnSpMkLst>
            <pc:docMk/>
            <pc:sldMk cId="2967638213" sldId="325"/>
            <ac:cxnSpMk id="190" creationId="{D191EC8C-A48D-493E-B503-2BF89ADE1721}"/>
          </ac:cxnSpMkLst>
        </pc:cxnChg>
        <pc:cxnChg chg="add mod">
          <ac:chgData name="Judson Santiago" userId="ebb108da2f256286" providerId="LiveId" clId="{66C43AA1-E6C8-4CE8-ABD0-23E35A790A8A}" dt="2021-04-12T06:29:18.238" v="1119" actId="164"/>
          <ac:cxnSpMkLst>
            <pc:docMk/>
            <pc:sldMk cId="2967638213" sldId="325"/>
            <ac:cxnSpMk id="191" creationId="{76617AD8-B564-4951-98E5-648CCA063E0E}"/>
          </ac:cxnSpMkLst>
        </pc:cxnChg>
        <pc:cxnChg chg="add mod">
          <ac:chgData name="Judson Santiago" userId="ebb108da2f256286" providerId="LiveId" clId="{66C43AA1-E6C8-4CE8-ABD0-23E35A790A8A}" dt="2021-04-12T06:29:18.238" v="1119" actId="164"/>
          <ac:cxnSpMkLst>
            <pc:docMk/>
            <pc:sldMk cId="2967638213" sldId="325"/>
            <ac:cxnSpMk id="192" creationId="{DB4970A0-0B46-45E4-92A5-19FC5CFFB155}"/>
          </ac:cxnSpMkLst>
        </pc:cxnChg>
      </pc:sldChg>
    </pc:docChg>
  </pc:docChgLst>
  <pc:docChgLst>
    <pc:chgData name="Judson Santiago" userId="ebb108da2f256286" providerId="LiveId" clId="{7E0C2843-96CF-46C4-B922-08184788D90C}"/>
    <pc:docChg chg="modSld">
      <pc:chgData name="Judson Santiago" userId="ebb108da2f256286" providerId="LiveId" clId="{7E0C2843-96CF-46C4-B922-08184788D90C}" dt="2019-06-24T18:31:19.272" v="84" actId="20577"/>
      <pc:docMkLst>
        <pc:docMk/>
      </pc:docMkLst>
      <pc:sldChg chg="modSp">
        <pc:chgData name="Judson Santiago" userId="ebb108da2f256286" providerId="LiveId" clId="{7E0C2843-96CF-46C4-B922-08184788D90C}" dt="2019-06-19T19:14:50.490" v="5" actId="207"/>
        <pc:sldMkLst>
          <pc:docMk/>
          <pc:sldMk cId="655096688" sldId="289"/>
        </pc:sldMkLst>
        <pc:spChg chg="mod">
          <ac:chgData name="Judson Santiago" userId="ebb108da2f256286" providerId="LiveId" clId="{7E0C2843-96CF-46C4-B922-08184788D90C}" dt="2019-06-19T19:14:50.490" v="5" actId="207"/>
          <ac:spMkLst>
            <pc:docMk/>
            <pc:sldMk cId="655096688" sldId="289"/>
            <ac:spMk id="5" creationId="{32A449AB-2DD0-4E9B-9D64-E2F77750FC77}"/>
          </ac:spMkLst>
        </pc:spChg>
      </pc:sldChg>
      <pc:sldChg chg="modNotesTx">
        <pc:chgData name="Judson Santiago" userId="ebb108da2f256286" providerId="LiveId" clId="{7E0C2843-96CF-46C4-B922-08184788D90C}" dt="2019-06-24T18:31:19.272" v="84" actId="20577"/>
        <pc:sldMkLst>
          <pc:docMk/>
          <pc:sldMk cId="3157945120" sldId="297"/>
        </pc:sldMkLst>
      </pc:sldChg>
      <pc:sldChg chg="modSp">
        <pc:chgData name="Judson Santiago" userId="ebb108da2f256286" providerId="LiveId" clId="{7E0C2843-96CF-46C4-B922-08184788D90C}" dt="2019-06-19T19:15:39.387" v="18" actId="207"/>
        <pc:sldMkLst>
          <pc:docMk/>
          <pc:sldMk cId="3637676080" sldId="312"/>
        </pc:sldMkLst>
        <pc:spChg chg="mod">
          <ac:chgData name="Judson Santiago" userId="ebb108da2f256286" providerId="LiveId" clId="{7E0C2843-96CF-46C4-B922-08184788D90C}" dt="2019-06-19T19:15:21.678" v="11" actId="207"/>
          <ac:spMkLst>
            <pc:docMk/>
            <pc:sldMk cId="3637676080" sldId="312"/>
            <ac:spMk id="4" creationId="{CCD86162-34E0-47C3-9CEE-355350C08CCC}"/>
          </ac:spMkLst>
        </pc:spChg>
        <pc:spChg chg="mod">
          <ac:chgData name="Judson Santiago" userId="ebb108da2f256286" providerId="LiveId" clId="{7E0C2843-96CF-46C4-B922-08184788D90C}" dt="2019-06-19T19:15:39.387" v="18" actId="207"/>
          <ac:spMkLst>
            <pc:docMk/>
            <pc:sldMk cId="3637676080" sldId="312"/>
            <ac:spMk id="5" creationId="{E186B038-0D76-4E25-918A-43BC1AA131D6}"/>
          </ac:spMkLst>
        </pc:spChg>
      </pc:sldChg>
    </pc:docChg>
  </pc:docChgLst>
  <pc:docChgLst>
    <pc:chgData name="Judson Santiago" userId="ebb108da2f256286" providerId="LiveId" clId="{58435275-9C3A-4FA7-B3B9-040996E335D6}"/>
    <pc:docChg chg="modSld">
      <pc:chgData name="Judson Santiago" userId="ebb108da2f256286" providerId="LiveId" clId="{58435275-9C3A-4FA7-B3B9-040996E335D6}" dt="2019-11-13T18:00:19.997" v="41" actId="207"/>
      <pc:docMkLst>
        <pc:docMk/>
      </pc:docMkLst>
      <pc:sldChg chg="modSp">
        <pc:chgData name="Judson Santiago" userId="ebb108da2f256286" providerId="LiveId" clId="{58435275-9C3A-4FA7-B3B9-040996E335D6}" dt="2019-11-13T17:38:15.797" v="15" actId="20577"/>
        <pc:sldMkLst>
          <pc:docMk/>
          <pc:sldMk cId="2808920126" sldId="265"/>
        </pc:sldMkLst>
        <pc:spChg chg="mod">
          <ac:chgData name="Judson Santiago" userId="ebb108da2f256286" providerId="LiveId" clId="{58435275-9C3A-4FA7-B3B9-040996E335D6}" dt="2019-11-13T17:38:10.101" v="3" actId="404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Judson Santiago" userId="ebb108da2f256286" providerId="LiveId" clId="{58435275-9C3A-4FA7-B3B9-040996E335D6}" dt="2019-11-13T17:38:15.797" v="15" actId="20577"/>
          <ac:spMkLst>
            <pc:docMk/>
            <pc:sldMk cId="2808920126" sldId="265"/>
            <ac:spMk id="4" creationId="{00000000-0000-0000-0000-000000000000}"/>
          </ac:spMkLst>
        </pc:spChg>
      </pc:sldChg>
      <pc:sldChg chg="modSp">
        <pc:chgData name="Judson Santiago" userId="ebb108da2f256286" providerId="LiveId" clId="{58435275-9C3A-4FA7-B3B9-040996E335D6}" dt="2019-11-13T17:51:42.714" v="32" actId="1076"/>
        <pc:sldMkLst>
          <pc:docMk/>
          <pc:sldMk cId="1978599391" sldId="292"/>
        </pc:sldMkLst>
        <pc:spChg chg="mod">
          <ac:chgData name="Judson Santiago" userId="ebb108da2f256286" providerId="LiveId" clId="{58435275-9C3A-4FA7-B3B9-040996E335D6}" dt="2019-11-13T17:51:42.714" v="32" actId="1076"/>
          <ac:spMkLst>
            <pc:docMk/>
            <pc:sldMk cId="1978599391" sldId="292"/>
            <ac:spMk id="5" creationId="{3D395740-9D91-4BC2-81EE-DBB5A8BF6C20}"/>
          </ac:spMkLst>
        </pc:spChg>
        <pc:graphicFrameChg chg="mod modGraphic">
          <ac:chgData name="Judson Santiago" userId="ebb108da2f256286" providerId="LiveId" clId="{58435275-9C3A-4FA7-B3B9-040996E335D6}" dt="2019-11-13T17:51:34.821" v="31"/>
          <ac:graphicFrameMkLst>
            <pc:docMk/>
            <pc:sldMk cId="1978599391" sldId="292"/>
            <ac:graphicFrameMk id="4" creationId="{527E4445-A42A-4182-83E0-D50E46A215A3}"/>
          </ac:graphicFrameMkLst>
        </pc:graphicFrameChg>
      </pc:sldChg>
      <pc:sldChg chg="modNotesTx">
        <pc:chgData name="Judson Santiago" userId="ebb108da2f256286" providerId="LiveId" clId="{58435275-9C3A-4FA7-B3B9-040996E335D6}" dt="2019-11-13T17:52:32.130" v="35" actId="6549"/>
        <pc:sldMkLst>
          <pc:docMk/>
          <pc:sldMk cId="2356348337" sldId="293"/>
        </pc:sldMkLst>
      </pc:sldChg>
      <pc:sldChg chg="modSp">
        <pc:chgData name="Judson Santiago" userId="ebb108da2f256286" providerId="LiveId" clId="{58435275-9C3A-4FA7-B3B9-040996E335D6}" dt="2019-11-13T17:54:49.566" v="38" actId="20577"/>
        <pc:sldMkLst>
          <pc:docMk/>
          <pc:sldMk cId="3405448948" sldId="295"/>
        </pc:sldMkLst>
        <pc:spChg chg="mod">
          <ac:chgData name="Judson Santiago" userId="ebb108da2f256286" providerId="LiveId" clId="{58435275-9C3A-4FA7-B3B9-040996E335D6}" dt="2019-11-13T17:54:49.566" v="38" actId="20577"/>
          <ac:spMkLst>
            <pc:docMk/>
            <pc:sldMk cId="3405448948" sldId="295"/>
            <ac:spMk id="3" creationId="{A7428F2E-3E19-4E69-80BA-4E053B1C41F9}"/>
          </ac:spMkLst>
        </pc:spChg>
      </pc:sldChg>
      <pc:sldChg chg="modNotesTx">
        <pc:chgData name="Judson Santiago" userId="ebb108da2f256286" providerId="LiveId" clId="{58435275-9C3A-4FA7-B3B9-040996E335D6}" dt="2019-11-13T17:58:23.699" v="39" actId="6549"/>
        <pc:sldMkLst>
          <pc:docMk/>
          <pc:sldMk cId="3157945120" sldId="297"/>
        </pc:sldMkLst>
      </pc:sldChg>
      <pc:sldChg chg="modSp">
        <pc:chgData name="Judson Santiago" userId="ebb108da2f256286" providerId="LiveId" clId="{58435275-9C3A-4FA7-B3B9-040996E335D6}" dt="2019-11-13T18:00:19.997" v="41" actId="207"/>
        <pc:sldMkLst>
          <pc:docMk/>
          <pc:sldMk cId="324881801" sldId="299"/>
        </pc:sldMkLst>
        <pc:spChg chg="mod">
          <ac:chgData name="Judson Santiago" userId="ebb108da2f256286" providerId="LiveId" clId="{58435275-9C3A-4FA7-B3B9-040996E335D6}" dt="2019-11-13T18:00:19.997" v="41" actId="207"/>
          <ac:spMkLst>
            <pc:docMk/>
            <pc:sldMk cId="324881801" sldId="299"/>
            <ac:spMk id="3" creationId="{72463333-225B-4936-821E-77E8DBD7799A}"/>
          </ac:spMkLst>
        </pc:spChg>
      </pc:sldChg>
      <pc:sldChg chg="modSp">
        <pc:chgData name="Judson Santiago" userId="ebb108da2f256286" providerId="LiveId" clId="{58435275-9C3A-4FA7-B3B9-040996E335D6}" dt="2019-11-13T17:40:23.153" v="21" actId="6549"/>
        <pc:sldMkLst>
          <pc:docMk/>
          <pc:sldMk cId="3637676080" sldId="312"/>
        </pc:sldMkLst>
        <pc:spChg chg="mod">
          <ac:chgData name="Judson Santiago" userId="ebb108da2f256286" providerId="LiveId" clId="{58435275-9C3A-4FA7-B3B9-040996E335D6}" dt="2019-11-13T17:40:23.153" v="21" actId="6549"/>
          <ac:spMkLst>
            <pc:docMk/>
            <pc:sldMk cId="3637676080" sldId="312"/>
            <ac:spMk id="3" creationId="{8C6CB907-4813-4990-8655-8E845492034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14/04/2021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14/04/2021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Extensões de expressões regulares. Especificação dos tokens de uma gramática usando expressões regulares. Diagramas de transição. Reconhecimento de operadores, palavras-chave, identificadores, constantes numéricas e espaços em branco. Arquitetura de um analisador léxico baseado em diagramas de transição. </a:t>
            </a:r>
            <a:r>
              <a:rPr lang="pt-BR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Exercícios.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GetToken</a:t>
            </a:r>
            <a:r>
              <a:rPr lang="pt-BR" dirty="0"/>
              <a:t>( ) – busca o lexema na tabela de símbolos e retorna o token de uma das palavras-chave previamente inseridas, ou um token </a:t>
            </a:r>
            <a:r>
              <a:rPr lang="pt-BR" b="1" dirty="0"/>
              <a:t>id </a:t>
            </a:r>
            <a:r>
              <a:rPr lang="pt-BR" dirty="0"/>
              <a:t>se o lexema não estiver na tabela</a:t>
            </a:r>
            <a:endParaRPr lang="pt-BR" b="1" dirty="0"/>
          </a:p>
          <a:p>
            <a:r>
              <a:rPr lang="pt-BR" dirty="0" err="1"/>
              <a:t>InsertId</a:t>
            </a:r>
            <a:r>
              <a:rPr lang="pt-BR" dirty="0"/>
              <a:t>( ) – insere o lexema na tabela de símbolos, se ele ainda não estiver presente, e retorna o atributo do </a:t>
            </a:r>
            <a:r>
              <a:rPr lang="pt-BR" b="1" dirty="0"/>
              <a:t>id </a:t>
            </a:r>
            <a:r>
              <a:rPr lang="pt-BR" dirty="0"/>
              <a:t>recém inserido, ou retorna o atributo do token (palavra-chave ou id), se o lexema já existir na tabela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89703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UngetChar</a:t>
            </a:r>
            <a:r>
              <a:rPr lang="pt-BR" dirty="0"/>
              <a:t>( ) faz com que o último caractere lido seja retornado a entrada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48093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13228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Preferível porque é o mais simples dos três e pode ser feito facilmente quando dois tokens não podem iniciar com o mesmo caractere.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22299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TODO: Corrigir não-determinismo do estado 1, que possui dois </a:t>
            </a:r>
            <a:r>
              <a:rPr lang="pt-BR" dirty="0" err="1"/>
              <a:t>a’s</a:t>
            </a:r>
            <a:r>
              <a:rPr lang="pt-BR" dirty="0"/>
              <a:t> saindo do estado.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17903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29496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</a:t>
            </a:r>
            <a:br>
              <a:rPr lang="pt-BR" dirty="0"/>
            </a:br>
            <a:r>
              <a:rPr lang="pt-BR" dirty="0" err="1"/>
              <a:t>numeros</a:t>
            </a:r>
            <a:r>
              <a:rPr lang="pt-BR" dirty="0"/>
              <a:t> := 0-9</a:t>
            </a:r>
          </a:p>
          <a:p>
            <a:r>
              <a:rPr lang="pt-BR" dirty="0"/>
              <a:t>letras := [a-</a:t>
            </a:r>
            <a:r>
              <a:rPr lang="pt-BR" dirty="0" err="1"/>
              <a:t>fA</a:t>
            </a:r>
            <a:r>
              <a:rPr lang="pt-BR" dirty="0"/>
              <a:t>-F]</a:t>
            </a:r>
          </a:p>
          <a:p>
            <a:r>
              <a:rPr lang="pt-BR" dirty="0" err="1"/>
              <a:t>digitos</a:t>
            </a:r>
            <a:r>
              <a:rPr lang="pt-BR" dirty="0"/>
              <a:t> := (</a:t>
            </a:r>
            <a:r>
              <a:rPr lang="pt-BR" dirty="0" err="1"/>
              <a:t>numeros</a:t>
            </a:r>
            <a:r>
              <a:rPr lang="pt-BR" dirty="0"/>
              <a:t> | letras)+</a:t>
            </a:r>
          </a:p>
          <a:p>
            <a:r>
              <a:rPr lang="pt-BR" dirty="0"/>
              <a:t>hexa </a:t>
            </a:r>
            <a:r>
              <a:rPr lang="pt-BR"/>
              <a:t>:= (0x</a:t>
            </a:r>
            <a:r>
              <a:rPr lang="pt-BR" dirty="0"/>
              <a:t>)?</a:t>
            </a:r>
            <a:r>
              <a:rPr lang="pt-BR" dirty="0" err="1"/>
              <a:t>digitos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77787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partir do exemplo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0534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Embora casem com o </a:t>
            </a:r>
            <a:r>
              <a:rPr lang="pt-BR" dirty="0" err="1"/>
              <a:t>token</a:t>
            </a:r>
            <a:r>
              <a:rPr lang="pt-BR" dirty="0"/>
              <a:t> id, as palavras-chave terão tratamento diferenciado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6810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Flex, usando C/C++, esses tokens abstratos se materializam em </a:t>
            </a:r>
            <a:r>
              <a:rPr lang="pt-BR" dirty="0">
                <a:latin typeface="Consolas" panose="020B0609020204030204" pitchFamily="49" charset="0"/>
              </a:rPr>
              <a:t>ws 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 [   \t\n]+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26272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tabela contém os tokens para a gramática exemplo apresentada anteriormente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53759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diagramas são um DFA (Autômato Finito Determinístico).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7987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LE, NE, LT, EQ, GE e GT são enumerações indicando o atributo do Token </a:t>
            </a:r>
            <a:r>
              <a:rPr lang="pt-BR" dirty="0" err="1"/>
              <a:t>relop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61325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14/04/2021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14/04/2021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14/04/2021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14/04/2021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14/04/2021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14/04/2021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14/04/2021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14/04/2021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14/04/2021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14/04/2021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pt-BR" sz="4000" dirty="0"/>
              <a:t>Reconhecimento de Tokens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 Compiladores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408C1-966A-4E01-92EB-B6B03C0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Reconhecimento de Tokens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F70045-35B1-44D4-82FC-0BF1E8770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gramática com instruções de desvio: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AE19B25-97D9-42F3-846C-A6AF5BF8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505393"/>
              </p:ext>
            </p:extLst>
          </p:nvPr>
        </p:nvGraphicFramePr>
        <p:xfrm>
          <a:off x="1557908" y="2778600"/>
          <a:ext cx="6408712" cy="25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stmt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b="1" i="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expr</a:t>
                      </a:r>
                      <a:r>
                        <a:rPr lang="pt-BR" sz="1800" i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i="0" kern="120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then</a:t>
                      </a:r>
                      <a:r>
                        <a:rPr lang="pt-BR" sz="1800" i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stmt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b="1" i="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expr</a:t>
                      </a:r>
                      <a:r>
                        <a:rPr lang="pt-BR" sz="1800" i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i="0" kern="120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then</a:t>
                      </a:r>
                      <a:r>
                        <a:rPr lang="pt-BR" sz="1800" i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stmt</a:t>
                      </a:r>
                      <a:r>
                        <a:rPr lang="pt-BR" sz="1800" i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i="0" kern="120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pt-BR" sz="1800" i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stmt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b="1" i="1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relop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i="1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b="1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92125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14602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num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7444485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DF52FBAE-5117-4ECE-A06E-0EAD57B64AAF}"/>
              </a:ext>
            </a:extLst>
          </p:cNvPr>
          <p:cNvSpPr txBox="1"/>
          <p:nvPr/>
        </p:nvSpPr>
        <p:spPr>
          <a:xfrm>
            <a:off x="7390556" y="3284984"/>
            <a:ext cx="37943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Os </a:t>
            </a:r>
            <a:r>
              <a:rPr lang="pt-BR" sz="2000" b="1" dirty="0">
                <a:solidFill>
                  <a:srgbClr val="FF4343"/>
                </a:solidFill>
              </a:rPr>
              <a:t>terminais da gramática </a:t>
            </a:r>
            <a:r>
              <a:rPr lang="pt-BR" sz="2000" dirty="0"/>
              <a:t>são os tokens que precisam ser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reconhecidos</a:t>
            </a:r>
            <a:r>
              <a:rPr lang="pt-BR" sz="2000" dirty="0"/>
              <a:t> pelo analisador léxico</a:t>
            </a:r>
          </a:p>
        </p:txBody>
      </p:sp>
    </p:spTree>
    <p:extLst>
      <p:ext uri="{BB962C8B-B14F-4D97-AF65-F5344CB8AC3E}">
        <p14:creationId xmlns:p14="http://schemas.microsoft.com/office/powerpoint/2010/main" val="260104725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9638E-EAC9-4DFE-971A-F5688B64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Reconhecimento de Tokens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A79CE6-EE8F-4464-87EC-FFC22A11F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padrões para os tokens</a:t>
            </a:r>
            <a:r>
              <a:rPr lang="pt-BR" dirty="0"/>
              <a:t> são descritos por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definições regulares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27E4445-A42A-4182-83E0-D50E46A21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413254"/>
              </p:ext>
            </p:extLst>
          </p:nvPr>
        </p:nvGraphicFramePr>
        <p:xfrm>
          <a:off x="1413892" y="2708920"/>
          <a:ext cx="6408712" cy="32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endParaRPr lang="pt-BR" b="1" i="0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0" i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if</a:t>
                      </a:r>
                      <a:endParaRPr lang="pt-BR" b="0" i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54082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then</a:t>
                      </a:r>
                      <a:endParaRPr lang="pt-BR" b="1" i="0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0" i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then</a:t>
                      </a:r>
                      <a:endParaRPr lang="pt-BR" b="0" i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2025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endParaRPr lang="pt-BR" b="1" i="0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0" i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else</a:t>
                      </a:r>
                      <a:endParaRPr lang="pt-BR" b="0" i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57296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relop</a:t>
                      </a:r>
                      <a:endParaRPr lang="pt-BR" b="1" i="0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 | &gt; | &lt;= | &gt;= | = | &lt;&gt;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09562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i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letra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t-BR" b="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A-</a:t>
                      </a:r>
                      <a:r>
                        <a:rPr lang="pt-BR" b="0" i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Za</a:t>
                      </a:r>
                      <a:r>
                        <a:rPr lang="pt-BR" b="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-z</a:t>
                      </a:r>
                      <a:r>
                        <a:rPr lang="pt-BR" b="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5677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0" i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letra</a:t>
                      </a:r>
                      <a:r>
                        <a:rPr lang="pt-BR" b="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b="0" i="1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letra</a:t>
                      </a:r>
                      <a:r>
                        <a:rPr lang="pt-BR" b="0" i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pt-BR" b="0" i="1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dígito</a:t>
                      </a:r>
                      <a:r>
                        <a:rPr lang="pt-BR" b="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)*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13428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i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dígito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0-9</a:t>
                      </a: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i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dígitos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dígito</a:t>
                      </a: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num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0" i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dígitos</a:t>
                      </a:r>
                      <a:r>
                        <a:rPr lang="pt-BR" b="0" i="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b="0" i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b="0" i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dígitos</a:t>
                      </a:r>
                      <a:r>
                        <a:rPr lang="pt-BR" b="0" i="0" dirty="0">
                          <a:latin typeface="Consolas" panose="020B0609020204030204" pitchFamily="49" charset="0"/>
                        </a:rPr>
                        <a:t>)?(E[</a:t>
                      </a:r>
                      <a:r>
                        <a:rPr lang="pt-BR" b="0" i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+-</a:t>
                      </a:r>
                      <a:r>
                        <a:rPr lang="pt-BR" b="0" i="0" dirty="0">
                          <a:latin typeface="Consolas" panose="020B0609020204030204" pitchFamily="49" charset="0"/>
                        </a:rPr>
                        <a:t>]?</a:t>
                      </a:r>
                      <a:r>
                        <a:rPr lang="pt-BR" b="0" i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dígitos</a:t>
                      </a:r>
                      <a:r>
                        <a:rPr lang="pt-BR" b="0" i="0" dirty="0">
                          <a:latin typeface="Consolas" panose="020B0609020204030204" pitchFamily="49" charset="0"/>
                        </a:rPr>
                        <a:t>)?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3D395740-9D91-4BC2-81EE-DBB5A8BF6C20}"/>
              </a:ext>
            </a:extLst>
          </p:cNvPr>
          <p:cNvSpPr txBox="1"/>
          <p:nvPr/>
        </p:nvSpPr>
        <p:spPr>
          <a:xfrm>
            <a:off x="6742484" y="3530768"/>
            <a:ext cx="4240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Para simplificar, vamos </a:t>
            </a:r>
            <a:br>
              <a:rPr lang="pt-BR" sz="2000" dirty="0"/>
            </a:br>
            <a:r>
              <a:rPr lang="pt-BR" sz="2000" dirty="0"/>
              <a:t>assumir que as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palavras-chave</a:t>
            </a:r>
            <a:r>
              <a:rPr lang="pt-BR" sz="2000" dirty="0"/>
              <a:t> </a:t>
            </a:r>
            <a:br>
              <a:rPr lang="pt-BR" sz="2000" dirty="0"/>
            </a:br>
            <a:r>
              <a:rPr lang="pt-BR" sz="2000" dirty="0"/>
              <a:t>(</a:t>
            </a:r>
            <a:r>
              <a:rPr lang="pt-BR" sz="2000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sz="2000" dirty="0"/>
              <a:t>, </a:t>
            </a:r>
            <a:r>
              <a:rPr lang="pt-BR" sz="2000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then</a:t>
            </a:r>
            <a:r>
              <a:rPr lang="pt-BR" sz="2000" dirty="0"/>
              <a:t>, </a:t>
            </a:r>
            <a:r>
              <a:rPr lang="pt-BR" sz="2000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else</a:t>
            </a:r>
            <a:r>
              <a:rPr lang="pt-BR" sz="2000" dirty="0"/>
              <a:t>) são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reservadas</a:t>
            </a:r>
          </a:p>
        </p:txBody>
      </p:sp>
    </p:spTree>
    <p:extLst>
      <p:ext uri="{BB962C8B-B14F-4D97-AF65-F5344CB8AC3E}">
        <p14:creationId xmlns:p14="http://schemas.microsoft.com/office/powerpoint/2010/main" val="1978599391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B1B77-FE96-4EBD-A8EB-AEA6C867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Reconhecimento de Tokens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90B679-C8F2-4609-A027-BCFD49E20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analisador léxico removerá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espaços em branco</a:t>
            </a:r>
          </a:p>
          <a:p>
            <a:pPr lvl="1"/>
            <a:r>
              <a:rPr lang="pt-BR" dirty="0"/>
              <a:t>Essa tarefa pode ser realizada pelo reconhecimento do </a:t>
            </a:r>
            <a:r>
              <a:rPr lang="pt-BR" b="1" dirty="0" err="1"/>
              <a:t>token</a:t>
            </a:r>
            <a:r>
              <a:rPr lang="pt-BR" i="1" dirty="0"/>
              <a:t> ws </a:t>
            </a:r>
            <a:br>
              <a:rPr lang="pt-BR" i="1" dirty="0"/>
            </a:br>
            <a:r>
              <a:rPr lang="pt-BR" dirty="0"/>
              <a:t>(</a:t>
            </a:r>
            <a:r>
              <a:rPr lang="pt-BR" dirty="0" err="1"/>
              <a:t>white</a:t>
            </a:r>
            <a:r>
              <a:rPr lang="pt-BR" dirty="0"/>
              <a:t> </a:t>
            </a:r>
            <a:r>
              <a:rPr lang="pt-BR" dirty="0" err="1"/>
              <a:t>space</a:t>
            </a:r>
            <a:r>
              <a:rPr lang="pt-BR" dirty="0"/>
              <a:t>)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 err="1"/>
              <a:t>blank</a:t>
            </a:r>
            <a:r>
              <a:rPr lang="pt-BR" dirty="0"/>
              <a:t>, </a:t>
            </a:r>
            <a:r>
              <a:rPr lang="pt-BR" dirty="0" err="1"/>
              <a:t>tab</a:t>
            </a:r>
            <a:r>
              <a:rPr lang="pt-BR" dirty="0"/>
              <a:t> e </a:t>
            </a:r>
            <a:r>
              <a:rPr lang="pt-BR" dirty="0" err="1"/>
              <a:t>newline</a:t>
            </a:r>
            <a:r>
              <a:rPr lang="pt-BR" dirty="0"/>
              <a:t> são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símbolos abstratos</a:t>
            </a:r>
          </a:p>
          <a:p>
            <a:pPr lvl="2"/>
            <a:r>
              <a:rPr lang="pt-BR" dirty="0"/>
              <a:t>Representam os caracteres de mesmo nome da tabela ASCII</a:t>
            </a:r>
          </a:p>
          <a:p>
            <a:pPr lvl="1"/>
            <a:r>
              <a:rPr lang="pt-BR" dirty="0"/>
              <a:t>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token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ws é diferente </a:t>
            </a:r>
            <a:r>
              <a:rPr lang="pt-BR" dirty="0"/>
              <a:t>porque ele não é retornado ao analisador sintático</a:t>
            </a:r>
          </a:p>
          <a:p>
            <a:pPr lvl="2"/>
            <a:r>
              <a:rPr lang="pt-BR" dirty="0"/>
              <a:t>Simplesmente força o analisador léxico a continuar no caractere seguinte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8FFF628-2D9D-4D5D-B648-9B761CA01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17746"/>
              </p:ext>
            </p:extLst>
          </p:nvPr>
        </p:nvGraphicFramePr>
        <p:xfrm>
          <a:off x="1701924" y="3356992"/>
          <a:ext cx="6408712" cy="3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1777085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4139472500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37386212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ws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b="0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blank</a:t>
                      </a:r>
                      <a:r>
                        <a:rPr lang="pt-BR" b="0" i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pt-BR" b="0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tab</a:t>
                      </a:r>
                      <a:r>
                        <a:rPr lang="pt-BR" b="0" i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pt-BR" b="0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newline</a:t>
                      </a:r>
                      <a:r>
                        <a:rPr lang="pt-BR" b="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b="0" i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6641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348337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1B322-7463-4072-8D76-01A44028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Reconhecimento de Tokens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D3392B5-8441-46EC-AF37-DB8BB4B33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394598"/>
              </p:ext>
            </p:extLst>
          </p:nvPr>
        </p:nvGraphicFramePr>
        <p:xfrm>
          <a:off x="1593912" y="1916832"/>
          <a:ext cx="9289031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564">
                  <a:extLst>
                    <a:ext uri="{9D8B030D-6E8A-4147-A177-3AD203B41FA5}">
                      <a16:colId xmlns:a16="http://schemas.microsoft.com/office/drawing/2014/main" val="3259549706"/>
                    </a:ext>
                  </a:extLst>
                </a:gridCol>
                <a:gridCol w="1769339">
                  <a:extLst>
                    <a:ext uri="{9D8B030D-6E8A-4147-A177-3AD203B41FA5}">
                      <a16:colId xmlns:a16="http://schemas.microsoft.com/office/drawing/2014/main" val="3884708769"/>
                    </a:ext>
                  </a:extLst>
                </a:gridCol>
                <a:gridCol w="5013128">
                  <a:extLst>
                    <a:ext uri="{9D8B030D-6E8A-4147-A177-3AD203B41FA5}">
                      <a16:colId xmlns:a16="http://schemas.microsoft.com/office/drawing/2014/main" val="58232915"/>
                    </a:ext>
                  </a:extLst>
                </a:gridCol>
              </a:tblGrid>
              <a:tr h="22897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Lexemas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Atributo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214981"/>
                  </a:ext>
                </a:extLst>
              </a:tr>
              <a:tr h="22694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+mj-lt"/>
                        </a:rPr>
                        <a:t>Espaços em branco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-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437674"/>
                  </a:ext>
                </a:extLst>
              </a:tr>
              <a:tr h="22694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latin typeface="+mj-lt"/>
                          <a:cs typeface="Courier New" panose="02070309020205020404" pitchFamily="49" charset="0"/>
                        </a:rPr>
                        <a:t>if</a:t>
                      </a:r>
                      <a:endParaRPr lang="pt-BR" sz="1400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if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78005"/>
                  </a:ext>
                </a:extLst>
              </a:tr>
              <a:tr h="22694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latin typeface="+mj-lt"/>
                          <a:cs typeface="Courier New" panose="02070309020205020404" pitchFamily="49" charset="0"/>
                        </a:rPr>
                        <a:t>then</a:t>
                      </a:r>
                      <a:endParaRPr lang="pt-BR" sz="1400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then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252092"/>
                  </a:ext>
                </a:extLst>
              </a:tr>
              <a:tr h="22694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latin typeface="+mj-lt"/>
                          <a:cs typeface="Courier New" panose="02070309020205020404" pitchFamily="49" charset="0"/>
                        </a:rPr>
                        <a:t>else</a:t>
                      </a:r>
                      <a:endParaRPr lang="pt-BR" sz="1400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else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469427"/>
                  </a:ext>
                </a:extLst>
              </a:tr>
              <a:tr h="22694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+mj-lt"/>
                        </a:rPr>
                        <a:t>Identificadores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Apontador para tabela de símbolos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895136"/>
                  </a:ext>
                </a:extLst>
              </a:tr>
              <a:tr h="22694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+mj-lt"/>
                        </a:rPr>
                        <a:t>Números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Apontador para tabela de símbolos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212926"/>
                  </a:ext>
                </a:extLst>
              </a:tr>
              <a:tr h="22694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+mj-lt"/>
                          <a:cs typeface="Courier New" panose="02070309020205020404" pitchFamily="49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relop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443399"/>
                  </a:ext>
                </a:extLst>
              </a:tr>
              <a:tr h="22694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+mj-lt"/>
                          <a:cs typeface="Courier New" panose="02070309020205020404" pitchFamily="49" charset="0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err="1"/>
                        <a:t>relop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883706"/>
                  </a:ext>
                </a:extLst>
              </a:tr>
              <a:tr h="22694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+mj-lt"/>
                          <a:cs typeface="Courier New" panose="02070309020205020404" pitchFamily="49" charset="0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err="1"/>
                        <a:t>relop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134686"/>
                  </a:ext>
                </a:extLst>
              </a:tr>
              <a:tr h="22694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+mj-lt"/>
                          <a:cs typeface="Courier New" panose="02070309020205020404" pitchFamily="49" charset="0"/>
                        </a:rPr>
                        <a:t>&lt;&gt;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err="1"/>
                        <a:t>relop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490617"/>
                  </a:ext>
                </a:extLst>
              </a:tr>
              <a:tr h="22694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+mj-lt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err="1"/>
                        <a:t>relop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471735"/>
                  </a:ext>
                </a:extLst>
              </a:tr>
              <a:tr h="22694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+mj-lt"/>
                          <a:cs typeface="Courier New" panose="02070309020205020404" pitchFamily="49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err="1"/>
                        <a:t>relop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619939"/>
                  </a:ext>
                </a:extLst>
              </a:tr>
            </a:tbl>
          </a:graphicData>
        </a:graphic>
      </p:graphicFrame>
      <p:sp>
        <p:nvSpPr>
          <p:cNvPr id="7" name="Retângulo 6">
            <a:extLst>
              <a:ext uri="{FF2B5EF4-FFF2-40B4-BE49-F238E27FC236}">
                <a16:creationId xmlns:a16="http://schemas.microsoft.com/office/drawing/2014/main" id="{664EA553-C14C-450C-9303-706D5FED5FD2}"/>
              </a:ext>
            </a:extLst>
          </p:cNvPr>
          <p:cNvSpPr/>
          <p:nvPr/>
        </p:nvSpPr>
        <p:spPr>
          <a:xfrm>
            <a:off x="3831613" y="6057067"/>
            <a:ext cx="45255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Os tokens retornados pelo analisador léxico</a:t>
            </a:r>
          </a:p>
        </p:txBody>
      </p:sp>
    </p:spTree>
    <p:extLst>
      <p:ext uri="{BB962C8B-B14F-4D97-AF65-F5344CB8AC3E}">
        <p14:creationId xmlns:p14="http://schemas.microsoft.com/office/powerpoint/2010/main" val="3534342893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A004D-AA07-432A-86CC-33778042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 de Transição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428F2E-3E19-4E69-80BA-4E053B1C4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reconhecimento dos padrões </a:t>
            </a:r>
            <a:r>
              <a:rPr lang="pt-BR" dirty="0"/>
              <a:t>descritos por expressões regulares pode ser implementado através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diagramas de transição</a:t>
            </a:r>
          </a:p>
          <a:p>
            <a:pPr lvl="1"/>
            <a:r>
              <a:rPr lang="pt-BR" dirty="0"/>
              <a:t>Vamos estudar a conversão manual</a:t>
            </a:r>
          </a:p>
          <a:p>
            <a:pPr lvl="1"/>
            <a:r>
              <a:rPr lang="pt-BR" dirty="0"/>
              <a:t>Existe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forma automática </a:t>
            </a:r>
            <a:r>
              <a:rPr lang="pt-BR" dirty="0"/>
              <a:t>de construir esses diagramas </a:t>
            </a:r>
          </a:p>
          <a:p>
            <a:r>
              <a:rPr lang="pt-BR" dirty="0"/>
              <a:t>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diagramas</a:t>
            </a:r>
            <a:r>
              <a:rPr lang="pt-BR" dirty="0"/>
              <a:t> são caracterizados por:</a:t>
            </a:r>
          </a:p>
          <a:p>
            <a:pPr lvl="1"/>
            <a:r>
              <a:rPr lang="pt-BR" dirty="0"/>
              <a:t>Uma coleção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estados</a:t>
            </a:r>
            <a:r>
              <a:rPr lang="pt-BR" dirty="0"/>
              <a:t>: cada estado descreve uma condição da entrada</a:t>
            </a:r>
          </a:p>
          <a:p>
            <a:pPr lvl="1"/>
            <a:r>
              <a:rPr lang="pt-BR" dirty="0"/>
              <a:t>Interligados por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arestas</a:t>
            </a:r>
            <a:r>
              <a:rPr lang="pt-BR" dirty="0"/>
              <a:t>: rotuladas por um símbolo ou conjunto de símbolos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Determinísticos</a:t>
            </a:r>
            <a:r>
              <a:rPr lang="pt-BR" dirty="0"/>
              <a:t>: não existe duas arestas saindo do mesmo estado com o mesmo símbolo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5448948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F02800B-16E2-48D2-B3C8-4FDE2EA53E10}"/>
              </a:ext>
            </a:extLst>
          </p:cNvPr>
          <p:cNvSpPr/>
          <p:nvPr/>
        </p:nvSpPr>
        <p:spPr>
          <a:xfrm>
            <a:off x="7645074" y="2987772"/>
            <a:ext cx="3651916" cy="2778287"/>
          </a:xfrm>
          <a:prstGeom prst="roundRect">
            <a:avLst>
              <a:gd name="adj" fmla="val 2055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1711FD-15FA-41ED-98F3-952E7750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 de Transição</a:t>
            </a:r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BEF4E026-1715-431F-9CDA-B2A351336FDA}"/>
              </a:ext>
            </a:extLst>
          </p:cNvPr>
          <p:cNvGrpSpPr/>
          <p:nvPr/>
        </p:nvGrpSpPr>
        <p:grpSpPr>
          <a:xfrm>
            <a:off x="7795562" y="3134185"/>
            <a:ext cx="3415700" cy="2415850"/>
            <a:chOff x="8049764" y="3101382"/>
            <a:chExt cx="3415700" cy="2415850"/>
          </a:xfrm>
        </p:grpSpPr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26EDD0C3-AB00-48C5-A330-4BED908EE79E}"/>
                </a:ext>
              </a:extLst>
            </p:cNvPr>
            <p:cNvSpPr/>
            <p:nvPr/>
          </p:nvSpPr>
          <p:spPr>
            <a:xfrm>
              <a:off x="8753676" y="3265153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cxnSp>
          <p:nvCxnSpPr>
            <p:cNvPr id="80" name="Conector de Seta Reta 79">
              <a:extLst>
                <a:ext uri="{FF2B5EF4-FFF2-40B4-BE49-F238E27FC236}">
                  <a16:creationId xmlns:a16="http://schemas.microsoft.com/office/drawing/2014/main" id="{9BA31047-F1F4-4216-AF17-C1E9AB7D059E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>
              <a:off x="8213616" y="3409159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D052938F-2E7A-455E-9AB1-481C9320B974}"/>
                </a:ext>
              </a:extLst>
            </p:cNvPr>
            <p:cNvSpPr txBox="1"/>
            <p:nvPr/>
          </p:nvSpPr>
          <p:spPr>
            <a:xfrm>
              <a:off x="8049764" y="3101382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início</a:t>
              </a: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B9DFDBBE-3E4B-4B54-86B2-BFFC48A92F3C}"/>
                </a:ext>
              </a:extLst>
            </p:cNvPr>
            <p:cNvSpPr txBox="1"/>
            <p:nvPr/>
          </p:nvSpPr>
          <p:spPr>
            <a:xfrm>
              <a:off x="9246587" y="3238361"/>
              <a:ext cx="1313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Estado inicial</a:t>
              </a:r>
            </a:p>
          </p:txBody>
        </p:sp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970EE5D0-AA33-41D8-B452-D18CDD1B48FA}"/>
                </a:ext>
              </a:extLst>
            </p:cNvPr>
            <p:cNvSpPr/>
            <p:nvPr/>
          </p:nvSpPr>
          <p:spPr>
            <a:xfrm>
              <a:off x="8753676" y="381464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53A27334-6A07-43D1-9488-0A892195CCAB}"/>
                </a:ext>
              </a:extLst>
            </p:cNvPr>
            <p:cNvSpPr txBox="1"/>
            <p:nvPr/>
          </p:nvSpPr>
          <p:spPr>
            <a:xfrm>
              <a:off x="9246587" y="3804758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Estado</a:t>
              </a:r>
            </a:p>
          </p:txBody>
        </p:sp>
        <p:grpSp>
          <p:nvGrpSpPr>
            <p:cNvPr id="85" name="Agrupar 84">
              <a:extLst>
                <a:ext uri="{FF2B5EF4-FFF2-40B4-BE49-F238E27FC236}">
                  <a16:creationId xmlns:a16="http://schemas.microsoft.com/office/drawing/2014/main" id="{FCBCD0AE-2394-4C96-91C8-22C5F06BDAC0}"/>
                </a:ext>
              </a:extLst>
            </p:cNvPr>
            <p:cNvGrpSpPr/>
            <p:nvPr/>
          </p:nvGrpSpPr>
          <p:grpSpPr>
            <a:xfrm>
              <a:off x="8717672" y="4418670"/>
              <a:ext cx="360040" cy="371834"/>
              <a:chOff x="3829441" y="2820172"/>
              <a:chExt cx="360040" cy="371834"/>
            </a:xfrm>
          </p:grpSpPr>
          <p:sp>
            <p:nvSpPr>
              <p:cNvPr id="86" name="Elipse 85">
                <a:extLst>
                  <a:ext uri="{FF2B5EF4-FFF2-40B4-BE49-F238E27FC236}">
                    <a16:creationId xmlns:a16="http://schemas.microsoft.com/office/drawing/2014/main" id="{E0A75F1E-98C3-4B5A-A467-A2AF118335F0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EB69E64A-2566-4F40-B71E-C7A04E4ED582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</p:grp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410F8E43-D259-4A5E-A7BD-566018FE7B5E}"/>
                </a:ext>
              </a:extLst>
            </p:cNvPr>
            <p:cNvSpPr txBox="1"/>
            <p:nvPr/>
          </p:nvSpPr>
          <p:spPr>
            <a:xfrm>
              <a:off x="9246587" y="4436640"/>
              <a:ext cx="11833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Estado final</a:t>
              </a:r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7AC9E59E-8CE1-41B4-BEBB-49D16F00B49C}"/>
                </a:ext>
              </a:extLst>
            </p:cNvPr>
            <p:cNvSpPr txBox="1"/>
            <p:nvPr/>
          </p:nvSpPr>
          <p:spPr>
            <a:xfrm>
              <a:off x="8759258" y="505122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*</a:t>
              </a: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28C617AD-F457-4339-AB9A-C8FA309FFC13}"/>
                </a:ext>
              </a:extLst>
            </p:cNvPr>
            <p:cNvSpPr txBox="1"/>
            <p:nvPr/>
          </p:nvSpPr>
          <p:spPr>
            <a:xfrm>
              <a:off x="9246587" y="4994012"/>
              <a:ext cx="22188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Recuar uma posição</a:t>
              </a:r>
              <a:br>
                <a:rPr lang="pt-BR" sz="1400" dirty="0"/>
              </a:br>
              <a:r>
                <a:rPr lang="pt-BR" sz="1400" dirty="0"/>
                <a:t>na cadeia de entrada</a:t>
              </a:r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1ADE7B94-7AC1-4439-8D00-E6B03F22F3FD}"/>
              </a:ext>
            </a:extLst>
          </p:cNvPr>
          <p:cNvGrpSpPr/>
          <p:nvPr/>
        </p:nvGrpSpPr>
        <p:grpSpPr>
          <a:xfrm>
            <a:off x="1058082" y="2348880"/>
            <a:ext cx="5607933" cy="3402049"/>
            <a:chOff x="1058082" y="2348880"/>
            <a:chExt cx="5607933" cy="3402049"/>
          </a:xfrm>
        </p:grpSpPr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F80B6BD6-DF6E-4A77-8E30-B2D4D38216DB}"/>
                </a:ext>
              </a:extLst>
            </p:cNvPr>
            <p:cNvSpPr txBox="1"/>
            <p:nvPr/>
          </p:nvSpPr>
          <p:spPr>
            <a:xfrm>
              <a:off x="4449808" y="2477537"/>
              <a:ext cx="2204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return</a:t>
              </a:r>
              <a:r>
                <a:rPr lang="pt-BR" sz="1600" dirty="0">
                  <a:latin typeface="Consolas" panose="020B0609020204030204" pitchFamily="49" charset="0"/>
                </a:rPr>
                <a:t> {</a:t>
              </a:r>
              <a:r>
                <a:rPr lang="pt-BR" sz="16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relop</a:t>
              </a:r>
              <a:r>
                <a:rPr lang="pt-BR" sz="1600" dirty="0">
                  <a:latin typeface="Consolas" panose="020B0609020204030204" pitchFamily="49" charset="0"/>
                </a:rPr>
                <a:t>, LE}</a:t>
              </a: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254E9677-C1A3-4CD8-BE6A-A14336E10FE1}"/>
                </a:ext>
              </a:extLst>
            </p:cNvPr>
            <p:cNvSpPr txBox="1"/>
            <p:nvPr/>
          </p:nvSpPr>
          <p:spPr>
            <a:xfrm>
              <a:off x="4449808" y="2976445"/>
              <a:ext cx="2204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return</a:t>
              </a:r>
              <a:r>
                <a:rPr lang="pt-BR" sz="1600" dirty="0">
                  <a:latin typeface="Consolas" panose="020B0609020204030204" pitchFamily="49" charset="0"/>
                </a:rPr>
                <a:t> {</a:t>
              </a:r>
              <a:r>
                <a:rPr lang="pt-BR" sz="16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relop</a:t>
              </a:r>
              <a:r>
                <a:rPr lang="pt-BR" sz="1600" dirty="0">
                  <a:latin typeface="Consolas" panose="020B0609020204030204" pitchFamily="49" charset="0"/>
                </a:rPr>
                <a:t>, NE}</a:t>
              </a:r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D4E111D2-9F30-49AB-BFBA-D2131E97D81A}"/>
                </a:ext>
              </a:extLst>
            </p:cNvPr>
            <p:cNvSpPr txBox="1"/>
            <p:nvPr/>
          </p:nvSpPr>
          <p:spPr>
            <a:xfrm>
              <a:off x="4456533" y="3512854"/>
              <a:ext cx="2204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return</a:t>
              </a:r>
              <a:r>
                <a:rPr lang="pt-BR" sz="1600" dirty="0">
                  <a:latin typeface="Consolas" panose="020B0609020204030204" pitchFamily="49" charset="0"/>
                </a:rPr>
                <a:t> {</a:t>
              </a:r>
              <a:r>
                <a:rPr lang="pt-BR" sz="16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relop</a:t>
              </a:r>
              <a:r>
                <a:rPr lang="pt-BR" sz="1600" dirty="0">
                  <a:latin typeface="Consolas" panose="020B0609020204030204" pitchFamily="49" charset="0"/>
                </a:rPr>
                <a:t>, LT}</a:t>
              </a:r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2EB6CC23-4A7E-4FAF-8C89-4A712A68C55E}"/>
                </a:ext>
              </a:extLst>
            </p:cNvPr>
            <p:cNvSpPr txBox="1"/>
            <p:nvPr/>
          </p:nvSpPr>
          <p:spPr>
            <a:xfrm>
              <a:off x="3258909" y="4069779"/>
              <a:ext cx="2204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return</a:t>
              </a:r>
              <a:r>
                <a:rPr lang="pt-BR" sz="1600" dirty="0">
                  <a:latin typeface="Consolas" panose="020B0609020204030204" pitchFamily="49" charset="0"/>
                </a:rPr>
                <a:t> {</a:t>
              </a:r>
              <a:r>
                <a:rPr lang="pt-BR" sz="16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relop</a:t>
              </a:r>
              <a:r>
                <a:rPr lang="pt-BR" sz="1600" dirty="0">
                  <a:latin typeface="Consolas" panose="020B0609020204030204" pitchFamily="49" charset="0"/>
                </a:rPr>
                <a:t>, EQ}</a:t>
              </a:r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5449F350-2596-43CB-B236-C8F89D28B257}"/>
                </a:ext>
              </a:extLst>
            </p:cNvPr>
            <p:cNvSpPr txBox="1"/>
            <p:nvPr/>
          </p:nvSpPr>
          <p:spPr>
            <a:xfrm>
              <a:off x="4449808" y="4656920"/>
              <a:ext cx="2204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return</a:t>
              </a:r>
              <a:r>
                <a:rPr lang="pt-BR" sz="1600" dirty="0">
                  <a:latin typeface="Consolas" panose="020B0609020204030204" pitchFamily="49" charset="0"/>
                </a:rPr>
                <a:t> {</a:t>
              </a:r>
              <a:r>
                <a:rPr lang="pt-BR" sz="16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relop</a:t>
              </a:r>
              <a:r>
                <a:rPr lang="pt-BR" sz="1600" dirty="0">
                  <a:latin typeface="Consolas" panose="020B0609020204030204" pitchFamily="49" charset="0"/>
                </a:rPr>
                <a:t>, GE}</a:t>
              </a: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CF090792-C108-4C4F-82F1-F03BD836D7AB}"/>
                </a:ext>
              </a:extLst>
            </p:cNvPr>
            <p:cNvSpPr txBox="1"/>
            <p:nvPr/>
          </p:nvSpPr>
          <p:spPr>
            <a:xfrm>
              <a:off x="4461565" y="5274739"/>
              <a:ext cx="2204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return</a:t>
              </a:r>
              <a:r>
                <a:rPr lang="pt-BR" sz="1600" dirty="0">
                  <a:latin typeface="Consolas" panose="020B0609020204030204" pitchFamily="49" charset="0"/>
                </a:rPr>
                <a:t> {</a:t>
              </a:r>
              <a:r>
                <a:rPr lang="pt-BR" sz="16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relop</a:t>
              </a:r>
              <a:r>
                <a:rPr lang="pt-BR" sz="1600" dirty="0">
                  <a:latin typeface="Consolas" panose="020B0609020204030204" pitchFamily="49" charset="0"/>
                </a:rPr>
                <a:t>, GT}</a:t>
              </a:r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807C7DC8-8740-40A5-9061-06465D4A6CDA}"/>
                </a:ext>
              </a:extLst>
            </p:cNvPr>
            <p:cNvSpPr/>
            <p:nvPr/>
          </p:nvSpPr>
          <p:spPr>
            <a:xfrm>
              <a:off x="1725990" y="251265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BC180552-3776-4FCC-9D77-5416D4D20B1B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1221934" y="2656657"/>
              <a:ext cx="504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7FCCBB6C-6E2C-4A5A-AC03-B562D5E78D41}"/>
                </a:ext>
              </a:extLst>
            </p:cNvPr>
            <p:cNvSpPr/>
            <p:nvPr/>
          </p:nvSpPr>
          <p:spPr>
            <a:xfrm>
              <a:off x="2878118" y="251265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</a:p>
          </p:txBody>
        </p: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10AEA84C-A458-45A4-BE97-1B304454FC27}"/>
                </a:ext>
              </a:extLst>
            </p:cNvPr>
            <p:cNvGrpSpPr/>
            <p:nvPr/>
          </p:nvGrpSpPr>
          <p:grpSpPr>
            <a:xfrm>
              <a:off x="3992102" y="2470740"/>
              <a:ext cx="360040" cy="371834"/>
              <a:chOff x="3829441" y="2820172"/>
              <a:chExt cx="360040" cy="371834"/>
            </a:xfrm>
          </p:grpSpPr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B892F922-01A8-4F46-8DF0-A2CD0AFEED0C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B742B46B-7C99-4488-AEC5-20606AB9DDC7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2</a:t>
                </a:r>
              </a:p>
            </p:txBody>
          </p:sp>
        </p:grp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2208637F-A1A7-4810-AF66-E3502C3DDD10}"/>
                </a:ext>
              </a:extLst>
            </p:cNvPr>
            <p:cNvSpPr/>
            <p:nvPr/>
          </p:nvSpPr>
          <p:spPr>
            <a:xfrm>
              <a:off x="2876300" y="473086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6</a:t>
              </a:r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19CEC4FE-B913-41BB-AE39-F0BEBA2E728B}"/>
                </a:ext>
              </a:extLst>
            </p:cNvPr>
            <p:cNvGrpSpPr/>
            <p:nvPr/>
          </p:nvGrpSpPr>
          <p:grpSpPr>
            <a:xfrm>
              <a:off x="3992102" y="2985076"/>
              <a:ext cx="360040" cy="371834"/>
              <a:chOff x="3829441" y="2820172"/>
              <a:chExt cx="360040" cy="371834"/>
            </a:xfrm>
          </p:grpSpPr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7CE09FA2-7F41-446E-8035-177444E7CE86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470B1BEA-C690-4A7F-B59D-0E05B195714A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3</a:t>
                </a:r>
              </a:p>
            </p:txBody>
          </p:sp>
        </p:grpSp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65F00678-975F-401D-9DA5-21045B2D36CE}"/>
                </a:ext>
              </a:extLst>
            </p:cNvPr>
            <p:cNvGrpSpPr/>
            <p:nvPr/>
          </p:nvGrpSpPr>
          <p:grpSpPr>
            <a:xfrm>
              <a:off x="4001094" y="3521485"/>
              <a:ext cx="360040" cy="371834"/>
              <a:chOff x="3829441" y="2820172"/>
              <a:chExt cx="360040" cy="371834"/>
            </a:xfrm>
          </p:grpSpPr>
          <p:sp>
            <p:nvSpPr>
              <p:cNvPr id="25" name="Elipse 24">
                <a:extLst>
                  <a:ext uri="{FF2B5EF4-FFF2-40B4-BE49-F238E27FC236}">
                    <a16:creationId xmlns:a16="http://schemas.microsoft.com/office/drawing/2014/main" id="{F1C85090-ADB1-43E5-B3F8-252DB388D483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CA7D53C0-D0BF-4333-BB47-AC728AEF53D8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4</a:t>
                </a:r>
              </a:p>
            </p:txBody>
          </p:sp>
        </p:grp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107AC509-F0A6-497F-942A-360E10B1DF67}"/>
                </a:ext>
              </a:extLst>
            </p:cNvPr>
            <p:cNvGrpSpPr/>
            <p:nvPr/>
          </p:nvGrpSpPr>
          <p:grpSpPr>
            <a:xfrm>
              <a:off x="2840296" y="4046724"/>
              <a:ext cx="360040" cy="371834"/>
              <a:chOff x="3829441" y="2820172"/>
              <a:chExt cx="360040" cy="371834"/>
            </a:xfrm>
          </p:grpSpPr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749ABE9D-0E72-45F1-BE17-A2B2B08FF401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AD8E811C-BE8A-4D81-A052-EF695051C0B0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5</a:t>
                </a:r>
              </a:p>
            </p:txBody>
          </p:sp>
        </p:grpSp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6C798B8C-1233-40B0-AAB5-84FB84AA36E2}"/>
                </a:ext>
              </a:extLst>
            </p:cNvPr>
            <p:cNvGrpSpPr/>
            <p:nvPr/>
          </p:nvGrpSpPr>
          <p:grpSpPr>
            <a:xfrm>
              <a:off x="3983448" y="4688957"/>
              <a:ext cx="360040" cy="371834"/>
              <a:chOff x="3829441" y="2820172"/>
              <a:chExt cx="360040" cy="371834"/>
            </a:xfrm>
          </p:grpSpPr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DBA6879C-450B-4CB8-9B4B-0F0919208A59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11FBAF70-5611-4DA8-B2A0-F476E79CE945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7</a:t>
                </a:r>
              </a:p>
            </p:txBody>
          </p:sp>
        </p:grp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088F411A-6CD1-4CD8-B5C1-D38ED8AAAB46}"/>
                </a:ext>
              </a:extLst>
            </p:cNvPr>
            <p:cNvGrpSpPr/>
            <p:nvPr/>
          </p:nvGrpSpPr>
          <p:grpSpPr>
            <a:xfrm>
              <a:off x="3983448" y="5281065"/>
              <a:ext cx="360040" cy="371834"/>
              <a:chOff x="3829441" y="2820172"/>
              <a:chExt cx="360040" cy="371834"/>
            </a:xfrm>
          </p:grpSpPr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37235EF2-7288-463F-9269-CD3D5C928076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772B60EB-5FC2-45FE-9E6B-90E74C433588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8</a:t>
                </a:r>
              </a:p>
            </p:txBody>
          </p:sp>
        </p:grp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FF0A0822-CF40-46F1-A2A6-28BE8068DDBA}"/>
                </a:ext>
              </a:extLst>
            </p:cNvPr>
            <p:cNvSpPr txBox="1"/>
            <p:nvPr/>
          </p:nvSpPr>
          <p:spPr>
            <a:xfrm>
              <a:off x="1058082" y="2348880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início</a:t>
              </a:r>
            </a:p>
          </p:txBody>
        </p: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E2C350A5-FBD2-4908-B151-6BBD69A0F910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2014022" y="2656657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4323BE2B-2CED-464F-9CBB-9D59F5F1A065}"/>
                </a:ext>
              </a:extLst>
            </p:cNvPr>
            <p:cNvCxnSpPr>
              <a:cxnSpLocks/>
              <a:stCxn id="10" idx="6"/>
              <a:endCxn id="18" idx="2"/>
            </p:cNvCxnSpPr>
            <p:nvPr/>
          </p:nvCxnSpPr>
          <p:spPr>
            <a:xfrm>
              <a:off x="3166150" y="2656657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: Curvo 44">
              <a:extLst>
                <a:ext uri="{FF2B5EF4-FFF2-40B4-BE49-F238E27FC236}">
                  <a16:creationId xmlns:a16="http://schemas.microsoft.com/office/drawing/2014/main" id="{FCCE0CCC-5BC4-4657-8076-963B35B7080E}"/>
                </a:ext>
              </a:extLst>
            </p:cNvPr>
            <p:cNvCxnSpPr>
              <a:stCxn id="10" idx="5"/>
              <a:endCxn id="22" idx="2"/>
            </p:cNvCxnSpPr>
            <p:nvPr/>
          </p:nvCxnSpPr>
          <p:spPr>
            <a:xfrm rot="16200000" flipH="1">
              <a:off x="3351781" y="2530672"/>
              <a:ext cx="412508" cy="86813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: Curvo 46">
              <a:extLst>
                <a:ext uri="{FF2B5EF4-FFF2-40B4-BE49-F238E27FC236}">
                  <a16:creationId xmlns:a16="http://schemas.microsoft.com/office/drawing/2014/main" id="{352AC7BF-648A-4AF6-A91E-0FBB601DC8D9}"/>
                </a:ext>
              </a:extLst>
            </p:cNvPr>
            <p:cNvCxnSpPr>
              <a:stCxn id="10" idx="4"/>
              <a:endCxn id="25" idx="2"/>
            </p:cNvCxnSpPr>
            <p:nvPr/>
          </p:nvCxnSpPr>
          <p:spPr>
            <a:xfrm rot="16200000" flipH="1">
              <a:off x="3058245" y="2764552"/>
              <a:ext cx="906739" cy="97896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: Curvo 48">
              <a:extLst>
                <a:ext uri="{FF2B5EF4-FFF2-40B4-BE49-F238E27FC236}">
                  <a16:creationId xmlns:a16="http://schemas.microsoft.com/office/drawing/2014/main" id="{B88E0456-FC14-47F8-AC27-33219708D611}"/>
                </a:ext>
              </a:extLst>
            </p:cNvPr>
            <p:cNvCxnSpPr>
              <a:cxnSpLocks/>
              <a:stCxn id="4" idx="4"/>
              <a:endCxn id="28" idx="2"/>
            </p:cNvCxnSpPr>
            <p:nvPr/>
          </p:nvCxnSpPr>
          <p:spPr>
            <a:xfrm rot="16200000" flipH="1">
              <a:off x="1639162" y="3031507"/>
              <a:ext cx="1431978" cy="97029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: Curvo 50">
              <a:extLst>
                <a:ext uri="{FF2B5EF4-FFF2-40B4-BE49-F238E27FC236}">
                  <a16:creationId xmlns:a16="http://schemas.microsoft.com/office/drawing/2014/main" id="{F9509B20-9E84-4402-A31F-2429D7B1CECA}"/>
                </a:ext>
              </a:extLst>
            </p:cNvPr>
            <p:cNvCxnSpPr>
              <a:cxnSpLocks/>
              <a:stCxn id="4" idx="3"/>
              <a:endCxn id="15" idx="2"/>
            </p:cNvCxnSpPr>
            <p:nvPr/>
          </p:nvCxnSpPr>
          <p:spPr>
            <a:xfrm rot="16200000" flipH="1">
              <a:off x="1264041" y="3262614"/>
              <a:ext cx="2116389" cy="110812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ADC18825-5556-493C-A92E-A8D1232092C6}"/>
                </a:ext>
              </a:extLst>
            </p:cNvPr>
            <p:cNvCxnSpPr>
              <a:stCxn id="15" idx="6"/>
              <a:endCxn id="31" idx="2"/>
            </p:cNvCxnSpPr>
            <p:nvPr/>
          </p:nvCxnSpPr>
          <p:spPr>
            <a:xfrm>
              <a:off x="3164332" y="4874874"/>
              <a:ext cx="81911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: Curvo 60">
              <a:extLst>
                <a:ext uri="{FF2B5EF4-FFF2-40B4-BE49-F238E27FC236}">
                  <a16:creationId xmlns:a16="http://schemas.microsoft.com/office/drawing/2014/main" id="{C3C589F8-BFC7-470A-8155-C2A4B6B140F7}"/>
                </a:ext>
              </a:extLst>
            </p:cNvPr>
            <p:cNvCxnSpPr>
              <a:stCxn id="15" idx="5"/>
              <a:endCxn id="34" idx="2"/>
            </p:cNvCxnSpPr>
            <p:nvPr/>
          </p:nvCxnSpPr>
          <p:spPr>
            <a:xfrm rot="16200000" flipH="1">
              <a:off x="3307659" y="4791193"/>
              <a:ext cx="490280" cy="861297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E0ECDCAA-415E-4124-8750-A2C2BDAD0F72}"/>
                </a:ext>
              </a:extLst>
            </p:cNvPr>
            <p:cNvSpPr txBox="1"/>
            <p:nvPr/>
          </p:nvSpPr>
          <p:spPr>
            <a:xfrm>
              <a:off x="2288936" y="2367388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&lt;</a:t>
              </a:r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998046E5-8F29-4060-9E79-68F23CD9E8F0}"/>
                </a:ext>
              </a:extLst>
            </p:cNvPr>
            <p:cNvSpPr txBox="1"/>
            <p:nvPr/>
          </p:nvSpPr>
          <p:spPr>
            <a:xfrm>
              <a:off x="3461662" y="2367388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=</a:t>
              </a: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ED7B44D1-59F7-44C9-A107-6B48B108B514}"/>
                </a:ext>
              </a:extLst>
            </p:cNvPr>
            <p:cNvSpPr txBox="1"/>
            <p:nvPr/>
          </p:nvSpPr>
          <p:spPr>
            <a:xfrm>
              <a:off x="3461662" y="2767109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&gt;</a:t>
              </a:r>
            </a:p>
          </p:txBody>
        </p: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675B95C1-ABF9-49B2-B429-9730E3451951}"/>
                </a:ext>
              </a:extLst>
            </p:cNvPr>
            <p:cNvSpPr txBox="1"/>
            <p:nvPr/>
          </p:nvSpPr>
          <p:spPr>
            <a:xfrm>
              <a:off x="2779095" y="3426043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outro</a:t>
              </a:r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0FE89228-5443-4F37-8B98-6EA5C15C0A3C}"/>
                </a:ext>
              </a:extLst>
            </p:cNvPr>
            <p:cNvSpPr txBox="1"/>
            <p:nvPr/>
          </p:nvSpPr>
          <p:spPr>
            <a:xfrm>
              <a:off x="2208316" y="3510861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=</a:t>
              </a: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DBC723DB-0B57-4AD5-B3F1-45354AFC054E}"/>
                </a:ext>
              </a:extLst>
            </p:cNvPr>
            <p:cNvSpPr txBox="1"/>
            <p:nvPr/>
          </p:nvSpPr>
          <p:spPr>
            <a:xfrm>
              <a:off x="2205006" y="4162071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&gt;</a:t>
              </a: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A7203F95-79AB-49C0-8140-3FFC14540574}"/>
                </a:ext>
              </a:extLst>
            </p:cNvPr>
            <p:cNvSpPr txBox="1"/>
            <p:nvPr/>
          </p:nvSpPr>
          <p:spPr>
            <a:xfrm>
              <a:off x="3401747" y="456736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=</a:t>
              </a: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B2E8A582-8931-4195-9455-41774BA8E44E}"/>
                </a:ext>
              </a:extLst>
            </p:cNvPr>
            <p:cNvSpPr txBox="1"/>
            <p:nvPr/>
          </p:nvSpPr>
          <p:spPr>
            <a:xfrm>
              <a:off x="3077420" y="5443152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outro</a:t>
              </a:r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5356E6CE-9107-4599-937C-461248655819}"/>
                </a:ext>
              </a:extLst>
            </p:cNvPr>
            <p:cNvSpPr txBox="1"/>
            <p:nvPr/>
          </p:nvSpPr>
          <p:spPr>
            <a:xfrm>
              <a:off x="4261302" y="5147007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*</a:t>
              </a:r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E20F44CE-B2D2-4CFC-9FFB-B8C0AC9EF642}"/>
                </a:ext>
              </a:extLst>
            </p:cNvPr>
            <p:cNvSpPr txBox="1"/>
            <p:nvPr/>
          </p:nvSpPr>
          <p:spPr>
            <a:xfrm>
              <a:off x="4279304" y="3365276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*</a:t>
              </a:r>
            </a:p>
          </p:txBody>
        </p:sp>
      </p:grp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CD5117F4-B97C-498F-B609-73477448A080}"/>
              </a:ext>
            </a:extLst>
          </p:cNvPr>
          <p:cNvSpPr txBox="1"/>
          <p:nvPr/>
        </p:nvSpPr>
        <p:spPr>
          <a:xfrm>
            <a:off x="7645074" y="2512651"/>
            <a:ext cx="3651916" cy="408623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Legenda</a:t>
            </a:r>
          </a:p>
        </p:txBody>
      </p:sp>
    </p:spTree>
    <p:extLst>
      <p:ext uri="{BB962C8B-B14F-4D97-AF65-F5344CB8AC3E}">
        <p14:creationId xmlns:p14="http://schemas.microsoft.com/office/powerpoint/2010/main" val="1009085911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0FB69C-6B8F-4828-8DD6-A5845B59B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Reconhecimento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palavras-chave</a:t>
            </a:r>
            <a:r>
              <a:rPr lang="pt-BR" dirty="0"/>
              <a:t> 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identificadores </a:t>
            </a:r>
            <a:endParaRPr lang="pt-BR" dirty="0"/>
          </a:p>
          <a:p>
            <a:pPr lvl="1"/>
            <a:r>
              <a:rPr lang="pt-BR" dirty="0"/>
              <a:t>Compartilham o mesmo padrão, um problema que pode ser resolvido:</a:t>
            </a:r>
          </a:p>
          <a:p>
            <a:pPr lvl="2"/>
            <a:r>
              <a:rPr lang="pt-BR" dirty="0"/>
              <a:t>Inserindo as palavras-chave na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tabela de símbolos</a:t>
            </a:r>
            <a:r>
              <a:rPr lang="pt-BR" dirty="0"/>
              <a:t>: qualquer nome que </a:t>
            </a:r>
            <a:br>
              <a:rPr lang="pt-BR" dirty="0"/>
            </a:br>
            <a:r>
              <a:rPr lang="pt-BR" dirty="0"/>
              <a:t>não estiver na tabela é um identificador e não uma palavra-chave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r>
              <a:rPr lang="pt-BR" dirty="0"/>
              <a:t>Criando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diagramas de transição </a:t>
            </a:r>
            <a:r>
              <a:rPr lang="pt-BR" dirty="0"/>
              <a:t>para cada palavra-chave: os nomes das palavras-chave devem ser verificados antes dos identificadores </a:t>
            </a:r>
          </a:p>
          <a:p>
            <a:pPr lvl="2"/>
            <a:endParaRPr lang="pt-BR" dirty="0"/>
          </a:p>
          <a:p>
            <a:pPr lvl="1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94BBC2-055D-4A7E-9E0C-FDFF755E9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 de Transição</a:t>
            </a:r>
          </a:p>
        </p:txBody>
      </p: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4460FD80-427A-4F84-9B10-3FB6018476FA}"/>
              </a:ext>
            </a:extLst>
          </p:cNvPr>
          <p:cNvGrpSpPr/>
          <p:nvPr/>
        </p:nvGrpSpPr>
        <p:grpSpPr>
          <a:xfrm>
            <a:off x="2146311" y="3632933"/>
            <a:ext cx="7222593" cy="811333"/>
            <a:chOff x="2271784" y="4022433"/>
            <a:chExt cx="7222593" cy="811333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5B3B3EA9-8713-4987-84B9-7B6C165A68F2}"/>
                </a:ext>
              </a:extLst>
            </p:cNvPr>
            <p:cNvSpPr txBox="1"/>
            <p:nvPr/>
          </p:nvSpPr>
          <p:spPr>
            <a:xfrm>
              <a:off x="5831195" y="4456957"/>
              <a:ext cx="36631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return</a:t>
              </a:r>
              <a:r>
                <a:rPr lang="pt-BR" sz="1600" dirty="0">
                  <a:latin typeface="Consolas" panose="020B0609020204030204" pitchFamily="49" charset="0"/>
                </a:rPr>
                <a:t> {</a:t>
              </a:r>
              <a:r>
                <a:rPr lang="pt-BR" sz="1600" dirty="0" err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</a:rPr>
                <a:t>GetToken</a:t>
              </a:r>
              <a:r>
                <a:rPr lang="pt-BR" sz="16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</a:rPr>
                <a:t>()</a:t>
              </a:r>
              <a:r>
                <a:rPr lang="pt-BR" sz="1600" dirty="0">
                  <a:latin typeface="Consolas" panose="020B0609020204030204" pitchFamily="49" charset="0"/>
                </a:rPr>
                <a:t>, </a:t>
              </a:r>
              <a:r>
                <a:rPr lang="pt-BR" sz="1600" dirty="0" err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</a:rPr>
                <a:t>InsertId</a:t>
              </a:r>
              <a:r>
                <a:rPr lang="pt-BR" sz="16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</a:rPr>
                <a:t>()</a:t>
              </a:r>
              <a:r>
                <a:rPr lang="pt-BR" sz="16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5881EF03-5EEB-4196-A5C5-13FEA208EA7D}"/>
                </a:ext>
              </a:extLst>
            </p:cNvPr>
            <p:cNvSpPr/>
            <p:nvPr/>
          </p:nvSpPr>
          <p:spPr>
            <a:xfrm>
              <a:off x="2939692" y="4503843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9</a:t>
              </a:r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8F791483-8CA4-4AFB-863A-88F57864B001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2435636" y="4647849"/>
              <a:ext cx="504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1A15782C-AB33-4620-B65E-4136FCD082FF}"/>
                </a:ext>
              </a:extLst>
            </p:cNvPr>
            <p:cNvSpPr/>
            <p:nvPr/>
          </p:nvSpPr>
          <p:spPr>
            <a:xfrm>
              <a:off x="4091820" y="4503843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10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FA22EBFD-0D7E-4A4D-B56B-601B79C1C3C7}"/>
                </a:ext>
              </a:extLst>
            </p:cNvPr>
            <p:cNvSpPr txBox="1"/>
            <p:nvPr/>
          </p:nvSpPr>
          <p:spPr>
            <a:xfrm>
              <a:off x="2271784" y="4340072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início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C79570C3-E8A8-4060-8A7B-939C340A598A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3227724" y="4647849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B52F14FF-3B4F-484B-AA67-1F57D28C9F21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4379852" y="4647849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36C7A55F-4036-4A00-89DE-200726B5538E}"/>
                </a:ext>
              </a:extLst>
            </p:cNvPr>
            <p:cNvSpPr txBox="1"/>
            <p:nvPr/>
          </p:nvSpPr>
          <p:spPr>
            <a:xfrm>
              <a:off x="3400659" y="4358580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letra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06FF7076-D69E-4103-9063-E312C82DE858}"/>
                </a:ext>
              </a:extLst>
            </p:cNvPr>
            <p:cNvSpPr txBox="1"/>
            <p:nvPr/>
          </p:nvSpPr>
          <p:spPr>
            <a:xfrm>
              <a:off x="4465320" y="4371632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outro</a:t>
              </a:r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6022949A-144C-4023-B033-9AA5BB351CA2}"/>
                </a:ext>
              </a:extLst>
            </p:cNvPr>
            <p:cNvGrpSpPr/>
            <p:nvPr/>
          </p:nvGrpSpPr>
          <p:grpSpPr>
            <a:xfrm>
              <a:off x="5218002" y="4461932"/>
              <a:ext cx="360040" cy="371834"/>
              <a:chOff x="3829441" y="2820172"/>
              <a:chExt cx="360040" cy="371834"/>
            </a:xfrm>
          </p:grpSpPr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AA96B0FD-FD83-407D-9D39-786E472A1AC5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14CA8E17-5A4C-4F50-AB85-8977DDF9CD18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11</a:t>
                </a:r>
              </a:p>
            </p:txBody>
          </p:sp>
        </p:grp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6885B78-AF5E-4EF3-8FF9-E15085001B21}"/>
                </a:ext>
              </a:extLst>
            </p:cNvPr>
            <p:cNvSpPr txBox="1"/>
            <p:nvPr/>
          </p:nvSpPr>
          <p:spPr>
            <a:xfrm>
              <a:off x="3548136" y="4022433"/>
              <a:ext cx="1393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letra</a:t>
              </a:r>
              <a:r>
                <a:rPr lang="pt-BR" sz="1400" dirty="0"/>
                <a:t> ou </a:t>
              </a:r>
              <a:r>
                <a:rPr lang="pt-BR" sz="1400" dirty="0">
                  <a:solidFill>
                    <a:srgbClr val="FF4343"/>
                  </a:solidFill>
                </a:rPr>
                <a:t>dígito</a:t>
              </a:r>
            </a:p>
          </p:txBody>
        </p:sp>
        <p:cxnSp>
          <p:nvCxnSpPr>
            <p:cNvPr id="21" name="Conector: Curvo 20">
              <a:extLst>
                <a:ext uri="{FF2B5EF4-FFF2-40B4-BE49-F238E27FC236}">
                  <a16:creationId xmlns:a16="http://schemas.microsoft.com/office/drawing/2014/main" id="{8F0B2789-38E9-41EC-87BE-C2F720917C3F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4193887" y="4459818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4FE0E8F0-1FB7-4307-9DC7-5A26EBAEB7C1}"/>
                </a:ext>
              </a:extLst>
            </p:cNvPr>
            <p:cNvSpPr txBox="1"/>
            <p:nvPr/>
          </p:nvSpPr>
          <p:spPr>
            <a:xfrm>
              <a:off x="5499636" y="4298222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*</a:t>
              </a:r>
            </a:p>
          </p:txBody>
        </p:sp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4C35E362-9A49-4A09-8A7F-7AC955DD24B7}"/>
              </a:ext>
            </a:extLst>
          </p:cNvPr>
          <p:cNvGrpSpPr/>
          <p:nvPr/>
        </p:nvGrpSpPr>
        <p:grpSpPr>
          <a:xfrm>
            <a:off x="2146311" y="5542633"/>
            <a:ext cx="4638017" cy="715020"/>
            <a:chOff x="1956660" y="5777557"/>
            <a:chExt cx="4638017" cy="715020"/>
          </a:xfrm>
        </p:grpSpPr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0B5A74D3-673D-436A-8A11-6AA335B99EC6}"/>
                </a:ext>
              </a:extLst>
            </p:cNvPr>
            <p:cNvSpPr/>
            <p:nvPr/>
          </p:nvSpPr>
          <p:spPr>
            <a:xfrm>
              <a:off x="2624568" y="6153653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cxnSp>
          <p:nvCxnSpPr>
            <p:cNvPr id="50" name="Conector de Seta Reta 49">
              <a:extLst>
                <a:ext uri="{FF2B5EF4-FFF2-40B4-BE49-F238E27FC236}">
                  <a16:creationId xmlns:a16="http://schemas.microsoft.com/office/drawing/2014/main" id="{5A4C9F50-0F05-4B6C-8BEF-F32E8EC03EB0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>
              <a:off x="2120512" y="6297659"/>
              <a:ext cx="504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800C422D-185D-47D8-BC9A-844E435D6ECD}"/>
                </a:ext>
              </a:extLst>
            </p:cNvPr>
            <p:cNvSpPr/>
            <p:nvPr/>
          </p:nvSpPr>
          <p:spPr>
            <a:xfrm>
              <a:off x="3776696" y="6153653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000" dirty="0">
                <a:latin typeface="+mj-lt"/>
              </a:endParaRP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88941667-0B21-4252-A53C-9BE48D9D7009}"/>
                </a:ext>
              </a:extLst>
            </p:cNvPr>
            <p:cNvSpPr txBox="1"/>
            <p:nvPr/>
          </p:nvSpPr>
          <p:spPr>
            <a:xfrm>
              <a:off x="1956660" y="5989882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início</a:t>
              </a:r>
            </a:p>
          </p:txBody>
        </p:sp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A2A43C8C-D15A-423E-AAD0-E6F0799935BC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>
              <a:off x="2912600" y="6297659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944F76EE-35BF-4BB4-BDE0-6D3CE11537C8}"/>
                </a:ext>
              </a:extLst>
            </p:cNvPr>
            <p:cNvCxnSpPr>
              <a:cxnSpLocks/>
              <a:stCxn id="51" idx="6"/>
            </p:cNvCxnSpPr>
            <p:nvPr/>
          </p:nvCxnSpPr>
          <p:spPr>
            <a:xfrm>
              <a:off x="4064728" y="6297659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E4F19608-17E1-41B7-A934-A9BC87C34A68}"/>
                </a:ext>
              </a:extLst>
            </p:cNvPr>
            <p:cNvSpPr txBox="1"/>
            <p:nvPr/>
          </p:nvSpPr>
          <p:spPr>
            <a:xfrm>
              <a:off x="3085535" y="6008390"/>
              <a:ext cx="219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i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7C2B1B4A-8EAA-44CB-8848-1B1F88EA7E39}"/>
                </a:ext>
              </a:extLst>
            </p:cNvPr>
            <p:cNvSpPr txBox="1"/>
            <p:nvPr/>
          </p:nvSpPr>
          <p:spPr>
            <a:xfrm>
              <a:off x="4331758" y="6021442"/>
              <a:ext cx="240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f</a:t>
              </a:r>
            </a:p>
          </p:txBody>
        </p:sp>
        <p:grpSp>
          <p:nvGrpSpPr>
            <p:cNvPr id="57" name="Agrupar 56">
              <a:extLst>
                <a:ext uri="{FF2B5EF4-FFF2-40B4-BE49-F238E27FC236}">
                  <a16:creationId xmlns:a16="http://schemas.microsoft.com/office/drawing/2014/main" id="{A76C9A36-1D66-44D3-AAF3-B99B8A933A5D}"/>
                </a:ext>
              </a:extLst>
            </p:cNvPr>
            <p:cNvGrpSpPr/>
            <p:nvPr/>
          </p:nvGrpSpPr>
          <p:grpSpPr>
            <a:xfrm>
              <a:off x="6030593" y="6120743"/>
              <a:ext cx="360040" cy="371834"/>
              <a:chOff x="3829441" y="2820172"/>
              <a:chExt cx="360040" cy="371834"/>
            </a:xfrm>
          </p:grpSpPr>
          <p:sp>
            <p:nvSpPr>
              <p:cNvPr id="58" name="Elipse 57">
                <a:extLst>
                  <a:ext uri="{FF2B5EF4-FFF2-40B4-BE49-F238E27FC236}">
                    <a16:creationId xmlns:a16="http://schemas.microsoft.com/office/drawing/2014/main" id="{E91D9723-6043-4CB9-8F79-FA2E1EC88918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05DCF291-0414-4213-B858-3D0A3793E90C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</p:grp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8075A55B-E4EA-459A-A0C0-32F20972D417}"/>
                </a:ext>
              </a:extLst>
            </p:cNvPr>
            <p:cNvSpPr txBox="1"/>
            <p:nvPr/>
          </p:nvSpPr>
          <p:spPr>
            <a:xfrm>
              <a:off x="6312227" y="5957033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*</a:t>
              </a:r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89325E5C-4EC2-4CB0-886E-4BC859CB802C}"/>
                </a:ext>
              </a:extLst>
            </p:cNvPr>
            <p:cNvSpPr/>
            <p:nvPr/>
          </p:nvSpPr>
          <p:spPr>
            <a:xfrm>
              <a:off x="4897135" y="6153653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000" dirty="0">
                <a:latin typeface="+mj-lt"/>
              </a:endParaRPr>
            </a:p>
          </p:txBody>
        </p:sp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347B462E-3F9B-4040-BFF7-92BDDE47768F}"/>
                </a:ext>
              </a:extLst>
            </p:cNvPr>
            <p:cNvCxnSpPr>
              <a:cxnSpLocks/>
              <a:stCxn id="62" idx="6"/>
            </p:cNvCxnSpPr>
            <p:nvPr/>
          </p:nvCxnSpPr>
          <p:spPr>
            <a:xfrm>
              <a:off x="5185167" y="6297659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FF29DB62-D758-479B-A49D-3CFDF66D4704}"/>
                </a:ext>
              </a:extLst>
            </p:cNvPr>
            <p:cNvSpPr txBox="1"/>
            <p:nvPr/>
          </p:nvSpPr>
          <p:spPr>
            <a:xfrm>
              <a:off x="5101973" y="5777557"/>
              <a:ext cx="10118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rgbClr val="FF4343"/>
                  </a:solidFill>
                </a:rPr>
                <a:t>não</a:t>
              </a:r>
              <a:br>
                <a:rPr lang="pt-BR" sz="1200" dirty="0">
                  <a:solidFill>
                    <a:srgbClr val="FF4343"/>
                  </a:solidFill>
                </a:rPr>
              </a:br>
              <a:r>
                <a:rPr lang="pt-BR" sz="1200" dirty="0">
                  <a:solidFill>
                    <a:srgbClr val="FF4343"/>
                  </a:solidFill>
                </a:rPr>
                <a:t>letra/dígito</a:t>
              </a: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88DBFFB4-F32C-4394-86D5-7967A2F98D9A}"/>
              </a:ext>
            </a:extLst>
          </p:cNvPr>
          <p:cNvSpPr txBox="1"/>
          <p:nvPr/>
        </p:nvSpPr>
        <p:spPr>
          <a:xfrm>
            <a:off x="6888368" y="3766642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cap="small" dirty="0" err="1">
                <a:solidFill>
                  <a:srgbClr val="FF4343"/>
                </a:solidFill>
              </a:rPr>
              <a:t>token</a:t>
            </a:r>
            <a:endParaRPr lang="pt-BR" sz="1200" cap="small" dirty="0">
              <a:solidFill>
                <a:srgbClr val="FF4343"/>
              </a:solidFill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7E6E4BBE-4D4E-4943-A205-F2823F987EFE}"/>
              </a:ext>
            </a:extLst>
          </p:cNvPr>
          <p:cNvSpPr txBox="1"/>
          <p:nvPr/>
        </p:nvSpPr>
        <p:spPr>
          <a:xfrm>
            <a:off x="8131359" y="3766642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cap="small" dirty="0"/>
              <a:t>atributo</a:t>
            </a:r>
          </a:p>
        </p:txBody>
      </p:sp>
    </p:spTree>
    <p:extLst>
      <p:ext uri="{BB962C8B-B14F-4D97-AF65-F5344CB8AC3E}">
        <p14:creationId xmlns:p14="http://schemas.microsoft.com/office/powerpoint/2010/main" val="3157945120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0BFE7-CA7C-4D69-A6D8-5CEE82815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 de Transição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05D4E4-4ECF-4266-B288-A55D2A83E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Reconhecimento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números</a:t>
            </a:r>
            <a:r>
              <a:rPr lang="pt-BR" dirty="0"/>
              <a:t> </a:t>
            </a:r>
          </a:p>
        </p:txBody>
      </p:sp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445C33B7-0149-4092-9135-C35A829C3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393219"/>
              </p:ext>
            </p:extLst>
          </p:nvPr>
        </p:nvGraphicFramePr>
        <p:xfrm>
          <a:off x="1740636" y="2575308"/>
          <a:ext cx="6408712" cy="3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74070124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608298142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128220238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num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0" i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dígitos</a:t>
                      </a:r>
                      <a:r>
                        <a:rPr lang="pt-BR" b="0" i="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b="0" i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b="0" i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dígitos</a:t>
                      </a:r>
                      <a:r>
                        <a:rPr lang="pt-BR" b="0" i="0" dirty="0">
                          <a:latin typeface="Consolas" panose="020B0609020204030204" pitchFamily="49" charset="0"/>
                        </a:rPr>
                        <a:t>)?(E[</a:t>
                      </a:r>
                      <a:r>
                        <a:rPr lang="pt-BR" b="0" i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+-</a:t>
                      </a:r>
                      <a:r>
                        <a:rPr lang="pt-BR" b="0" i="0" dirty="0">
                          <a:latin typeface="Consolas" panose="020B0609020204030204" pitchFamily="49" charset="0"/>
                        </a:rPr>
                        <a:t>]?</a:t>
                      </a:r>
                      <a:r>
                        <a:rPr lang="pt-BR" b="0" i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dígitos</a:t>
                      </a:r>
                      <a:r>
                        <a:rPr lang="pt-BR" b="0" i="0" dirty="0">
                          <a:latin typeface="Consolas" panose="020B0609020204030204" pitchFamily="49" charset="0"/>
                        </a:rPr>
                        <a:t>)?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8719995"/>
                  </a:ext>
                </a:extLst>
              </a:tr>
            </a:tbl>
          </a:graphicData>
        </a:graphic>
      </p:graphicFrame>
      <p:grpSp>
        <p:nvGrpSpPr>
          <p:cNvPr id="4" name="Agrupar 3">
            <a:extLst>
              <a:ext uri="{FF2B5EF4-FFF2-40B4-BE49-F238E27FC236}">
                <a16:creationId xmlns:a16="http://schemas.microsoft.com/office/drawing/2014/main" id="{04C9C3BC-6E0E-48BC-B2DB-3D8B5CABBD32}"/>
              </a:ext>
            </a:extLst>
          </p:cNvPr>
          <p:cNvGrpSpPr/>
          <p:nvPr/>
        </p:nvGrpSpPr>
        <p:grpSpPr>
          <a:xfrm>
            <a:off x="1740636" y="3503661"/>
            <a:ext cx="9276043" cy="2083255"/>
            <a:chOff x="1740636" y="3503661"/>
            <a:chExt cx="9276043" cy="2083255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CE0B3CA7-6C66-4C22-BB1C-66ECB2FD313A}"/>
                </a:ext>
              </a:extLst>
            </p:cNvPr>
            <p:cNvSpPr/>
            <p:nvPr/>
          </p:nvSpPr>
          <p:spPr>
            <a:xfrm>
              <a:off x="2408544" y="403944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12</a:t>
              </a:r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CAEB0CDE-9A29-4FB4-AD0C-824BB251AB65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1904488" y="4183451"/>
              <a:ext cx="504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0BA479F9-1F1D-4A40-9229-72CF7682CEDF}"/>
                </a:ext>
              </a:extLst>
            </p:cNvPr>
            <p:cNvSpPr/>
            <p:nvPr/>
          </p:nvSpPr>
          <p:spPr>
            <a:xfrm>
              <a:off x="3560672" y="403944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13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0C43254-0E5F-4DB7-B685-A2DDC4217C9A}"/>
                </a:ext>
              </a:extLst>
            </p:cNvPr>
            <p:cNvSpPr txBox="1"/>
            <p:nvPr/>
          </p:nvSpPr>
          <p:spPr>
            <a:xfrm>
              <a:off x="1740636" y="3875674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início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56B10F0D-C4B5-4CF1-B433-A0D9E29C0A7D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2696576" y="4183451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B689014E-52FC-4F1C-9B4D-EAD77EE9805A}"/>
                </a:ext>
              </a:extLst>
            </p:cNvPr>
            <p:cNvCxnSpPr>
              <a:cxnSpLocks/>
            </p:cNvCxnSpPr>
            <p:nvPr/>
          </p:nvCxnSpPr>
          <p:spPr>
            <a:xfrm>
              <a:off x="9614445" y="4191506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2EC46503-2925-43E2-9D8C-A2DFC0616917}"/>
                </a:ext>
              </a:extLst>
            </p:cNvPr>
            <p:cNvSpPr txBox="1"/>
            <p:nvPr/>
          </p:nvSpPr>
          <p:spPr>
            <a:xfrm>
              <a:off x="2802544" y="3885556"/>
              <a:ext cx="676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dígito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F2A2D609-7380-4248-B970-1BEEBEC49F09}"/>
                </a:ext>
              </a:extLst>
            </p:cNvPr>
            <p:cNvSpPr txBox="1"/>
            <p:nvPr/>
          </p:nvSpPr>
          <p:spPr>
            <a:xfrm>
              <a:off x="9699913" y="3915289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outro</a:t>
              </a:r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00B29551-A629-4B98-A879-3A0452397138}"/>
                </a:ext>
              </a:extLst>
            </p:cNvPr>
            <p:cNvGrpSpPr/>
            <p:nvPr/>
          </p:nvGrpSpPr>
          <p:grpSpPr>
            <a:xfrm>
              <a:off x="10452595" y="4005589"/>
              <a:ext cx="360040" cy="371834"/>
              <a:chOff x="3829441" y="2820172"/>
              <a:chExt cx="360040" cy="371834"/>
            </a:xfrm>
          </p:grpSpPr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2EDBF036-7C82-4C4C-A4BA-BAFC0DC9BADA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1FE3296C-3E3A-4811-B400-B040FFE44CF3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19</a:t>
                </a:r>
              </a:p>
            </p:txBody>
          </p:sp>
        </p:grp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7D22C773-5A68-4854-B717-BA83A22A6B24}"/>
                </a:ext>
              </a:extLst>
            </p:cNvPr>
            <p:cNvSpPr txBox="1"/>
            <p:nvPr/>
          </p:nvSpPr>
          <p:spPr>
            <a:xfrm>
              <a:off x="3375259" y="3503661"/>
              <a:ext cx="676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dígito</a:t>
              </a:r>
            </a:p>
          </p:txBody>
        </p:sp>
        <p:cxnSp>
          <p:nvCxnSpPr>
            <p:cNvPr id="16" name="Conector: Curvo 15">
              <a:extLst>
                <a:ext uri="{FF2B5EF4-FFF2-40B4-BE49-F238E27FC236}">
                  <a16:creationId xmlns:a16="http://schemas.microsoft.com/office/drawing/2014/main" id="{D4F308A6-670C-43CB-964D-C57B32A498DC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3662739" y="3995420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C9196B4-AFB2-439C-B8C8-802C2D4FEDC0}"/>
                </a:ext>
              </a:extLst>
            </p:cNvPr>
            <p:cNvSpPr txBox="1"/>
            <p:nvPr/>
          </p:nvSpPr>
          <p:spPr>
            <a:xfrm>
              <a:off x="10734229" y="3841879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*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E4B82E86-CD09-4AB6-AA8B-E438FD941D0E}"/>
                </a:ext>
              </a:extLst>
            </p:cNvPr>
            <p:cNvSpPr/>
            <p:nvPr/>
          </p:nvSpPr>
          <p:spPr>
            <a:xfrm>
              <a:off x="4704758" y="403944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14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DA4F0AD1-6D3E-4682-B0F9-AA558BD80979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>
              <a:off x="3840662" y="4183451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D23DF1DE-F8F4-49A4-8C58-EF85AD91DF92}"/>
                </a:ext>
              </a:extLst>
            </p:cNvPr>
            <p:cNvSpPr txBox="1"/>
            <p:nvPr/>
          </p:nvSpPr>
          <p:spPr>
            <a:xfrm>
              <a:off x="4116626" y="3875674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.</a:t>
              </a: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0763F996-2F64-4D6C-8171-B0E15DF95841}"/>
                </a:ext>
              </a:extLst>
            </p:cNvPr>
            <p:cNvSpPr/>
            <p:nvPr/>
          </p:nvSpPr>
          <p:spPr>
            <a:xfrm>
              <a:off x="5864267" y="403944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15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1B1A1B18-34D6-4AFA-B318-00BFD3939E4D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>
              <a:off x="5000171" y="4183451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D2D8903C-D5C0-4245-BCDC-16304BFB644E}"/>
                </a:ext>
              </a:extLst>
            </p:cNvPr>
            <p:cNvSpPr txBox="1"/>
            <p:nvPr/>
          </p:nvSpPr>
          <p:spPr>
            <a:xfrm>
              <a:off x="5106139" y="3885556"/>
              <a:ext cx="676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dígito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8A5B7ABF-B9C7-4B97-9A65-24159D54C391}"/>
                </a:ext>
              </a:extLst>
            </p:cNvPr>
            <p:cNvSpPr txBox="1"/>
            <p:nvPr/>
          </p:nvSpPr>
          <p:spPr>
            <a:xfrm>
              <a:off x="5678854" y="3503661"/>
              <a:ext cx="676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dígito</a:t>
              </a:r>
            </a:p>
          </p:txBody>
        </p:sp>
        <p:cxnSp>
          <p:nvCxnSpPr>
            <p:cNvPr id="30" name="Conector: Curvo 29">
              <a:extLst>
                <a:ext uri="{FF2B5EF4-FFF2-40B4-BE49-F238E27FC236}">
                  <a16:creationId xmlns:a16="http://schemas.microsoft.com/office/drawing/2014/main" id="{C774188C-F46B-4801-A79C-0FE40907BEA6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5966334" y="3995420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1F47A1C0-4391-46B7-8119-38E3A5942BA7}"/>
                </a:ext>
              </a:extLst>
            </p:cNvPr>
            <p:cNvSpPr/>
            <p:nvPr/>
          </p:nvSpPr>
          <p:spPr>
            <a:xfrm>
              <a:off x="7017981" y="403944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16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8932FC0B-B4A7-437A-9DF0-FC3E309E8AD1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6153885" y="4183451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9909B42A-0149-41A0-BA49-AD9FCE88CDCD}"/>
                </a:ext>
              </a:extLst>
            </p:cNvPr>
            <p:cNvSpPr txBox="1"/>
            <p:nvPr/>
          </p:nvSpPr>
          <p:spPr>
            <a:xfrm>
              <a:off x="6430759" y="3875674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E</a:t>
              </a:r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23D7378F-A245-475D-9A74-4A45F58F0F5C}"/>
                </a:ext>
              </a:extLst>
            </p:cNvPr>
            <p:cNvSpPr/>
            <p:nvPr/>
          </p:nvSpPr>
          <p:spPr>
            <a:xfrm>
              <a:off x="8176827" y="403944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17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74231D97-E75E-41C3-A459-85A977051974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7312731" y="4183451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9B516489-5A50-4DE6-A375-B5AB18C4B250}"/>
                </a:ext>
              </a:extLst>
            </p:cNvPr>
            <p:cNvSpPr txBox="1"/>
            <p:nvPr/>
          </p:nvSpPr>
          <p:spPr>
            <a:xfrm>
              <a:off x="7418699" y="3885556"/>
              <a:ext cx="678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+ ou -</a:t>
              </a:r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D52E680A-4263-461C-9338-00BC2913A0C6}"/>
                </a:ext>
              </a:extLst>
            </p:cNvPr>
            <p:cNvSpPr/>
            <p:nvPr/>
          </p:nvSpPr>
          <p:spPr>
            <a:xfrm>
              <a:off x="9330541" y="404926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18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470A1524-7A15-4DA0-9E95-145CA8EB2C10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>
              <a:off x="8466445" y="4193274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5075A389-090F-4F98-B459-1E46BF9C7719}"/>
                </a:ext>
              </a:extLst>
            </p:cNvPr>
            <p:cNvSpPr txBox="1"/>
            <p:nvPr/>
          </p:nvSpPr>
          <p:spPr>
            <a:xfrm>
              <a:off x="8572413" y="3895379"/>
              <a:ext cx="676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dígito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2670DF1A-4D38-4157-AF6D-78F29B3D7BB1}"/>
                </a:ext>
              </a:extLst>
            </p:cNvPr>
            <p:cNvSpPr txBox="1"/>
            <p:nvPr/>
          </p:nvSpPr>
          <p:spPr>
            <a:xfrm>
              <a:off x="9145128" y="3513484"/>
              <a:ext cx="676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dígito</a:t>
              </a:r>
            </a:p>
          </p:txBody>
        </p:sp>
        <p:cxnSp>
          <p:nvCxnSpPr>
            <p:cNvPr id="45" name="Conector: Curvo 44">
              <a:extLst>
                <a:ext uri="{FF2B5EF4-FFF2-40B4-BE49-F238E27FC236}">
                  <a16:creationId xmlns:a16="http://schemas.microsoft.com/office/drawing/2014/main" id="{3C67B9AA-CA43-4FE6-9954-84CF48722E0A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9432608" y="4005243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66D1EEB6-A437-4050-B681-AB0CDF1920A3}"/>
                </a:ext>
              </a:extLst>
            </p:cNvPr>
            <p:cNvGrpSpPr/>
            <p:nvPr/>
          </p:nvGrpSpPr>
          <p:grpSpPr>
            <a:xfrm>
              <a:off x="4692893" y="5204345"/>
              <a:ext cx="360040" cy="371834"/>
              <a:chOff x="3829441" y="2820172"/>
              <a:chExt cx="360040" cy="371834"/>
            </a:xfrm>
          </p:grpSpPr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5083C2CB-17FA-4C1E-9761-CE7D8A23BCC3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48" name="Elipse 47">
                <a:extLst>
                  <a:ext uri="{FF2B5EF4-FFF2-40B4-BE49-F238E27FC236}">
                    <a16:creationId xmlns:a16="http://schemas.microsoft.com/office/drawing/2014/main" id="{A71595A1-F0FF-401E-BCDB-CDE5BB5A2F3C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20</a:t>
                </a:r>
              </a:p>
            </p:txBody>
          </p:sp>
        </p:grp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A0C55F9B-B7CC-4B51-BB2F-B8C3EA9A0B39}"/>
                </a:ext>
              </a:extLst>
            </p:cNvPr>
            <p:cNvSpPr txBox="1"/>
            <p:nvPr/>
          </p:nvSpPr>
          <p:spPr>
            <a:xfrm>
              <a:off x="4974527" y="5062831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*</a:t>
              </a:r>
            </a:p>
          </p:txBody>
        </p: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48448018-5242-43D0-B582-C26988AB96D2}"/>
                </a:ext>
              </a:extLst>
            </p:cNvPr>
            <p:cNvGrpSpPr/>
            <p:nvPr/>
          </p:nvGrpSpPr>
          <p:grpSpPr>
            <a:xfrm>
              <a:off x="7003857" y="5215082"/>
              <a:ext cx="360040" cy="371834"/>
              <a:chOff x="3829441" y="2820172"/>
              <a:chExt cx="360040" cy="371834"/>
            </a:xfrm>
          </p:grpSpPr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5C6638F6-6CC1-4576-A9C6-C0A68AFE67CF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0E4CB1A5-4EB0-4ABC-9243-D2A6621C5486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21</a:t>
                </a:r>
              </a:p>
            </p:txBody>
          </p:sp>
        </p:grp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25A10C0A-FDFC-4486-8BD4-CA7FD0D21E68}"/>
                </a:ext>
              </a:extLst>
            </p:cNvPr>
            <p:cNvSpPr txBox="1"/>
            <p:nvPr/>
          </p:nvSpPr>
          <p:spPr>
            <a:xfrm>
              <a:off x="7285491" y="507356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*</a:t>
              </a:r>
            </a:p>
          </p:txBody>
        </p:sp>
        <p:cxnSp>
          <p:nvCxnSpPr>
            <p:cNvPr id="55" name="Conector: Curvo 54">
              <a:extLst>
                <a:ext uri="{FF2B5EF4-FFF2-40B4-BE49-F238E27FC236}">
                  <a16:creationId xmlns:a16="http://schemas.microsoft.com/office/drawing/2014/main" id="{69488EE9-0BBB-4BD9-97B3-882638562910}"/>
                </a:ext>
              </a:extLst>
            </p:cNvPr>
            <p:cNvCxnSpPr>
              <a:stCxn id="8" idx="4"/>
              <a:endCxn id="47" idx="2"/>
            </p:cNvCxnSpPr>
            <p:nvPr/>
          </p:nvCxnSpPr>
          <p:spPr>
            <a:xfrm rot="16200000" flipH="1">
              <a:off x="3667388" y="4364756"/>
              <a:ext cx="1062805" cy="988205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: Curvo 56">
              <a:extLst>
                <a:ext uri="{FF2B5EF4-FFF2-40B4-BE49-F238E27FC236}">
                  <a16:creationId xmlns:a16="http://schemas.microsoft.com/office/drawing/2014/main" id="{CC7DD3AF-5E3E-4CC5-B073-2C8080E8CAD2}"/>
                </a:ext>
              </a:extLst>
            </p:cNvPr>
            <p:cNvCxnSpPr>
              <a:stCxn id="26" idx="4"/>
              <a:endCxn id="51" idx="2"/>
            </p:cNvCxnSpPr>
            <p:nvPr/>
          </p:nvCxnSpPr>
          <p:spPr>
            <a:xfrm rot="16200000" flipH="1">
              <a:off x="5969299" y="4366441"/>
              <a:ext cx="1073542" cy="99557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3F2C739A-AE0A-4294-9437-0ACC1700D848}"/>
                </a:ext>
              </a:extLst>
            </p:cNvPr>
            <p:cNvSpPr txBox="1"/>
            <p:nvPr/>
          </p:nvSpPr>
          <p:spPr>
            <a:xfrm>
              <a:off x="3457962" y="5196698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outro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DAE73153-25C3-4D37-9426-D8F99B813850}"/>
                </a:ext>
              </a:extLst>
            </p:cNvPr>
            <p:cNvSpPr txBox="1"/>
            <p:nvPr/>
          </p:nvSpPr>
          <p:spPr>
            <a:xfrm>
              <a:off x="5768235" y="5193328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outro</a:t>
              </a:r>
            </a:p>
          </p:txBody>
        </p:sp>
        <p:cxnSp>
          <p:nvCxnSpPr>
            <p:cNvPr id="61" name="Conector: Curvo 60">
              <a:extLst>
                <a:ext uri="{FF2B5EF4-FFF2-40B4-BE49-F238E27FC236}">
                  <a16:creationId xmlns:a16="http://schemas.microsoft.com/office/drawing/2014/main" id="{CD24337E-4FC8-44F9-BD3F-53B204EBACBC}"/>
                </a:ext>
              </a:extLst>
            </p:cNvPr>
            <p:cNvCxnSpPr>
              <a:stCxn id="8" idx="5"/>
              <a:endCxn id="31" idx="3"/>
            </p:cNvCxnSpPr>
            <p:nvPr/>
          </p:nvCxnSpPr>
          <p:spPr>
            <a:xfrm rot="16200000" flipH="1">
              <a:off x="5433342" y="2658459"/>
              <a:ext cx="12700" cy="3253639"/>
            </a:xfrm>
            <a:prstGeom prst="curvedConnector3">
              <a:avLst>
                <a:gd name="adj1" fmla="val 303211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F17F8199-5864-435E-BD56-AFBC8344D592}"/>
                </a:ext>
              </a:extLst>
            </p:cNvPr>
            <p:cNvSpPr txBox="1"/>
            <p:nvPr/>
          </p:nvSpPr>
          <p:spPr>
            <a:xfrm>
              <a:off x="5291796" y="4660823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E</a:t>
              </a:r>
            </a:p>
          </p:txBody>
        </p:sp>
        <p:cxnSp>
          <p:nvCxnSpPr>
            <p:cNvPr id="65" name="Conector: Curvo 64">
              <a:extLst>
                <a:ext uri="{FF2B5EF4-FFF2-40B4-BE49-F238E27FC236}">
                  <a16:creationId xmlns:a16="http://schemas.microsoft.com/office/drawing/2014/main" id="{F6D2EBA2-E41F-4E09-841D-A589A0B61477}"/>
                </a:ext>
              </a:extLst>
            </p:cNvPr>
            <p:cNvCxnSpPr>
              <a:stCxn id="31" idx="5"/>
              <a:endCxn id="41" idx="3"/>
            </p:cNvCxnSpPr>
            <p:nvPr/>
          </p:nvCxnSpPr>
          <p:spPr>
            <a:xfrm rot="16200000" flipH="1">
              <a:off x="8313366" y="3235745"/>
              <a:ext cx="9823" cy="2108890"/>
            </a:xfrm>
            <a:prstGeom prst="curvedConnector3">
              <a:avLst>
                <a:gd name="adj1" fmla="val 382625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A8742A3D-01D0-4AF0-BDC5-948A62A43A16}"/>
                </a:ext>
              </a:extLst>
            </p:cNvPr>
            <p:cNvSpPr txBox="1"/>
            <p:nvPr/>
          </p:nvSpPr>
          <p:spPr>
            <a:xfrm>
              <a:off x="8051438" y="4660823"/>
              <a:ext cx="676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dígito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6512945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4B403-571C-4C37-8ADD-9176B0B4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 de Transição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463333-225B-4936-821E-77E8DBD77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Reconhecimento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espaços em branco</a:t>
            </a:r>
          </a:p>
          <a:p>
            <a:pPr lvl="1"/>
            <a:r>
              <a:rPr lang="pt-BR" dirty="0"/>
              <a:t>O </a:t>
            </a:r>
            <a:r>
              <a:rPr lang="pt-BR" b="1" dirty="0" err="1">
                <a:solidFill>
                  <a:schemeClr val="tx1">
                    <a:lumMod val="75000"/>
                  </a:schemeClr>
                </a:solidFill>
              </a:rPr>
              <a:t>token</a:t>
            </a:r>
            <a:r>
              <a:rPr lang="pt-BR" dirty="0"/>
              <a:t> </a:t>
            </a:r>
            <a:r>
              <a:rPr lang="pt-BR" dirty="0" err="1">
                <a:solidFill>
                  <a:srgbClr val="FF4343"/>
                </a:solidFill>
              </a:rPr>
              <a:t>delim</a:t>
            </a:r>
            <a:r>
              <a:rPr lang="pt-BR" dirty="0"/>
              <a:t> representa os espaços em branco</a:t>
            </a:r>
          </a:p>
          <a:p>
            <a:pPr lvl="2"/>
            <a:r>
              <a:rPr lang="pt-BR" dirty="0"/>
              <a:t>Tipicamente são espaços, tabulações e quebras de linha</a:t>
            </a:r>
          </a:p>
          <a:p>
            <a:pPr lvl="2"/>
            <a:r>
              <a:rPr lang="pt-BR" dirty="0"/>
              <a:t>Podem ser outros caracteres que a linguagem deseja ignorar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dirty="0"/>
              <a:t>comentários, documentação, etc.</a:t>
            </a:r>
          </a:p>
          <a:p>
            <a:pPr lvl="1"/>
            <a:endParaRPr lang="pt-BR" dirty="0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60BDC09A-DD9C-477E-B880-2493B6028B84}"/>
              </a:ext>
            </a:extLst>
          </p:cNvPr>
          <p:cNvGrpSpPr/>
          <p:nvPr/>
        </p:nvGrpSpPr>
        <p:grpSpPr>
          <a:xfrm>
            <a:off x="2061964" y="4797152"/>
            <a:ext cx="3510302" cy="854966"/>
            <a:chOff x="1845940" y="4321471"/>
            <a:chExt cx="3510302" cy="854966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E2D421B2-CD52-47E8-8A8A-770ACCD9E4EB}"/>
                </a:ext>
              </a:extLst>
            </p:cNvPr>
            <p:cNvSpPr/>
            <p:nvPr/>
          </p:nvSpPr>
          <p:spPr>
            <a:xfrm>
              <a:off x="2513848" y="484651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22</a:t>
              </a:r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94C1D31-17E7-4822-BE53-5F41C5AA530D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2009792" y="4990520"/>
              <a:ext cx="504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6729349E-8770-4C76-8761-ACD1E5A6D9FC}"/>
                </a:ext>
              </a:extLst>
            </p:cNvPr>
            <p:cNvSpPr/>
            <p:nvPr/>
          </p:nvSpPr>
          <p:spPr>
            <a:xfrm>
              <a:off x="3665976" y="484651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23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38E26BCE-C866-4F4A-9D3A-FE08318AB317}"/>
                </a:ext>
              </a:extLst>
            </p:cNvPr>
            <p:cNvSpPr txBox="1"/>
            <p:nvPr/>
          </p:nvSpPr>
          <p:spPr>
            <a:xfrm>
              <a:off x="1845940" y="4682743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início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9E701B77-AE46-490F-B757-6FC68846C6D3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2801880" y="4990520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2D18AE96-FFEA-40B1-9E93-8E548E2F4C77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>
              <a:off x="3954008" y="4990520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CA86874-59EE-490D-9E77-49F62A16764D}"/>
                </a:ext>
              </a:extLst>
            </p:cNvPr>
            <p:cNvSpPr txBox="1"/>
            <p:nvPr/>
          </p:nvSpPr>
          <p:spPr>
            <a:xfrm>
              <a:off x="2974815" y="4701251"/>
              <a:ext cx="673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rgbClr val="FF4343"/>
                  </a:solidFill>
                </a:rPr>
                <a:t>delim</a:t>
              </a:r>
              <a:endParaRPr lang="pt-BR" sz="1400" dirty="0">
                <a:solidFill>
                  <a:srgbClr val="FF4343"/>
                </a:solidFill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2EC31272-EFE9-4ED7-8F7D-DA709A6D2C71}"/>
                </a:ext>
              </a:extLst>
            </p:cNvPr>
            <p:cNvSpPr txBox="1"/>
            <p:nvPr/>
          </p:nvSpPr>
          <p:spPr>
            <a:xfrm>
              <a:off x="4039476" y="4714303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outro</a:t>
              </a:r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00C60C24-8FB0-4687-B0E9-B3F9A45E3C2B}"/>
                </a:ext>
              </a:extLst>
            </p:cNvPr>
            <p:cNvGrpSpPr/>
            <p:nvPr/>
          </p:nvGrpSpPr>
          <p:grpSpPr>
            <a:xfrm>
              <a:off x="4792158" y="4804603"/>
              <a:ext cx="360040" cy="371834"/>
              <a:chOff x="3829441" y="2820172"/>
              <a:chExt cx="360040" cy="371834"/>
            </a:xfrm>
          </p:grpSpPr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00C4CDE7-BF6F-4250-8D1C-6BE235120D47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170C88F3-7015-4926-B03A-D05C5220AA91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24</a:t>
                </a:r>
              </a:p>
            </p:txBody>
          </p:sp>
        </p:grp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047F5F3-6530-48E4-89E9-24A2AC0766C5}"/>
                </a:ext>
              </a:extLst>
            </p:cNvPr>
            <p:cNvSpPr txBox="1"/>
            <p:nvPr/>
          </p:nvSpPr>
          <p:spPr>
            <a:xfrm>
              <a:off x="3482166" y="4321471"/>
              <a:ext cx="673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rgbClr val="FF4343"/>
                  </a:solidFill>
                </a:rPr>
                <a:t>delim</a:t>
              </a:r>
              <a:endParaRPr lang="pt-BR" sz="1400" dirty="0">
                <a:solidFill>
                  <a:srgbClr val="FF4343"/>
                </a:solidFill>
              </a:endParaRPr>
            </a:p>
          </p:txBody>
        </p:sp>
        <p:cxnSp>
          <p:nvCxnSpPr>
            <p:cNvPr id="16" name="Conector: Curvo 15">
              <a:extLst>
                <a:ext uri="{FF2B5EF4-FFF2-40B4-BE49-F238E27FC236}">
                  <a16:creationId xmlns:a16="http://schemas.microsoft.com/office/drawing/2014/main" id="{580D3603-5CF9-453C-A49B-5326F828516C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3768043" y="4802489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73EC7F3F-B59E-4F1D-AAEF-3396B036F57B}"/>
                </a:ext>
              </a:extLst>
            </p:cNvPr>
            <p:cNvSpPr txBox="1"/>
            <p:nvPr/>
          </p:nvSpPr>
          <p:spPr>
            <a:xfrm>
              <a:off x="5073792" y="4640893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81801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F8479-7A75-4B3E-AB36-64427131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Léxico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308B9F-8F0F-417D-911C-5B91B82D4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diagrama de transição </a:t>
            </a:r>
            <a:r>
              <a:rPr lang="pt-BR" dirty="0"/>
              <a:t>pode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traduzido em código </a:t>
            </a:r>
            <a:r>
              <a:rPr lang="pt-BR" dirty="0"/>
              <a:t>e implementado em uma linguagem de programação</a:t>
            </a:r>
          </a:p>
          <a:p>
            <a:pPr lvl="1"/>
            <a:r>
              <a:rPr lang="pt-BR" dirty="0"/>
              <a:t>A estratégia geral é a seguinte:</a:t>
            </a:r>
          </a:p>
          <a:p>
            <a:pPr lvl="2"/>
            <a:r>
              <a:rPr lang="pt-BR" dirty="0"/>
              <a:t>Uma variável indica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estado</a:t>
            </a:r>
            <a:r>
              <a:rPr lang="pt-BR" dirty="0"/>
              <a:t> corrente </a:t>
            </a:r>
          </a:p>
          <a:p>
            <a:pPr lvl="2"/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switch</a:t>
            </a:r>
            <a:r>
              <a:rPr lang="pt-BR" dirty="0"/>
              <a:t> seleciona um caminho com base no estado corrente</a:t>
            </a:r>
          </a:p>
          <a:p>
            <a:pPr lvl="2"/>
            <a:r>
              <a:rPr lang="pt-BR" dirty="0"/>
              <a:t>Cada estado é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transformado em código </a:t>
            </a:r>
            <a:r>
              <a:rPr lang="pt-BR" dirty="0"/>
              <a:t>dentro de um case do switch 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Normalmente o código de um estado é também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instrução de desvio </a:t>
            </a:r>
            <a:r>
              <a:rPr lang="pt-BR" dirty="0"/>
              <a:t>que determina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próximo estado </a:t>
            </a:r>
            <a:r>
              <a:rPr lang="pt-BR" dirty="0"/>
              <a:t>examinando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próximo caractere </a:t>
            </a:r>
            <a:r>
              <a:rPr lang="pt-BR" dirty="0"/>
              <a:t>da entrada</a:t>
            </a:r>
          </a:p>
        </p:txBody>
      </p:sp>
    </p:spTree>
    <p:extLst>
      <p:ext uri="{BB962C8B-B14F-4D97-AF65-F5344CB8AC3E}">
        <p14:creationId xmlns:p14="http://schemas.microsoft.com/office/powerpoint/2010/main" val="93278306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9F199-B783-40FD-A062-507B705E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64C229-4B9C-4D01-99CB-6AA634B3C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>
                    <a:lumMod val="65000"/>
                  </a:schemeClr>
                </a:solidFill>
              </a:rPr>
              <a:t>Expressões regulares</a:t>
            </a:r>
            <a:r>
              <a:rPr lang="pt-BR" b="1" i="1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pt-BR" dirty="0"/>
              <a:t>podem ser usadas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representar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os padrões dos tokens</a:t>
            </a:r>
            <a:r>
              <a:rPr lang="pt-BR" dirty="0"/>
              <a:t> válidos de uma linguagem</a:t>
            </a:r>
          </a:p>
          <a:p>
            <a:pPr lvl="1"/>
            <a:r>
              <a:rPr lang="pt-BR" dirty="0"/>
              <a:t>União, concatenação e fechamento são as operações básicas</a:t>
            </a:r>
          </a:p>
          <a:p>
            <a:endParaRPr lang="pt-BR" dirty="0"/>
          </a:p>
          <a:p>
            <a:r>
              <a:rPr lang="pt-BR" b="1" dirty="0">
                <a:solidFill>
                  <a:schemeClr val="tx1">
                    <a:lumMod val="65000"/>
                  </a:schemeClr>
                </a:solidFill>
              </a:rPr>
              <a:t>Definições regulares</a:t>
            </a:r>
            <a:r>
              <a:rPr lang="pt-BR" dirty="0"/>
              <a:t> permitem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dar nomes</a:t>
            </a:r>
            <a:r>
              <a:rPr lang="pt-BR" dirty="0"/>
              <a:t> a expressões regulares</a:t>
            </a:r>
          </a:p>
          <a:p>
            <a:pPr lvl="1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098C7F5-9A6E-4AC4-B243-9C11844C4BD7}"/>
              </a:ext>
            </a:extLst>
          </p:cNvPr>
          <p:cNvSpPr txBox="1"/>
          <p:nvPr/>
        </p:nvSpPr>
        <p:spPr>
          <a:xfrm>
            <a:off x="1629916" y="3356992"/>
            <a:ext cx="381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  <a:sym typeface="Symbol" panose="05050102010706020507" pitchFamily="18" charset="2"/>
              </a:rPr>
              <a:t>a|a</a:t>
            </a:r>
            <a:r>
              <a:rPr lang="pt-BR" baseline="30000" dirty="0">
                <a:latin typeface="Consolas" panose="020B0609020204030204" pitchFamily="49" charset="0"/>
                <a:sym typeface="Symbol" panose="05050102010706020507" pitchFamily="18" charset="2"/>
              </a:rPr>
              <a:t>*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b = {</a:t>
            </a:r>
            <a:r>
              <a:rPr lang="pt-BR" dirty="0" err="1">
                <a:latin typeface="Consolas" panose="020B0609020204030204" pitchFamily="49" charset="0"/>
                <a:sym typeface="Symbol" panose="05050102010706020507" pitchFamily="18" charset="2"/>
              </a:rPr>
              <a:t>a,b,ab,aab,aaab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,...}</a:t>
            </a:r>
            <a:endParaRPr lang="pt-BR" baseline="30000" dirty="0">
              <a:latin typeface="Consolas" panose="020B06090202040302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2A449AB-2DD0-4E9B-9D64-E2F77750FC77}"/>
              </a:ext>
            </a:extLst>
          </p:cNvPr>
          <p:cNvSpPr txBox="1"/>
          <p:nvPr/>
        </p:nvSpPr>
        <p:spPr>
          <a:xfrm>
            <a:off x="1629916" y="4792851"/>
            <a:ext cx="56044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letra_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A | B |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…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| Z | a | b |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…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| z | _</a:t>
            </a:r>
          </a:p>
          <a:p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dígito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 0 | 1 |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…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 | 9</a:t>
            </a:r>
          </a:p>
          <a:p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id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     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letra_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(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letra_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dígito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)*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096688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9C5E2-AC4C-454A-9FF2-303B7EC9A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Léxico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4D291F-F2F6-48F9-95FA-CAC5E6C6F26B}"/>
              </a:ext>
            </a:extLst>
          </p:cNvPr>
          <p:cNvSpPr txBox="1"/>
          <p:nvPr/>
        </p:nvSpPr>
        <p:spPr>
          <a:xfrm>
            <a:off x="974428" y="1940563"/>
            <a:ext cx="73227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Token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GetRelop</a:t>
            </a:r>
            <a:r>
              <a:rPr lang="pt-BR" sz="1600" dirty="0">
                <a:latin typeface="Consolas" panose="020B0609020204030204" pitchFamily="49" charset="0"/>
              </a:rPr>
              <a:t>( )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Token</a:t>
            </a:r>
            <a:r>
              <a:rPr lang="pt-BR" sz="1600" dirty="0">
                <a:latin typeface="Consolas" panose="020B0609020204030204" pitchFamily="49" charset="0"/>
              </a:rPr>
              <a:t> t = </a:t>
            </a:r>
            <a:r>
              <a:rPr lang="pt-B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Token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</a:rPr>
              <a:t>relop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pt-BR" sz="1600" dirty="0">
                <a:latin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pt-BR" sz="1600" dirty="0">
                <a:latin typeface="Consolas" panose="020B0609020204030204" pitchFamily="49" charset="0"/>
              </a:rPr>
              <a:t>) 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switch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</a:rPr>
              <a:t>state</a:t>
            </a:r>
            <a:r>
              <a:rPr lang="pt-BR" sz="1600" dirty="0">
                <a:latin typeface="Consolas" panose="020B0609020204030204" pitchFamily="49" charset="0"/>
              </a:rPr>
              <a:t>) 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 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case</a:t>
            </a:r>
            <a:r>
              <a:rPr lang="pt-BR" sz="1600" dirty="0">
                <a:latin typeface="Consolas" panose="020B0609020204030204" pitchFamily="49" charset="0"/>
              </a:rPr>
              <a:t> 0: c = </a:t>
            </a:r>
            <a:r>
              <a:rPr lang="pt-BR" sz="1600" dirty="0" err="1">
                <a:latin typeface="Consolas" panose="020B0609020204030204" pitchFamily="49" charset="0"/>
              </a:rPr>
              <a:t>GetChar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         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latin typeface="Consolas" panose="020B0609020204030204" pitchFamily="49" charset="0"/>
              </a:rPr>
              <a:t> (c == 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'&lt;'</a:t>
            </a:r>
            <a:r>
              <a:rPr lang="pt-BR" sz="1600" dirty="0">
                <a:latin typeface="Consolas" panose="020B0609020204030204" pitchFamily="49" charset="0"/>
              </a:rPr>
              <a:t>) </a:t>
            </a:r>
            <a:r>
              <a:rPr lang="pt-BR" sz="1600" dirty="0" err="1">
                <a:latin typeface="Consolas" panose="020B0609020204030204" pitchFamily="49" charset="0"/>
              </a:rPr>
              <a:t>state</a:t>
            </a:r>
            <a:r>
              <a:rPr lang="pt-BR" sz="1600" dirty="0">
                <a:latin typeface="Consolas" panose="020B0609020204030204" pitchFamily="49" charset="0"/>
              </a:rPr>
              <a:t> = 1;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         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(c == 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'='</a:t>
            </a:r>
            <a:r>
              <a:rPr lang="pt-BR" sz="1600" dirty="0">
                <a:latin typeface="Consolas" panose="020B0609020204030204" pitchFamily="49" charset="0"/>
              </a:rPr>
              <a:t>) </a:t>
            </a:r>
            <a:r>
              <a:rPr lang="pt-BR" sz="1600" dirty="0" err="1">
                <a:latin typeface="Consolas" panose="020B0609020204030204" pitchFamily="49" charset="0"/>
              </a:rPr>
              <a:t>state</a:t>
            </a:r>
            <a:r>
              <a:rPr lang="pt-BR" sz="1600" dirty="0">
                <a:latin typeface="Consolas" panose="020B0609020204030204" pitchFamily="49" charset="0"/>
              </a:rPr>
              <a:t> = 5;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         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(c == 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'&gt;'</a:t>
            </a:r>
            <a:r>
              <a:rPr lang="pt-BR" sz="1600" dirty="0">
                <a:latin typeface="Consolas" panose="020B0609020204030204" pitchFamily="49" charset="0"/>
              </a:rPr>
              <a:t>) </a:t>
            </a:r>
            <a:r>
              <a:rPr lang="pt-BR" sz="1600" dirty="0" err="1">
                <a:latin typeface="Consolas" panose="020B0609020204030204" pitchFamily="49" charset="0"/>
              </a:rPr>
              <a:t>state</a:t>
            </a:r>
            <a:r>
              <a:rPr lang="pt-BR" sz="1600" dirty="0">
                <a:latin typeface="Consolas" panose="020B0609020204030204" pitchFamily="49" charset="0"/>
              </a:rPr>
              <a:t> = 6;</a:t>
            </a:r>
          </a:p>
          <a:p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        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fail</a:t>
            </a:r>
            <a:r>
              <a:rPr lang="pt-BR" sz="1600" dirty="0">
                <a:latin typeface="Consolas" panose="020B0609020204030204" pitchFamily="49" charset="0"/>
              </a:rPr>
              <a:t>(); 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         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  ...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 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case</a:t>
            </a:r>
            <a:r>
              <a:rPr lang="pt-BR" sz="1600" dirty="0">
                <a:latin typeface="Consolas" panose="020B0609020204030204" pitchFamily="49" charset="0"/>
              </a:rPr>
              <a:t> 8: </a:t>
            </a:r>
            <a:r>
              <a:rPr lang="pt-BR" sz="1600" dirty="0" err="1">
                <a:latin typeface="Consolas" panose="020B0609020204030204" pitchFamily="49" charset="0"/>
              </a:rPr>
              <a:t>UngetChar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          </a:t>
            </a:r>
            <a:r>
              <a:rPr lang="pt-BR" sz="1600" dirty="0" err="1">
                <a:latin typeface="Consolas" panose="020B0609020204030204" pitchFamily="49" charset="0"/>
              </a:rPr>
              <a:t>t.attribute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GT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         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</a:rPr>
              <a:t> 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B15A9418-56C0-4362-A4B7-E0517DBCB2E2}"/>
              </a:ext>
            </a:extLst>
          </p:cNvPr>
          <p:cNvGrpSpPr/>
          <p:nvPr/>
        </p:nvGrpSpPr>
        <p:grpSpPr>
          <a:xfrm>
            <a:off x="5951964" y="2204864"/>
            <a:ext cx="5607933" cy="3402049"/>
            <a:chOff x="1058082" y="2348880"/>
            <a:chExt cx="5607933" cy="3402049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D975581-3EE4-4C70-99F2-8915401BE186}"/>
                </a:ext>
              </a:extLst>
            </p:cNvPr>
            <p:cNvSpPr txBox="1"/>
            <p:nvPr/>
          </p:nvSpPr>
          <p:spPr>
            <a:xfrm>
              <a:off x="4449808" y="2477537"/>
              <a:ext cx="2204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return</a:t>
              </a:r>
              <a:r>
                <a:rPr lang="pt-BR" sz="1600" dirty="0">
                  <a:latin typeface="Consolas" panose="020B0609020204030204" pitchFamily="49" charset="0"/>
                </a:rPr>
                <a:t> {</a:t>
              </a:r>
              <a:r>
                <a:rPr lang="pt-BR" sz="16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relop</a:t>
              </a:r>
              <a:r>
                <a:rPr lang="pt-BR" sz="1600" dirty="0">
                  <a:latin typeface="Consolas" panose="020B0609020204030204" pitchFamily="49" charset="0"/>
                </a:rPr>
                <a:t>, LE}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6E8F261-3301-46DF-96CB-D8A391AB82FC}"/>
                </a:ext>
              </a:extLst>
            </p:cNvPr>
            <p:cNvSpPr txBox="1"/>
            <p:nvPr/>
          </p:nvSpPr>
          <p:spPr>
            <a:xfrm>
              <a:off x="4449808" y="2976445"/>
              <a:ext cx="2204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return</a:t>
              </a:r>
              <a:r>
                <a:rPr lang="pt-BR" sz="1600" dirty="0">
                  <a:latin typeface="Consolas" panose="020B0609020204030204" pitchFamily="49" charset="0"/>
                </a:rPr>
                <a:t> {</a:t>
              </a:r>
              <a:r>
                <a:rPr lang="pt-BR" sz="16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relop</a:t>
              </a:r>
              <a:r>
                <a:rPr lang="pt-BR" sz="1600" dirty="0">
                  <a:latin typeface="Consolas" panose="020B0609020204030204" pitchFamily="49" charset="0"/>
                </a:rPr>
                <a:t>, NE}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CDD0907C-95F5-4DFE-BE0C-A6BF325262CA}"/>
                </a:ext>
              </a:extLst>
            </p:cNvPr>
            <p:cNvSpPr txBox="1"/>
            <p:nvPr/>
          </p:nvSpPr>
          <p:spPr>
            <a:xfrm>
              <a:off x="4456533" y="3512854"/>
              <a:ext cx="2204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return</a:t>
              </a:r>
              <a:r>
                <a:rPr lang="pt-BR" sz="1600" dirty="0">
                  <a:latin typeface="Consolas" panose="020B0609020204030204" pitchFamily="49" charset="0"/>
                </a:rPr>
                <a:t> {</a:t>
              </a:r>
              <a:r>
                <a:rPr lang="pt-BR" sz="16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relop</a:t>
              </a:r>
              <a:r>
                <a:rPr lang="pt-BR" sz="1600" dirty="0">
                  <a:latin typeface="Consolas" panose="020B0609020204030204" pitchFamily="49" charset="0"/>
                </a:rPr>
                <a:t>, LT}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D3CB4362-111C-4C8F-B86B-9BB9F66AF72F}"/>
                </a:ext>
              </a:extLst>
            </p:cNvPr>
            <p:cNvSpPr txBox="1"/>
            <p:nvPr/>
          </p:nvSpPr>
          <p:spPr>
            <a:xfrm>
              <a:off x="3258909" y="4069779"/>
              <a:ext cx="2204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return</a:t>
              </a:r>
              <a:r>
                <a:rPr lang="pt-BR" sz="1600" dirty="0">
                  <a:latin typeface="Consolas" panose="020B0609020204030204" pitchFamily="49" charset="0"/>
                </a:rPr>
                <a:t> {</a:t>
              </a:r>
              <a:r>
                <a:rPr lang="pt-BR" sz="16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relop</a:t>
              </a:r>
              <a:r>
                <a:rPr lang="pt-BR" sz="1600" dirty="0">
                  <a:latin typeface="Consolas" panose="020B0609020204030204" pitchFamily="49" charset="0"/>
                </a:rPr>
                <a:t>, EQ}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EEA1B47C-BE28-461A-8D7F-BDFE1CC1559A}"/>
                </a:ext>
              </a:extLst>
            </p:cNvPr>
            <p:cNvSpPr txBox="1"/>
            <p:nvPr/>
          </p:nvSpPr>
          <p:spPr>
            <a:xfrm>
              <a:off x="4449808" y="4656920"/>
              <a:ext cx="2204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return</a:t>
              </a:r>
              <a:r>
                <a:rPr lang="pt-BR" sz="1600" dirty="0">
                  <a:latin typeface="Consolas" panose="020B0609020204030204" pitchFamily="49" charset="0"/>
                </a:rPr>
                <a:t> {</a:t>
              </a:r>
              <a:r>
                <a:rPr lang="pt-BR" sz="16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relop</a:t>
              </a:r>
              <a:r>
                <a:rPr lang="pt-BR" sz="1600" dirty="0">
                  <a:latin typeface="Consolas" panose="020B0609020204030204" pitchFamily="49" charset="0"/>
                </a:rPr>
                <a:t>, GE}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3673D23-1BC8-4ACE-A0CB-7AA6D0220040}"/>
                </a:ext>
              </a:extLst>
            </p:cNvPr>
            <p:cNvSpPr txBox="1"/>
            <p:nvPr/>
          </p:nvSpPr>
          <p:spPr>
            <a:xfrm>
              <a:off x="4461565" y="5274739"/>
              <a:ext cx="2204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return</a:t>
              </a:r>
              <a:r>
                <a:rPr lang="pt-BR" sz="1600" dirty="0">
                  <a:latin typeface="Consolas" panose="020B0609020204030204" pitchFamily="49" charset="0"/>
                </a:rPr>
                <a:t> {</a:t>
              </a:r>
              <a:r>
                <a:rPr lang="pt-BR" sz="16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relop</a:t>
              </a:r>
              <a:r>
                <a:rPr lang="pt-BR" sz="1600" dirty="0">
                  <a:latin typeface="Consolas" panose="020B0609020204030204" pitchFamily="49" charset="0"/>
                </a:rPr>
                <a:t>, GT}</a:t>
              </a: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EE9FC309-E6CB-47DC-873A-638C72D48D2D}"/>
                </a:ext>
              </a:extLst>
            </p:cNvPr>
            <p:cNvSpPr/>
            <p:nvPr/>
          </p:nvSpPr>
          <p:spPr>
            <a:xfrm>
              <a:off x="1725990" y="251265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E8A5D723-5350-49E7-9032-76CFCD2311A7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1221934" y="2656657"/>
              <a:ext cx="504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B3E7DF4E-4EDC-4EE7-8108-094C831CCAC5}"/>
                </a:ext>
              </a:extLst>
            </p:cNvPr>
            <p:cNvSpPr/>
            <p:nvPr/>
          </p:nvSpPr>
          <p:spPr>
            <a:xfrm>
              <a:off x="2878118" y="251265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1E5D34F-79F0-4A36-AAA9-67DFE6DB4FD6}"/>
                </a:ext>
              </a:extLst>
            </p:cNvPr>
            <p:cNvGrpSpPr/>
            <p:nvPr/>
          </p:nvGrpSpPr>
          <p:grpSpPr>
            <a:xfrm>
              <a:off x="3992102" y="2470740"/>
              <a:ext cx="360040" cy="371834"/>
              <a:chOff x="3829441" y="2820172"/>
              <a:chExt cx="360040" cy="371834"/>
            </a:xfrm>
          </p:grpSpPr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6F97C40A-5C8C-4400-AFBC-52E470D43B64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53" name="Elipse 52">
                <a:extLst>
                  <a:ext uri="{FF2B5EF4-FFF2-40B4-BE49-F238E27FC236}">
                    <a16:creationId xmlns:a16="http://schemas.microsoft.com/office/drawing/2014/main" id="{CD59195A-24FB-48FE-A574-220858760B88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2</a:t>
                </a:r>
              </a:p>
            </p:txBody>
          </p:sp>
        </p:grp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A8E346AF-2A74-4F9C-9754-CFE4645A5B72}"/>
                </a:ext>
              </a:extLst>
            </p:cNvPr>
            <p:cNvSpPr/>
            <p:nvPr/>
          </p:nvSpPr>
          <p:spPr>
            <a:xfrm>
              <a:off x="2876300" y="473086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6</a:t>
              </a:r>
            </a:p>
          </p:txBody>
        </p: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375094AC-28A8-41A0-B420-F738CBEF394B}"/>
                </a:ext>
              </a:extLst>
            </p:cNvPr>
            <p:cNvGrpSpPr/>
            <p:nvPr/>
          </p:nvGrpSpPr>
          <p:grpSpPr>
            <a:xfrm>
              <a:off x="3992102" y="2985076"/>
              <a:ext cx="360040" cy="371834"/>
              <a:chOff x="3829441" y="2820172"/>
              <a:chExt cx="360040" cy="371834"/>
            </a:xfrm>
          </p:grpSpPr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2A9E8C93-8A4F-40D3-8BD4-F38C8E9F1DAA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65522D9E-C375-4A46-907A-9A010B097BEF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3</a:t>
                </a:r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5EE189F4-02C5-4E1F-90C9-4F5B6328A719}"/>
                </a:ext>
              </a:extLst>
            </p:cNvPr>
            <p:cNvGrpSpPr/>
            <p:nvPr/>
          </p:nvGrpSpPr>
          <p:grpSpPr>
            <a:xfrm>
              <a:off x="4001094" y="3521485"/>
              <a:ext cx="360040" cy="371834"/>
              <a:chOff x="3829441" y="2820172"/>
              <a:chExt cx="360040" cy="371834"/>
            </a:xfrm>
          </p:grpSpPr>
          <p:sp>
            <p:nvSpPr>
              <p:cNvPr id="48" name="Elipse 47">
                <a:extLst>
                  <a:ext uri="{FF2B5EF4-FFF2-40B4-BE49-F238E27FC236}">
                    <a16:creationId xmlns:a16="http://schemas.microsoft.com/office/drawing/2014/main" id="{B8ED02DE-5BEC-45B4-9E59-CA16A168A2FD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49" name="Elipse 48">
                <a:extLst>
                  <a:ext uri="{FF2B5EF4-FFF2-40B4-BE49-F238E27FC236}">
                    <a16:creationId xmlns:a16="http://schemas.microsoft.com/office/drawing/2014/main" id="{2252DE37-6C68-4E79-A392-E52AF7A19E31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4</a:t>
                </a:r>
              </a:p>
            </p:txBody>
          </p:sp>
        </p:grp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365F49AC-AF0D-475F-92CC-799D349E8070}"/>
                </a:ext>
              </a:extLst>
            </p:cNvPr>
            <p:cNvGrpSpPr/>
            <p:nvPr/>
          </p:nvGrpSpPr>
          <p:grpSpPr>
            <a:xfrm>
              <a:off x="2840296" y="4046724"/>
              <a:ext cx="360040" cy="371834"/>
              <a:chOff x="3829441" y="2820172"/>
              <a:chExt cx="360040" cy="371834"/>
            </a:xfrm>
          </p:grpSpPr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CF252C4F-290D-44D1-9342-C703C4579BEC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E4777541-1BE0-4CF8-B0F6-A3515CF5202A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5</a:t>
                </a:r>
              </a:p>
            </p:txBody>
          </p:sp>
        </p:grp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DCD6038C-E424-427A-BF9D-A7FE7886CC1D}"/>
                </a:ext>
              </a:extLst>
            </p:cNvPr>
            <p:cNvGrpSpPr/>
            <p:nvPr/>
          </p:nvGrpSpPr>
          <p:grpSpPr>
            <a:xfrm>
              <a:off x="3983448" y="4688957"/>
              <a:ext cx="360040" cy="371834"/>
              <a:chOff x="3829441" y="2820172"/>
              <a:chExt cx="360040" cy="371834"/>
            </a:xfrm>
          </p:grpSpPr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0E0528FC-5206-4544-8E66-E4FBA395493D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BD3C0295-F86C-41E0-AF33-188C35577B1B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7</a:t>
                </a:r>
              </a:p>
            </p:txBody>
          </p:sp>
        </p:grp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E481EBB-53C0-4A74-99BD-3362CB98ECD9}"/>
                </a:ext>
              </a:extLst>
            </p:cNvPr>
            <p:cNvGrpSpPr/>
            <p:nvPr/>
          </p:nvGrpSpPr>
          <p:grpSpPr>
            <a:xfrm>
              <a:off x="3983448" y="5281065"/>
              <a:ext cx="360040" cy="371834"/>
              <a:chOff x="3829441" y="2820172"/>
              <a:chExt cx="360040" cy="371834"/>
            </a:xfrm>
          </p:grpSpPr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8E20DF19-A037-454E-8FD1-F25DC30E0359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6ECAEF10-8099-40CD-80AF-0F1CB6CB2580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8</a:t>
                </a:r>
              </a:p>
            </p:txBody>
          </p:sp>
        </p:grp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FF0CF697-8D42-4A7B-BC3C-8D142B3653ED}"/>
                </a:ext>
              </a:extLst>
            </p:cNvPr>
            <p:cNvSpPr txBox="1"/>
            <p:nvPr/>
          </p:nvSpPr>
          <p:spPr>
            <a:xfrm>
              <a:off x="1058082" y="2348880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início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D08E9E39-E2E4-4EFF-BCE6-91EF656925F8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2014022" y="2656657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9076BA9D-966F-4B16-9698-33A6B884BDA3}"/>
                </a:ext>
              </a:extLst>
            </p:cNvPr>
            <p:cNvCxnSpPr>
              <a:cxnSpLocks/>
              <a:stCxn id="15" idx="6"/>
              <a:endCxn id="52" idx="2"/>
            </p:cNvCxnSpPr>
            <p:nvPr/>
          </p:nvCxnSpPr>
          <p:spPr>
            <a:xfrm>
              <a:off x="3166150" y="2656657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: Curvo 25">
              <a:extLst>
                <a:ext uri="{FF2B5EF4-FFF2-40B4-BE49-F238E27FC236}">
                  <a16:creationId xmlns:a16="http://schemas.microsoft.com/office/drawing/2014/main" id="{B75690F4-47F1-4757-9DDE-7A105D46EB69}"/>
                </a:ext>
              </a:extLst>
            </p:cNvPr>
            <p:cNvCxnSpPr>
              <a:stCxn id="15" idx="5"/>
              <a:endCxn id="50" idx="2"/>
            </p:cNvCxnSpPr>
            <p:nvPr/>
          </p:nvCxnSpPr>
          <p:spPr>
            <a:xfrm rot="16200000" flipH="1">
              <a:off x="3351781" y="2530672"/>
              <a:ext cx="412508" cy="86813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: Curvo 26">
              <a:extLst>
                <a:ext uri="{FF2B5EF4-FFF2-40B4-BE49-F238E27FC236}">
                  <a16:creationId xmlns:a16="http://schemas.microsoft.com/office/drawing/2014/main" id="{3729531F-7850-4A40-ADA3-11BE97759738}"/>
                </a:ext>
              </a:extLst>
            </p:cNvPr>
            <p:cNvCxnSpPr>
              <a:stCxn id="15" idx="4"/>
              <a:endCxn id="48" idx="2"/>
            </p:cNvCxnSpPr>
            <p:nvPr/>
          </p:nvCxnSpPr>
          <p:spPr>
            <a:xfrm rot="16200000" flipH="1">
              <a:off x="3058245" y="2764552"/>
              <a:ext cx="906739" cy="97896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: Curvo 27">
              <a:extLst>
                <a:ext uri="{FF2B5EF4-FFF2-40B4-BE49-F238E27FC236}">
                  <a16:creationId xmlns:a16="http://schemas.microsoft.com/office/drawing/2014/main" id="{8C87D7C4-90D7-40D1-8B6E-DBB5C4D914F8}"/>
                </a:ext>
              </a:extLst>
            </p:cNvPr>
            <p:cNvCxnSpPr>
              <a:cxnSpLocks/>
              <a:stCxn id="13" idx="4"/>
              <a:endCxn id="46" idx="2"/>
            </p:cNvCxnSpPr>
            <p:nvPr/>
          </p:nvCxnSpPr>
          <p:spPr>
            <a:xfrm rot="16200000" flipH="1">
              <a:off x="1639162" y="3031507"/>
              <a:ext cx="1431978" cy="97029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: Curvo 28">
              <a:extLst>
                <a:ext uri="{FF2B5EF4-FFF2-40B4-BE49-F238E27FC236}">
                  <a16:creationId xmlns:a16="http://schemas.microsoft.com/office/drawing/2014/main" id="{BA5C66C5-FE40-4C18-8A69-FEC609443A02}"/>
                </a:ext>
              </a:extLst>
            </p:cNvPr>
            <p:cNvCxnSpPr>
              <a:cxnSpLocks/>
              <a:stCxn id="13" idx="3"/>
              <a:endCxn id="17" idx="2"/>
            </p:cNvCxnSpPr>
            <p:nvPr/>
          </p:nvCxnSpPr>
          <p:spPr>
            <a:xfrm rot="16200000" flipH="1">
              <a:off x="1264041" y="3262614"/>
              <a:ext cx="2116389" cy="110812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1CA7E4BE-2778-4DEF-A976-9920C0D6286F}"/>
                </a:ext>
              </a:extLst>
            </p:cNvPr>
            <p:cNvCxnSpPr>
              <a:stCxn id="17" idx="6"/>
              <a:endCxn id="44" idx="2"/>
            </p:cNvCxnSpPr>
            <p:nvPr/>
          </p:nvCxnSpPr>
          <p:spPr>
            <a:xfrm>
              <a:off x="3164332" y="4874874"/>
              <a:ext cx="81911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: Curvo 30">
              <a:extLst>
                <a:ext uri="{FF2B5EF4-FFF2-40B4-BE49-F238E27FC236}">
                  <a16:creationId xmlns:a16="http://schemas.microsoft.com/office/drawing/2014/main" id="{769ADC13-62BC-45EB-804E-AD1D256BC4DB}"/>
                </a:ext>
              </a:extLst>
            </p:cNvPr>
            <p:cNvCxnSpPr>
              <a:stCxn id="17" idx="5"/>
              <a:endCxn id="42" idx="2"/>
            </p:cNvCxnSpPr>
            <p:nvPr/>
          </p:nvCxnSpPr>
          <p:spPr>
            <a:xfrm rot="16200000" flipH="1">
              <a:off x="3307659" y="4791193"/>
              <a:ext cx="490280" cy="861297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433CEAC3-2353-4B88-B63C-9A788955D45A}"/>
                </a:ext>
              </a:extLst>
            </p:cNvPr>
            <p:cNvSpPr txBox="1"/>
            <p:nvPr/>
          </p:nvSpPr>
          <p:spPr>
            <a:xfrm>
              <a:off x="2288936" y="2367388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&lt;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683CC272-B77F-40B7-A9BE-C8B1C8E92B4B}"/>
                </a:ext>
              </a:extLst>
            </p:cNvPr>
            <p:cNvSpPr txBox="1"/>
            <p:nvPr/>
          </p:nvSpPr>
          <p:spPr>
            <a:xfrm>
              <a:off x="3461662" y="2367388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=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3DF3698A-7617-4BED-8548-DE6BCEBF723A}"/>
                </a:ext>
              </a:extLst>
            </p:cNvPr>
            <p:cNvSpPr txBox="1"/>
            <p:nvPr/>
          </p:nvSpPr>
          <p:spPr>
            <a:xfrm>
              <a:off x="3461662" y="2767109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&gt;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9C4D868C-3828-4699-A606-D13DAA995DDA}"/>
                </a:ext>
              </a:extLst>
            </p:cNvPr>
            <p:cNvSpPr txBox="1"/>
            <p:nvPr/>
          </p:nvSpPr>
          <p:spPr>
            <a:xfrm>
              <a:off x="2779095" y="3426043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outro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A94F4D12-EBF4-4253-873F-1733D21C41E9}"/>
                </a:ext>
              </a:extLst>
            </p:cNvPr>
            <p:cNvSpPr txBox="1"/>
            <p:nvPr/>
          </p:nvSpPr>
          <p:spPr>
            <a:xfrm>
              <a:off x="2208316" y="3510861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=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11DCE504-1BF0-49C4-9DFA-6B73B417BA19}"/>
                </a:ext>
              </a:extLst>
            </p:cNvPr>
            <p:cNvSpPr txBox="1"/>
            <p:nvPr/>
          </p:nvSpPr>
          <p:spPr>
            <a:xfrm>
              <a:off x="2205006" y="4162071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&gt;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4D347A34-0B2D-46EC-88B9-B35F77F88484}"/>
                </a:ext>
              </a:extLst>
            </p:cNvPr>
            <p:cNvSpPr txBox="1"/>
            <p:nvPr/>
          </p:nvSpPr>
          <p:spPr>
            <a:xfrm>
              <a:off x="3401747" y="456736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=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7DB1D745-2B5F-4D9A-91DD-18BEF76CCD8D}"/>
                </a:ext>
              </a:extLst>
            </p:cNvPr>
            <p:cNvSpPr txBox="1"/>
            <p:nvPr/>
          </p:nvSpPr>
          <p:spPr>
            <a:xfrm>
              <a:off x="3077420" y="5443152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outro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BE4B1986-35AF-4786-BFAA-B82C84B0BB18}"/>
                </a:ext>
              </a:extLst>
            </p:cNvPr>
            <p:cNvSpPr txBox="1"/>
            <p:nvPr/>
          </p:nvSpPr>
          <p:spPr>
            <a:xfrm>
              <a:off x="4261302" y="5147007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*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1413ECAF-6DF8-4706-A136-895866BEC221}"/>
                </a:ext>
              </a:extLst>
            </p:cNvPr>
            <p:cNvSpPr txBox="1"/>
            <p:nvPr/>
          </p:nvSpPr>
          <p:spPr>
            <a:xfrm>
              <a:off x="4279304" y="3365276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6238294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4142F-48F8-4FFD-A597-8B6BBED8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Léxico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E641D0-D260-4B7A-81CC-8B1BF405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pt-BR" dirty="0"/>
              <a:t>O que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fail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() </a:t>
            </a:r>
            <a:r>
              <a:rPr lang="pt-BR" dirty="0"/>
              <a:t>faz depende 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estratégia de recuperação de erro</a:t>
            </a:r>
            <a:endParaRPr lang="pt-BR" dirty="0"/>
          </a:p>
          <a:p>
            <a:pPr lvl="1"/>
            <a:r>
              <a:rPr lang="pt-BR" dirty="0"/>
              <a:t>Ele deve trazer o apontador do "caractere corrente"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 volta ao início </a:t>
            </a:r>
            <a:r>
              <a:rPr lang="pt-BR" dirty="0"/>
              <a:t>do lexema não reconhecido</a:t>
            </a:r>
          </a:p>
          <a:p>
            <a:pPr lvl="1"/>
            <a:r>
              <a:rPr lang="pt-BR" dirty="0"/>
              <a:t>Ele deve permitir que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outro diagrama de transição </a:t>
            </a:r>
            <a:r>
              <a:rPr lang="pt-BR" dirty="0"/>
              <a:t>seja aplicado</a:t>
            </a:r>
          </a:p>
          <a:p>
            <a:pPr lvl="2"/>
            <a:r>
              <a:rPr lang="pt-BR" dirty="0"/>
              <a:t>Mudar para o estado inicial de outro diagrama </a:t>
            </a:r>
          </a:p>
          <a:p>
            <a:pPr lvl="2"/>
            <a:r>
              <a:rPr lang="pt-BR" dirty="0"/>
              <a:t>Realizar a pesquisa de um outro </a:t>
            </a:r>
            <a:r>
              <a:rPr lang="pt-BR" dirty="0" err="1"/>
              <a:t>token</a:t>
            </a:r>
            <a:endParaRPr lang="pt-BR" dirty="0"/>
          </a:p>
          <a:p>
            <a:pPr lvl="1"/>
            <a:r>
              <a:rPr lang="pt-BR" dirty="0"/>
              <a:t>Se não houver outro diagrama para usar, ele pode: </a:t>
            </a:r>
          </a:p>
          <a:p>
            <a:pPr lvl="2"/>
            <a:r>
              <a:rPr lang="pt-BR" dirty="0"/>
              <a:t>Mostrar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mensagem de erro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Registrar o erro </a:t>
            </a:r>
            <a:r>
              <a:rPr lang="pt-BR" dirty="0"/>
              <a:t>e tentar continuar para o próximo lexema</a:t>
            </a:r>
          </a:p>
        </p:txBody>
      </p:sp>
    </p:spTree>
    <p:extLst>
      <p:ext uri="{BB962C8B-B14F-4D97-AF65-F5344CB8AC3E}">
        <p14:creationId xmlns:p14="http://schemas.microsoft.com/office/powerpoint/2010/main" val="1672453296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7460C-B7F3-433F-BDAB-3F2BBD27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Léxico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89BC09-3905-44DC-A3DC-A629784DF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analisador léxico pode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construído</a:t>
            </a:r>
            <a:r>
              <a:rPr lang="pt-BR" dirty="0"/>
              <a:t> a partir </a:t>
            </a:r>
            <a:br>
              <a:rPr lang="pt-BR" dirty="0"/>
            </a:br>
            <a:r>
              <a:rPr lang="pt-BR" dirty="0"/>
              <a:t>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uma coleção de diagramas</a:t>
            </a:r>
            <a:r>
              <a:rPr lang="pt-BR" dirty="0"/>
              <a:t> de transição</a:t>
            </a:r>
          </a:p>
          <a:p>
            <a:pPr lvl="1"/>
            <a:r>
              <a:rPr lang="pt-BR" dirty="0"/>
              <a:t>Existem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várias estratégias </a:t>
            </a:r>
            <a:r>
              <a:rPr lang="pt-BR" dirty="0"/>
              <a:t>possíveis:</a:t>
            </a:r>
          </a:p>
          <a:p>
            <a:pPr lvl="2"/>
            <a:r>
              <a:rPr lang="pt-BR" dirty="0"/>
              <a:t>Os diagramas de cada </a:t>
            </a:r>
            <a:r>
              <a:rPr lang="pt-BR" b="1" dirty="0" err="1"/>
              <a:t>token</a:t>
            </a:r>
            <a:r>
              <a:rPr lang="pt-BR" dirty="0"/>
              <a:t> podem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testados sequencialmente</a:t>
            </a:r>
          </a:p>
          <a:p>
            <a:pPr lvl="3"/>
            <a:r>
              <a:rPr lang="pt-BR" dirty="0"/>
              <a:t>Método permite usar um diagrama para cada palavra-chave</a:t>
            </a:r>
          </a:p>
          <a:p>
            <a:pPr lvl="2"/>
            <a:r>
              <a:rPr lang="pt-BR" dirty="0"/>
              <a:t>Executar os diversos diagramas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em paralelo</a:t>
            </a:r>
          </a:p>
          <a:p>
            <a:pPr lvl="3"/>
            <a:r>
              <a:rPr lang="pt-BR" dirty="0"/>
              <a:t>Alguns podem terminar antes mas é preciso ir até o fim em todos</a:t>
            </a:r>
          </a:p>
          <a:p>
            <a:pPr lvl="3"/>
            <a:r>
              <a:rPr lang="pt-BR" dirty="0"/>
              <a:t>Pega-se a cadeia mais longa (</a:t>
            </a:r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then</a:t>
            </a:r>
            <a:r>
              <a:rPr lang="pt-BR" dirty="0" err="1">
                <a:latin typeface="Consolas" panose="020B0609020204030204" pitchFamily="49" charset="0"/>
              </a:rPr>
              <a:t>ext</a:t>
            </a:r>
            <a:r>
              <a:rPr lang="pt-BR" dirty="0"/>
              <a:t> é um id)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Combinar todos os diagramas </a:t>
            </a:r>
            <a:r>
              <a:rPr lang="pt-BR" dirty="0"/>
              <a:t>em um único (preferível)</a:t>
            </a:r>
          </a:p>
          <a:p>
            <a:pPr lvl="3"/>
            <a:r>
              <a:rPr lang="pt-BR" dirty="0"/>
              <a:t>Combinar os estados 0, 9, 12 e 22 em um único estado inicial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2410950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BBCF7-9E69-4B37-ACC0-2D260E3D8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Léxico</a:t>
            </a:r>
          </a:p>
        </p:txBody>
      </p:sp>
      <p:grpSp>
        <p:nvGrpSpPr>
          <p:cNvPr id="195" name="Agrupar 194">
            <a:extLst>
              <a:ext uri="{FF2B5EF4-FFF2-40B4-BE49-F238E27FC236}">
                <a16:creationId xmlns:a16="http://schemas.microsoft.com/office/drawing/2014/main" id="{CEE2B345-4CD8-4FB8-8FBC-49D383F600FD}"/>
              </a:ext>
            </a:extLst>
          </p:cNvPr>
          <p:cNvGrpSpPr/>
          <p:nvPr/>
        </p:nvGrpSpPr>
        <p:grpSpPr>
          <a:xfrm>
            <a:off x="4952908" y="2251747"/>
            <a:ext cx="4724597" cy="1532335"/>
            <a:chOff x="4917094" y="2356271"/>
            <a:chExt cx="4724597" cy="1532335"/>
          </a:xfrm>
        </p:grpSpPr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id="{280A1957-8F5F-4031-8623-CE330DF394BA}"/>
                </a:ext>
              </a:extLst>
            </p:cNvPr>
            <p:cNvSpPr/>
            <p:nvPr/>
          </p:nvSpPr>
          <p:spPr>
            <a:xfrm>
              <a:off x="5830037" y="2965276"/>
              <a:ext cx="288639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dirty="0"/>
                <a:t>Os estados 0, 9, 12 e 22 foram </a:t>
              </a:r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combinados em um único estado</a:t>
              </a:r>
              <a:r>
                <a:rPr lang="pt-BR" dirty="0"/>
                <a:t> inicial</a:t>
              </a:r>
            </a:p>
          </p:txBody>
        </p:sp>
        <p:sp>
          <p:nvSpPr>
            <p:cNvPr id="115" name="Retângulo 114">
              <a:extLst>
                <a:ext uri="{FF2B5EF4-FFF2-40B4-BE49-F238E27FC236}">
                  <a16:creationId xmlns:a16="http://schemas.microsoft.com/office/drawing/2014/main" id="{1BFF5778-672D-4683-AC63-7FF656E65F5F}"/>
                </a:ext>
              </a:extLst>
            </p:cNvPr>
            <p:cNvSpPr/>
            <p:nvPr/>
          </p:nvSpPr>
          <p:spPr>
            <a:xfrm>
              <a:off x="4917094" y="2356271"/>
              <a:ext cx="472459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2400" dirty="0"/>
                <a:t>Diagrama de transição</a:t>
              </a:r>
            </a:p>
          </p:txBody>
        </p:sp>
      </p:grpSp>
      <p:grpSp>
        <p:nvGrpSpPr>
          <p:cNvPr id="194" name="Agrupar 193">
            <a:extLst>
              <a:ext uri="{FF2B5EF4-FFF2-40B4-BE49-F238E27FC236}">
                <a16:creationId xmlns:a16="http://schemas.microsoft.com/office/drawing/2014/main" id="{199CE138-F246-41AD-921E-562345492C4B}"/>
              </a:ext>
            </a:extLst>
          </p:cNvPr>
          <p:cNvGrpSpPr/>
          <p:nvPr/>
        </p:nvGrpSpPr>
        <p:grpSpPr>
          <a:xfrm>
            <a:off x="1269876" y="1894346"/>
            <a:ext cx="8352928" cy="4430100"/>
            <a:chOff x="1269876" y="1894346"/>
            <a:chExt cx="8352928" cy="4430100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8889B086-127C-4D83-BF5C-48684BA743CA}"/>
                </a:ext>
              </a:extLst>
            </p:cNvPr>
            <p:cNvSpPr/>
            <p:nvPr/>
          </p:nvSpPr>
          <p:spPr>
            <a:xfrm>
              <a:off x="1891555" y="1995857"/>
              <a:ext cx="257359" cy="26241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+mj-lt"/>
                </a:rPr>
                <a:t>0</a:t>
              </a:r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9909B9D1-B318-487F-9EAB-E03A9021F96C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294774" y="2120115"/>
              <a:ext cx="596781" cy="69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0F0AE1A5-BB38-43A4-9863-7FCD63C1307F}"/>
                </a:ext>
              </a:extLst>
            </p:cNvPr>
            <p:cNvSpPr/>
            <p:nvPr/>
          </p:nvSpPr>
          <p:spPr>
            <a:xfrm>
              <a:off x="2920990" y="1993899"/>
              <a:ext cx="257359" cy="266326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+mj-lt"/>
                </a:rPr>
                <a:t>1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87648B96-7389-4853-B89D-161DEFB1B1F5}"/>
                </a:ext>
              </a:extLst>
            </p:cNvPr>
            <p:cNvGrpSpPr/>
            <p:nvPr/>
          </p:nvGrpSpPr>
          <p:grpSpPr>
            <a:xfrm>
              <a:off x="3916344" y="1977710"/>
              <a:ext cx="321699" cy="298702"/>
              <a:chOff x="3829441" y="2820171"/>
              <a:chExt cx="360040" cy="371834"/>
            </a:xfrm>
          </p:grpSpPr>
          <p:sp>
            <p:nvSpPr>
              <p:cNvPr id="112" name="Elipse 111">
                <a:extLst>
                  <a:ext uri="{FF2B5EF4-FFF2-40B4-BE49-F238E27FC236}">
                    <a16:creationId xmlns:a16="http://schemas.microsoft.com/office/drawing/2014/main" id="{CF0DE25E-09B8-41E4-8904-8D1EFCE5A993}"/>
                  </a:ext>
                </a:extLst>
              </p:cNvPr>
              <p:cNvSpPr/>
              <p:nvPr/>
            </p:nvSpPr>
            <p:spPr>
              <a:xfrm>
                <a:off x="3829441" y="2820171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900" dirty="0">
                  <a:latin typeface="+mj-lt"/>
                </a:endParaRPr>
              </a:p>
            </p:txBody>
          </p:sp>
          <p:sp>
            <p:nvSpPr>
              <p:cNvPr id="113" name="Elipse 112">
                <a:extLst>
                  <a:ext uri="{FF2B5EF4-FFF2-40B4-BE49-F238E27FC236}">
                    <a16:creationId xmlns:a16="http://schemas.microsoft.com/office/drawing/2014/main" id="{1D0A4429-EFB0-4244-A631-604E2B32DE5F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2</a:t>
                </a:r>
              </a:p>
            </p:txBody>
          </p:sp>
        </p:grp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1DDE8F9B-A770-4B7D-AC99-43C716DA42C8}"/>
                </a:ext>
              </a:extLst>
            </p:cNvPr>
            <p:cNvSpPr/>
            <p:nvPr/>
          </p:nvSpPr>
          <p:spPr>
            <a:xfrm>
              <a:off x="2919366" y="3275389"/>
              <a:ext cx="257359" cy="26818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+mj-lt"/>
                </a:rPr>
                <a:t>6</a:t>
              </a:r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5A6A319A-709C-4829-B09D-A35FBBF00E81}"/>
                </a:ext>
              </a:extLst>
            </p:cNvPr>
            <p:cNvGrpSpPr/>
            <p:nvPr/>
          </p:nvGrpSpPr>
          <p:grpSpPr>
            <a:xfrm>
              <a:off x="3916344" y="2348880"/>
              <a:ext cx="321699" cy="324764"/>
              <a:chOff x="3829441" y="2820172"/>
              <a:chExt cx="360040" cy="371834"/>
            </a:xfrm>
          </p:grpSpPr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D162490C-1606-4E50-847C-E0ACAEE1DF68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900" dirty="0">
                  <a:latin typeface="+mj-lt"/>
                </a:endParaRPr>
              </a:p>
            </p:txBody>
          </p:sp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F797E8F6-DF31-4FC7-99DE-35908A535A53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3</a:t>
                </a:r>
              </a:p>
            </p:txBody>
          </p:sp>
        </p:grp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FE0BB422-5EAD-4F65-B915-A66AA424C512}"/>
                </a:ext>
              </a:extLst>
            </p:cNvPr>
            <p:cNvGrpSpPr/>
            <p:nvPr/>
          </p:nvGrpSpPr>
          <p:grpSpPr>
            <a:xfrm>
              <a:off x="3915007" y="2750282"/>
              <a:ext cx="321699" cy="318678"/>
              <a:chOff x="3829441" y="2820172"/>
              <a:chExt cx="360040" cy="371834"/>
            </a:xfrm>
          </p:grpSpPr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496CE6A8-199F-4DE5-B72E-DB97708E9157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900" dirty="0">
                  <a:latin typeface="+mj-lt"/>
                </a:endParaRPr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B40306BD-2E26-43C7-A345-8569762A3D73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4</a:t>
                </a:r>
              </a:p>
            </p:txBody>
          </p:sp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5107830A-6949-4312-9201-5ABF54F4DD68}"/>
                </a:ext>
              </a:extLst>
            </p:cNvPr>
            <p:cNvGrpSpPr/>
            <p:nvPr/>
          </p:nvGrpSpPr>
          <p:grpSpPr>
            <a:xfrm>
              <a:off x="2887196" y="2898400"/>
              <a:ext cx="321699" cy="323384"/>
              <a:chOff x="3829441" y="2820172"/>
              <a:chExt cx="360040" cy="371834"/>
            </a:xfrm>
          </p:grpSpPr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CFC20DBE-25CC-4DF8-888F-82DDE0DEDD23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900" dirty="0">
                  <a:latin typeface="+mj-lt"/>
                </a:endParaRPr>
              </a:p>
            </p:txBody>
          </p:sp>
          <p:sp>
            <p:nvSpPr>
              <p:cNvPr id="107" name="Elipse 106">
                <a:extLst>
                  <a:ext uri="{FF2B5EF4-FFF2-40B4-BE49-F238E27FC236}">
                    <a16:creationId xmlns:a16="http://schemas.microsoft.com/office/drawing/2014/main" id="{E7DB5953-2464-442D-9F8E-C9971E78041A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5</a:t>
                </a:r>
              </a:p>
            </p:txBody>
          </p:sp>
        </p:grp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FEED302B-8376-472E-84E0-B84F70F3F2E4}"/>
                </a:ext>
              </a:extLst>
            </p:cNvPr>
            <p:cNvGrpSpPr/>
            <p:nvPr/>
          </p:nvGrpSpPr>
          <p:grpSpPr>
            <a:xfrm>
              <a:off x="3908612" y="3254050"/>
              <a:ext cx="321699" cy="310856"/>
              <a:chOff x="3829441" y="2820172"/>
              <a:chExt cx="360040" cy="371834"/>
            </a:xfrm>
          </p:grpSpPr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DD96B4BE-18C2-4910-88FD-8845D2646B83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900" dirty="0">
                  <a:latin typeface="+mj-lt"/>
                </a:endParaRPr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141FDA3D-9E93-4566-A902-0E2B43F57B05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7</a:t>
                </a:r>
              </a:p>
            </p:txBody>
          </p:sp>
        </p:grp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EAF06776-E30B-4C7D-990E-8CBE43230272}"/>
                </a:ext>
              </a:extLst>
            </p:cNvPr>
            <p:cNvGrpSpPr/>
            <p:nvPr/>
          </p:nvGrpSpPr>
          <p:grpSpPr>
            <a:xfrm>
              <a:off x="3908612" y="3664775"/>
              <a:ext cx="321699" cy="325128"/>
              <a:chOff x="3829441" y="2820172"/>
              <a:chExt cx="360040" cy="371834"/>
            </a:xfrm>
          </p:grpSpPr>
          <p:sp>
            <p:nvSpPr>
              <p:cNvPr id="102" name="Elipse 101">
                <a:extLst>
                  <a:ext uri="{FF2B5EF4-FFF2-40B4-BE49-F238E27FC236}">
                    <a16:creationId xmlns:a16="http://schemas.microsoft.com/office/drawing/2014/main" id="{621472AA-DBE5-4A8A-98B8-C248774F3AA1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900" dirty="0">
                  <a:latin typeface="+mj-lt"/>
                </a:endParaRPr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id="{832ED933-621F-474D-8CCB-7622016A72C0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8</a:t>
                </a:r>
              </a:p>
            </p:txBody>
          </p:sp>
        </p:grp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48EFAC4F-1987-437B-A902-4A6F1710E367}"/>
                </a:ext>
              </a:extLst>
            </p:cNvPr>
            <p:cNvSpPr txBox="1"/>
            <p:nvPr/>
          </p:nvSpPr>
          <p:spPr>
            <a:xfrm>
              <a:off x="1269876" y="1916832"/>
              <a:ext cx="6417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início</a:t>
              </a:r>
            </a:p>
          </p:txBody>
        </p: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8F609B66-B808-43A6-82E3-314A1FC74133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2148914" y="2127061"/>
              <a:ext cx="77207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8B3F6744-17E6-4229-826B-E1612474AD25}"/>
                </a:ext>
              </a:extLst>
            </p:cNvPr>
            <p:cNvCxnSpPr>
              <a:cxnSpLocks/>
              <a:stCxn id="7" idx="6"/>
              <a:endCxn id="112" idx="2"/>
            </p:cNvCxnSpPr>
            <p:nvPr/>
          </p:nvCxnSpPr>
          <p:spPr>
            <a:xfrm flipV="1">
              <a:off x="3178349" y="2127061"/>
              <a:ext cx="73799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: Curvo 17">
              <a:extLst>
                <a:ext uri="{FF2B5EF4-FFF2-40B4-BE49-F238E27FC236}">
                  <a16:creationId xmlns:a16="http://schemas.microsoft.com/office/drawing/2014/main" id="{759F3670-0278-4CC8-8994-BAA27650551D}"/>
                </a:ext>
              </a:extLst>
            </p:cNvPr>
            <p:cNvCxnSpPr>
              <a:cxnSpLocks/>
              <a:stCxn id="7" idx="5"/>
              <a:endCxn id="110" idx="2"/>
            </p:cNvCxnSpPr>
            <p:nvPr/>
          </p:nvCxnSpPr>
          <p:spPr>
            <a:xfrm rot="16200000" flipH="1">
              <a:off x="3383482" y="1978400"/>
              <a:ext cx="290040" cy="77568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: Curvo 18">
              <a:extLst>
                <a:ext uri="{FF2B5EF4-FFF2-40B4-BE49-F238E27FC236}">
                  <a16:creationId xmlns:a16="http://schemas.microsoft.com/office/drawing/2014/main" id="{B1233C49-C8AA-4E71-90B6-483F7809D5BA}"/>
                </a:ext>
              </a:extLst>
            </p:cNvPr>
            <p:cNvCxnSpPr>
              <a:cxnSpLocks/>
              <a:stCxn id="7" idx="4"/>
              <a:endCxn id="108" idx="2"/>
            </p:cNvCxnSpPr>
            <p:nvPr/>
          </p:nvCxnSpPr>
          <p:spPr>
            <a:xfrm rot="16200000" flipH="1">
              <a:off x="3157640" y="2152254"/>
              <a:ext cx="649396" cy="865337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: Curvo 19">
              <a:extLst>
                <a:ext uri="{FF2B5EF4-FFF2-40B4-BE49-F238E27FC236}">
                  <a16:creationId xmlns:a16="http://schemas.microsoft.com/office/drawing/2014/main" id="{8C04F30F-C59E-4A99-BE38-B07DA30475E6}"/>
                </a:ext>
              </a:extLst>
            </p:cNvPr>
            <p:cNvCxnSpPr>
              <a:cxnSpLocks/>
              <a:stCxn id="5" idx="5"/>
              <a:endCxn id="106" idx="2"/>
            </p:cNvCxnSpPr>
            <p:nvPr/>
          </p:nvCxnSpPr>
          <p:spPr>
            <a:xfrm rot="16200000" flipH="1">
              <a:off x="2079083" y="2251979"/>
              <a:ext cx="840254" cy="775971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: Curvo 20">
              <a:extLst>
                <a:ext uri="{FF2B5EF4-FFF2-40B4-BE49-F238E27FC236}">
                  <a16:creationId xmlns:a16="http://schemas.microsoft.com/office/drawing/2014/main" id="{B9C965FB-F903-4C3E-8E99-3C64EBA4140A}"/>
                </a:ext>
              </a:extLst>
            </p:cNvPr>
            <p:cNvCxnSpPr>
              <a:cxnSpLocks/>
              <a:stCxn id="5" idx="4"/>
              <a:endCxn id="9" idx="2"/>
            </p:cNvCxnSpPr>
            <p:nvPr/>
          </p:nvCxnSpPr>
          <p:spPr>
            <a:xfrm rot="16200000" flipH="1">
              <a:off x="1894194" y="2384307"/>
              <a:ext cx="1151212" cy="899131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C46C4A07-123C-43F7-AE4E-756EA2F4E136}"/>
                </a:ext>
              </a:extLst>
            </p:cNvPr>
            <p:cNvCxnSpPr>
              <a:cxnSpLocks/>
              <a:stCxn id="9" idx="6"/>
              <a:endCxn id="104" idx="2"/>
            </p:cNvCxnSpPr>
            <p:nvPr/>
          </p:nvCxnSpPr>
          <p:spPr>
            <a:xfrm flipV="1">
              <a:off x="3176725" y="3409478"/>
              <a:ext cx="73188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: Curvo 22">
              <a:extLst>
                <a:ext uri="{FF2B5EF4-FFF2-40B4-BE49-F238E27FC236}">
                  <a16:creationId xmlns:a16="http://schemas.microsoft.com/office/drawing/2014/main" id="{FBF1ABAD-F46C-4DEC-AA09-2EAB3FBC61BA}"/>
                </a:ext>
              </a:extLst>
            </p:cNvPr>
            <p:cNvCxnSpPr>
              <a:cxnSpLocks/>
              <a:stCxn id="9" idx="5"/>
              <a:endCxn id="102" idx="2"/>
            </p:cNvCxnSpPr>
            <p:nvPr/>
          </p:nvCxnSpPr>
          <p:spPr>
            <a:xfrm rot="16200000" flipH="1">
              <a:off x="3362302" y="3281029"/>
              <a:ext cx="323044" cy="769576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553788BF-459D-4287-93EC-9CC5A0CB66D2}"/>
                </a:ext>
              </a:extLst>
            </p:cNvPr>
            <p:cNvSpPr txBox="1"/>
            <p:nvPr/>
          </p:nvSpPr>
          <p:spPr>
            <a:xfrm>
              <a:off x="2360470" y="1894346"/>
              <a:ext cx="3312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&lt;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0D3BB4AF-2915-46F9-A516-46E9257FE7A8}"/>
                </a:ext>
              </a:extLst>
            </p:cNvPr>
            <p:cNvSpPr txBox="1"/>
            <p:nvPr/>
          </p:nvSpPr>
          <p:spPr>
            <a:xfrm>
              <a:off x="3442393" y="1894346"/>
              <a:ext cx="3312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=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F1D06F10-64BC-4010-963E-43A26F546444}"/>
                </a:ext>
              </a:extLst>
            </p:cNvPr>
            <p:cNvSpPr txBox="1"/>
            <p:nvPr/>
          </p:nvSpPr>
          <p:spPr>
            <a:xfrm>
              <a:off x="3442393" y="2241378"/>
              <a:ext cx="3312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&gt;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2E01D49E-DC84-460E-AC45-830B5E76E577}"/>
                </a:ext>
              </a:extLst>
            </p:cNvPr>
            <p:cNvSpPr txBox="1"/>
            <p:nvPr/>
          </p:nvSpPr>
          <p:spPr>
            <a:xfrm>
              <a:off x="3372180" y="2569902"/>
              <a:ext cx="6478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rgbClr val="FF4343"/>
                  </a:solidFill>
                </a:rPr>
                <a:t>outro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C3B44BDC-025D-40F4-A4BD-520A633D7FC2}"/>
                </a:ext>
              </a:extLst>
            </p:cNvPr>
            <p:cNvSpPr txBox="1"/>
            <p:nvPr/>
          </p:nvSpPr>
          <p:spPr>
            <a:xfrm>
              <a:off x="2359740" y="2645364"/>
              <a:ext cx="3312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=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0E3B8247-3222-45CB-8582-8729C0A92C47}"/>
                </a:ext>
              </a:extLst>
            </p:cNvPr>
            <p:cNvSpPr txBox="1"/>
            <p:nvPr/>
          </p:nvSpPr>
          <p:spPr>
            <a:xfrm>
              <a:off x="2359740" y="2941615"/>
              <a:ext cx="3312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&gt;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B2ACB24C-4A77-49D9-B093-B9BBFDD40AE2}"/>
                </a:ext>
              </a:extLst>
            </p:cNvPr>
            <p:cNvSpPr txBox="1"/>
            <p:nvPr/>
          </p:nvSpPr>
          <p:spPr>
            <a:xfrm>
              <a:off x="3388858" y="3172051"/>
              <a:ext cx="3312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=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FB0340C-82A4-4CD2-B5C3-FE2FED68E535}"/>
                </a:ext>
              </a:extLst>
            </p:cNvPr>
            <p:cNvSpPr txBox="1"/>
            <p:nvPr/>
          </p:nvSpPr>
          <p:spPr>
            <a:xfrm>
              <a:off x="3286271" y="3456789"/>
              <a:ext cx="6478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rgbClr val="FF4343"/>
                  </a:solidFill>
                </a:rPr>
                <a:t>outro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F172B130-B385-48A9-817E-DE8CACDA8E03}"/>
                </a:ext>
              </a:extLst>
            </p:cNvPr>
            <p:cNvSpPr txBox="1"/>
            <p:nvPr/>
          </p:nvSpPr>
          <p:spPr>
            <a:xfrm>
              <a:off x="4156877" y="3601527"/>
              <a:ext cx="3089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*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2EF3C43D-9263-4945-AAB8-83B1779B6270}"/>
                </a:ext>
              </a:extLst>
            </p:cNvPr>
            <p:cNvSpPr txBox="1"/>
            <p:nvPr/>
          </p:nvSpPr>
          <p:spPr>
            <a:xfrm>
              <a:off x="4178885" y="2678968"/>
              <a:ext cx="3089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*</a:t>
              </a:r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CB640A9-138E-4C46-B5F4-A4A7EFF2A27B}"/>
                </a:ext>
              </a:extLst>
            </p:cNvPr>
            <p:cNvSpPr/>
            <p:nvPr/>
          </p:nvSpPr>
          <p:spPr>
            <a:xfrm>
              <a:off x="2904273" y="4787100"/>
              <a:ext cx="257359" cy="2611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13</a:t>
              </a:r>
              <a:endParaRPr lang="pt-BR" sz="1200" dirty="0">
                <a:latin typeface="+mj-lt"/>
              </a:endParaRP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046ED496-B279-4CA6-9BB2-E95745CD88BA}"/>
                </a:ext>
              </a:extLst>
            </p:cNvPr>
            <p:cNvCxnSpPr>
              <a:cxnSpLocks/>
            </p:cNvCxnSpPr>
            <p:nvPr/>
          </p:nvCxnSpPr>
          <p:spPr>
            <a:xfrm>
              <a:off x="8313368" y="4923376"/>
              <a:ext cx="7379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9208E09C-F7F2-4AC6-9F34-75EF5CD37F6F}"/>
                </a:ext>
              </a:extLst>
            </p:cNvPr>
            <p:cNvSpPr txBox="1"/>
            <p:nvPr/>
          </p:nvSpPr>
          <p:spPr>
            <a:xfrm>
              <a:off x="1509173" y="4399742"/>
              <a:ext cx="6803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rgbClr val="FF4343"/>
                  </a:solidFill>
                </a:rPr>
                <a:t>dígito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C2330D75-3FDD-4CEA-BFDA-9148441BE0D5}"/>
                </a:ext>
              </a:extLst>
            </p:cNvPr>
            <p:cNvSpPr txBox="1"/>
            <p:nvPr/>
          </p:nvSpPr>
          <p:spPr>
            <a:xfrm>
              <a:off x="8389734" y="4695789"/>
              <a:ext cx="6478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rgbClr val="FF4343"/>
                  </a:solidFill>
                </a:rPr>
                <a:t>outro</a:t>
              </a:r>
            </a:p>
          </p:txBody>
        </p: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5B2F1A96-494A-4E32-A49E-3F464DE38B9D}"/>
                </a:ext>
              </a:extLst>
            </p:cNvPr>
            <p:cNvGrpSpPr/>
            <p:nvPr/>
          </p:nvGrpSpPr>
          <p:grpSpPr>
            <a:xfrm>
              <a:off x="9062262" y="4755698"/>
              <a:ext cx="321699" cy="335356"/>
              <a:chOff x="3829441" y="2820172"/>
              <a:chExt cx="360040" cy="371834"/>
            </a:xfrm>
          </p:grpSpPr>
          <p:sp>
            <p:nvSpPr>
              <p:cNvPr id="100" name="Elipse 99">
                <a:extLst>
                  <a:ext uri="{FF2B5EF4-FFF2-40B4-BE49-F238E27FC236}">
                    <a16:creationId xmlns:a16="http://schemas.microsoft.com/office/drawing/2014/main" id="{193EB401-ECE4-4049-85B3-984F88A869E1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900" dirty="0">
                  <a:latin typeface="+mj-lt"/>
                </a:endParaRPr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CDD50CB7-DE9D-460C-BF4C-E89BC32EB846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19</a:t>
                </a:r>
              </a:p>
            </p:txBody>
          </p:sp>
        </p:grp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7C33260A-F595-44C1-8739-6AED1EB6D0A3}"/>
                </a:ext>
              </a:extLst>
            </p:cNvPr>
            <p:cNvSpPr txBox="1"/>
            <p:nvPr/>
          </p:nvSpPr>
          <p:spPr>
            <a:xfrm>
              <a:off x="2738605" y="4436876"/>
              <a:ext cx="6803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rgbClr val="FF4343"/>
                  </a:solidFill>
                </a:rPr>
                <a:t>dígito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26950E1-BDAD-4FA6-AD64-95B05B106EFE}"/>
                </a:ext>
              </a:extLst>
            </p:cNvPr>
            <p:cNvSpPr txBox="1"/>
            <p:nvPr/>
          </p:nvSpPr>
          <p:spPr>
            <a:xfrm>
              <a:off x="9313904" y="4676638"/>
              <a:ext cx="3089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*</a:t>
              </a:r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8BED4886-B5C3-4FD5-BB61-004CA2C39E5A}"/>
                </a:ext>
              </a:extLst>
            </p:cNvPr>
            <p:cNvSpPr/>
            <p:nvPr/>
          </p:nvSpPr>
          <p:spPr>
            <a:xfrm>
              <a:off x="3926523" y="4780809"/>
              <a:ext cx="257359" cy="273766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14</a:t>
              </a:r>
              <a:endParaRPr lang="pt-BR" sz="1200" dirty="0">
                <a:latin typeface="+mj-lt"/>
              </a:endParaRPr>
            </a:p>
          </p:txBody>
        </p: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80B4BD7D-1F8D-43B4-8D51-272B1706A0C6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>
              <a:off x="3154446" y="4917691"/>
              <a:ext cx="77207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EC8D424A-D3BE-41F8-9546-98896286399A}"/>
                </a:ext>
              </a:extLst>
            </p:cNvPr>
            <p:cNvSpPr txBox="1"/>
            <p:nvPr/>
          </p:nvSpPr>
          <p:spPr>
            <a:xfrm>
              <a:off x="3401022" y="4700488"/>
              <a:ext cx="2784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.</a:t>
              </a: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939022E0-9F75-49AA-BD63-FED8C049E44A}"/>
                </a:ext>
              </a:extLst>
            </p:cNvPr>
            <p:cNvSpPr/>
            <p:nvPr/>
          </p:nvSpPr>
          <p:spPr>
            <a:xfrm>
              <a:off x="4962554" y="4780809"/>
              <a:ext cx="257359" cy="273766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15</a:t>
              </a:r>
              <a:endParaRPr lang="pt-BR" sz="1200" dirty="0">
                <a:latin typeface="+mj-lt"/>
              </a:endParaRPr>
            </a:p>
          </p:txBody>
        </p: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D9AE96CE-145B-4B7A-9201-572D16917FB3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>
              <a:off x="4190477" y="4917691"/>
              <a:ext cx="77207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3C57E512-0377-4C47-8732-77492A4B4701}"/>
                </a:ext>
              </a:extLst>
            </p:cNvPr>
            <p:cNvSpPr txBox="1"/>
            <p:nvPr/>
          </p:nvSpPr>
          <p:spPr>
            <a:xfrm>
              <a:off x="4285160" y="4674806"/>
              <a:ext cx="6803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rgbClr val="FF4343"/>
                  </a:solidFill>
                </a:rPr>
                <a:t>dígito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FB236275-C911-43B1-8B48-4F6BF8F4A854}"/>
                </a:ext>
              </a:extLst>
            </p:cNvPr>
            <p:cNvSpPr txBox="1"/>
            <p:nvPr/>
          </p:nvSpPr>
          <p:spPr>
            <a:xfrm>
              <a:off x="4796886" y="4449122"/>
              <a:ext cx="6803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rgbClr val="FF4343"/>
                  </a:solidFill>
                </a:rPr>
                <a:t>dígito</a:t>
              </a:r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23A7A41D-59F0-4612-A721-8B82FF9FAF05}"/>
                </a:ext>
              </a:extLst>
            </p:cNvPr>
            <p:cNvSpPr/>
            <p:nvPr/>
          </p:nvSpPr>
          <p:spPr>
            <a:xfrm>
              <a:off x="5993406" y="4780805"/>
              <a:ext cx="257359" cy="27377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16</a:t>
              </a:r>
              <a:endParaRPr lang="pt-BR" sz="1200" dirty="0">
                <a:latin typeface="+mj-lt"/>
              </a:endParaRPr>
            </a:p>
          </p:txBody>
        </p:sp>
        <p:cxnSp>
          <p:nvCxnSpPr>
            <p:cNvPr id="51" name="Conector de Seta Reta 50">
              <a:extLst>
                <a:ext uri="{FF2B5EF4-FFF2-40B4-BE49-F238E27FC236}">
                  <a16:creationId xmlns:a16="http://schemas.microsoft.com/office/drawing/2014/main" id="{3F2969B6-852B-4219-ACF1-8DF7C60F69FF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>
              <a:off x="5221330" y="4917691"/>
              <a:ext cx="77207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E7680602-3D8F-4E92-8CF6-7D6F34E2D9B7}"/>
                </a:ext>
              </a:extLst>
            </p:cNvPr>
            <p:cNvSpPr txBox="1"/>
            <p:nvPr/>
          </p:nvSpPr>
          <p:spPr>
            <a:xfrm>
              <a:off x="5468718" y="4667832"/>
              <a:ext cx="3210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E</a:t>
              </a:r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C289534D-F885-4CA3-BD1B-A649F10EEE22}"/>
                </a:ext>
              </a:extLst>
            </p:cNvPr>
            <p:cNvSpPr/>
            <p:nvPr/>
          </p:nvSpPr>
          <p:spPr>
            <a:xfrm>
              <a:off x="7028845" y="4775739"/>
              <a:ext cx="257359" cy="283906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17</a:t>
              </a:r>
              <a:endParaRPr lang="pt-BR" sz="1200" dirty="0">
                <a:latin typeface="+mj-lt"/>
              </a:endParaRPr>
            </a:p>
          </p:txBody>
        </p: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FFBA1248-9DF8-4CEA-ABDF-F5027FD2E338}"/>
                </a:ext>
              </a:extLst>
            </p:cNvPr>
            <p:cNvCxnSpPr>
              <a:cxnSpLocks/>
              <a:endCxn id="53" idx="2"/>
            </p:cNvCxnSpPr>
            <p:nvPr/>
          </p:nvCxnSpPr>
          <p:spPr>
            <a:xfrm>
              <a:off x="6256768" y="4917691"/>
              <a:ext cx="77207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9D0D4027-0C41-4631-8CE7-4B4AC6558E3E}"/>
                </a:ext>
              </a:extLst>
            </p:cNvPr>
            <p:cNvSpPr txBox="1"/>
            <p:nvPr/>
          </p:nvSpPr>
          <p:spPr>
            <a:xfrm>
              <a:off x="6351451" y="4674806"/>
              <a:ext cx="6803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+ ou -</a:t>
              </a:r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F1C5E7A9-3D8B-4DB5-B90D-F94D0521B6A0}"/>
                </a:ext>
              </a:extLst>
            </p:cNvPr>
            <p:cNvSpPr/>
            <p:nvPr/>
          </p:nvSpPr>
          <p:spPr>
            <a:xfrm>
              <a:off x="8059697" y="4780806"/>
              <a:ext cx="257359" cy="287636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18</a:t>
              </a:r>
              <a:endParaRPr lang="pt-BR" sz="1200" dirty="0">
                <a:latin typeface="+mj-lt"/>
              </a:endParaRPr>
            </a:p>
          </p:txBody>
        </p: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A4A502B1-4D05-443B-8AEA-06C54CA1A2D1}"/>
                </a:ext>
              </a:extLst>
            </p:cNvPr>
            <p:cNvCxnSpPr>
              <a:cxnSpLocks/>
              <a:endCxn id="56" idx="2"/>
            </p:cNvCxnSpPr>
            <p:nvPr/>
          </p:nvCxnSpPr>
          <p:spPr>
            <a:xfrm>
              <a:off x="7287621" y="4924624"/>
              <a:ext cx="7720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40A163C9-DABB-4A4B-8FB0-C212659072AB}"/>
                </a:ext>
              </a:extLst>
            </p:cNvPr>
            <p:cNvSpPr txBox="1"/>
            <p:nvPr/>
          </p:nvSpPr>
          <p:spPr>
            <a:xfrm>
              <a:off x="7382305" y="4681738"/>
              <a:ext cx="6803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rgbClr val="FF4343"/>
                  </a:solidFill>
                </a:rPr>
                <a:t>dígito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551B89DC-2322-4A79-99ED-780817BB4FD2}"/>
                </a:ext>
              </a:extLst>
            </p:cNvPr>
            <p:cNvSpPr txBox="1"/>
            <p:nvPr/>
          </p:nvSpPr>
          <p:spPr>
            <a:xfrm>
              <a:off x="7941931" y="4433656"/>
              <a:ext cx="6803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rgbClr val="FF4343"/>
                  </a:solidFill>
                </a:rPr>
                <a:t>dígito</a:t>
              </a:r>
            </a:p>
          </p:txBody>
        </p:sp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ED31A1EA-106C-4677-8845-CDD47D4DD0F4}"/>
                </a:ext>
              </a:extLst>
            </p:cNvPr>
            <p:cNvGrpSpPr/>
            <p:nvPr/>
          </p:nvGrpSpPr>
          <p:grpSpPr>
            <a:xfrm>
              <a:off x="3915922" y="5316910"/>
              <a:ext cx="321699" cy="316402"/>
              <a:chOff x="3829441" y="2820172"/>
              <a:chExt cx="360040" cy="371834"/>
            </a:xfrm>
          </p:grpSpPr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3CE409D1-3CD4-47CE-BDB0-AA9673D6116A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900" dirty="0">
                  <a:latin typeface="+mj-lt"/>
                </a:endParaRPr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E1F2AC17-8EAE-4E48-828A-E3C037558443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20</a:t>
                </a:r>
              </a:p>
            </p:txBody>
          </p:sp>
        </p:grp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6840E01B-9872-4D4A-9755-99D21B7C814E}"/>
                </a:ext>
              </a:extLst>
            </p:cNvPr>
            <p:cNvSpPr txBox="1"/>
            <p:nvPr/>
          </p:nvSpPr>
          <p:spPr>
            <a:xfrm>
              <a:off x="4167564" y="5244037"/>
              <a:ext cx="3089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*</a:t>
              </a:r>
            </a:p>
          </p:txBody>
        </p:sp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6CF3355B-0E1D-4C4F-8D3F-ADE820E799C5}"/>
                </a:ext>
              </a:extLst>
            </p:cNvPr>
            <p:cNvGrpSpPr/>
            <p:nvPr/>
          </p:nvGrpSpPr>
          <p:grpSpPr>
            <a:xfrm>
              <a:off x="5980786" y="5316910"/>
              <a:ext cx="321699" cy="331556"/>
              <a:chOff x="3829441" y="2820172"/>
              <a:chExt cx="360040" cy="371834"/>
            </a:xfrm>
          </p:grpSpPr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id="{19050877-5B7D-4B41-8DD9-5004D21F8DD0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900" dirty="0">
                  <a:latin typeface="+mj-lt"/>
                </a:endParaRPr>
              </a:p>
            </p:txBody>
          </p:sp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0C4AB36C-8659-42A6-A62E-FF050B8366F7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21</a:t>
                </a:r>
              </a:p>
            </p:txBody>
          </p:sp>
        </p:grp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721FABB0-D340-45DE-9F65-69BB1BAF61AA}"/>
                </a:ext>
              </a:extLst>
            </p:cNvPr>
            <p:cNvSpPr txBox="1"/>
            <p:nvPr/>
          </p:nvSpPr>
          <p:spPr>
            <a:xfrm>
              <a:off x="6232429" y="5251615"/>
              <a:ext cx="3089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*</a:t>
              </a:r>
            </a:p>
          </p:txBody>
        </p:sp>
        <p:cxnSp>
          <p:nvCxnSpPr>
            <p:cNvPr id="65" name="Conector: Curvo 64">
              <a:extLst>
                <a:ext uri="{FF2B5EF4-FFF2-40B4-BE49-F238E27FC236}">
                  <a16:creationId xmlns:a16="http://schemas.microsoft.com/office/drawing/2014/main" id="{2C6817A1-198B-4144-8561-E393CB2A9C04}"/>
                </a:ext>
              </a:extLst>
            </p:cNvPr>
            <p:cNvCxnSpPr>
              <a:cxnSpLocks/>
              <a:stCxn id="34" idx="4"/>
              <a:endCxn id="98" idx="2"/>
            </p:cNvCxnSpPr>
            <p:nvPr/>
          </p:nvCxnSpPr>
          <p:spPr>
            <a:xfrm rot="16200000" flipH="1">
              <a:off x="3261024" y="4820212"/>
              <a:ext cx="426827" cy="88296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: Curvo 65">
              <a:extLst>
                <a:ext uri="{FF2B5EF4-FFF2-40B4-BE49-F238E27FC236}">
                  <a16:creationId xmlns:a16="http://schemas.microsoft.com/office/drawing/2014/main" id="{8EAD6DA8-0260-4AAD-9242-359DD9CA7C96}"/>
                </a:ext>
              </a:extLst>
            </p:cNvPr>
            <p:cNvCxnSpPr>
              <a:cxnSpLocks/>
              <a:stCxn id="45" idx="4"/>
              <a:endCxn id="96" idx="2"/>
            </p:cNvCxnSpPr>
            <p:nvPr/>
          </p:nvCxnSpPr>
          <p:spPr>
            <a:xfrm rot="16200000" flipH="1">
              <a:off x="5321954" y="4823855"/>
              <a:ext cx="428113" cy="88955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7F8F6D3A-D649-40ED-AAFD-6E88E53718A3}"/>
                </a:ext>
              </a:extLst>
            </p:cNvPr>
            <p:cNvSpPr txBox="1"/>
            <p:nvPr/>
          </p:nvSpPr>
          <p:spPr>
            <a:xfrm>
              <a:off x="2812501" y="5338510"/>
              <a:ext cx="6478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rgbClr val="FF4343"/>
                  </a:solidFill>
                </a:rPr>
                <a:t>outro</a:t>
              </a:r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AD1CB4F8-C396-42BB-8489-DC5E40CCB14D}"/>
                </a:ext>
              </a:extLst>
            </p:cNvPr>
            <p:cNvSpPr txBox="1"/>
            <p:nvPr/>
          </p:nvSpPr>
          <p:spPr>
            <a:xfrm>
              <a:off x="5239299" y="5438434"/>
              <a:ext cx="6478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rgbClr val="FF4343"/>
                  </a:solidFill>
                </a:rPr>
                <a:t>outro</a:t>
              </a:r>
            </a:p>
          </p:txBody>
        </p:sp>
        <p:cxnSp>
          <p:nvCxnSpPr>
            <p:cNvPr id="69" name="Conector: Curvo 68">
              <a:extLst>
                <a:ext uri="{FF2B5EF4-FFF2-40B4-BE49-F238E27FC236}">
                  <a16:creationId xmlns:a16="http://schemas.microsoft.com/office/drawing/2014/main" id="{6D7757A0-7A4A-4863-9092-0365CF110746}"/>
                </a:ext>
              </a:extLst>
            </p:cNvPr>
            <p:cNvCxnSpPr>
              <a:cxnSpLocks/>
              <a:stCxn id="34" idx="5"/>
              <a:endCxn id="50" idx="3"/>
            </p:cNvCxnSpPr>
            <p:nvPr/>
          </p:nvCxnSpPr>
          <p:spPr>
            <a:xfrm rot="16200000" flipH="1">
              <a:off x="4575293" y="3558684"/>
              <a:ext cx="4452" cy="2907152"/>
            </a:xfrm>
            <a:prstGeom prst="curvedConnector3">
              <a:avLst>
                <a:gd name="adj1" fmla="val 61353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BAA0B53F-02AB-430F-882D-C250CDE18573}"/>
                </a:ext>
              </a:extLst>
            </p:cNvPr>
            <p:cNvSpPr txBox="1"/>
            <p:nvPr/>
          </p:nvSpPr>
          <p:spPr>
            <a:xfrm>
              <a:off x="4414878" y="5037466"/>
              <a:ext cx="3210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E</a:t>
              </a:r>
            </a:p>
          </p:txBody>
        </p:sp>
        <p:cxnSp>
          <p:nvCxnSpPr>
            <p:cNvPr id="71" name="Conector: Curvo 70">
              <a:extLst>
                <a:ext uri="{FF2B5EF4-FFF2-40B4-BE49-F238E27FC236}">
                  <a16:creationId xmlns:a16="http://schemas.microsoft.com/office/drawing/2014/main" id="{338320D0-2BEB-4DC2-9348-83BEBCB53B0C}"/>
                </a:ext>
              </a:extLst>
            </p:cNvPr>
            <p:cNvCxnSpPr>
              <a:cxnSpLocks/>
              <a:stCxn id="50" idx="5"/>
              <a:endCxn id="56" idx="3"/>
            </p:cNvCxnSpPr>
            <p:nvPr/>
          </p:nvCxnSpPr>
          <p:spPr>
            <a:xfrm rot="16200000" flipH="1">
              <a:off x="7149315" y="4078247"/>
              <a:ext cx="11833" cy="1884310"/>
            </a:xfrm>
            <a:prstGeom prst="curvedConnector3">
              <a:avLst>
                <a:gd name="adj1" fmla="val 238786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D20C8FE7-B244-43B7-A0F5-7ADA4858F56D}"/>
                </a:ext>
              </a:extLst>
            </p:cNvPr>
            <p:cNvSpPr txBox="1"/>
            <p:nvPr/>
          </p:nvSpPr>
          <p:spPr>
            <a:xfrm>
              <a:off x="6925093" y="5302530"/>
              <a:ext cx="6803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rgbClr val="FF4343"/>
                  </a:solidFill>
                </a:rPr>
                <a:t>dígito</a:t>
              </a:r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12D7245B-70B7-4669-815C-82F095AAEA0D}"/>
                </a:ext>
              </a:extLst>
            </p:cNvPr>
            <p:cNvSpPr/>
            <p:nvPr/>
          </p:nvSpPr>
          <p:spPr>
            <a:xfrm>
              <a:off x="2920990" y="6038089"/>
              <a:ext cx="257359" cy="252806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23</a:t>
              </a:r>
              <a:endParaRPr lang="pt-BR" sz="1200" dirty="0">
                <a:latin typeface="+mj-lt"/>
              </a:endParaRPr>
            </a:p>
          </p:txBody>
        </p:sp>
        <p:cxnSp>
          <p:nvCxnSpPr>
            <p:cNvPr id="74" name="Conector de Seta Reta 73">
              <a:extLst>
                <a:ext uri="{FF2B5EF4-FFF2-40B4-BE49-F238E27FC236}">
                  <a16:creationId xmlns:a16="http://schemas.microsoft.com/office/drawing/2014/main" id="{CD107F2A-491E-4A0F-8FE8-8D34ACDB23B1}"/>
                </a:ext>
              </a:extLst>
            </p:cNvPr>
            <p:cNvCxnSpPr>
              <a:cxnSpLocks/>
              <a:stCxn id="73" idx="6"/>
            </p:cNvCxnSpPr>
            <p:nvPr/>
          </p:nvCxnSpPr>
          <p:spPr>
            <a:xfrm>
              <a:off x="3178349" y="6164492"/>
              <a:ext cx="7379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248AAB3E-0A5C-493F-AE41-93979FCB7CAC}"/>
                </a:ext>
              </a:extLst>
            </p:cNvPr>
            <p:cNvSpPr txBox="1"/>
            <p:nvPr/>
          </p:nvSpPr>
          <p:spPr>
            <a:xfrm>
              <a:off x="1480783" y="5744985"/>
              <a:ext cx="6681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err="1">
                  <a:solidFill>
                    <a:srgbClr val="FF4343"/>
                  </a:solidFill>
                </a:rPr>
                <a:t>delim</a:t>
              </a:r>
              <a:endParaRPr lang="pt-BR" sz="1000" dirty="0">
                <a:solidFill>
                  <a:srgbClr val="FF4343"/>
                </a:solidFill>
              </a:endParaRP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4647ADB6-C6FF-441F-ADA4-8BF687204BA8}"/>
                </a:ext>
              </a:extLst>
            </p:cNvPr>
            <p:cNvSpPr txBox="1"/>
            <p:nvPr/>
          </p:nvSpPr>
          <p:spPr>
            <a:xfrm>
              <a:off x="3254716" y="5924659"/>
              <a:ext cx="6478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rgbClr val="FF4343"/>
                  </a:solidFill>
                </a:rPr>
                <a:t>outro</a:t>
              </a:r>
            </a:p>
          </p:txBody>
        </p:sp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id="{183C45B9-9790-432B-BDEE-4C24D3A344DE}"/>
                </a:ext>
              </a:extLst>
            </p:cNvPr>
            <p:cNvGrpSpPr/>
            <p:nvPr/>
          </p:nvGrpSpPr>
          <p:grpSpPr>
            <a:xfrm>
              <a:off x="3927243" y="6004538"/>
              <a:ext cx="321699" cy="319908"/>
              <a:chOff x="3829441" y="2820172"/>
              <a:chExt cx="360040" cy="371834"/>
            </a:xfrm>
          </p:grpSpPr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B444EE14-2B9F-4CCD-93FB-9455F8E2C3A7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900" dirty="0">
                  <a:latin typeface="+mj-lt"/>
                </a:endParaRPr>
              </a:p>
            </p:txBody>
          </p:sp>
          <p:sp>
            <p:nvSpPr>
              <p:cNvPr id="95" name="Elipse 94">
                <a:extLst>
                  <a:ext uri="{FF2B5EF4-FFF2-40B4-BE49-F238E27FC236}">
                    <a16:creationId xmlns:a16="http://schemas.microsoft.com/office/drawing/2014/main" id="{D68E0C0B-BBA4-4A33-81EA-0884B6027558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24</a:t>
                </a:r>
              </a:p>
            </p:txBody>
          </p:sp>
        </p:grp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52A9C6C0-636A-43E5-B3E2-D289D66ECAEF}"/>
                </a:ext>
              </a:extLst>
            </p:cNvPr>
            <p:cNvSpPr txBox="1"/>
            <p:nvPr/>
          </p:nvSpPr>
          <p:spPr>
            <a:xfrm>
              <a:off x="2773707" y="5684072"/>
              <a:ext cx="5750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 err="1">
                  <a:solidFill>
                    <a:srgbClr val="FF4343"/>
                  </a:solidFill>
                </a:rPr>
                <a:t>delim</a:t>
              </a:r>
              <a:endParaRPr lang="pt-BR" sz="1000" dirty="0">
                <a:solidFill>
                  <a:srgbClr val="FF4343"/>
                </a:solidFill>
              </a:endParaRP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8307F586-4FC3-4053-AD69-79E04B38D401}"/>
                </a:ext>
              </a:extLst>
            </p:cNvPr>
            <p:cNvSpPr txBox="1"/>
            <p:nvPr/>
          </p:nvSpPr>
          <p:spPr>
            <a:xfrm>
              <a:off x="4178885" y="5917754"/>
              <a:ext cx="3089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*</a:t>
              </a:r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BE21EC7E-2E1E-4306-92DE-5FE2F50E80C4}"/>
                </a:ext>
              </a:extLst>
            </p:cNvPr>
            <p:cNvSpPr/>
            <p:nvPr/>
          </p:nvSpPr>
          <p:spPr>
            <a:xfrm>
              <a:off x="2912594" y="4106373"/>
              <a:ext cx="257359" cy="27661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900" dirty="0">
                  <a:latin typeface="+mj-lt"/>
                </a:rPr>
                <a:t>10</a:t>
              </a:r>
              <a:endParaRPr lang="pt-BR" sz="1200" dirty="0">
                <a:latin typeface="+mj-lt"/>
              </a:endParaRPr>
            </a:p>
          </p:txBody>
        </p:sp>
        <p:cxnSp>
          <p:nvCxnSpPr>
            <p:cNvPr id="82" name="Conector de Seta Reta 81">
              <a:extLst>
                <a:ext uri="{FF2B5EF4-FFF2-40B4-BE49-F238E27FC236}">
                  <a16:creationId xmlns:a16="http://schemas.microsoft.com/office/drawing/2014/main" id="{402F16AC-46A5-4FF1-BEF1-4821C362D0B4}"/>
                </a:ext>
              </a:extLst>
            </p:cNvPr>
            <p:cNvCxnSpPr>
              <a:cxnSpLocks/>
              <a:stCxn id="81" idx="6"/>
            </p:cNvCxnSpPr>
            <p:nvPr/>
          </p:nvCxnSpPr>
          <p:spPr>
            <a:xfrm>
              <a:off x="3169953" y="4244678"/>
              <a:ext cx="7379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2C747088-A0BF-46FC-BFE9-FBF25DFF393B}"/>
                </a:ext>
              </a:extLst>
            </p:cNvPr>
            <p:cNvSpPr txBox="1"/>
            <p:nvPr/>
          </p:nvSpPr>
          <p:spPr>
            <a:xfrm>
              <a:off x="1657362" y="3508296"/>
              <a:ext cx="4758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rgbClr val="FF4343"/>
                  </a:solidFill>
                </a:rPr>
                <a:t>letra</a:t>
              </a:r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6FC12587-717C-4931-B2E4-213252EF83FF}"/>
                </a:ext>
              </a:extLst>
            </p:cNvPr>
            <p:cNvSpPr txBox="1"/>
            <p:nvPr/>
          </p:nvSpPr>
          <p:spPr>
            <a:xfrm>
              <a:off x="3246319" y="4004843"/>
              <a:ext cx="6478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rgbClr val="FF4343"/>
                  </a:solidFill>
                </a:rPr>
                <a:t>outro</a:t>
              </a:r>
            </a:p>
          </p:txBody>
        </p:sp>
        <p:grpSp>
          <p:nvGrpSpPr>
            <p:cNvPr id="85" name="Agrupar 84">
              <a:extLst>
                <a:ext uri="{FF2B5EF4-FFF2-40B4-BE49-F238E27FC236}">
                  <a16:creationId xmlns:a16="http://schemas.microsoft.com/office/drawing/2014/main" id="{1931919A-0AC4-49B7-B1D8-7CA4EE1263C0}"/>
                </a:ext>
              </a:extLst>
            </p:cNvPr>
            <p:cNvGrpSpPr/>
            <p:nvPr/>
          </p:nvGrpSpPr>
          <p:grpSpPr>
            <a:xfrm>
              <a:off x="3918847" y="4084159"/>
              <a:ext cx="321699" cy="321036"/>
              <a:chOff x="3829441" y="2820172"/>
              <a:chExt cx="360040" cy="371834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996120A5-6EBF-42DA-A336-F0EADB8275BA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900" dirty="0">
                  <a:latin typeface="+mj-lt"/>
                </a:endParaRPr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552752D2-AFB1-43B2-B976-BF61978D0A47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11</a:t>
                </a:r>
              </a:p>
            </p:txBody>
          </p:sp>
        </p:grp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C16187C7-AFC4-436B-BB68-4506DCE692B4}"/>
                </a:ext>
              </a:extLst>
            </p:cNvPr>
            <p:cNvSpPr txBox="1"/>
            <p:nvPr/>
          </p:nvSpPr>
          <p:spPr>
            <a:xfrm>
              <a:off x="2622097" y="3768870"/>
              <a:ext cx="9220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rgbClr val="FF4343"/>
                  </a:solidFill>
                </a:rPr>
                <a:t>letra</a:t>
              </a:r>
              <a:r>
                <a:rPr lang="pt-BR" sz="1000" dirty="0"/>
                <a:t>, </a:t>
              </a:r>
              <a:r>
                <a:rPr lang="pt-BR" sz="1000" dirty="0">
                  <a:solidFill>
                    <a:srgbClr val="FF4343"/>
                  </a:solidFill>
                </a:rPr>
                <a:t>dígito</a:t>
              </a:r>
            </a:p>
          </p:txBody>
        </p: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786D8804-52D3-486F-A969-7BBD691BC4B5}"/>
                </a:ext>
              </a:extLst>
            </p:cNvPr>
            <p:cNvSpPr txBox="1"/>
            <p:nvPr/>
          </p:nvSpPr>
          <p:spPr>
            <a:xfrm>
              <a:off x="4170489" y="3997939"/>
              <a:ext cx="3089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*</a:t>
              </a:r>
            </a:p>
          </p:txBody>
        </p:sp>
        <p:cxnSp>
          <p:nvCxnSpPr>
            <p:cNvPr id="89" name="Conector: Curvo 88">
              <a:extLst>
                <a:ext uri="{FF2B5EF4-FFF2-40B4-BE49-F238E27FC236}">
                  <a16:creationId xmlns:a16="http://schemas.microsoft.com/office/drawing/2014/main" id="{7773E10C-14B5-4314-960D-C0B82A2F732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413675" y="2725378"/>
              <a:ext cx="2023950" cy="992813"/>
            </a:xfrm>
            <a:prstGeom prst="curvedConnector3">
              <a:avLst>
                <a:gd name="adj1" fmla="val 10002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: Curvo 89">
              <a:extLst>
                <a:ext uri="{FF2B5EF4-FFF2-40B4-BE49-F238E27FC236}">
                  <a16:creationId xmlns:a16="http://schemas.microsoft.com/office/drawing/2014/main" id="{926316A3-2EE8-47CC-AA51-A84B48E7463E}"/>
                </a:ext>
              </a:extLst>
            </p:cNvPr>
            <p:cNvCxnSpPr>
              <a:cxnSpLocks/>
              <a:stCxn id="5" idx="2"/>
              <a:endCxn id="34" idx="2"/>
            </p:cNvCxnSpPr>
            <p:nvPr/>
          </p:nvCxnSpPr>
          <p:spPr>
            <a:xfrm rot="10800000" flipH="1" flipV="1">
              <a:off x="1891555" y="2127062"/>
              <a:ext cx="1012718" cy="2790630"/>
            </a:xfrm>
            <a:prstGeom prst="curvedConnector3">
              <a:avLst>
                <a:gd name="adj1" fmla="val -2620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: Curvo 90">
              <a:extLst>
                <a:ext uri="{FF2B5EF4-FFF2-40B4-BE49-F238E27FC236}">
                  <a16:creationId xmlns:a16="http://schemas.microsoft.com/office/drawing/2014/main" id="{D89360F1-5421-4BE1-A2F1-348A885C5328}"/>
                </a:ext>
              </a:extLst>
            </p:cNvPr>
            <p:cNvCxnSpPr>
              <a:cxnSpLocks/>
              <a:stCxn id="5" idx="2"/>
              <a:endCxn id="73" idx="2"/>
            </p:cNvCxnSpPr>
            <p:nvPr/>
          </p:nvCxnSpPr>
          <p:spPr>
            <a:xfrm rot="10800000" flipH="1" flipV="1">
              <a:off x="1891554" y="2127062"/>
              <a:ext cx="1029435" cy="4037430"/>
            </a:xfrm>
            <a:prstGeom prst="curvedConnector3">
              <a:avLst>
                <a:gd name="adj1" fmla="val -5591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: Curvo 165">
              <a:extLst>
                <a:ext uri="{FF2B5EF4-FFF2-40B4-BE49-F238E27FC236}">
                  <a16:creationId xmlns:a16="http://schemas.microsoft.com/office/drawing/2014/main" id="{0D247C1E-1128-4B6E-863C-21B1A6739DFD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2989962" y="4086858"/>
              <a:ext cx="101828" cy="245851"/>
            </a:xfrm>
            <a:prstGeom prst="curvedConnector4">
              <a:avLst>
                <a:gd name="adj1" fmla="val -149251"/>
                <a:gd name="adj2" fmla="val 1194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: Curvo 188">
              <a:extLst>
                <a:ext uri="{FF2B5EF4-FFF2-40B4-BE49-F238E27FC236}">
                  <a16:creationId xmlns:a16="http://schemas.microsoft.com/office/drawing/2014/main" id="{E0F467CC-A2E5-451F-BB0E-A5DD90AC2663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2986406" y="4757844"/>
              <a:ext cx="101828" cy="245851"/>
            </a:xfrm>
            <a:prstGeom prst="curvedConnector4">
              <a:avLst>
                <a:gd name="adj1" fmla="val -149251"/>
                <a:gd name="adj2" fmla="val 1194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: Curvo 189">
              <a:extLst>
                <a:ext uri="{FF2B5EF4-FFF2-40B4-BE49-F238E27FC236}">
                  <a16:creationId xmlns:a16="http://schemas.microsoft.com/office/drawing/2014/main" id="{D191EC8C-A48D-493E-B503-2BF89ADE1721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5041816" y="4762768"/>
              <a:ext cx="101828" cy="245851"/>
            </a:xfrm>
            <a:prstGeom prst="curvedConnector4">
              <a:avLst>
                <a:gd name="adj1" fmla="val -149251"/>
                <a:gd name="adj2" fmla="val 1194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: Curvo 190">
              <a:extLst>
                <a:ext uri="{FF2B5EF4-FFF2-40B4-BE49-F238E27FC236}">
                  <a16:creationId xmlns:a16="http://schemas.microsoft.com/office/drawing/2014/main" id="{76617AD8-B564-4951-98E5-648CCA063E0E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8135935" y="4762768"/>
              <a:ext cx="101828" cy="245851"/>
            </a:xfrm>
            <a:prstGeom prst="curvedConnector4">
              <a:avLst>
                <a:gd name="adj1" fmla="val -149251"/>
                <a:gd name="adj2" fmla="val 1194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: Curvo 191">
              <a:extLst>
                <a:ext uri="{FF2B5EF4-FFF2-40B4-BE49-F238E27FC236}">
                  <a16:creationId xmlns:a16="http://schemas.microsoft.com/office/drawing/2014/main" id="{DB4970A0-0B46-45E4-92A5-19FC5CFFB155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3004780" y="6004717"/>
              <a:ext cx="101828" cy="245851"/>
            </a:xfrm>
            <a:prstGeom prst="curvedConnector4">
              <a:avLst>
                <a:gd name="adj1" fmla="val -149251"/>
                <a:gd name="adj2" fmla="val 1194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7638213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AEFEE-6230-4959-9910-7CFEFC07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64CE6D-6E24-48C0-BB56-0861E4F7D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000" dirty="0"/>
              <a:t>Construa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diagramas de transição </a:t>
            </a:r>
            <a:r>
              <a:rPr lang="pt-BR" sz="2000" dirty="0"/>
              <a:t>para reconhecer </a:t>
            </a:r>
            <a:br>
              <a:rPr lang="pt-BR" sz="2000" dirty="0"/>
            </a:br>
            <a:r>
              <a:rPr lang="pt-BR" sz="2000" dirty="0"/>
              <a:t>os padrões das expressões regulares abaixo:</a:t>
            </a:r>
            <a:br>
              <a:rPr lang="pt-BR" sz="2000" dirty="0"/>
            </a:br>
            <a:endParaRPr lang="pt-BR" sz="2000" dirty="0"/>
          </a:p>
          <a:p>
            <a:pPr marL="914400" lvl="1" indent="-457200">
              <a:buFont typeface="+mj-lt"/>
              <a:buAutoNum type="alphaLcParenR"/>
            </a:pPr>
            <a:r>
              <a:rPr lang="pt-BR" sz="1800" dirty="0"/>
              <a:t>a(</a:t>
            </a:r>
            <a:r>
              <a:rPr lang="pt-BR" sz="1800" dirty="0" err="1"/>
              <a:t>a|b</a:t>
            </a:r>
            <a:r>
              <a:rPr lang="pt-BR" sz="1800" dirty="0"/>
              <a:t>)*a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1800" dirty="0"/>
              <a:t>((</a:t>
            </a:r>
            <a:r>
              <a:rPr lang="el-GR" sz="18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sz="1800" dirty="0"/>
              <a:t>|a)b*)*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1800" dirty="0"/>
              <a:t>a*</a:t>
            </a:r>
            <a:r>
              <a:rPr lang="pt-BR" sz="1800" dirty="0" err="1"/>
              <a:t>ba</a:t>
            </a:r>
            <a:r>
              <a:rPr lang="pt-BR" sz="1800" dirty="0"/>
              <a:t>*</a:t>
            </a:r>
            <a:r>
              <a:rPr lang="pt-BR" sz="1800" dirty="0" err="1"/>
              <a:t>ba</a:t>
            </a:r>
            <a:r>
              <a:rPr lang="pt-BR" sz="1800" dirty="0"/>
              <a:t>*</a:t>
            </a:r>
            <a:r>
              <a:rPr lang="pt-BR" sz="1800" dirty="0" err="1"/>
              <a:t>ba</a:t>
            </a:r>
            <a:r>
              <a:rPr lang="pt-BR" sz="1800" dirty="0"/>
              <a:t>*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1800" dirty="0"/>
              <a:t>(</a:t>
            </a:r>
            <a:r>
              <a:rPr lang="pt-BR" sz="1800" dirty="0" err="1"/>
              <a:t>a|b</a:t>
            </a:r>
            <a:r>
              <a:rPr lang="pt-BR" sz="1800" dirty="0"/>
              <a:t>)*a(</a:t>
            </a:r>
            <a:r>
              <a:rPr lang="pt-BR" sz="1800" dirty="0" err="1"/>
              <a:t>a|b</a:t>
            </a:r>
            <a:r>
              <a:rPr lang="pt-BR" sz="1800" dirty="0"/>
              <a:t>)(</a:t>
            </a:r>
            <a:r>
              <a:rPr lang="pt-BR" sz="1800" dirty="0" err="1"/>
              <a:t>a|b</a:t>
            </a:r>
            <a:r>
              <a:rPr lang="pt-BR" sz="1800" dirty="0"/>
              <a:t>)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2817358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AEFEE-6230-4959-9910-7CFEFC07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64CE6D-6E24-48C0-BB56-0861E4F7D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000" dirty="0"/>
              <a:t>Construa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diagramas de transição </a:t>
            </a:r>
            <a:r>
              <a:rPr lang="pt-BR" sz="2000" dirty="0"/>
              <a:t>para reconhecer </a:t>
            </a:r>
            <a:br>
              <a:rPr lang="pt-BR" sz="2000" dirty="0"/>
            </a:br>
            <a:r>
              <a:rPr lang="pt-BR" sz="2000" dirty="0"/>
              <a:t>os padrões das expressões regulares abaixo:</a:t>
            </a:r>
            <a:br>
              <a:rPr lang="pt-BR" sz="2000" dirty="0"/>
            </a:br>
            <a:endParaRPr lang="pt-BR" sz="2000" dirty="0"/>
          </a:p>
          <a:p>
            <a:pPr marL="914400" lvl="1" indent="-457200">
              <a:buFont typeface="+mj-lt"/>
              <a:buAutoNum type="alphaLcParenR"/>
            </a:pPr>
            <a:r>
              <a:rPr lang="pt-BR" sz="1800" dirty="0"/>
              <a:t>a(</a:t>
            </a:r>
            <a:r>
              <a:rPr lang="pt-BR" sz="1800" dirty="0" err="1"/>
              <a:t>a|b</a:t>
            </a:r>
            <a:r>
              <a:rPr lang="pt-BR" sz="1800" dirty="0"/>
              <a:t>)*a</a:t>
            </a:r>
            <a:br>
              <a:rPr lang="pt-BR" dirty="0"/>
            </a:br>
            <a:endParaRPr lang="pt-BR" dirty="0"/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BF3AA6C7-78C0-4793-8D03-DC27284DA3D9}"/>
              </a:ext>
            </a:extLst>
          </p:cNvPr>
          <p:cNvGrpSpPr/>
          <p:nvPr/>
        </p:nvGrpSpPr>
        <p:grpSpPr>
          <a:xfrm>
            <a:off x="1867301" y="4393463"/>
            <a:ext cx="1046661" cy="494659"/>
            <a:chOff x="1867301" y="4393463"/>
            <a:chExt cx="1046661" cy="494659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8F6DF3F4-916D-4490-8437-6F5642ED1C6D}"/>
                </a:ext>
              </a:extLst>
            </p:cNvPr>
            <p:cNvSpPr txBox="1"/>
            <p:nvPr/>
          </p:nvSpPr>
          <p:spPr>
            <a:xfrm>
              <a:off x="1867301" y="4393463"/>
              <a:ext cx="691873" cy="336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início</a:t>
              </a:r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82F96638-FF70-4580-A15D-BB81FB6EF178}"/>
                </a:ext>
              </a:extLst>
            </p:cNvPr>
            <p:cNvSpPr/>
            <p:nvPr/>
          </p:nvSpPr>
          <p:spPr>
            <a:xfrm>
              <a:off x="2598595" y="4572777"/>
              <a:ext cx="315367" cy="315345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6542CCB5-E7E2-4742-8666-B4FC0D9A4B84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2046703" y="4730449"/>
              <a:ext cx="5518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53336A43-03B1-4FD2-AE45-A21A3155B1E3}"/>
              </a:ext>
            </a:extLst>
          </p:cNvPr>
          <p:cNvGrpSpPr/>
          <p:nvPr/>
        </p:nvGrpSpPr>
        <p:grpSpPr>
          <a:xfrm>
            <a:off x="2913962" y="4418887"/>
            <a:ext cx="1261467" cy="469235"/>
            <a:chOff x="2913962" y="4418887"/>
            <a:chExt cx="1261467" cy="469235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ECCA0F5D-6722-4DA9-AFFA-7CB07230F8D3}"/>
                </a:ext>
              </a:extLst>
            </p:cNvPr>
            <p:cNvSpPr/>
            <p:nvPr/>
          </p:nvSpPr>
          <p:spPr>
            <a:xfrm>
              <a:off x="3860062" y="4572777"/>
              <a:ext cx="315367" cy="315345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D11F4F7A-BB8B-4EA5-A761-87CAE7BCDD21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2913962" y="4730449"/>
              <a:ext cx="9461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6C9A68E1-FBF6-4B5C-B83F-AD3AD3B613CE}"/>
                </a:ext>
              </a:extLst>
            </p:cNvPr>
            <p:cNvSpPr txBox="1"/>
            <p:nvPr/>
          </p:nvSpPr>
          <p:spPr>
            <a:xfrm>
              <a:off x="3232963" y="4418887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a</a:t>
              </a:r>
            </a:p>
          </p:txBody>
        </p:sp>
      </p:grp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2117FB8B-07A2-4F15-B7C8-BD568924C2B4}"/>
              </a:ext>
            </a:extLst>
          </p:cNvPr>
          <p:cNvGrpSpPr/>
          <p:nvPr/>
        </p:nvGrpSpPr>
        <p:grpSpPr>
          <a:xfrm>
            <a:off x="4175429" y="4422671"/>
            <a:ext cx="1311904" cy="511339"/>
            <a:chOff x="4175429" y="4422671"/>
            <a:chExt cx="1311904" cy="511339"/>
          </a:xfrm>
        </p:grpSpPr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DBD84A33-DFD4-4E63-905C-307E6478AA89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4175429" y="4730449"/>
              <a:ext cx="9043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7ADED79F-2762-4B12-8C5B-BF84AAD5DA8A}"/>
                </a:ext>
              </a:extLst>
            </p:cNvPr>
            <p:cNvSpPr txBox="1"/>
            <p:nvPr/>
          </p:nvSpPr>
          <p:spPr>
            <a:xfrm>
              <a:off x="4473548" y="4422671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a</a:t>
              </a:r>
            </a:p>
          </p:txBody>
        </p: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478F90F1-0657-4ED6-B799-A7754B689328}"/>
                </a:ext>
              </a:extLst>
            </p:cNvPr>
            <p:cNvGrpSpPr/>
            <p:nvPr/>
          </p:nvGrpSpPr>
          <p:grpSpPr>
            <a:xfrm>
              <a:off x="5093124" y="4526888"/>
              <a:ext cx="394209" cy="407122"/>
              <a:chOff x="3829444" y="2820172"/>
              <a:chExt cx="360040" cy="371834"/>
            </a:xfrm>
          </p:grpSpPr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5031B54C-78D2-437C-95D6-20429D38C7F5}"/>
                  </a:ext>
                </a:extLst>
              </p:cNvPr>
              <p:cNvSpPr/>
              <p:nvPr/>
            </p:nvSpPr>
            <p:spPr>
              <a:xfrm>
                <a:off x="382944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A551704A-7D75-4C2A-944B-B3100AE3CC5B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2</a:t>
                </a:r>
              </a:p>
            </p:txBody>
          </p:sp>
        </p:grp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9EFD326F-6C7C-4C01-9037-29F45DCAD2EE}"/>
              </a:ext>
            </a:extLst>
          </p:cNvPr>
          <p:cNvGrpSpPr/>
          <p:nvPr/>
        </p:nvGrpSpPr>
        <p:grpSpPr>
          <a:xfrm>
            <a:off x="3768866" y="4006002"/>
            <a:ext cx="529312" cy="708910"/>
            <a:chOff x="3768866" y="4006002"/>
            <a:chExt cx="529312" cy="708910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76F3C36-65D4-41C6-9E42-12D98952A674}"/>
                </a:ext>
              </a:extLst>
            </p:cNvPr>
            <p:cNvSpPr txBox="1"/>
            <p:nvPr/>
          </p:nvSpPr>
          <p:spPr>
            <a:xfrm>
              <a:off x="3768866" y="4006002"/>
              <a:ext cx="5293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a, b</a:t>
              </a:r>
            </a:p>
          </p:txBody>
        </p:sp>
        <p:cxnSp>
          <p:nvCxnSpPr>
            <p:cNvPr id="15" name="Conector: Curvo 14">
              <a:extLst>
                <a:ext uri="{FF2B5EF4-FFF2-40B4-BE49-F238E27FC236}">
                  <a16:creationId xmlns:a16="http://schemas.microsoft.com/office/drawing/2014/main" id="{CD66315F-023F-42E6-A659-82AF950D367A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3971816" y="4524574"/>
              <a:ext cx="111492" cy="269183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8BABDDAF-E76B-4F26-BB42-D0CEAFC56983}"/>
              </a:ext>
            </a:extLst>
          </p:cNvPr>
          <p:cNvGrpSpPr/>
          <p:nvPr/>
        </p:nvGrpSpPr>
        <p:grpSpPr>
          <a:xfrm>
            <a:off x="6518659" y="4385673"/>
            <a:ext cx="2308128" cy="494659"/>
            <a:chOff x="6518659" y="4385673"/>
            <a:chExt cx="2308128" cy="494659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0B22B774-9346-4139-975A-1660D7007C11}"/>
                </a:ext>
              </a:extLst>
            </p:cNvPr>
            <p:cNvSpPr/>
            <p:nvPr/>
          </p:nvSpPr>
          <p:spPr>
            <a:xfrm>
              <a:off x="7249953" y="4564987"/>
              <a:ext cx="315367" cy="315345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6626BF3C-A3BD-4DF4-9E83-88AE58FD8471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>
              <a:off x="6698061" y="4722659"/>
              <a:ext cx="5518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D3A92837-A162-4EE7-877F-11F7C2DC2128}"/>
                </a:ext>
              </a:extLst>
            </p:cNvPr>
            <p:cNvSpPr/>
            <p:nvPr/>
          </p:nvSpPr>
          <p:spPr>
            <a:xfrm>
              <a:off x="8511420" y="4564987"/>
              <a:ext cx="315367" cy="315345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525FFE96-C65B-4F01-8CE7-DAC7E7F5BD04}"/>
                </a:ext>
              </a:extLst>
            </p:cNvPr>
            <p:cNvSpPr txBox="1"/>
            <p:nvPr/>
          </p:nvSpPr>
          <p:spPr>
            <a:xfrm>
              <a:off x="6518659" y="4385673"/>
              <a:ext cx="691873" cy="336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início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B01A2B6B-3D55-4CC9-9C22-98A83C5CA783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>
              <a:off x="7565320" y="4722659"/>
              <a:ext cx="9461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FE34EABC-520F-4A58-AC62-3DA48FF91B60}"/>
                </a:ext>
              </a:extLst>
            </p:cNvPr>
            <p:cNvSpPr txBox="1"/>
            <p:nvPr/>
          </p:nvSpPr>
          <p:spPr>
            <a:xfrm>
              <a:off x="7884321" y="4411097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a</a:t>
              </a:r>
            </a:p>
          </p:txBody>
        </p: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DD0B007E-5972-414F-B8E4-32F4C709ECE8}"/>
              </a:ext>
            </a:extLst>
          </p:cNvPr>
          <p:cNvGrpSpPr/>
          <p:nvPr/>
        </p:nvGrpSpPr>
        <p:grpSpPr>
          <a:xfrm>
            <a:off x="8826787" y="4400277"/>
            <a:ext cx="1311901" cy="525943"/>
            <a:chOff x="8826787" y="4400277"/>
            <a:chExt cx="1311901" cy="525943"/>
          </a:xfrm>
        </p:grpSpPr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0324DCBC-B9B9-43D8-8863-C5935F631826}"/>
                </a:ext>
              </a:extLst>
            </p:cNvPr>
            <p:cNvCxnSpPr>
              <a:cxnSpLocks/>
              <a:stCxn id="24" idx="6"/>
            </p:cNvCxnSpPr>
            <p:nvPr/>
          </p:nvCxnSpPr>
          <p:spPr>
            <a:xfrm>
              <a:off x="8826787" y="4722659"/>
              <a:ext cx="9043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4FE5BE71-7764-47D7-AC3B-B2FB3AD1E0BD}"/>
                </a:ext>
              </a:extLst>
            </p:cNvPr>
            <p:cNvSpPr txBox="1"/>
            <p:nvPr/>
          </p:nvSpPr>
          <p:spPr>
            <a:xfrm>
              <a:off x="9124906" y="4400277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a</a:t>
              </a:r>
            </a:p>
          </p:txBody>
        </p:sp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8CDF835E-B156-4802-8B25-083091D10411}"/>
                </a:ext>
              </a:extLst>
            </p:cNvPr>
            <p:cNvGrpSpPr/>
            <p:nvPr/>
          </p:nvGrpSpPr>
          <p:grpSpPr>
            <a:xfrm>
              <a:off x="9744479" y="4519098"/>
              <a:ext cx="394209" cy="407122"/>
              <a:chOff x="3829441" y="2820172"/>
              <a:chExt cx="360040" cy="371834"/>
            </a:xfrm>
          </p:grpSpPr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1462481B-7C29-475C-8F73-8F6744E6C9F7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048D0186-989A-4BEB-AF1A-8B216F9BA2C6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2</a:t>
                </a:r>
              </a:p>
            </p:txBody>
          </p:sp>
        </p:grpSp>
      </p:grp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99866036-9BD0-42CD-AC8C-9B66101B2CE0}"/>
              </a:ext>
            </a:extLst>
          </p:cNvPr>
          <p:cNvGrpSpPr/>
          <p:nvPr/>
        </p:nvGrpSpPr>
        <p:grpSpPr>
          <a:xfrm>
            <a:off x="8514970" y="4011469"/>
            <a:ext cx="306494" cy="695653"/>
            <a:chOff x="8514970" y="4011469"/>
            <a:chExt cx="306494" cy="695653"/>
          </a:xfrm>
        </p:grpSpPr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4442801E-DAAD-4579-9F5C-79F9904A646E}"/>
                </a:ext>
              </a:extLst>
            </p:cNvPr>
            <p:cNvSpPr txBox="1"/>
            <p:nvPr/>
          </p:nvSpPr>
          <p:spPr>
            <a:xfrm>
              <a:off x="8514970" y="4011469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b</a:t>
              </a:r>
            </a:p>
          </p:txBody>
        </p:sp>
        <p:cxnSp>
          <p:nvCxnSpPr>
            <p:cNvPr id="32" name="Conector: Curvo 31">
              <a:extLst>
                <a:ext uri="{FF2B5EF4-FFF2-40B4-BE49-F238E27FC236}">
                  <a16:creationId xmlns:a16="http://schemas.microsoft.com/office/drawing/2014/main" id="{1BC413D6-CB8E-4738-AF04-90EE495882E8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8623174" y="4516784"/>
              <a:ext cx="111492" cy="269183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80B7B2E1-F199-4548-8883-D6DEAD75AE05}"/>
              </a:ext>
            </a:extLst>
          </p:cNvPr>
          <p:cNvGrpSpPr/>
          <p:nvPr/>
        </p:nvGrpSpPr>
        <p:grpSpPr>
          <a:xfrm>
            <a:off x="9783900" y="3982721"/>
            <a:ext cx="306494" cy="650070"/>
            <a:chOff x="9783900" y="3982721"/>
            <a:chExt cx="306494" cy="650070"/>
          </a:xfrm>
        </p:grpSpPr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AC084139-9BD5-4CD8-B122-64CA1A2F7271}"/>
                </a:ext>
              </a:extLst>
            </p:cNvPr>
            <p:cNvSpPr txBox="1"/>
            <p:nvPr/>
          </p:nvSpPr>
          <p:spPr>
            <a:xfrm>
              <a:off x="9783900" y="3982721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a</a:t>
              </a:r>
            </a:p>
          </p:txBody>
        </p:sp>
        <p:cxnSp>
          <p:nvCxnSpPr>
            <p:cNvPr id="36" name="Conector: Curvo 35">
              <a:extLst>
                <a:ext uri="{FF2B5EF4-FFF2-40B4-BE49-F238E27FC236}">
                  <a16:creationId xmlns:a16="http://schemas.microsoft.com/office/drawing/2014/main" id="{E25C7A26-6AE7-4C96-BB8E-F6FCA78F1638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9892104" y="4442453"/>
              <a:ext cx="111492" cy="269183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3C2F2788-D1B3-4143-AF79-E01639CD8E5B}"/>
              </a:ext>
            </a:extLst>
          </p:cNvPr>
          <p:cNvGrpSpPr/>
          <p:nvPr/>
        </p:nvGrpSpPr>
        <p:grpSpPr>
          <a:xfrm>
            <a:off x="8669104" y="4820023"/>
            <a:ext cx="1272480" cy="307777"/>
            <a:chOff x="8669104" y="4820023"/>
            <a:chExt cx="1272480" cy="307777"/>
          </a:xfrm>
        </p:grpSpPr>
        <p:cxnSp>
          <p:nvCxnSpPr>
            <p:cNvPr id="38" name="Conector: Curvo 37">
              <a:extLst>
                <a:ext uri="{FF2B5EF4-FFF2-40B4-BE49-F238E27FC236}">
                  <a16:creationId xmlns:a16="http://schemas.microsoft.com/office/drawing/2014/main" id="{6E0B7281-F12A-489E-B1FC-D79927A88125}"/>
                </a:ext>
              </a:extLst>
            </p:cNvPr>
            <p:cNvCxnSpPr>
              <a:cxnSpLocks/>
              <a:stCxn id="33" idx="4"/>
              <a:endCxn id="24" idx="4"/>
            </p:cNvCxnSpPr>
            <p:nvPr/>
          </p:nvCxnSpPr>
          <p:spPr>
            <a:xfrm rot="5400000" flipH="1">
              <a:off x="9282400" y="4267036"/>
              <a:ext cx="45888" cy="1272480"/>
            </a:xfrm>
            <a:prstGeom prst="curvedConnector3">
              <a:avLst>
                <a:gd name="adj1" fmla="val -4981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F9181B4B-D773-4C74-A076-37ABAD40B25A}"/>
                </a:ext>
              </a:extLst>
            </p:cNvPr>
            <p:cNvSpPr txBox="1"/>
            <p:nvPr/>
          </p:nvSpPr>
          <p:spPr>
            <a:xfrm>
              <a:off x="9145788" y="4820023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b</a:t>
              </a:r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9C2A71BA-F398-48B7-8223-23E75147068E}"/>
              </a:ext>
            </a:extLst>
          </p:cNvPr>
          <p:cNvGrpSpPr/>
          <p:nvPr/>
        </p:nvGrpSpPr>
        <p:grpSpPr>
          <a:xfrm>
            <a:off x="2646413" y="3799052"/>
            <a:ext cx="2762295" cy="2028805"/>
            <a:chOff x="2646413" y="3799052"/>
            <a:chExt cx="2762295" cy="2028805"/>
          </a:xfrm>
        </p:grpSpPr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53416615-0D5D-4CFA-BD7C-C6E51D8016FE}"/>
                </a:ext>
              </a:extLst>
            </p:cNvPr>
            <p:cNvSpPr txBox="1"/>
            <p:nvPr/>
          </p:nvSpPr>
          <p:spPr>
            <a:xfrm>
              <a:off x="2646413" y="5181526"/>
              <a:ext cx="27622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diagrama tem que ser </a:t>
              </a:r>
            </a:p>
            <a:p>
              <a:pPr algn="ctr"/>
              <a:r>
                <a:rPr lang="pt-BR" dirty="0"/>
                <a:t>determinístico  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45" name="Seta: Entalhada para a Direita 44">
              <a:extLst>
                <a:ext uri="{FF2B5EF4-FFF2-40B4-BE49-F238E27FC236}">
                  <a16:creationId xmlns:a16="http://schemas.microsoft.com/office/drawing/2014/main" id="{A46DC359-4F9B-48E8-8301-0DC06A023108}"/>
                </a:ext>
              </a:extLst>
            </p:cNvPr>
            <p:cNvSpPr/>
            <p:nvPr/>
          </p:nvSpPr>
          <p:spPr>
            <a:xfrm rot="8111114">
              <a:off x="4667624" y="4252375"/>
              <a:ext cx="333874" cy="186070"/>
            </a:xfrm>
            <a:prstGeom prst="notchedRightArrow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Seta: Entalhada para a Direita 45">
              <a:extLst>
                <a:ext uri="{FF2B5EF4-FFF2-40B4-BE49-F238E27FC236}">
                  <a16:creationId xmlns:a16="http://schemas.microsoft.com/office/drawing/2014/main" id="{8595DD8E-FEB8-4D85-B2C8-D8A9B3EA92CE}"/>
                </a:ext>
              </a:extLst>
            </p:cNvPr>
            <p:cNvSpPr/>
            <p:nvPr/>
          </p:nvSpPr>
          <p:spPr>
            <a:xfrm rot="8111114">
              <a:off x="3954216" y="3799052"/>
              <a:ext cx="335419" cy="186070"/>
            </a:xfrm>
            <a:prstGeom prst="notchedRightArrow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775BCF48-7DB5-448D-9E2F-DEF97B2A06D9}"/>
              </a:ext>
            </a:extLst>
          </p:cNvPr>
          <p:cNvCxnSpPr/>
          <p:nvPr/>
        </p:nvCxnSpPr>
        <p:spPr>
          <a:xfrm rot="16200000" flipH="1">
            <a:off x="3239455" y="3850798"/>
            <a:ext cx="1571636" cy="1714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4A3D21F-B190-420B-A845-F4BDAB0844A9}"/>
              </a:ext>
            </a:extLst>
          </p:cNvPr>
          <p:cNvCxnSpPr/>
          <p:nvPr/>
        </p:nvCxnSpPr>
        <p:spPr>
          <a:xfrm rot="5400000">
            <a:off x="3239455" y="3850798"/>
            <a:ext cx="1571636" cy="1714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4343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7" dur="indefinite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0" dur="indefinite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3" dur="indefinite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6" dur="indefinite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9" dur="indefinite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AEFEE-6230-4959-9910-7CFEFC07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64CE6D-6E24-48C0-BB56-0861E4F7D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000" dirty="0"/>
              <a:t>Construa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diagramas de transição </a:t>
            </a:r>
            <a:r>
              <a:rPr lang="pt-BR" sz="2000" dirty="0"/>
              <a:t>para reconhecer </a:t>
            </a:r>
            <a:br>
              <a:rPr lang="pt-BR" sz="2000" dirty="0"/>
            </a:br>
            <a:r>
              <a:rPr lang="pt-BR" sz="2000" dirty="0"/>
              <a:t>os padrões das expressões regulares abaixo:</a:t>
            </a:r>
            <a:br>
              <a:rPr lang="pt-BR" sz="2000" dirty="0"/>
            </a:br>
            <a:endParaRPr lang="pt-BR" sz="2000" dirty="0"/>
          </a:p>
          <a:p>
            <a:pPr marL="914400" lvl="1" indent="-457200">
              <a:buFont typeface="+mj-lt"/>
              <a:buAutoNum type="alphaLcParenR" startAt="2"/>
            </a:pPr>
            <a:r>
              <a:rPr lang="pt-BR" sz="1800" dirty="0"/>
              <a:t>((</a:t>
            </a:r>
            <a:r>
              <a:rPr lang="el-GR" sz="18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sz="1800" dirty="0"/>
              <a:t>|a)b*)*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6D85E7D-C419-4933-88D1-2496723EE1D9}"/>
              </a:ext>
            </a:extLst>
          </p:cNvPr>
          <p:cNvCxnSpPr>
            <a:cxnSpLocks/>
          </p:cNvCxnSpPr>
          <p:nvPr/>
        </p:nvCxnSpPr>
        <p:spPr>
          <a:xfrm>
            <a:off x="2395177" y="4711487"/>
            <a:ext cx="5518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3D90938-C0B5-47DE-9017-65EE9DC7DCD1}"/>
              </a:ext>
            </a:extLst>
          </p:cNvPr>
          <p:cNvSpPr txBox="1"/>
          <p:nvPr/>
        </p:nvSpPr>
        <p:spPr>
          <a:xfrm>
            <a:off x="2215775" y="4374501"/>
            <a:ext cx="691873" cy="336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início</a:t>
            </a:r>
          </a:p>
        </p:txBody>
      </p:sp>
      <p:cxnSp>
        <p:nvCxnSpPr>
          <p:cNvPr id="22" name="Conector: Curvo 21">
            <a:extLst>
              <a:ext uri="{FF2B5EF4-FFF2-40B4-BE49-F238E27FC236}">
                <a16:creationId xmlns:a16="http://schemas.microsoft.com/office/drawing/2014/main" id="{200EA5FB-BD29-4082-B48A-FA280DF31DDA}"/>
              </a:ext>
            </a:extLst>
          </p:cNvPr>
          <p:cNvCxnSpPr>
            <a:cxnSpLocks/>
          </p:cNvCxnSpPr>
          <p:nvPr/>
        </p:nvCxnSpPr>
        <p:spPr>
          <a:xfrm rot="17580000" flipH="1" flipV="1">
            <a:off x="3100626" y="4415549"/>
            <a:ext cx="111492" cy="269183"/>
          </a:xfrm>
          <a:prstGeom prst="curvedConnector4">
            <a:avLst>
              <a:gd name="adj1" fmla="val -180445"/>
              <a:gd name="adj2" fmla="val 1271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0B6AF81C-7E17-45EE-B810-619CB9675A4B}"/>
              </a:ext>
            </a:extLst>
          </p:cNvPr>
          <p:cNvSpPr/>
          <p:nvPr/>
        </p:nvSpPr>
        <p:spPr>
          <a:xfrm>
            <a:off x="2955194" y="4504141"/>
            <a:ext cx="394209" cy="407122"/>
          </a:xfrm>
          <a:prstGeom prst="ellipse">
            <a:avLst/>
          </a:prstGeom>
          <a:noFill/>
          <a:ln w="190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5BC80D0-4150-4B84-A326-4D24266DB827}"/>
              </a:ext>
            </a:extLst>
          </p:cNvPr>
          <p:cNvSpPr/>
          <p:nvPr/>
        </p:nvSpPr>
        <p:spPr>
          <a:xfrm>
            <a:off x="2994615" y="4550029"/>
            <a:ext cx="315367" cy="315345"/>
          </a:xfrm>
          <a:prstGeom prst="ellipse">
            <a:avLst/>
          </a:prstGeom>
          <a:noFill/>
          <a:ln w="190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55AB875-4447-46A2-8F05-1A99EC89CFC6}"/>
              </a:ext>
            </a:extLst>
          </p:cNvPr>
          <p:cNvSpPr txBox="1"/>
          <p:nvPr/>
        </p:nvSpPr>
        <p:spPr>
          <a:xfrm>
            <a:off x="2887642" y="396776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4343"/>
                </a:solidFill>
              </a:rPr>
              <a:t>a, b</a:t>
            </a:r>
          </a:p>
        </p:txBody>
      </p:sp>
    </p:spTree>
    <p:extLst>
      <p:ext uri="{BB962C8B-B14F-4D97-AF65-F5344CB8AC3E}">
        <p14:creationId xmlns:p14="http://schemas.microsoft.com/office/powerpoint/2010/main" val="13725010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7" grpId="0" animBg="1"/>
      <p:bldP spid="28" grpId="0" animBg="1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AEFEE-6230-4959-9910-7CFEFC07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64CE6D-6E24-48C0-BB56-0861E4F7D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000" dirty="0"/>
              <a:t>Construa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diagramas de transição </a:t>
            </a:r>
            <a:r>
              <a:rPr lang="pt-BR" sz="2000" dirty="0"/>
              <a:t>para reconhecer </a:t>
            </a:r>
            <a:br>
              <a:rPr lang="pt-BR" sz="2000" dirty="0"/>
            </a:br>
            <a:r>
              <a:rPr lang="pt-BR" sz="2000" dirty="0"/>
              <a:t>os padrões das expressões regulares abaixo:</a:t>
            </a:r>
            <a:br>
              <a:rPr lang="pt-BR" sz="2000" dirty="0"/>
            </a:br>
            <a:endParaRPr lang="pt-BR" sz="2000" dirty="0"/>
          </a:p>
          <a:p>
            <a:pPr marL="914400" lvl="1" indent="-457200">
              <a:buFont typeface="+mj-lt"/>
              <a:buAutoNum type="alphaLcParenR" startAt="3"/>
            </a:pPr>
            <a:r>
              <a:rPr lang="pt-BR" sz="1800" dirty="0"/>
              <a:t>a*</a:t>
            </a:r>
            <a:r>
              <a:rPr lang="pt-BR" sz="1800" dirty="0" err="1"/>
              <a:t>ba</a:t>
            </a:r>
            <a:r>
              <a:rPr lang="pt-BR" sz="1800" dirty="0"/>
              <a:t>*</a:t>
            </a:r>
            <a:r>
              <a:rPr lang="pt-BR" sz="1800" dirty="0" err="1"/>
              <a:t>ba</a:t>
            </a:r>
            <a:r>
              <a:rPr lang="pt-BR" sz="1800" dirty="0"/>
              <a:t>*</a:t>
            </a:r>
            <a:r>
              <a:rPr lang="pt-BR" sz="1800" dirty="0" err="1"/>
              <a:t>ba</a:t>
            </a:r>
            <a:r>
              <a:rPr lang="pt-BR" sz="1800" dirty="0"/>
              <a:t>*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EEADE1E-9F04-417B-B7F1-11943ECBB172}"/>
              </a:ext>
            </a:extLst>
          </p:cNvPr>
          <p:cNvGrpSpPr/>
          <p:nvPr/>
        </p:nvGrpSpPr>
        <p:grpSpPr>
          <a:xfrm>
            <a:off x="1951407" y="4388158"/>
            <a:ext cx="1046661" cy="494659"/>
            <a:chOff x="1951407" y="4388158"/>
            <a:chExt cx="1046661" cy="494659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D08C282B-0BA8-457A-B7DE-032A5C3BA430}"/>
                </a:ext>
              </a:extLst>
            </p:cNvPr>
            <p:cNvSpPr/>
            <p:nvPr/>
          </p:nvSpPr>
          <p:spPr>
            <a:xfrm>
              <a:off x="2682701" y="4567472"/>
              <a:ext cx="315367" cy="315345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C447A42C-DFCA-4A39-976F-AB2B0F0A48E9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2130809" y="4725144"/>
              <a:ext cx="5518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C20D75E-BD3C-4B00-8AB7-39CA27B74716}"/>
                </a:ext>
              </a:extLst>
            </p:cNvPr>
            <p:cNvSpPr txBox="1"/>
            <p:nvPr/>
          </p:nvSpPr>
          <p:spPr>
            <a:xfrm>
              <a:off x="1951407" y="4388158"/>
              <a:ext cx="691873" cy="336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início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F63EAA1-2AD6-4917-98F9-5E3AA00AFC87}"/>
              </a:ext>
            </a:extLst>
          </p:cNvPr>
          <p:cNvGrpSpPr/>
          <p:nvPr/>
        </p:nvGrpSpPr>
        <p:grpSpPr>
          <a:xfrm>
            <a:off x="2998068" y="4413582"/>
            <a:ext cx="1261467" cy="469235"/>
            <a:chOff x="2998068" y="4413582"/>
            <a:chExt cx="1261467" cy="469235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C3B3A2EF-0F9B-45F1-A695-2076BB5430F8}"/>
                </a:ext>
              </a:extLst>
            </p:cNvPr>
            <p:cNvSpPr/>
            <p:nvPr/>
          </p:nvSpPr>
          <p:spPr>
            <a:xfrm>
              <a:off x="3944168" y="4567472"/>
              <a:ext cx="315367" cy="315345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65235E81-8407-405B-9D2C-48C1C4B2ADDD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2998068" y="4725144"/>
              <a:ext cx="9461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6BC95635-B7A3-4C74-A243-6C775B0188D2}"/>
                </a:ext>
              </a:extLst>
            </p:cNvPr>
            <p:cNvSpPr txBox="1"/>
            <p:nvPr/>
          </p:nvSpPr>
          <p:spPr>
            <a:xfrm>
              <a:off x="3317069" y="4413582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b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971A9164-DAC2-410C-B863-BF50EAEEBA50}"/>
              </a:ext>
            </a:extLst>
          </p:cNvPr>
          <p:cNvGrpSpPr/>
          <p:nvPr/>
        </p:nvGrpSpPr>
        <p:grpSpPr>
          <a:xfrm>
            <a:off x="3947718" y="4013954"/>
            <a:ext cx="306494" cy="695653"/>
            <a:chOff x="3947718" y="4013954"/>
            <a:chExt cx="306494" cy="695653"/>
          </a:xfrm>
        </p:grpSpPr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73C430DF-1421-4027-A89B-C65DF6BF2B36}"/>
                </a:ext>
              </a:extLst>
            </p:cNvPr>
            <p:cNvSpPr txBox="1"/>
            <p:nvPr/>
          </p:nvSpPr>
          <p:spPr>
            <a:xfrm>
              <a:off x="3947718" y="4013954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a</a:t>
              </a:r>
            </a:p>
          </p:txBody>
        </p:sp>
        <p:cxnSp>
          <p:nvCxnSpPr>
            <p:cNvPr id="26" name="Conector: Curvo 25">
              <a:extLst>
                <a:ext uri="{FF2B5EF4-FFF2-40B4-BE49-F238E27FC236}">
                  <a16:creationId xmlns:a16="http://schemas.microsoft.com/office/drawing/2014/main" id="{68E06918-2F2D-4F09-94AD-24987A5EF32B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4055922" y="4519269"/>
              <a:ext cx="111492" cy="269183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8602EDC1-182C-4D42-B8BB-BCE384581AD2}"/>
              </a:ext>
            </a:extLst>
          </p:cNvPr>
          <p:cNvGrpSpPr/>
          <p:nvPr/>
        </p:nvGrpSpPr>
        <p:grpSpPr>
          <a:xfrm>
            <a:off x="2675922" y="4013954"/>
            <a:ext cx="306494" cy="695653"/>
            <a:chOff x="2675922" y="4013954"/>
            <a:chExt cx="306494" cy="695653"/>
          </a:xfrm>
        </p:grpSpPr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F867CF5C-9DFB-48E5-8125-817D5644F6C0}"/>
                </a:ext>
              </a:extLst>
            </p:cNvPr>
            <p:cNvSpPr txBox="1"/>
            <p:nvPr/>
          </p:nvSpPr>
          <p:spPr>
            <a:xfrm>
              <a:off x="2675922" y="4013954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a</a:t>
              </a:r>
            </a:p>
          </p:txBody>
        </p:sp>
        <p:cxnSp>
          <p:nvCxnSpPr>
            <p:cNvPr id="37" name="Conector: Curvo 36">
              <a:extLst>
                <a:ext uri="{FF2B5EF4-FFF2-40B4-BE49-F238E27FC236}">
                  <a16:creationId xmlns:a16="http://schemas.microsoft.com/office/drawing/2014/main" id="{8ABF55DA-FFE7-49FA-B4AE-5931570C09EC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2784126" y="4519269"/>
              <a:ext cx="111492" cy="269183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19163C52-F673-4A32-9C3B-8ABC3527BAE9}"/>
              </a:ext>
            </a:extLst>
          </p:cNvPr>
          <p:cNvGrpSpPr/>
          <p:nvPr/>
        </p:nvGrpSpPr>
        <p:grpSpPr>
          <a:xfrm>
            <a:off x="4259535" y="4402762"/>
            <a:ext cx="1223853" cy="476270"/>
            <a:chOff x="4259535" y="4402762"/>
            <a:chExt cx="1223853" cy="476270"/>
          </a:xfrm>
        </p:grpSpPr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4A0C5A3C-0886-4881-8234-BC7B2552D470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4259535" y="4725144"/>
              <a:ext cx="9043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24BC1DA2-4B80-4A0E-BA41-43248DD36BF1}"/>
                </a:ext>
              </a:extLst>
            </p:cNvPr>
            <p:cNvSpPr txBox="1"/>
            <p:nvPr/>
          </p:nvSpPr>
          <p:spPr>
            <a:xfrm>
              <a:off x="4557654" y="4402762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1A9D0812-3D0B-490E-956C-BF1F66337AFC}"/>
                </a:ext>
              </a:extLst>
            </p:cNvPr>
            <p:cNvSpPr/>
            <p:nvPr/>
          </p:nvSpPr>
          <p:spPr>
            <a:xfrm>
              <a:off x="5168021" y="4563687"/>
              <a:ext cx="315367" cy="315345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2</a:t>
              </a:r>
              <a:endParaRPr lang="pt-BR" sz="2000" dirty="0">
                <a:latin typeface="+mj-lt"/>
              </a:endParaRP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D36C91C-6E04-432F-B2D1-34CD9B257EAF}"/>
              </a:ext>
            </a:extLst>
          </p:cNvPr>
          <p:cNvGrpSpPr/>
          <p:nvPr/>
        </p:nvGrpSpPr>
        <p:grpSpPr>
          <a:xfrm>
            <a:off x="5483388" y="4398977"/>
            <a:ext cx="1311901" cy="525943"/>
            <a:chOff x="5483388" y="4398977"/>
            <a:chExt cx="1311901" cy="525943"/>
          </a:xfrm>
        </p:grpSpPr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E182559F-DC90-4831-B756-E2A2EA8A9E84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>
              <a:off x="5483388" y="4721359"/>
              <a:ext cx="9043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EB1341DB-4DEF-4B24-BFC6-1A5EA42995CA}"/>
                </a:ext>
              </a:extLst>
            </p:cNvPr>
            <p:cNvSpPr txBox="1"/>
            <p:nvPr/>
          </p:nvSpPr>
          <p:spPr>
            <a:xfrm>
              <a:off x="5781507" y="4398977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b</a:t>
              </a:r>
            </a:p>
          </p:txBody>
        </p:sp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1E30A2AF-926D-4FDE-9BDF-8F7C315F6C70}"/>
                </a:ext>
              </a:extLst>
            </p:cNvPr>
            <p:cNvGrpSpPr/>
            <p:nvPr/>
          </p:nvGrpSpPr>
          <p:grpSpPr>
            <a:xfrm>
              <a:off x="6401080" y="4517798"/>
              <a:ext cx="394209" cy="407122"/>
              <a:chOff x="3829441" y="2820172"/>
              <a:chExt cx="360040" cy="371834"/>
            </a:xfrm>
          </p:grpSpPr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B29F83FC-215F-4FF1-A4A3-D66D32A6827F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44A7E69B-2C19-494B-9C52-37B8E6777DA5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3</a:t>
                </a:r>
              </a:p>
            </p:txBody>
          </p:sp>
        </p:grp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FC4C86A-70E7-4879-980B-B812D1167A61}"/>
              </a:ext>
            </a:extLst>
          </p:cNvPr>
          <p:cNvGrpSpPr/>
          <p:nvPr/>
        </p:nvGrpSpPr>
        <p:grpSpPr>
          <a:xfrm>
            <a:off x="5171571" y="4010169"/>
            <a:ext cx="306494" cy="695653"/>
            <a:chOff x="5171571" y="4010169"/>
            <a:chExt cx="306494" cy="695653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F32C5064-7F05-45D7-AA22-7B32C10A9336}"/>
                </a:ext>
              </a:extLst>
            </p:cNvPr>
            <p:cNvSpPr txBox="1"/>
            <p:nvPr/>
          </p:nvSpPr>
          <p:spPr>
            <a:xfrm>
              <a:off x="5171571" y="4010169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a</a:t>
              </a:r>
            </a:p>
          </p:txBody>
        </p:sp>
        <p:cxnSp>
          <p:nvCxnSpPr>
            <p:cNvPr id="45" name="Conector: Curvo 44">
              <a:extLst>
                <a:ext uri="{FF2B5EF4-FFF2-40B4-BE49-F238E27FC236}">
                  <a16:creationId xmlns:a16="http://schemas.microsoft.com/office/drawing/2014/main" id="{1DADB27C-9CB9-44EC-9BC9-2A54E968D6C3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5279775" y="4515484"/>
              <a:ext cx="111492" cy="269183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69729DFB-7D36-4FE0-807A-E79EC5F5BF3E}"/>
              </a:ext>
            </a:extLst>
          </p:cNvPr>
          <p:cNvGrpSpPr/>
          <p:nvPr/>
        </p:nvGrpSpPr>
        <p:grpSpPr>
          <a:xfrm>
            <a:off x="6440501" y="3981421"/>
            <a:ext cx="306494" cy="650070"/>
            <a:chOff x="6440501" y="3981421"/>
            <a:chExt cx="306494" cy="650070"/>
          </a:xfrm>
        </p:grpSpPr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54BE3ECB-4AF6-4C62-8F3D-AB2AE1A2F628}"/>
                </a:ext>
              </a:extLst>
            </p:cNvPr>
            <p:cNvSpPr txBox="1"/>
            <p:nvPr/>
          </p:nvSpPr>
          <p:spPr>
            <a:xfrm>
              <a:off x="6440501" y="3981421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a</a:t>
              </a:r>
            </a:p>
          </p:txBody>
        </p:sp>
        <p:cxnSp>
          <p:nvCxnSpPr>
            <p:cNvPr id="47" name="Conector: Curvo 46">
              <a:extLst>
                <a:ext uri="{FF2B5EF4-FFF2-40B4-BE49-F238E27FC236}">
                  <a16:creationId xmlns:a16="http://schemas.microsoft.com/office/drawing/2014/main" id="{5D0B1128-65D9-4B9C-AA15-444DF56FEFA9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6548705" y="4441153"/>
              <a:ext cx="111492" cy="269183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8011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AEFEE-6230-4959-9910-7CFEFC07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64CE6D-6E24-48C0-BB56-0861E4F7D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000" dirty="0"/>
              <a:t>Construa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diagramas de transição </a:t>
            </a:r>
            <a:r>
              <a:rPr lang="pt-BR" sz="2000" dirty="0"/>
              <a:t>para reconhecer </a:t>
            </a:r>
            <a:br>
              <a:rPr lang="pt-BR" sz="2000" dirty="0"/>
            </a:br>
            <a:r>
              <a:rPr lang="pt-BR" sz="2000" dirty="0"/>
              <a:t>os padrões das expressões regulares abaixo:</a:t>
            </a:r>
            <a:br>
              <a:rPr lang="pt-BR" sz="2000" dirty="0"/>
            </a:br>
            <a:endParaRPr lang="pt-BR" sz="2000" dirty="0"/>
          </a:p>
          <a:p>
            <a:pPr marL="914400" lvl="1" indent="-457200">
              <a:buFont typeface="+mj-lt"/>
              <a:buAutoNum type="alphaLcParenR" startAt="4"/>
            </a:pPr>
            <a:r>
              <a:rPr lang="pt-BR" sz="1800" dirty="0"/>
              <a:t>(</a:t>
            </a:r>
            <a:r>
              <a:rPr lang="pt-BR" sz="1800" dirty="0" err="1"/>
              <a:t>a|b</a:t>
            </a:r>
            <a:r>
              <a:rPr lang="pt-BR" sz="1800" dirty="0"/>
              <a:t>)*a(</a:t>
            </a:r>
            <a:r>
              <a:rPr lang="pt-BR" sz="1800" dirty="0" err="1"/>
              <a:t>a|b</a:t>
            </a:r>
            <a:r>
              <a:rPr lang="pt-BR" sz="1800" dirty="0"/>
              <a:t>)(</a:t>
            </a:r>
            <a:r>
              <a:rPr lang="pt-BR" sz="1800" dirty="0" err="1"/>
              <a:t>a|b</a:t>
            </a:r>
            <a:r>
              <a:rPr lang="pt-BR" sz="1800" dirty="0"/>
              <a:t>)</a:t>
            </a:r>
            <a:br>
              <a:rPr lang="pt-BR" dirty="0"/>
            </a:br>
            <a:endParaRPr lang="pt-BR" dirty="0"/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AF8F2208-3110-405C-A279-6FE9064118DB}"/>
              </a:ext>
            </a:extLst>
          </p:cNvPr>
          <p:cNvGrpSpPr/>
          <p:nvPr/>
        </p:nvGrpSpPr>
        <p:grpSpPr>
          <a:xfrm>
            <a:off x="1951407" y="4388158"/>
            <a:ext cx="1046661" cy="494659"/>
            <a:chOff x="1951407" y="4388158"/>
            <a:chExt cx="1046661" cy="494659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8D1E9A2B-F736-4668-8796-CBD38B9FCCE0}"/>
                </a:ext>
              </a:extLst>
            </p:cNvPr>
            <p:cNvSpPr/>
            <p:nvPr/>
          </p:nvSpPr>
          <p:spPr>
            <a:xfrm>
              <a:off x="2682701" y="4567472"/>
              <a:ext cx="315367" cy="315345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B6554B8E-AB19-429C-ACCC-7996B29AF6A5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2130809" y="4725144"/>
              <a:ext cx="5518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1D2B5AAB-446D-4C66-9D98-B1B59B312464}"/>
                </a:ext>
              </a:extLst>
            </p:cNvPr>
            <p:cNvSpPr txBox="1"/>
            <p:nvPr/>
          </p:nvSpPr>
          <p:spPr>
            <a:xfrm>
              <a:off x="1951407" y="4388158"/>
              <a:ext cx="691873" cy="336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início</a:t>
              </a: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92D600A2-4FD0-4EAA-81F5-2C8A45E7AD45}"/>
              </a:ext>
            </a:extLst>
          </p:cNvPr>
          <p:cNvGrpSpPr/>
          <p:nvPr/>
        </p:nvGrpSpPr>
        <p:grpSpPr>
          <a:xfrm>
            <a:off x="2998068" y="4413582"/>
            <a:ext cx="1261467" cy="469235"/>
            <a:chOff x="2998068" y="4413582"/>
            <a:chExt cx="1261467" cy="469235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16EC53E9-F993-4278-B2B7-8D9B93552169}"/>
                </a:ext>
              </a:extLst>
            </p:cNvPr>
            <p:cNvSpPr/>
            <p:nvPr/>
          </p:nvSpPr>
          <p:spPr>
            <a:xfrm>
              <a:off x="3944168" y="4567472"/>
              <a:ext cx="315367" cy="315345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CD560CC7-A907-4703-90AA-1D7FEB072D74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2998068" y="4725144"/>
              <a:ext cx="9461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737F3A57-497C-4DF5-BDB6-BF377F0EA92A}"/>
                </a:ext>
              </a:extLst>
            </p:cNvPr>
            <p:cNvSpPr txBox="1"/>
            <p:nvPr/>
          </p:nvSpPr>
          <p:spPr>
            <a:xfrm>
              <a:off x="3317069" y="4413582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a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C721C175-FB20-4AC1-BFAD-3C0B848C6525}"/>
              </a:ext>
            </a:extLst>
          </p:cNvPr>
          <p:cNvGrpSpPr/>
          <p:nvPr/>
        </p:nvGrpSpPr>
        <p:grpSpPr>
          <a:xfrm>
            <a:off x="3947718" y="4013954"/>
            <a:ext cx="306494" cy="695653"/>
            <a:chOff x="3947718" y="4013954"/>
            <a:chExt cx="306494" cy="695653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0F61F471-EACA-4F6C-95ED-EF91B8ADEC6A}"/>
                </a:ext>
              </a:extLst>
            </p:cNvPr>
            <p:cNvSpPr txBox="1"/>
            <p:nvPr/>
          </p:nvSpPr>
          <p:spPr>
            <a:xfrm>
              <a:off x="3947718" y="4013954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a</a:t>
              </a:r>
            </a:p>
          </p:txBody>
        </p:sp>
        <p:cxnSp>
          <p:nvCxnSpPr>
            <p:cNvPr id="14" name="Conector: Curvo 13">
              <a:extLst>
                <a:ext uri="{FF2B5EF4-FFF2-40B4-BE49-F238E27FC236}">
                  <a16:creationId xmlns:a16="http://schemas.microsoft.com/office/drawing/2014/main" id="{E9D33410-F189-4469-A67C-26828149D212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4055922" y="4519269"/>
              <a:ext cx="111492" cy="269183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23810A18-8E4C-49C2-B5F3-1E01E70348B7}"/>
              </a:ext>
            </a:extLst>
          </p:cNvPr>
          <p:cNvGrpSpPr/>
          <p:nvPr/>
        </p:nvGrpSpPr>
        <p:grpSpPr>
          <a:xfrm>
            <a:off x="2675922" y="4013954"/>
            <a:ext cx="306494" cy="695653"/>
            <a:chOff x="2675922" y="4013954"/>
            <a:chExt cx="306494" cy="695653"/>
          </a:xfrm>
        </p:grpSpPr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3B10FC46-52F4-42A8-8E63-B85F0F8F279F}"/>
                </a:ext>
              </a:extLst>
            </p:cNvPr>
            <p:cNvSpPr txBox="1"/>
            <p:nvPr/>
          </p:nvSpPr>
          <p:spPr>
            <a:xfrm>
              <a:off x="2675922" y="4013954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b</a:t>
              </a:r>
            </a:p>
          </p:txBody>
        </p:sp>
        <p:cxnSp>
          <p:nvCxnSpPr>
            <p:cNvPr id="17" name="Conector: Curvo 16">
              <a:extLst>
                <a:ext uri="{FF2B5EF4-FFF2-40B4-BE49-F238E27FC236}">
                  <a16:creationId xmlns:a16="http://schemas.microsoft.com/office/drawing/2014/main" id="{D2285D9F-ACD8-4FAC-A25B-54AD2F959060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2784126" y="4519269"/>
              <a:ext cx="111492" cy="269183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C6F8B9C4-67B0-426F-BE1F-E5D67F8EB824}"/>
              </a:ext>
            </a:extLst>
          </p:cNvPr>
          <p:cNvGrpSpPr/>
          <p:nvPr/>
        </p:nvGrpSpPr>
        <p:grpSpPr>
          <a:xfrm>
            <a:off x="2846735" y="4796070"/>
            <a:ext cx="1261467" cy="307777"/>
            <a:chOff x="2846735" y="4796070"/>
            <a:chExt cx="1261467" cy="307777"/>
          </a:xfrm>
        </p:grpSpPr>
        <p:cxnSp>
          <p:nvCxnSpPr>
            <p:cNvPr id="36" name="Conector: Curvo 35">
              <a:extLst>
                <a:ext uri="{FF2B5EF4-FFF2-40B4-BE49-F238E27FC236}">
                  <a16:creationId xmlns:a16="http://schemas.microsoft.com/office/drawing/2014/main" id="{D1AD0BA9-6F34-4739-8B52-12655801B6DA}"/>
                </a:ext>
              </a:extLst>
            </p:cNvPr>
            <p:cNvCxnSpPr>
              <a:cxnSpLocks/>
              <a:stCxn id="9" idx="4"/>
              <a:endCxn id="5" idx="4"/>
            </p:cNvCxnSpPr>
            <p:nvPr/>
          </p:nvCxnSpPr>
          <p:spPr>
            <a:xfrm rot="5400000">
              <a:off x="3471119" y="4252084"/>
              <a:ext cx="12700" cy="1261467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27458F45-AE7D-45DB-867C-857EEEE657A5}"/>
                </a:ext>
              </a:extLst>
            </p:cNvPr>
            <p:cNvSpPr txBox="1"/>
            <p:nvPr/>
          </p:nvSpPr>
          <p:spPr>
            <a:xfrm>
              <a:off x="3318673" y="4796070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b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BE74057E-AD6F-4D25-AB74-9B2843CE9415}"/>
              </a:ext>
            </a:extLst>
          </p:cNvPr>
          <p:cNvGrpSpPr/>
          <p:nvPr/>
        </p:nvGrpSpPr>
        <p:grpSpPr>
          <a:xfrm>
            <a:off x="4259535" y="4418445"/>
            <a:ext cx="1223853" cy="460587"/>
            <a:chOff x="4259535" y="4418445"/>
            <a:chExt cx="1223853" cy="460587"/>
          </a:xfrm>
        </p:grpSpPr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C49EFFCB-219D-473F-8313-2362DF6101C5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4259535" y="4725144"/>
              <a:ext cx="9043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D18ADBE5-5BA2-482F-BC10-123A7DEDC4D0}"/>
                </a:ext>
              </a:extLst>
            </p:cNvPr>
            <p:cNvSpPr/>
            <p:nvPr/>
          </p:nvSpPr>
          <p:spPr>
            <a:xfrm>
              <a:off x="5168021" y="4563687"/>
              <a:ext cx="315367" cy="315345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2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03CB5E01-039B-4EBC-BE92-E03BC932FEE9}"/>
                </a:ext>
              </a:extLst>
            </p:cNvPr>
            <p:cNvSpPr txBox="1"/>
            <p:nvPr/>
          </p:nvSpPr>
          <p:spPr>
            <a:xfrm>
              <a:off x="4446266" y="4418445"/>
              <a:ext cx="5293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a, b</a:t>
              </a:r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425CE8BA-26AB-4789-B068-8523017F290C}"/>
              </a:ext>
            </a:extLst>
          </p:cNvPr>
          <p:cNvGrpSpPr/>
          <p:nvPr/>
        </p:nvGrpSpPr>
        <p:grpSpPr>
          <a:xfrm>
            <a:off x="5483388" y="4418444"/>
            <a:ext cx="1311901" cy="506476"/>
            <a:chOff x="5483388" y="4418444"/>
            <a:chExt cx="1311901" cy="506476"/>
          </a:xfrm>
        </p:grpSpPr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86CE748D-B434-49E7-B195-88AC494BB393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>
              <a:off x="5483388" y="4721359"/>
              <a:ext cx="9043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CC286A26-5A11-4AB0-B2DB-BFE7B5F1C768}"/>
                </a:ext>
              </a:extLst>
            </p:cNvPr>
            <p:cNvGrpSpPr/>
            <p:nvPr/>
          </p:nvGrpSpPr>
          <p:grpSpPr>
            <a:xfrm>
              <a:off x="6401080" y="4517798"/>
              <a:ext cx="394209" cy="407122"/>
              <a:chOff x="3829441" y="2820172"/>
              <a:chExt cx="360040" cy="371834"/>
            </a:xfrm>
          </p:grpSpPr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42891E30-9AEA-4EE8-ACE6-8DB30CE1B3B8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0AE59683-6A14-40A7-85DA-BD730E0C9CD9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3</a:t>
                </a:r>
              </a:p>
            </p:txBody>
          </p:sp>
        </p:grp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E2D6D7A2-62FE-436B-BAA8-09376E83DCE5}"/>
                </a:ext>
              </a:extLst>
            </p:cNvPr>
            <p:cNvSpPr txBox="1"/>
            <p:nvPr/>
          </p:nvSpPr>
          <p:spPr>
            <a:xfrm>
              <a:off x="5670900" y="4418444"/>
              <a:ext cx="5293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a,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50923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50DF1-A583-41C6-AC7D-F36BFAD3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F7CB2B-6274-403E-8CAD-9F6321840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principais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tarefas de um analisador léxico </a:t>
            </a:r>
            <a:r>
              <a:rPr lang="pt-BR" dirty="0"/>
              <a:t>são:</a:t>
            </a:r>
          </a:p>
          <a:p>
            <a:pPr lvl="1"/>
            <a:r>
              <a:rPr lang="pt-BR" dirty="0"/>
              <a:t>Ler os caracteres da entrada</a:t>
            </a:r>
          </a:p>
          <a:p>
            <a:pPr lvl="1"/>
            <a:r>
              <a:rPr lang="pt-BR" dirty="0"/>
              <a:t>Agrupá-los em lexemas</a:t>
            </a:r>
          </a:p>
          <a:p>
            <a:pPr lvl="1"/>
            <a:r>
              <a:rPr lang="pt-BR" dirty="0"/>
              <a:t>Produzir uma sequência de </a:t>
            </a:r>
            <a:r>
              <a:rPr lang="pt-BR" b="1" dirty="0"/>
              <a:t>tokens</a:t>
            </a:r>
            <a:endParaRPr lang="pt-BR" dirty="0"/>
          </a:p>
          <a:p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expressões regulares</a:t>
            </a:r>
            <a:r>
              <a:rPr lang="pt-BR" dirty="0"/>
              <a:t> formam a base de um reconhecedor</a:t>
            </a:r>
          </a:p>
          <a:p>
            <a:pPr lvl="1"/>
            <a:r>
              <a:rPr lang="pt-BR" dirty="0"/>
              <a:t>Permitem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especificar os padrões </a:t>
            </a:r>
            <a:r>
              <a:rPr lang="pt-BR" dirty="0"/>
              <a:t>dos tokens</a:t>
            </a:r>
          </a:p>
          <a:p>
            <a:pPr lvl="1"/>
            <a:r>
              <a:rPr lang="pt-BR" dirty="0"/>
              <a:t>Podem ser transformadas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diagramas de transição</a:t>
            </a:r>
          </a:p>
          <a:p>
            <a:pPr lvl="1"/>
            <a:r>
              <a:rPr lang="pt-BR" dirty="0"/>
              <a:t>Diagramas de transição podem ser implementados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código</a:t>
            </a:r>
          </a:p>
          <a:p>
            <a:pPr lvl="2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887782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E66D7-59E3-40C4-8FB3-4D10B7030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Extensões de Expressões 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6CB907-4813-4990-8655-8E8454920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Desde que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Kleene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introduziu as expressões regulares em 1950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muitas extensões foram criadas</a:t>
            </a:r>
          </a:p>
          <a:p>
            <a:pPr lvl="1"/>
            <a:r>
              <a:rPr lang="pt-BR" dirty="0"/>
              <a:t>Algumas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extensões importantes </a:t>
            </a:r>
            <a:r>
              <a:rPr lang="pt-BR" dirty="0"/>
              <a:t>são aquelas incorporadas no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Lex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pt-BR" dirty="0"/>
              <a:t>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Uma ou mais instâncias</a:t>
            </a:r>
            <a:r>
              <a:rPr lang="pt-BR" dirty="0"/>
              <a:t>: o operador </a:t>
            </a:r>
            <a:r>
              <a:rPr lang="pt-BR" dirty="0">
                <a:latin typeface="Consolas" panose="020B0609020204030204" pitchFamily="49" charset="0"/>
              </a:rPr>
              <a:t>+</a:t>
            </a:r>
            <a:r>
              <a:rPr lang="pt-BR" dirty="0"/>
              <a:t> representa o fechamento positivo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BR" dirty="0"/>
              <a:t>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Zero ou uma instância</a:t>
            </a:r>
            <a:r>
              <a:rPr lang="pt-BR" dirty="0"/>
              <a:t>: o operador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?</a:t>
            </a:r>
            <a:r>
              <a:rPr lang="pt-BR" dirty="0"/>
              <a:t> representa zero ou uma ocorrência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BR" dirty="0"/>
              <a:t>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Classe de caracteres</a:t>
            </a:r>
            <a:r>
              <a:rPr lang="pt-BR" dirty="0"/>
              <a:t>: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[abc]</a:t>
            </a:r>
            <a:r>
              <a:rPr lang="pt-BR" dirty="0"/>
              <a:t> representa 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</a:rPr>
              <a:t>a|b|c</a:t>
            </a:r>
            <a:r>
              <a:rPr lang="pt-BR" dirty="0"/>
              <a:t>,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[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</a:rPr>
              <a:t>a-z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]</a:t>
            </a:r>
            <a:r>
              <a:rPr lang="pt-BR" dirty="0"/>
              <a:t> representa 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</a:rPr>
              <a:t>a|b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|…|z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D86162-34E0-47C3-9CEE-355350C08CCC}"/>
              </a:ext>
            </a:extLst>
          </p:cNvPr>
          <p:cNvSpPr txBox="1"/>
          <p:nvPr/>
        </p:nvSpPr>
        <p:spPr>
          <a:xfrm>
            <a:off x="1125860" y="5013176"/>
            <a:ext cx="4211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letra_</a:t>
            </a:r>
            <a:r>
              <a:rPr lang="pt-BR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[A-</a:t>
            </a:r>
            <a:r>
              <a:rPr lang="pt-BR" dirty="0" err="1">
                <a:latin typeface="Consolas" panose="020B0609020204030204" pitchFamily="49" charset="0"/>
                <a:sym typeface="Wingdings 3" panose="05040102010807070707" pitchFamily="18" charset="2"/>
              </a:rPr>
              <a:t>Za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-z_]</a:t>
            </a:r>
          </a:p>
          <a:p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dígito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 [0-9]</a:t>
            </a:r>
          </a:p>
          <a:p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id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      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letra_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(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letra_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dígito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)*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186B038-0D76-4E25-918A-43BC1AA131D6}"/>
              </a:ext>
            </a:extLst>
          </p:cNvPr>
          <p:cNvSpPr txBox="1"/>
          <p:nvPr/>
        </p:nvSpPr>
        <p:spPr>
          <a:xfrm>
            <a:off x="6022404" y="5013176"/>
            <a:ext cx="5857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dígito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 [0-9]</a:t>
            </a:r>
          </a:p>
          <a:p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dígitos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  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dígito</a:t>
            </a:r>
            <a:r>
              <a:rPr lang="pt-BR" dirty="0">
                <a:sym typeface="Symbol" panose="05050102010706020507" pitchFamily="18" charset="2"/>
              </a:rPr>
              <a:t>+</a:t>
            </a:r>
            <a:endParaRPr lang="pt-BR" i="1" dirty="0">
              <a:latin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número</a:t>
            </a:r>
            <a:r>
              <a:rPr lang="pt-BR" i="1" dirty="0">
                <a:latin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dígitos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(.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dígitos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)?(E[+-]?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dígitos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)?</a:t>
            </a:r>
            <a:endParaRPr lang="pt-BR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67608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63EF0-D1AB-446F-BC3A-B4D0B23F5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Extensões de Expressões Regulares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7EAE483-FF80-46CE-BB95-32E2494D9D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0237706"/>
              </p:ext>
            </p:extLst>
          </p:nvPr>
        </p:nvGraphicFramePr>
        <p:xfrm>
          <a:off x="1593912" y="2420888"/>
          <a:ext cx="928903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83627870"/>
                    </a:ext>
                  </a:extLst>
                </a:gridCol>
                <a:gridCol w="4971333">
                  <a:extLst>
                    <a:ext uri="{9D8B030D-6E8A-4147-A177-3AD203B41FA5}">
                      <a16:colId xmlns:a16="http://schemas.microsoft.com/office/drawing/2014/main" val="4235417748"/>
                    </a:ext>
                  </a:extLst>
                </a:gridCol>
                <a:gridCol w="2949547">
                  <a:extLst>
                    <a:ext uri="{9D8B030D-6E8A-4147-A177-3AD203B41FA5}">
                      <a16:colId xmlns:a16="http://schemas.microsoft.com/office/drawing/2014/main" val="151533625"/>
                    </a:ext>
                  </a:extLst>
                </a:gridCol>
              </a:tblGrid>
              <a:tr h="302897">
                <a:tc>
                  <a:txBody>
                    <a:bodyPr/>
                    <a:lstStyle/>
                    <a:p>
                      <a:r>
                        <a:rPr lang="pt-BR" sz="1600" dirty="0"/>
                        <a:t>Expressão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Casa com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Exemplo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922597"/>
                  </a:ext>
                </a:extLst>
              </a:tr>
              <a:tr h="27260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\c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b="0" dirty="0"/>
                        <a:t>O caractere c literalmente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\*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40776"/>
                  </a:ext>
                </a:extLst>
              </a:tr>
              <a:tr h="27260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"s"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b="0" dirty="0"/>
                        <a:t>A cadeia s literalmente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"**"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320126"/>
                  </a:ext>
                </a:extLst>
              </a:tr>
              <a:tr h="27260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b="0" dirty="0"/>
                        <a:t>Qualquer caractere menos quebra de linha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a.*b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002028"/>
                  </a:ext>
                </a:extLst>
              </a:tr>
              <a:tr h="272607">
                <a:tc>
                  <a:txBody>
                    <a:bodyPr/>
                    <a:lstStyle/>
                    <a:p>
                      <a:r>
                        <a:rPr lang="pt-BR" sz="1600" baseline="30000" dirty="0">
                          <a:latin typeface="Consolas" panose="020B0609020204030204" pitchFamily="49" charset="0"/>
                        </a:rPr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b="0" dirty="0"/>
                        <a:t>O início de uma linha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baseline="30000" dirty="0">
                          <a:latin typeface="Consolas" panose="020B0609020204030204" pitchFamily="49" charset="0"/>
                        </a:rPr>
                        <a:t>^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abc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710044"/>
                  </a:ext>
                </a:extLst>
              </a:tr>
              <a:tr h="27260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b="0" dirty="0"/>
                        <a:t>O fim de uma linha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abc$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852436"/>
                  </a:ext>
                </a:extLst>
              </a:tr>
              <a:tr h="27260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[s]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b="0" dirty="0"/>
                        <a:t>Qualquer um dos caracteres na cadeia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[abc]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16397"/>
                  </a:ext>
                </a:extLst>
              </a:tr>
              <a:tr h="27260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t-BR" sz="1600" baseline="30000" dirty="0">
                          <a:latin typeface="Consolas" panose="020B0609020204030204" pitchFamily="49" charset="0"/>
                        </a:rPr>
                        <a:t>^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s]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b="0" dirty="0"/>
                        <a:t>Qualquer caractere não presente na cadeia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t-BR" sz="1600" baseline="30000" dirty="0">
                          <a:latin typeface="Consolas" panose="020B0609020204030204" pitchFamily="49" charset="0"/>
                        </a:rPr>
                        <a:t>^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abc]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691365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C6CE6ECE-B35F-4032-A913-32FF58C9DE94}"/>
              </a:ext>
            </a:extLst>
          </p:cNvPr>
          <p:cNvSpPr txBox="1"/>
          <p:nvPr/>
        </p:nvSpPr>
        <p:spPr>
          <a:xfrm>
            <a:off x="4580215" y="5301208"/>
            <a:ext cx="302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Expressões Regulares do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Lex</a:t>
            </a:r>
          </a:p>
        </p:txBody>
      </p:sp>
    </p:spTree>
    <p:extLst>
      <p:ext uri="{BB962C8B-B14F-4D97-AF65-F5344CB8AC3E}">
        <p14:creationId xmlns:p14="http://schemas.microsoft.com/office/powerpoint/2010/main" val="317863446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63EF0-D1AB-446F-BC3A-B4D0B23F5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Extensões de Expressões Regulares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7EAE483-FF80-46CE-BB95-32E2494D9D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40509"/>
              </p:ext>
            </p:extLst>
          </p:nvPr>
        </p:nvGraphicFramePr>
        <p:xfrm>
          <a:off x="1593912" y="2348880"/>
          <a:ext cx="9289032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075">
                  <a:extLst>
                    <a:ext uri="{9D8B030D-6E8A-4147-A177-3AD203B41FA5}">
                      <a16:colId xmlns:a16="http://schemas.microsoft.com/office/drawing/2014/main" val="83627870"/>
                    </a:ext>
                  </a:extLst>
                </a:gridCol>
                <a:gridCol w="4707410">
                  <a:extLst>
                    <a:ext uri="{9D8B030D-6E8A-4147-A177-3AD203B41FA5}">
                      <a16:colId xmlns:a16="http://schemas.microsoft.com/office/drawing/2014/main" val="4235417748"/>
                    </a:ext>
                  </a:extLst>
                </a:gridCol>
                <a:gridCol w="2949547">
                  <a:extLst>
                    <a:ext uri="{9D8B030D-6E8A-4147-A177-3AD203B41FA5}">
                      <a16:colId xmlns:a16="http://schemas.microsoft.com/office/drawing/2014/main" val="151533625"/>
                    </a:ext>
                  </a:extLst>
                </a:gridCol>
              </a:tblGrid>
              <a:tr h="302897">
                <a:tc>
                  <a:txBody>
                    <a:bodyPr/>
                    <a:lstStyle/>
                    <a:p>
                      <a:r>
                        <a:rPr lang="pt-BR" sz="1600" dirty="0"/>
                        <a:t>Expressão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Casa com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Exemplo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922597"/>
                  </a:ext>
                </a:extLst>
              </a:tr>
              <a:tr h="27260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r*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Zero ou mais cadeias casando com 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a*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247668"/>
                  </a:ext>
                </a:extLst>
              </a:tr>
              <a:tr h="27260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pt-BR" sz="1600" baseline="0" dirty="0"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Uma ou mais cadeias casando com 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a+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025126"/>
                  </a:ext>
                </a:extLst>
              </a:tr>
              <a:tr h="27260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r?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Zero ou um 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a?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4454331"/>
                  </a:ext>
                </a:extLst>
              </a:tr>
              <a:tr h="27260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r{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m,n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Entre m e n ocorrências de 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a{1,5}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729705"/>
                  </a:ext>
                </a:extLst>
              </a:tr>
              <a:tr h="27260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Um r</a:t>
                      </a:r>
                      <a:r>
                        <a:rPr lang="pt-BR" sz="1400" baseline="-25000" dirty="0"/>
                        <a:t>1</a:t>
                      </a:r>
                      <a:r>
                        <a:rPr lang="pt-BR" sz="1400" dirty="0"/>
                        <a:t> seguido por um r</a:t>
                      </a:r>
                      <a:r>
                        <a:rPr lang="pt-BR" sz="1400" baseline="-25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ab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516817"/>
                  </a:ext>
                </a:extLst>
              </a:tr>
              <a:tr h="27260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|r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Um r</a:t>
                      </a:r>
                      <a:r>
                        <a:rPr lang="pt-BR" sz="1400" baseline="-25000" dirty="0"/>
                        <a:t>1</a:t>
                      </a:r>
                      <a:r>
                        <a:rPr lang="pt-BR" sz="1400" dirty="0"/>
                        <a:t> ou um r</a:t>
                      </a:r>
                      <a:r>
                        <a:rPr lang="pt-BR" sz="1400" baseline="-25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a|b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413782"/>
                  </a:ext>
                </a:extLst>
              </a:tr>
              <a:tr h="27260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(r)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O mesmo que 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a|b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7604840"/>
                  </a:ext>
                </a:extLst>
              </a:tr>
              <a:tr h="27260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/r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r</a:t>
                      </a:r>
                      <a:r>
                        <a:rPr lang="pt-BR" sz="1400" baseline="-25000" dirty="0"/>
                        <a:t>1</a:t>
                      </a:r>
                      <a:r>
                        <a:rPr lang="pt-BR" sz="1400" dirty="0"/>
                        <a:t> quando seguido por r</a:t>
                      </a:r>
                      <a:r>
                        <a:rPr lang="pt-BR" sz="1400" baseline="-25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abc/123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5097488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C6CE6ECE-B35F-4032-A913-32FF58C9DE94}"/>
              </a:ext>
            </a:extLst>
          </p:cNvPr>
          <p:cNvSpPr txBox="1"/>
          <p:nvPr/>
        </p:nvSpPr>
        <p:spPr>
          <a:xfrm>
            <a:off x="4724231" y="5589240"/>
            <a:ext cx="302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Expressões Regulares do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Lex</a:t>
            </a:r>
          </a:p>
        </p:txBody>
      </p:sp>
    </p:spTree>
    <p:extLst>
      <p:ext uri="{BB962C8B-B14F-4D97-AF65-F5344CB8AC3E}">
        <p14:creationId xmlns:p14="http://schemas.microsoft.com/office/powerpoint/2010/main" val="103482192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E469B-FE35-4092-A5A5-6C8F9860C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Extensões de Expressões 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DEBD1C-E4A2-4CF3-921F-62A92B638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expressões regulares no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Lex</a:t>
            </a:r>
            <a:r>
              <a:rPr lang="pt-BR" dirty="0"/>
              <a:t> dão a todos </a:t>
            </a:r>
            <a:br>
              <a:rPr lang="pt-BR" dirty="0"/>
            </a:br>
            <a:r>
              <a:rPr lang="pt-BR" dirty="0"/>
              <a:t>estes símbolos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significado especial</a:t>
            </a:r>
            <a:r>
              <a:rPr lang="pt-BR" dirty="0"/>
              <a:t>:</a:t>
            </a:r>
            <a:br>
              <a:rPr lang="pt-BR" dirty="0"/>
            </a:b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Seu significado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precisa ser desativado </a:t>
            </a:r>
            <a:r>
              <a:rPr lang="pt-BR" dirty="0"/>
              <a:t>se eles forem necessários para representar a si mesmos em uma cadeia. Podemos fazer isso:</a:t>
            </a:r>
          </a:p>
          <a:p>
            <a:pPr lvl="2"/>
            <a:r>
              <a:rPr lang="pt-BR" dirty="0"/>
              <a:t>Colocando o caractere dentro de uma cadeia</a:t>
            </a:r>
          </a:p>
          <a:p>
            <a:pPr lvl="2"/>
            <a:endParaRPr lang="pt-BR" dirty="0"/>
          </a:p>
          <a:p>
            <a:pPr lvl="2"/>
            <a:r>
              <a:rPr lang="pt-BR" dirty="0"/>
              <a:t>Precedendo o caractere com uma barra invertida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D4FD42D-95CE-434C-A09C-E90A93B259DF}"/>
              </a:ext>
            </a:extLst>
          </p:cNvPr>
          <p:cNvSpPr/>
          <p:nvPr/>
        </p:nvSpPr>
        <p:spPr>
          <a:xfrm>
            <a:off x="1341884" y="2948870"/>
            <a:ext cx="3711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\ " . ^ [ ] * + ? { } | /</a:t>
            </a:r>
            <a:endParaRPr lang="pt-BR" sz="20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033A71F-3B63-4AE8-8349-22964DEAD4A5}"/>
              </a:ext>
            </a:extLst>
          </p:cNvPr>
          <p:cNvSpPr/>
          <p:nvPr/>
        </p:nvSpPr>
        <p:spPr>
          <a:xfrm>
            <a:off x="2129163" y="4869160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"**"</a:t>
            </a:r>
            <a:r>
              <a:rPr lang="pt-BR" dirty="0"/>
              <a:t> casa com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**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E271E91-D4EC-4852-8464-16341AD29CBA}"/>
              </a:ext>
            </a:extLst>
          </p:cNvPr>
          <p:cNvSpPr/>
          <p:nvPr/>
        </p:nvSpPr>
        <p:spPr>
          <a:xfrm>
            <a:off x="2129163" y="5661248"/>
            <a:ext cx="2206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\*\*</a:t>
            </a:r>
            <a:r>
              <a:rPr lang="pt-BR" dirty="0"/>
              <a:t> casa com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**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65500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6D2D7-3A1E-432D-91D6-6E933041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Extensões de Expressões 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F1154D-BB57-436E-9B8A-FDA763946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classe de caractere complementada </a:t>
            </a:r>
            <a:r>
              <a:rPr lang="pt-BR" dirty="0"/>
              <a:t>representa </a:t>
            </a:r>
            <a:br>
              <a:rPr lang="pt-BR" dirty="0"/>
            </a:br>
            <a:r>
              <a:rPr lang="pt-BR" dirty="0"/>
              <a:t>qualquer caractere, exceto os indicados na classe</a:t>
            </a:r>
          </a:p>
          <a:p>
            <a:pPr lvl="1"/>
            <a:r>
              <a:rPr lang="pt-BR" dirty="0"/>
              <a:t>Indicada pelo uso 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^</a:t>
            </a:r>
            <a:r>
              <a:rPr lang="pt-BR" baseline="30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como primeiro caractere</a:t>
            </a:r>
            <a:endParaRPr lang="pt-BR" baseline="30000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pt-BR" dirty="0"/>
              <a:t>O caractere </a:t>
            </a:r>
            <a:r>
              <a:rPr lang="pt-BR" dirty="0">
                <a:latin typeface="Consolas" panose="020B0609020204030204" pitchFamily="49" charset="0"/>
              </a:rPr>
              <a:t>^</a:t>
            </a:r>
            <a:r>
              <a:rPr lang="pt-BR" dirty="0"/>
              <a:t> não faz parte da classe: </a:t>
            </a:r>
            <a:r>
              <a:rPr lang="pt-BR" dirty="0">
                <a:latin typeface="Consolas" panose="020B0609020204030204" pitchFamily="49" charset="0"/>
              </a:rPr>
              <a:t>[^A-</a:t>
            </a:r>
            <a:r>
              <a:rPr lang="pt-BR" dirty="0" err="1">
                <a:latin typeface="Consolas" panose="020B0609020204030204" pitchFamily="49" charset="0"/>
              </a:rPr>
              <a:t>Za</a:t>
            </a:r>
            <a:r>
              <a:rPr lang="pt-BR" dirty="0">
                <a:latin typeface="Consolas" panose="020B0609020204030204" pitchFamily="49" charset="0"/>
              </a:rPr>
              <a:t>-z]</a:t>
            </a:r>
            <a:endParaRPr lang="pt-BR" dirty="0"/>
          </a:p>
          <a:p>
            <a:pPr lvl="2"/>
            <a:r>
              <a:rPr lang="pt-BR" dirty="0"/>
              <a:t>A menos que seja listado dentro da própria classe: </a:t>
            </a:r>
            <a:r>
              <a:rPr lang="pt-BR" dirty="0">
                <a:latin typeface="Consolas" panose="020B0609020204030204" pitchFamily="49" charset="0"/>
              </a:rPr>
              <a:t>[^\^]</a:t>
            </a:r>
            <a:endParaRPr lang="pt-BR" dirty="0"/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quebra de linha </a:t>
            </a:r>
            <a:r>
              <a:rPr lang="pt-BR" dirty="0"/>
              <a:t>não pode estar em nenhuma classe de caractere</a:t>
            </a:r>
          </a:p>
          <a:p>
            <a:pPr lvl="2"/>
            <a:r>
              <a:rPr lang="pt-BR" dirty="0">
                <a:latin typeface="Consolas" panose="020B0609020204030204" pitchFamily="49" charset="0"/>
              </a:rPr>
              <a:t>[^\^] </a:t>
            </a:r>
            <a:r>
              <a:rPr lang="pt-BR" dirty="0"/>
              <a:t>denota qualquer caractere menos o circunflexo e a quebra de linha</a:t>
            </a:r>
            <a:endParaRPr lang="pt-BR" sz="1600" dirty="0"/>
          </a:p>
          <a:p>
            <a:pPr lvl="1"/>
            <a:r>
              <a:rPr lang="pt-BR" dirty="0"/>
              <a:t>O caractere </a:t>
            </a:r>
            <a:r>
              <a:rPr lang="pt-BR" dirty="0">
                <a:latin typeface="Consolas" panose="020B0609020204030204" pitchFamily="49" charset="0"/>
              </a:rPr>
              <a:t>^</a:t>
            </a:r>
            <a:r>
              <a:rPr lang="pt-BR" dirty="0"/>
              <a:t> também indica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início de uma linha</a:t>
            </a:r>
          </a:p>
          <a:p>
            <a:pPr lvl="2"/>
            <a:r>
              <a:rPr lang="pt-BR" dirty="0"/>
              <a:t>A diferença é feita pelo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contexto</a:t>
            </a:r>
            <a:r>
              <a:rPr lang="pt-BR" dirty="0"/>
              <a:t>:  </a:t>
            </a:r>
            <a:r>
              <a:rPr lang="pt-BR" dirty="0">
                <a:latin typeface="Consolas" panose="020B0609020204030204" pitchFamily="49" charset="0"/>
              </a:rPr>
              <a:t>^[^</a:t>
            </a:r>
            <a:r>
              <a:rPr lang="pt-BR" dirty="0" err="1">
                <a:latin typeface="Consolas" panose="020B0609020204030204" pitchFamily="49" charset="0"/>
              </a:rPr>
              <a:t>aeiou</a:t>
            </a:r>
            <a:r>
              <a:rPr lang="pt-BR" dirty="0">
                <a:latin typeface="Consolas" panose="020B0609020204030204" pitchFamily="49" charset="0"/>
              </a:rPr>
              <a:t>]*$</a:t>
            </a:r>
          </a:p>
        </p:txBody>
      </p:sp>
    </p:spTree>
    <p:extLst>
      <p:ext uri="{BB962C8B-B14F-4D97-AF65-F5344CB8AC3E}">
        <p14:creationId xmlns:p14="http://schemas.microsoft.com/office/powerpoint/2010/main" val="66102747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45B99-7056-48B0-8988-F470CE18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E1D2E8-FD5A-4FA3-B50E-90F8DE089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Escreva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classes de caracteres </a:t>
            </a:r>
            <a:r>
              <a:rPr lang="pt-BR" dirty="0"/>
              <a:t>para os seguintes conjuntos: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/>
              <a:t>As vogais minúsculas 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/>
              <a:t>As dez primeiras letras (até j) em maiúsculo ou minúsculo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/>
              <a:t>Os "dígitos" em um número hexadecimal </a:t>
            </a:r>
            <a:br>
              <a:rPr lang="pt-BR" dirty="0"/>
            </a:br>
            <a:r>
              <a:rPr lang="pt-BR" dirty="0"/>
              <a:t>(letras maiúsculas para os "dígitos" acima de 9)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/>
              <a:t>Os caracteres que podem aparecer no fim de uma sentença legítima em português (por exemplo, ponto de exclamação)</a:t>
            </a:r>
          </a:p>
          <a:p>
            <a:pPr marL="452438" indent="-457200">
              <a:buFont typeface="+mj-lt"/>
              <a:buAutoNum type="arabicPeriod"/>
            </a:pPr>
            <a:r>
              <a:rPr lang="pt-BR" dirty="0"/>
              <a:t>Escreva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definição regular </a:t>
            </a:r>
            <a:r>
              <a:rPr lang="pt-BR" dirty="0"/>
              <a:t>para representar números no formato hexadecimal, iniciando com </a:t>
            </a:r>
            <a:r>
              <a:rPr lang="pt-BR" dirty="0">
                <a:latin typeface="Consolas" panose="020B0609020204030204" pitchFamily="49" charset="0"/>
              </a:rPr>
              <a:t>0x</a:t>
            </a:r>
            <a:r>
              <a:rPr lang="pt-BR" dirty="0"/>
              <a:t> (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</a:t>
            </a:r>
            <a:r>
              <a:rPr lang="pt-BR" dirty="0"/>
              <a:t> </a:t>
            </a:r>
            <a:r>
              <a:rPr lang="pt-BR" dirty="0">
                <a:latin typeface="Consolas" panose="020B0609020204030204" pitchFamily="49" charset="0"/>
              </a:rPr>
              <a:t>0x27FD01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21915344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4A400-69E2-4F41-AF88-733634C39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Reconhecimento de Tokens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A95279-5B1E-4164-8EE0-24FC6D4B9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extensões </a:t>
            </a:r>
            <a:r>
              <a:rPr lang="pt-BR" dirty="0"/>
              <a:t>permitem que as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expressões regulares</a:t>
            </a:r>
            <a:r>
              <a:rPr lang="pt-BR" dirty="0"/>
              <a:t> sejam definidas de forma mais simples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Agora precisamos entender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como criar um analisador léxico</a:t>
            </a:r>
            <a:r>
              <a:rPr lang="pt-BR" dirty="0"/>
              <a:t> que:</a:t>
            </a:r>
          </a:p>
          <a:p>
            <a:pPr lvl="1"/>
            <a:r>
              <a:rPr lang="pt-BR" dirty="0"/>
              <a:t>Reconheça os tokens de uma linguagem</a:t>
            </a:r>
          </a:p>
          <a:p>
            <a:pPr lvl="1"/>
            <a:r>
              <a:rPr lang="pt-BR" dirty="0"/>
              <a:t>Use padrões descritos por expressões regulares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4424FFB-27B4-493A-A06E-F7E5E4BD1F3F}"/>
              </a:ext>
            </a:extLst>
          </p:cNvPr>
          <p:cNvSpPr txBox="1"/>
          <p:nvPr/>
        </p:nvSpPr>
        <p:spPr>
          <a:xfrm>
            <a:off x="1269876" y="2967335"/>
            <a:ext cx="4211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letra_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[A-</a:t>
            </a:r>
            <a:r>
              <a:rPr lang="pt-BR" dirty="0" err="1">
                <a:latin typeface="Consolas" panose="020B0609020204030204" pitchFamily="49" charset="0"/>
                <a:sym typeface="Wingdings 3" panose="05040102010807070707" pitchFamily="18" charset="2"/>
              </a:rPr>
              <a:t>Za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-z_]</a:t>
            </a:r>
          </a:p>
          <a:p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dígito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 [0-9]</a:t>
            </a:r>
          </a:p>
          <a:p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id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      </a:t>
            </a: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letra_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(</a:t>
            </a: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letra_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dígito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)*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10668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7741</TotalTime>
  <Words>2362</Words>
  <Application>Microsoft Office PowerPoint</Application>
  <PresentationFormat>Personalizar</PresentationFormat>
  <Paragraphs>562</Paragraphs>
  <Slides>29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6" baseType="lpstr">
      <vt:lpstr>Arial</vt:lpstr>
      <vt:lpstr>Cambria Math</vt:lpstr>
      <vt:lpstr>Century Gothic</vt:lpstr>
      <vt:lpstr>Consolas</vt:lpstr>
      <vt:lpstr>Courier New</vt:lpstr>
      <vt:lpstr>Verdana</vt:lpstr>
      <vt:lpstr>Ondas do mar 16:9</vt:lpstr>
      <vt:lpstr>Reconhecimento de Tokens</vt:lpstr>
      <vt:lpstr>Introdução</vt:lpstr>
      <vt:lpstr>Extensões de Expressões Regulares</vt:lpstr>
      <vt:lpstr>Extensões de Expressões Regulares</vt:lpstr>
      <vt:lpstr>Extensões de Expressões Regulares</vt:lpstr>
      <vt:lpstr>Extensões de Expressões Regulares</vt:lpstr>
      <vt:lpstr>Extensões de Expressões Regulares</vt:lpstr>
      <vt:lpstr>Exercícios</vt:lpstr>
      <vt:lpstr>Reconhecimento de Tokens</vt:lpstr>
      <vt:lpstr>Reconhecimento de Tokens</vt:lpstr>
      <vt:lpstr>Reconhecimento de Tokens</vt:lpstr>
      <vt:lpstr>Reconhecimento de Tokens</vt:lpstr>
      <vt:lpstr>Reconhecimento de Tokens</vt:lpstr>
      <vt:lpstr>Diagramas de Transição</vt:lpstr>
      <vt:lpstr>Diagramas de Transição</vt:lpstr>
      <vt:lpstr>Diagramas de Transição</vt:lpstr>
      <vt:lpstr>Diagramas de Transição</vt:lpstr>
      <vt:lpstr>Diagramas de Transição</vt:lpstr>
      <vt:lpstr>Analisador Léxico</vt:lpstr>
      <vt:lpstr>Analisador Léxico</vt:lpstr>
      <vt:lpstr>Analisador Léxico</vt:lpstr>
      <vt:lpstr>Analisador Léxico</vt:lpstr>
      <vt:lpstr>Analisador Léxico</vt:lpstr>
      <vt:lpstr>Exercício</vt:lpstr>
      <vt:lpstr>Exercício</vt:lpstr>
      <vt:lpstr>Exercício</vt:lpstr>
      <vt:lpstr>Exercício</vt:lpstr>
      <vt:lpstr>Exercício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Semântica</dc:title>
  <dc:creator>Judson Santiago</dc:creator>
  <cp:keywords>Compiladores;Tradutor;Sintaxe</cp:keywords>
  <cp:lastModifiedBy>Judson Santiago</cp:lastModifiedBy>
  <cp:revision>19</cp:revision>
  <dcterms:created xsi:type="dcterms:W3CDTF">2017-12-04T02:17:29Z</dcterms:created>
  <dcterms:modified xsi:type="dcterms:W3CDTF">2021-04-14T05:32:30Z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