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5" r:id="rId5"/>
    <p:sldId id="289" r:id="rId6"/>
    <p:sldId id="302" r:id="rId7"/>
    <p:sldId id="290" r:id="rId8"/>
    <p:sldId id="291" r:id="rId9"/>
    <p:sldId id="299" r:id="rId10"/>
    <p:sldId id="292" r:id="rId11"/>
    <p:sldId id="295" r:id="rId12"/>
    <p:sldId id="293" r:id="rId13"/>
    <p:sldId id="296" r:id="rId14"/>
    <p:sldId id="297" r:id="rId15"/>
    <p:sldId id="301" r:id="rId16"/>
  </p:sldIdLst>
  <p:sldSz cx="12188825" cy="6858000"/>
  <p:notesSz cx="6858000" cy="9144000"/>
  <p:custDataLst>
    <p:tags r:id="rId19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FF4343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1657" autoAdjust="0"/>
  </p:normalViewPr>
  <p:slideViewPr>
    <p:cSldViewPr showGuides="1">
      <p:cViewPr varScale="1">
        <p:scale>
          <a:sx n="156" d="100"/>
          <a:sy n="156" d="100"/>
        </p:scale>
        <p:origin x="264" y="8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35441D71-D645-4B95-AEF2-61373680166A}"/>
    <pc:docChg chg="undo custSel addSld modSld">
      <pc:chgData name="Judson Santiago" userId="ebb108da2f256286" providerId="LiveId" clId="{35441D71-D645-4B95-AEF2-61373680166A}" dt="2019-06-26T17:53:21.671" v="968" actId="1036"/>
      <pc:docMkLst>
        <pc:docMk/>
      </pc:docMkLst>
      <pc:sldChg chg="modSp">
        <pc:chgData name="Judson Santiago" userId="ebb108da2f256286" providerId="LiveId" clId="{35441D71-D645-4B95-AEF2-61373680166A}" dt="2019-06-26T17:07:05.583" v="86" actId="20577"/>
        <pc:sldMkLst>
          <pc:docMk/>
          <pc:sldMk cId="2808920126" sldId="265"/>
        </pc:sldMkLst>
        <pc:spChg chg="mod">
          <ac:chgData name="Judson Santiago" userId="ebb108da2f256286" providerId="LiveId" clId="{35441D71-D645-4B95-AEF2-61373680166A}" dt="2019-06-26T17:07:05.583" v="86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35441D71-D645-4B95-AEF2-61373680166A}" dt="2019-06-26T17:34:25.290" v="803" actId="20577"/>
        <pc:sldMkLst>
          <pc:docMk/>
          <pc:sldMk cId="3501861861" sldId="289"/>
        </pc:sldMkLst>
        <pc:spChg chg="mod">
          <ac:chgData name="Judson Santiago" userId="ebb108da2f256286" providerId="LiveId" clId="{35441D71-D645-4B95-AEF2-61373680166A}" dt="2019-06-26T17:34:25.290" v="803" actId="20577"/>
          <ac:spMkLst>
            <pc:docMk/>
            <pc:sldMk cId="3501861861" sldId="289"/>
            <ac:spMk id="3" creationId="{E35E1823-2E88-4E53-B709-4F7B8EE2F069}"/>
          </ac:spMkLst>
        </pc:spChg>
      </pc:sldChg>
      <pc:sldChg chg="modSp">
        <pc:chgData name="Judson Santiago" userId="ebb108da2f256286" providerId="LiveId" clId="{35441D71-D645-4B95-AEF2-61373680166A}" dt="2019-06-26T17:43:15.128" v="864" actId="20577"/>
        <pc:sldMkLst>
          <pc:docMk/>
          <pc:sldMk cId="3752612552" sldId="292"/>
        </pc:sldMkLst>
        <pc:spChg chg="mod">
          <ac:chgData name="Judson Santiago" userId="ebb108da2f256286" providerId="LiveId" clId="{35441D71-D645-4B95-AEF2-61373680166A}" dt="2019-06-26T17:43:15.128" v="864" actId="20577"/>
          <ac:spMkLst>
            <pc:docMk/>
            <pc:sldMk cId="3752612552" sldId="292"/>
            <ac:spMk id="3" creationId="{65646ECE-A21C-4361-B3DA-6664FED5A72D}"/>
          </ac:spMkLst>
        </pc:spChg>
      </pc:sldChg>
      <pc:sldChg chg="addSp modSp modNotesTx">
        <pc:chgData name="Judson Santiago" userId="ebb108da2f256286" providerId="LiveId" clId="{35441D71-D645-4B95-AEF2-61373680166A}" dt="2019-06-26T17:53:21.671" v="968" actId="1036"/>
        <pc:sldMkLst>
          <pc:docMk/>
          <pc:sldMk cId="3153413767" sldId="297"/>
        </pc:sldMkLst>
        <pc:grpChg chg="add mod">
          <ac:chgData name="Judson Santiago" userId="ebb108da2f256286" providerId="LiveId" clId="{35441D71-D645-4B95-AEF2-61373680166A}" dt="2019-06-26T17:53:21.671" v="968" actId="1036"/>
          <ac:grpSpMkLst>
            <pc:docMk/>
            <pc:sldMk cId="3153413767" sldId="297"/>
            <ac:grpSpMk id="5" creationId="{866742E2-277E-4BA3-BF08-168669791D94}"/>
          </ac:grpSpMkLst>
        </pc:grpChg>
      </pc:sldChg>
      <pc:sldChg chg="modSp">
        <pc:chgData name="Judson Santiago" userId="ebb108da2f256286" providerId="LiveId" clId="{35441D71-D645-4B95-AEF2-61373680166A}" dt="2019-06-26T17:41:49.330" v="863" actId="313"/>
        <pc:sldMkLst>
          <pc:docMk/>
          <pc:sldMk cId="1506063602" sldId="299"/>
        </pc:sldMkLst>
        <pc:spChg chg="mod">
          <ac:chgData name="Judson Santiago" userId="ebb108da2f256286" providerId="LiveId" clId="{35441D71-D645-4B95-AEF2-61373680166A}" dt="2019-06-26T17:41:49.330" v="863" actId="313"/>
          <ac:spMkLst>
            <pc:docMk/>
            <pc:sldMk cId="1506063602" sldId="299"/>
            <ac:spMk id="3" creationId="{2B4DF166-A472-434B-86ED-6F2722A3BD0B}"/>
          </ac:spMkLst>
        </pc:spChg>
      </pc:sldChg>
      <pc:sldChg chg="modSp add modNotesTx">
        <pc:chgData name="Judson Santiago" userId="ebb108da2f256286" providerId="LiveId" clId="{35441D71-D645-4B95-AEF2-61373680166A}" dt="2019-06-26T17:37:45.308" v="859" actId="6549"/>
        <pc:sldMkLst>
          <pc:docMk/>
          <pc:sldMk cId="4145704183" sldId="302"/>
        </pc:sldMkLst>
        <pc:spChg chg="mod">
          <ac:chgData name="Judson Santiago" userId="ebb108da2f256286" providerId="LiveId" clId="{35441D71-D645-4B95-AEF2-61373680166A}" dt="2019-06-26T17:37:45.308" v="859" actId="6549"/>
          <ac:spMkLst>
            <pc:docMk/>
            <pc:sldMk cId="4145704183" sldId="302"/>
            <ac:spMk id="3" creationId="{E35E1823-2E88-4E53-B709-4F7B8EE2F069}"/>
          </ac:spMkLst>
        </pc:spChg>
      </pc:sldChg>
    </pc:docChg>
  </pc:docChgLst>
  <pc:docChgLst>
    <pc:chgData name="Judson Santiago" userId="ebb108da2f256286" providerId="LiveId" clId="{78AF1052-F127-43CA-8654-47AE6CFFC23C}"/>
    <pc:docChg chg="modSld">
      <pc:chgData name="Judson Santiago" userId="ebb108da2f256286" providerId="LiveId" clId="{78AF1052-F127-43CA-8654-47AE6CFFC23C}" dt="2020-01-27T22:08:58.242" v="23" actId="20577"/>
      <pc:docMkLst>
        <pc:docMk/>
      </pc:docMkLst>
      <pc:sldChg chg="modSp">
        <pc:chgData name="Judson Santiago" userId="ebb108da2f256286" providerId="LiveId" clId="{78AF1052-F127-43CA-8654-47AE6CFFC23C}" dt="2020-01-27T22:08:58.242" v="23" actId="20577"/>
        <pc:sldMkLst>
          <pc:docMk/>
          <pc:sldMk cId="2808920126" sldId="265"/>
        </pc:sldMkLst>
        <pc:spChg chg="mod">
          <ac:chgData name="Judson Santiago" userId="ebb108da2f256286" providerId="LiveId" clId="{78AF1052-F127-43CA-8654-47AE6CFFC23C}" dt="2020-01-27T22:08:58.242" v="23" actId="20577"/>
          <ac:spMkLst>
            <pc:docMk/>
            <pc:sldMk cId="2808920126" sldId="265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1E3A1B5D-DE68-473C-B542-0F19B20E05F5}"/>
    <pc:docChg chg="custSel modSld">
      <pc:chgData name="Judson Santiago" userId="ebb108da2f256286" providerId="LiveId" clId="{1E3A1B5D-DE68-473C-B542-0F19B20E05F5}" dt="2021-04-20T03:24:32.048" v="0" actId="313"/>
      <pc:docMkLst>
        <pc:docMk/>
      </pc:docMkLst>
      <pc:sldChg chg="modSp mod">
        <pc:chgData name="Judson Santiago" userId="ebb108da2f256286" providerId="LiveId" clId="{1E3A1B5D-DE68-473C-B542-0F19B20E05F5}" dt="2021-04-20T03:24:32.048" v="0" actId="313"/>
        <pc:sldMkLst>
          <pc:docMk/>
          <pc:sldMk cId="2808920126" sldId="265"/>
        </pc:sldMkLst>
        <pc:spChg chg="mod">
          <ac:chgData name="Judson Santiago" userId="ebb108da2f256286" providerId="LiveId" clId="{1E3A1B5D-DE68-473C-B542-0F19B20E05F5}" dt="2021-04-20T03:24:32.048" v="0" actId="313"/>
          <ac:spMkLst>
            <pc:docMk/>
            <pc:sldMk cId="2808920126" sldId="265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062C5475-0235-4AF9-92BB-4DF85BB2B1C9}"/>
    <pc:docChg chg="modSld">
      <pc:chgData name="Judson Santiago" userId="ebb108da2f256286" providerId="LiveId" clId="{062C5475-0235-4AF9-92BB-4DF85BB2B1C9}" dt="2021-04-19T23:27:48.242" v="45" actId="6549"/>
      <pc:docMkLst>
        <pc:docMk/>
      </pc:docMkLst>
      <pc:sldChg chg="modSp mod">
        <pc:chgData name="Judson Santiago" userId="ebb108da2f256286" providerId="LiveId" clId="{062C5475-0235-4AF9-92BB-4DF85BB2B1C9}" dt="2021-04-19T23:27:48.242" v="45" actId="6549"/>
        <pc:sldMkLst>
          <pc:docMk/>
          <pc:sldMk cId="2808920126" sldId="265"/>
        </pc:sldMkLst>
        <pc:spChg chg="mod">
          <ac:chgData name="Judson Santiago" userId="ebb108da2f256286" providerId="LiveId" clId="{062C5475-0235-4AF9-92BB-4DF85BB2B1C9}" dt="2021-04-19T23:27:48.242" v="45" actId="6549"/>
          <ac:spMkLst>
            <pc:docMk/>
            <pc:sldMk cId="2808920126" sldId="265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55D9EB84-7FB0-4F52-A909-B8732D6FC501}"/>
    <pc:docChg chg="delSld modSld">
      <pc:chgData name="Judson Santiago" userId="ebb108da2f256286" providerId="LiveId" clId="{55D9EB84-7FB0-4F52-A909-B8732D6FC501}" dt="2021-04-14T20:13:31.755" v="145"/>
      <pc:docMkLst>
        <pc:docMk/>
      </pc:docMkLst>
      <pc:sldChg chg="modNotesTx">
        <pc:chgData name="Judson Santiago" userId="ebb108da2f256286" providerId="LiveId" clId="{55D9EB84-7FB0-4F52-A909-B8732D6FC501}" dt="2021-04-14T20:13:31.755" v="145"/>
        <pc:sldMkLst>
          <pc:docMk/>
          <pc:sldMk cId="2808920126" sldId="265"/>
        </pc:sldMkLst>
      </pc:sldChg>
      <pc:sldChg chg="modSp mod">
        <pc:chgData name="Judson Santiago" userId="ebb108da2f256286" providerId="LiveId" clId="{55D9EB84-7FB0-4F52-A909-B8732D6FC501}" dt="2021-04-14T19:44:38.977" v="1" actId="207"/>
        <pc:sldMkLst>
          <pc:docMk/>
          <pc:sldMk cId="3501861861" sldId="289"/>
        </pc:sldMkLst>
        <pc:spChg chg="mod">
          <ac:chgData name="Judson Santiago" userId="ebb108da2f256286" providerId="LiveId" clId="{55D9EB84-7FB0-4F52-A909-B8732D6FC501}" dt="2021-04-14T19:44:38.977" v="1" actId="207"/>
          <ac:spMkLst>
            <pc:docMk/>
            <pc:sldMk cId="3501861861" sldId="289"/>
            <ac:spMk id="3" creationId="{E35E1823-2E88-4E53-B709-4F7B8EE2F069}"/>
          </ac:spMkLst>
        </pc:spChg>
      </pc:sldChg>
      <pc:sldChg chg="modSp mod modNotesTx">
        <pc:chgData name="Judson Santiago" userId="ebb108da2f256286" providerId="LiveId" clId="{55D9EB84-7FB0-4F52-A909-B8732D6FC501}" dt="2021-04-14T19:50:14.967" v="38" actId="20577"/>
        <pc:sldMkLst>
          <pc:docMk/>
          <pc:sldMk cId="3752612552" sldId="292"/>
        </pc:sldMkLst>
        <pc:spChg chg="mod">
          <ac:chgData name="Judson Santiago" userId="ebb108da2f256286" providerId="LiveId" clId="{55D9EB84-7FB0-4F52-A909-B8732D6FC501}" dt="2021-04-14T19:50:03.866" v="4" actId="20577"/>
          <ac:spMkLst>
            <pc:docMk/>
            <pc:sldMk cId="3752612552" sldId="292"/>
            <ac:spMk id="3" creationId="{65646ECE-A21C-4361-B3DA-6664FED5A72D}"/>
          </ac:spMkLst>
        </pc:spChg>
      </pc:sldChg>
      <pc:sldChg chg="modNotesTx">
        <pc:chgData name="Judson Santiago" userId="ebb108da2f256286" providerId="LiveId" clId="{55D9EB84-7FB0-4F52-A909-B8732D6FC501}" dt="2021-04-14T19:59:08.647" v="74" actId="20577"/>
        <pc:sldMkLst>
          <pc:docMk/>
          <pc:sldMk cId="3153413767" sldId="297"/>
        </pc:sldMkLst>
      </pc:sldChg>
      <pc:sldChg chg="del modNotesTx">
        <pc:chgData name="Judson Santiago" userId="ebb108da2f256286" providerId="LiveId" clId="{55D9EB84-7FB0-4F52-A909-B8732D6FC501}" dt="2021-04-14T20:04:13.355" v="144" actId="2696"/>
        <pc:sldMkLst>
          <pc:docMk/>
          <pc:sldMk cId="2136573489" sldId="300"/>
        </pc:sldMkLst>
      </pc:sldChg>
    </pc:docChg>
  </pc:docChgLst>
  <pc:docChgLst>
    <pc:chgData name="Judson Santiago" userId="ebb108da2f256286" providerId="LiveId" clId="{80910ADF-C8B8-46B3-89A9-094A16322411}"/>
    <pc:docChg chg="undo redo custSel modSld">
      <pc:chgData name="Judson Santiago" userId="ebb108da2f256286" providerId="LiveId" clId="{80910ADF-C8B8-46B3-89A9-094A16322411}" dt="2021-04-19T23:38:43.169" v="29" actId="790"/>
      <pc:docMkLst>
        <pc:docMk/>
      </pc:docMkLst>
      <pc:sldChg chg="modSp mod">
        <pc:chgData name="Judson Santiago" userId="ebb108da2f256286" providerId="LiveId" clId="{80910ADF-C8B8-46B3-89A9-094A16322411}" dt="2021-04-19T23:38:43.169" v="29" actId="790"/>
        <pc:sldMkLst>
          <pc:docMk/>
          <pc:sldMk cId="2808920126" sldId="265"/>
        </pc:sldMkLst>
        <pc:spChg chg="mod">
          <ac:chgData name="Judson Santiago" userId="ebb108da2f256286" providerId="LiveId" clId="{80910ADF-C8B8-46B3-89A9-094A16322411}" dt="2021-04-19T23:38:43.169" v="29" actId="790"/>
          <ac:spMkLst>
            <pc:docMk/>
            <pc:sldMk cId="2808920126" sldId="265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314DB1CB-E84E-4115-8532-93796E73780A}"/>
    <pc:docChg chg="undo custSel modSld">
      <pc:chgData name="Judson Santiago" userId="ebb108da2f256286" providerId="LiveId" clId="{314DB1CB-E84E-4115-8532-93796E73780A}" dt="2019-11-27T17:29:36.283" v="121" actId="20577"/>
      <pc:docMkLst>
        <pc:docMk/>
      </pc:docMkLst>
      <pc:sldChg chg="modSp">
        <pc:chgData name="Judson Santiago" userId="ebb108da2f256286" providerId="LiveId" clId="{314DB1CB-E84E-4115-8532-93796E73780A}" dt="2019-11-27T17:29:36.283" v="121" actId="20577"/>
        <pc:sldMkLst>
          <pc:docMk/>
          <pc:sldMk cId="2808920126" sldId="265"/>
        </pc:sldMkLst>
        <pc:spChg chg="mod">
          <ac:chgData name="Judson Santiago" userId="ebb108da2f256286" providerId="LiveId" clId="{314DB1CB-E84E-4115-8532-93796E73780A}" dt="2019-11-27T17:29:36.283" v="121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314DB1CB-E84E-4115-8532-93796E73780A}" dt="2019-11-18T17:40:33.793" v="15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314DB1CB-E84E-4115-8532-93796E73780A}" dt="2019-11-18T17:45:40.353" v="76" actId="113"/>
        <pc:sldMkLst>
          <pc:docMk/>
          <pc:sldMk cId="3501861861" sldId="289"/>
        </pc:sldMkLst>
        <pc:spChg chg="mod">
          <ac:chgData name="Judson Santiago" userId="ebb108da2f256286" providerId="LiveId" clId="{314DB1CB-E84E-4115-8532-93796E73780A}" dt="2019-11-18T17:45:40.353" v="76" actId="113"/>
          <ac:spMkLst>
            <pc:docMk/>
            <pc:sldMk cId="3501861861" sldId="289"/>
            <ac:spMk id="3" creationId="{E35E1823-2E88-4E53-B709-4F7B8EE2F069}"/>
          </ac:spMkLst>
        </pc:spChg>
      </pc:sldChg>
      <pc:sldChg chg="modSp">
        <pc:chgData name="Judson Santiago" userId="ebb108da2f256286" providerId="LiveId" clId="{314DB1CB-E84E-4115-8532-93796E73780A}" dt="2019-11-18T17:47:45.376" v="81" actId="6549"/>
        <pc:sldMkLst>
          <pc:docMk/>
          <pc:sldMk cId="393901346" sldId="290"/>
        </pc:sldMkLst>
        <pc:spChg chg="mod">
          <ac:chgData name="Judson Santiago" userId="ebb108da2f256286" providerId="LiveId" clId="{314DB1CB-E84E-4115-8532-93796E73780A}" dt="2019-11-18T17:47:45.376" v="81" actId="6549"/>
          <ac:spMkLst>
            <pc:docMk/>
            <pc:sldMk cId="393901346" sldId="290"/>
            <ac:spMk id="4" creationId="{A3C232A6-FA7C-47F9-9CF3-CF9B8EE1849F}"/>
          </ac:spMkLst>
        </pc:spChg>
      </pc:sldChg>
      <pc:sldChg chg="modSp">
        <pc:chgData name="Judson Santiago" userId="ebb108da2f256286" providerId="LiveId" clId="{314DB1CB-E84E-4115-8532-93796E73780A}" dt="2019-11-18T17:46:18.626" v="80" actId="403"/>
        <pc:sldMkLst>
          <pc:docMk/>
          <pc:sldMk cId="4145704183" sldId="302"/>
        </pc:sldMkLst>
        <pc:spChg chg="mod">
          <ac:chgData name="Judson Santiago" userId="ebb108da2f256286" providerId="LiveId" clId="{314DB1CB-E84E-4115-8532-93796E73780A}" dt="2019-11-18T17:46:18.626" v="80" actId="403"/>
          <ac:spMkLst>
            <pc:docMk/>
            <pc:sldMk cId="4145704183" sldId="302"/>
            <ac:spMk id="3" creationId="{E35E1823-2E88-4E53-B709-4F7B8EE2F069}"/>
          </ac:spMkLst>
        </pc:spChg>
      </pc:sldChg>
    </pc:docChg>
  </pc:docChgLst>
  <pc:docChgLst>
    <pc:chgData name="Judson Santiago" userId="ebb108da2f256286" providerId="LiveId" clId="{2570C55A-F89D-465F-B16F-C5AB5D915B8B}"/>
    <pc:docChg chg="modSld">
      <pc:chgData name="Judson Santiago" userId="ebb108da2f256286" providerId="LiveId" clId="{2570C55A-F89D-465F-B16F-C5AB5D915B8B}" dt="2021-04-25T17:48:03.922" v="8" actId="113"/>
      <pc:docMkLst>
        <pc:docMk/>
      </pc:docMkLst>
      <pc:sldChg chg="modSp mod">
        <pc:chgData name="Judson Santiago" userId="ebb108da2f256286" providerId="LiveId" clId="{2570C55A-F89D-465F-B16F-C5AB5D915B8B}" dt="2021-04-25T17:48:03.922" v="8" actId="113"/>
        <pc:sldMkLst>
          <pc:docMk/>
          <pc:sldMk cId="2808920126" sldId="265"/>
        </pc:sldMkLst>
        <pc:spChg chg="mod">
          <ac:chgData name="Judson Santiago" userId="ebb108da2f256286" providerId="LiveId" clId="{2570C55A-F89D-465F-B16F-C5AB5D915B8B}" dt="2021-04-25T17:48:03.922" v="8" actId="113"/>
          <ac:spMkLst>
            <pc:docMk/>
            <pc:sldMk cId="2808920126" sldId="265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68625655-0391-4E6B-B0DC-D3D17BBA2C6A}"/>
    <pc:docChg chg="custSel modSld">
      <pc:chgData name="Judson Santiago" userId="ebb108da2f256286" providerId="LiveId" clId="{68625655-0391-4E6B-B0DC-D3D17BBA2C6A}" dt="2021-04-19T17:09:01.741" v="70" actId="6549"/>
      <pc:docMkLst>
        <pc:docMk/>
      </pc:docMkLst>
      <pc:sldChg chg="modSp mod">
        <pc:chgData name="Judson Santiago" userId="ebb108da2f256286" providerId="LiveId" clId="{68625655-0391-4E6B-B0DC-D3D17BBA2C6A}" dt="2021-04-19T17:09:01.741" v="70" actId="6549"/>
        <pc:sldMkLst>
          <pc:docMk/>
          <pc:sldMk cId="2808920126" sldId="265"/>
        </pc:sldMkLst>
        <pc:spChg chg="mod">
          <ac:chgData name="Judson Santiago" userId="ebb108da2f256286" providerId="LiveId" clId="{68625655-0391-4E6B-B0DC-D3D17BBA2C6A}" dt="2021-04-19T17:09:01.741" v="70" actId="6549"/>
          <ac:spMkLst>
            <pc:docMk/>
            <pc:sldMk cId="2808920126" sldId="2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25/04/2021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25/04/2021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Flex: a ferramenta, a linguagem e o compilador. Estrutura de um programa Flex: declarações, regras de tradução e funções auxiliares. As funções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yylex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(),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YYText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e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YYLeng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(). </a:t>
            </a:r>
            <a:r>
              <a:rPr lang="pt-B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Exemplos de uso da ferramenta com C++.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32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Lex = Lexical </a:t>
            </a:r>
            <a:r>
              <a:rPr lang="pt-BR" dirty="0" err="1"/>
              <a:t>Analyser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Flex = Fast Lexical </a:t>
            </a:r>
            <a:r>
              <a:rPr lang="pt-BR" dirty="0" err="1"/>
              <a:t>Analyser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46720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saída é </a:t>
            </a:r>
            <a:r>
              <a:rPr lang="pt-BR" dirty="0" err="1"/>
              <a:t>lex.yy.c</a:t>
            </a:r>
            <a:r>
              <a:rPr lang="pt-BR" dirty="0"/>
              <a:t> para a linguagem C e lex.yy.cc para a linguagem C++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25515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Declarações de funções = protótipo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31513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parênteses é um caractere especial de agrupamento, para reconhece-lo na entrada é preciso usar \(</a:t>
            </a:r>
          </a:p>
          <a:p>
            <a:r>
              <a:rPr lang="pt-BR" dirty="0"/>
              <a:t>O ponto é o caractere especial que representa qualquer caractere, menos quebra de linha, e portanto foi usado \. para reconhecer o ponto decimal</a:t>
            </a:r>
          </a:p>
          <a:p>
            <a:r>
              <a:rPr lang="pt-BR" dirty="0"/>
              <a:t>O caractere E é aquele que aparece em números como 25E+8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7479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caracteres &lt; &gt; são colocados entre aspas porque eles tem um significado especial no Flex, são usados para definir estados.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3517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Tudo nesta seção é copiado para o arquivo lex.yy.cc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exemplos do material de apoio: Echo, </a:t>
            </a:r>
            <a:r>
              <a:rPr lang="pt-BR" sz="1200" dirty="0" err="1">
                <a:solidFill>
                  <a:schemeClr val="bg1"/>
                </a:solidFill>
              </a:rPr>
              <a:t>Verbs</a:t>
            </a:r>
            <a:r>
              <a:rPr lang="pt-BR" sz="1200" dirty="0">
                <a:solidFill>
                  <a:schemeClr val="bg1"/>
                </a:solidFill>
              </a:rPr>
              <a:t>, Words, Sample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2025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25/04/2021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25/04/2021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25/04/2021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25/04/2021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25/04/2021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25/04/2021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25/04/2021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25/04/2021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25/04/2021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25/04/2021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sz="5400" b="1" dirty="0"/>
              <a:t>F</a:t>
            </a:r>
            <a:r>
              <a:rPr lang="en-US" sz="5400" dirty="0"/>
              <a:t>ast </a:t>
            </a:r>
            <a:br>
              <a:rPr lang="en-US" sz="5400" dirty="0"/>
            </a:br>
            <a:r>
              <a:rPr lang="en-US" sz="5400" b="1" dirty="0"/>
              <a:t>Lex</a:t>
            </a:r>
            <a:r>
              <a:rPr lang="en-US" sz="5400" dirty="0"/>
              <a:t>ical Analyzer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 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8CF7D-5F16-43CF-AA0E-2FDEDB44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5AC70-2093-4269-AFD6-9BA76595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regras de tradução</a:t>
            </a:r>
            <a:r>
              <a:rPr lang="pt-BR" dirty="0"/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9407CB-FE7F-4278-8144-EAFBFF5F84F1}"/>
              </a:ext>
            </a:extLst>
          </p:cNvPr>
          <p:cNvSpPr txBox="1"/>
          <p:nvPr/>
        </p:nvSpPr>
        <p:spPr>
          <a:xfrm>
            <a:off x="1197868" y="2431971"/>
            <a:ext cx="103691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...</a:t>
            </a:r>
            <a:br>
              <a:rPr lang="pt-BR" sz="1400" dirty="0">
                <a:latin typeface="Consolas" panose="020B0609020204030204" pitchFamily="49" charset="0"/>
              </a:rPr>
            </a:b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{brancos}</a:t>
            </a:r>
            <a:r>
              <a:rPr lang="pt-BR" sz="1400" dirty="0">
                <a:latin typeface="Consolas" panose="020B0609020204030204" pitchFamily="49" charset="0"/>
              </a:rPr>
              <a:t>		;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nenhuma ação e nenhum retorno</a:t>
            </a:r>
          </a:p>
          <a:p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IF;</a:t>
            </a:r>
          </a:p>
          <a:p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then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THEN;</a:t>
            </a:r>
          </a:p>
          <a:p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ELSE;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{id}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ID; 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{num}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NUM;</a:t>
            </a:r>
          </a:p>
          <a:p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"&lt;"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RELOP;</a:t>
            </a:r>
          </a:p>
          <a:p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"&lt;="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RELOP;</a:t>
            </a:r>
          </a:p>
          <a:p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"="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RELOP;</a:t>
            </a:r>
          </a:p>
          <a:p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"&lt;&gt;"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RELOP;</a:t>
            </a:r>
          </a:p>
          <a:p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"&gt;"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RELOP;</a:t>
            </a:r>
          </a:p>
          <a:p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"&gt;="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RELOP;</a:t>
            </a:r>
          </a:p>
          <a:p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. </a:t>
            </a:r>
            <a:r>
              <a:rPr lang="pt-BR" sz="1400" dirty="0">
                <a:latin typeface="Consolas" panose="020B0609020204030204" pitchFamily="49" charset="0"/>
              </a:rPr>
              <a:t>                 </a:t>
            </a:r>
            <a:r>
              <a:rPr lang="pt-BR" sz="1400" dirty="0" err="1">
                <a:latin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</a:rPr>
              <a:t> &lt;&lt; </a:t>
            </a:r>
            <a:r>
              <a:rPr lang="pt-BR" sz="1400" dirty="0" err="1">
                <a:latin typeface="Consolas" panose="020B0609020204030204" pitchFamily="49" charset="0"/>
              </a:rPr>
              <a:t>YYText</a:t>
            </a:r>
            <a:r>
              <a:rPr lang="pt-BR" sz="1400" dirty="0">
                <a:latin typeface="Consolas" panose="020B0609020204030204" pitchFamily="49" charset="0"/>
              </a:rPr>
              <a:t>() &lt;&lt; 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 é um </a:t>
            </a:r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token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 inválido!"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3261633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8CF7D-5F16-43CF-AA0E-2FDEDB44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5AC70-2093-4269-AFD6-9BA76595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funções auxiliares</a:t>
            </a:r>
            <a:r>
              <a:rPr lang="pt-BR" dirty="0"/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9407CB-FE7F-4278-8144-EAFBFF5F84F1}"/>
              </a:ext>
            </a:extLst>
          </p:cNvPr>
          <p:cNvSpPr txBox="1"/>
          <p:nvPr/>
        </p:nvSpPr>
        <p:spPr>
          <a:xfrm>
            <a:off x="1197868" y="2431971"/>
            <a:ext cx="88569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...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</a:p>
          <a:p>
            <a:endParaRPr lang="pt-BR" sz="1400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insertId</a:t>
            </a:r>
            <a:r>
              <a:rPr lang="pt-BR" sz="1400" dirty="0">
                <a:latin typeface="Consolas" panose="020B0609020204030204" pitchFamily="49" charset="0"/>
              </a:rPr>
              <a:t>() {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função para inserir o lexema, cujo 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                  primeiro caractere é apontado por </a:t>
            </a:r>
            <a:r>
              <a:rPr lang="pt-BR" sz="1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YYText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                  e cujo tamanho é </a:t>
            </a:r>
            <a:r>
              <a:rPr lang="pt-BR" sz="1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YYLeng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(), na tabela de símbolos */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getToken</a:t>
            </a:r>
            <a:r>
              <a:rPr lang="pt-BR" sz="1400" dirty="0">
                <a:latin typeface="Consolas" panose="020B0609020204030204" pitchFamily="49" charset="0"/>
              </a:rPr>
              <a:t>() {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função para buscar lexema na tabela de símbolos 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                  e retornar seu </a:t>
            </a:r>
            <a:r>
              <a:rPr lang="pt-BR" sz="1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ou zero, caso não encontrado */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 main() {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função principal chama o analisador léxico */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yyFlexLexer</a:t>
            </a:r>
            <a:r>
              <a:rPr lang="fr-FR" sz="1400" dirty="0">
                <a:latin typeface="Consolas" panose="020B0609020204030204" pitchFamily="49" charset="0"/>
              </a:rPr>
              <a:t> lexer;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lexer.yylex();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}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                    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66742E2-277E-4BA3-BF08-168669791D94}"/>
              </a:ext>
            </a:extLst>
          </p:cNvPr>
          <p:cNvGrpSpPr/>
          <p:nvPr/>
        </p:nvGrpSpPr>
        <p:grpSpPr>
          <a:xfrm>
            <a:off x="11594275" y="6390564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BF3BF363-936D-41BC-9845-2AF11ED25F4A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1F1F68F-A4D0-4694-8AA4-9143C69E3CD9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41376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721AB-847E-48C2-B05B-AA3B6592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DCE12-D177-4941-A4BD-C23C31611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Flex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gerador de analisador léxico</a:t>
            </a:r>
          </a:p>
          <a:p>
            <a:pPr lvl="1"/>
            <a:r>
              <a:rPr lang="pt-BR" dirty="0"/>
              <a:t>Recebe especificações de </a:t>
            </a:r>
            <a:r>
              <a:rPr lang="pt-BR" dirty="0" err="1"/>
              <a:t>tokens</a:t>
            </a:r>
            <a:r>
              <a:rPr lang="pt-BR" dirty="0"/>
              <a:t> em formato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regulares</a:t>
            </a:r>
          </a:p>
          <a:p>
            <a:pPr lvl="1"/>
            <a:r>
              <a:rPr lang="pt-BR" dirty="0"/>
              <a:t>Traduz as expressões regulares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diagramas de transição</a:t>
            </a:r>
          </a:p>
          <a:p>
            <a:pPr lvl="1"/>
            <a:r>
              <a:rPr lang="pt-BR" dirty="0"/>
              <a:t>Transforma os diagramas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</a:t>
            </a:r>
          </a:p>
          <a:p>
            <a:pPr lvl="1"/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 C/C++ </a:t>
            </a:r>
            <a:r>
              <a:rPr lang="pt-BR" dirty="0"/>
              <a:t>gerado é um analisador léxico</a:t>
            </a:r>
          </a:p>
          <a:p>
            <a:pPr lvl="1"/>
            <a:r>
              <a:rPr lang="pt-BR" dirty="0"/>
              <a:t>Usado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fornecer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tokens</a:t>
            </a:r>
            <a:r>
              <a:rPr lang="pt-BR" dirty="0"/>
              <a:t> para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sintático</a:t>
            </a:r>
          </a:p>
          <a:p>
            <a:pPr lvl="1"/>
            <a:r>
              <a:rPr lang="pt-BR" dirty="0"/>
              <a:t>Pode ser usado de forma independente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outras aplicações</a:t>
            </a:r>
          </a:p>
          <a:p>
            <a:pPr lvl="2"/>
            <a:r>
              <a:rPr lang="pt-BR" dirty="0"/>
              <a:t>Ferramentas textuais: conversores, tradutores, analisadores, etc.</a:t>
            </a:r>
          </a:p>
        </p:txBody>
      </p:sp>
    </p:spTree>
    <p:extLst>
      <p:ext uri="{BB962C8B-B14F-4D97-AF65-F5344CB8AC3E}">
        <p14:creationId xmlns:p14="http://schemas.microsoft.com/office/powerpoint/2010/main" val="140695152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DAA34-610C-4134-84BE-EA79EE0F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5E1823-2E88-4E53-B709-4F7B8EE2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principais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tarefas de um analisador léxico </a:t>
            </a:r>
            <a:r>
              <a:rPr lang="pt-BR" dirty="0"/>
              <a:t>são:</a:t>
            </a:r>
          </a:p>
          <a:p>
            <a:pPr lvl="1"/>
            <a:r>
              <a:rPr lang="pt-BR" dirty="0"/>
              <a:t>Ler os caracteres da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entrada</a:t>
            </a:r>
          </a:p>
          <a:p>
            <a:pPr lvl="1"/>
            <a:r>
              <a:rPr lang="pt-BR" dirty="0"/>
              <a:t>Agrupá-los em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lexemas</a:t>
            </a:r>
          </a:p>
          <a:p>
            <a:pPr lvl="1"/>
            <a:r>
              <a:rPr lang="pt-BR" dirty="0"/>
              <a:t>Produzir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tokens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criação</a:t>
            </a:r>
            <a:r>
              <a:rPr lang="pt-BR" dirty="0"/>
              <a:t> de um analisador léxico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pode ser automatizada</a:t>
            </a:r>
          </a:p>
          <a:p>
            <a:pPr lvl="1"/>
            <a:r>
              <a:rPr lang="pt-BR" dirty="0"/>
              <a:t>Especificando os tokens com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expressões regulares</a:t>
            </a:r>
          </a:p>
          <a:p>
            <a:pPr lvl="1"/>
            <a:r>
              <a:rPr lang="pt-BR" dirty="0"/>
              <a:t>Convertendo-as em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diagramas de transição</a:t>
            </a:r>
          </a:p>
          <a:p>
            <a:pPr lvl="1"/>
            <a:r>
              <a:rPr lang="pt-BR" dirty="0"/>
              <a:t>Gerando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código para simulação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/>
              <a:t>dos diagramas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186186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DAA34-610C-4134-84BE-EA79EE0F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5E1823-2E88-4E53-B709-4F7B8EE2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ferramenta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é um gerador de analisadores léxicos</a:t>
            </a:r>
          </a:p>
          <a:p>
            <a:pPr lvl="1"/>
            <a:r>
              <a:rPr lang="pt-BR" dirty="0"/>
              <a:t>É uma implementação mais recente do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Lex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Usa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regulares </a:t>
            </a:r>
            <a:r>
              <a:rPr lang="pt-BR" dirty="0"/>
              <a:t>para descrever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padrões de tokens</a:t>
            </a:r>
          </a:p>
          <a:p>
            <a:pPr lvl="1"/>
            <a:r>
              <a:rPr lang="pt-BR" dirty="0"/>
              <a:t>A ferramenta em si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compilador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t-BR" dirty="0"/>
              <a:t>A notação de entrada é a linguagem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</a:p>
          <a:p>
            <a:pPr lvl="2"/>
            <a:r>
              <a:rPr lang="pt-BR" dirty="0"/>
              <a:t>Gera código em linguagem C/C++</a:t>
            </a:r>
          </a:p>
          <a:p>
            <a:r>
              <a:rPr lang="pt-BR" dirty="0"/>
              <a:t>Existem ferramentas semelhantes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outras linguagens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JFlex</a:t>
            </a:r>
            <a:r>
              <a:rPr lang="pt-BR" dirty="0"/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(Java)</a:t>
            </a:r>
            <a:r>
              <a:rPr lang="pt-BR" dirty="0"/>
              <a:t>, C# Flex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(C#)</a:t>
            </a:r>
            <a:r>
              <a:rPr lang="pt-BR" dirty="0"/>
              <a:t>, </a:t>
            </a:r>
            <a:r>
              <a:rPr lang="pt-BR" dirty="0" err="1"/>
              <a:t>Ragel</a:t>
            </a:r>
            <a:r>
              <a:rPr lang="pt-BR" dirty="0"/>
              <a:t> 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</a:rPr>
              <a:t>Objective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-C e Ruby)</a:t>
            </a:r>
            <a:r>
              <a:rPr lang="pt-BR" dirty="0"/>
              <a:t>, PLY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(Python)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Alex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</a:rPr>
              <a:t>Haskell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pt-BR" dirty="0"/>
              <a:t>, </a:t>
            </a:r>
            <a:r>
              <a:rPr lang="pt-BR" dirty="0" err="1"/>
              <a:t>Ocamllex</a:t>
            </a:r>
            <a:r>
              <a:rPr lang="pt-BR" dirty="0"/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</a:rPr>
              <a:t>Ocaml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pt-BR" dirty="0"/>
              <a:t>, </a:t>
            </a:r>
            <a:r>
              <a:rPr lang="pt-BR" dirty="0" err="1"/>
              <a:t>Gelex</a:t>
            </a:r>
            <a:r>
              <a:rPr lang="pt-BR" dirty="0"/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(Eiffel)</a:t>
            </a:r>
            <a:r>
              <a:rPr lang="pt-BR" dirty="0"/>
              <a:t>, </a:t>
            </a:r>
            <a:r>
              <a:rPr lang="pt-BR" dirty="0" err="1"/>
              <a:t>Golex</a:t>
            </a:r>
            <a:r>
              <a:rPr lang="pt-BR" dirty="0"/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(Go)</a:t>
            </a:r>
            <a:r>
              <a:rPr lang="pt-BR" dirty="0"/>
              <a:t>, etc. </a:t>
            </a: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570418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3A9DD-9BCF-4D4D-9145-C1DC6984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76996-A3DF-452A-B16F-D9885C03F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Uso do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Um arquivo na linguagem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/>
              <a:t> possui a extensão </a:t>
            </a:r>
            <a:r>
              <a:rPr lang="pt-BR" dirty="0">
                <a:latin typeface="Consolas" panose="020B0609020204030204" pitchFamily="49" charset="0"/>
                <a:cs typeface="Courier New" panose="02070309020205020404" pitchFamily="49" charset="0"/>
              </a:rPr>
              <a:t>.l</a:t>
            </a:r>
          </a:p>
          <a:p>
            <a:pPr lvl="1"/>
            <a:r>
              <a:rPr lang="pt-BR" dirty="0"/>
              <a:t>O compilador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/>
              <a:t> gera um arquivo chamado </a:t>
            </a:r>
            <a:r>
              <a:rPr lang="pt-BR" dirty="0" err="1">
                <a:latin typeface="Consolas" panose="020B0609020204030204" pitchFamily="49" charset="0"/>
                <a:cs typeface="Courier New" panose="02070309020205020404" pitchFamily="49" charset="0"/>
              </a:rPr>
              <a:t>lex.yy.c</a:t>
            </a:r>
            <a:endParaRPr lang="pt-BR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A saída do compilador C/C++ é o analisador léxico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3C232A6-FA7C-47F9-9CF3-CF9B8EE1849F}"/>
              </a:ext>
            </a:extLst>
          </p:cNvPr>
          <p:cNvSpPr/>
          <p:nvPr/>
        </p:nvSpPr>
        <p:spPr>
          <a:xfrm>
            <a:off x="2710036" y="4941168"/>
            <a:ext cx="1872208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Flex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09B9952-C4B3-4A6B-AE96-1A9806D80EF5}"/>
              </a:ext>
            </a:extLst>
          </p:cNvPr>
          <p:cNvSpPr/>
          <p:nvPr/>
        </p:nvSpPr>
        <p:spPr>
          <a:xfrm>
            <a:off x="5590356" y="4941168"/>
            <a:ext cx="1872208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/>
              <a:t>Compilador C/C++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444A31A-32C0-4546-A7C5-3FDB7179F508}"/>
              </a:ext>
            </a:extLst>
          </p:cNvPr>
          <p:cNvSpPr/>
          <p:nvPr/>
        </p:nvSpPr>
        <p:spPr>
          <a:xfrm>
            <a:off x="8326660" y="4941168"/>
            <a:ext cx="1872208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/>
              <a:t>Analisador Léxico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0BE7BA0-B2C4-444F-B6C4-DCE1049E6DD1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9262764" y="4662428"/>
            <a:ext cx="0" cy="27874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E6FB13B-2412-435D-A489-CF73BD56B88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9262764" y="5805264"/>
            <a:ext cx="0" cy="27874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03C32D8-DC22-4ED0-9770-E87E7D75A256}"/>
              </a:ext>
            </a:extLst>
          </p:cNvPr>
          <p:cNvSpPr txBox="1"/>
          <p:nvPr/>
        </p:nvSpPr>
        <p:spPr>
          <a:xfrm>
            <a:off x="8524421" y="4016097"/>
            <a:ext cx="147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caracteres</a:t>
            </a:r>
            <a:br>
              <a:rPr lang="pt-BR" dirty="0"/>
            </a:br>
            <a:r>
              <a:rPr lang="pt-BR" dirty="0"/>
              <a:t>da entrada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1F8268-D2F5-40CE-A315-805DB8715514}"/>
              </a:ext>
            </a:extLst>
          </p:cNvPr>
          <p:cNvSpPr txBox="1"/>
          <p:nvPr/>
        </p:nvSpPr>
        <p:spPr>
          <a:xfrm>
            <a:off x="8807350" y="608400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tokens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238C80F-A6F8-4973-9A17-75476B67CB2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582244" y="5373216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86E5AFA-1E24-4422-9282-0DF9ED345A96}"/>
              </a:ext>
            </a:extLst>
          </p:cNvPr>
          <p:cNvCxnSpPr>
            <a:cxnSpLocks/>
          </p:cNvCxnSpPr>
          <p:nvPr/>
        </p:nvCxnSpPr>
        <p:spPr>
          <a:xfrm>
            <a:off x="1701924" y="5371361"/>
            <a:ext cx="1008112" cy="1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DDBE98C-7F2B-423A-825C-372C5A65315F}"/>
              </a:ext>
            </a:extLst>
          </p:cNvPr>
          <p:cNvSpPr txBox="1"/>
          <p:nvPr/>
        </p:nvSpPr>
        <p:spPr>
          <a:xfrm>
            <a:off x="1532878" y="412802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  <a:cs typeface="Courier New" panose="02070309020205020404" pitchFamily="49" charset="0"/>
              </a:rPr>
              <a:t>scanner.l</a:t>
            </a:r>
            <a:endParaRPr lang="pt-BR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FA87026-9518-43FB-AA4D-EE98C41237EC}"/>
              </a:ext>
            </a:extLst>
          </p:cNvPr>
          <p:cNvSpPr txBox="1"/>
          <p:nvPr/>
        </p:nvSpPr>
        <p:spPr>
          <a:xfrm>
            <a:off x="4483809" y="41240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  <a:cs typeface="Courier New" panose="02070309020205020404" pitchFamily="49" charset="0"/>
              </a:rPr>
              <a:t>lex.yy.c</a:t>
            </a:r>
            <a:endParaRPr lang="pt-BR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Conector de seta reta 51">
            <a:extLst>
              <a:ext uri="{FF2B5EF4-FFF2-40B4-BE49-F238E27FC236}">
                <a16:creationId xmlns:a16="http://schemas.microsoft.com/office/drawing/2014/main" id="{65E48FD5-69EB-498E-8CBF-CB47EEED202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082691" y="4493394"/>
            <a:ext cx="0" cy="809004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FF2B5EF4-FFF2-40B4-BE49-F238E27FC236}">
                <a16:creationId xmlns:a16="http://schemas.microsoft.com/office/drawing/2014/main" id="{CA0839CE-291C-495B-962B-D22ACFDF4B8D}"/>
              </a:ext>
            </a:extLst>
          </p:cNvPr>
          <p:cNvSpPr/>
          <p:nvPr/>
        </p:nvSpPr>
        <p:spPr>
          <a:xfrm>
            <a:off x="5015108" y="5302398"/>
            <a:ext cx="135166" cy="1379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0" name="Conector de seta reta 51">
            <a:extLst>
              <a:ext uri="{FF2B5EF4-FFF2-40B4-BE49-F238E27FC236}">
                <a16:creationId xmlns:a16="http://schemas.microsoft.com/office/drawing/2014/main" id="{6A1E84F4-662A-45EA-8FFB-27EBAC10BD81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2195079" y="4507840"/>
            <a:ext cx="0" cy="809004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>
            <a:extLst>
              <a:ext uri="{FF2B5EF4-FFF2-40B4-BE49-F238E27FC236}">
                <a16:creationId xmlns:a16="http://schemas.microsoft.com/office/drawing/2014/main" id="{1198DE3B-1057-4A83-9207-B561148150E3}"/>
              </a:ext>
            </a:extLst>
          </p:cNvPr>
          <p:cNvSpPr/>
          <p:nvPr/>
        </p:nvSpPr>
        <p:spPr>
          <a:xfrm>
            <a:off x="2127496" y="5316844"/>
            <a:ext cx="135166" cy="1379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Seta: Divisa 71">
            <a:extLst>
              <a:ext uri="{FF2B5EF4-FFF2-40B4-BE49-F238E27FC236}">
                <a16:creationId xmlns:a16="http://schemas.microsoft.com/office/drawing/2014/main" id="{6AEDAA99-CD98-46BB-8760-7815471709C7}"/>
              </a:ext>
            </a:extLst>
          </p:cNvPr>
          <p:cNvSpPr/>
          <p:nvPr/>
        </p:nvSpPr>
        <p:spPr>
          <a:xfrm>
            <a:off x="7724430" y="5083344"/>
            <a:ext cx="356431" cy="576033"/>
          </a:xfrm>
          <a:prstGeom prst="chevron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39390134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5A23D-33BA-4483-BD25-072B70C7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4DF166-A472-434B-86ED-6F2722A3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/>
              <a:t> pode gerar código na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linguagem C ou C++</a:t>
            </a:r>
          </a:p>
          <a:p>
            <a:pPr lvl="1"/>
            <a:r>
              <a:rPr lang="pt-BR" dirty="0"/>
              <a:t>Em C++, o arquivo gerado se chama lex.yy.cc</a:t>
            </a:r>
          </a:p>
          <a:p>
            <a:pPr lvl="2"/>
            <a:r>
              <a:rPr lang="pt-BR" dirty="0"/>
              <a:t>Ele é obtido com a opção </a:t>
            </a:r>
            <a:r>
              <a:rPr lang="pt-BR" dirty="0">
                <a:latin typeface="Consolas" panose="020B0609020204030204" pitchFamily="49" charset="0"/>
              </a:rPr>
              <a:t>-+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--c++</a:t>
            </a:r>
            <a:r>
              <a:rPr lang="pt-BR" dirty="0"/>
              <a:t>, ou usando diretamente o </a:t>
            </a:r>
            <a:r>
              <a:rPr lang="pt-BR" dirty="0" err="1"/>
              <a:t>flex</a:t>
            </a:r>
            <a:r>
              <a:rPr lang="pt-BR" dirty="0"/>
              <a:t>++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r>
              <a:rPr lang="pt-BR" dirty="0"/>
              <a:t>O analisador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uma função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yylex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que retorna um inteiro</a:t>
            </a:r>
            <a:endParaRPr lang="pt-BR" dirty="0">
              <a:latin typeface="Consolas" panose="020B0609020204030204" pitchFamily="49" charset="0"/>
            </a:endParaRPr>
          </a:p>
          <a:p>
            <a:pPr lvl="3"/>
            <a:r>
              <a:rPr lang="pt-BR" dirty="0"/>
              <a:t>O retorno representa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 para um dos tokens</a:t>
            </a:r>
          </a:p>
          <a:p>
            <a:pPr lvl="3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yyFlexLexer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é definida em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575"/>
                </a:solidFill>
                <a:latin typeface="Consolas" panose="020B0609020204030204" pitchFamily="49" charset="0"/>
              </a:rPr>
              <a:t>FlexLexer.h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5D6D662-064D-43B4-BB34-C01B836B281D}"/>
              </a:ext>
            </a:extLst>
          </p:cNvPr>
          <p:cNvSpPr txBox="1"/>
          <p:nvPr/>
        </p:nvSpPr>
        <p:spPr>
          <a:xfrm>
            <a:off x="2566020" y="4869160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yyFlexLexer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lexer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token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 err="1">
                <a:latin typeface="Consolas" panose="020B0609020204030204" pitchFamily="49" charset="0"/>
              </a:rPr>
              <a:t>lexer.yylex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F8C325-2E65-4255-A8C5-FD543EB2F289}"/>
              </a:ext>
            </a:extLst>
          </p:cNvPr>
          <p:cNvSpPr txBox="1"/>
          <p:nvPr/>
        </p:nvSpPr>
        <p:spPr>
          <a:xfrm>
            <a:off x="2178528" y="3284984"/>
            <a:ext cx="3888432" cy="578882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$ </a:t>
            </a:r>
            <a:r>
              <a:rPr lang="pt-BR" sz="1400" dirty="0" err="1">
                <a:latin typeface="Consolas" panose="020B0609020204030204" pitchFamily="49" charset="0"/>
              </a:rPr>
              <a:t>flex</a:t>
            </a:r>
            <a:r>
              <a:rPr lang="pt-BR" sz="1400" dirty="0">
                <a:latin typeface="Consolas" panose="020B0609020204030204" pitchFamily="49" charset="0"/>
              </a:rPr>
              <a:t> --</a:t>
            </a:r>
            <a:r>
              <a:rPr lang="pt-BR" sz="1400" dirty="0" err="1">
                <a:latin typeface="Consolas" panose="020B0609020204030204" pitchFamily="49" charset="0"/>
              </a:rPr>
              <a:t>c++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scanner.l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$ </a:t>
            </a:r>
            <a:r>
              <a:rPr lang="pt-BR" sz="1400" dirty="0" err="1">
                <a:latin typeface="Consolas" panose="020B0609020204030204" pitchFamily="49" charset="0"/>
              </a:rPr>
              <a:t>flex</a:t>
            </a:r>
            <a:r>
              <a:rPr lang="pt-BR" sz="1400" dirty="0">
                <a:latin typeface="Consolas" panose="020B0609020204030204" pitchFamily="49" charset="0"/>
              </a:rPr>
              <a:t>++ </a:t>
            </a:r>
            <a:r>
              <a:rPr lang="pt-BR" sz="1400" dirty="0" err="1">
                <a:latin typeface="Consolas" panose="020B0609020204030204" pitchFamily="49" charset="0"/>
              </a:rPr>
              <a:t>scanner.l</a:t>
            </a:r>
            <a:endParaRPr lang="pt-B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96403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5A23D-33BA-4483-BD25-072B70C7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4DF166-A472-434B-86ED-6F2722A3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yyFlexLexer</a:t>
            </a:r>
            <a:r>
              <a:rPr lang="pt-BR" dirty="0"/>
              <a:t> define também as funções:</a:t>
            </a:r>
          </a:p>
          <a:p>
            <a:pPr lvl="1"/>
            <a:r>
              <a:rPr lang="pt-BR" dirty="0" err="1">
                <a:latin typeface="Consolas" panose="020B0609020204030204" pitchFamily="49" charset="0"/>
              </a:rPr>
              <a:t>YYText</a:t>
            </a:r>
            <a:r>
              <a:rPr lang="pt-BR" dirty="0">
                <a:latin typeface="Consolas" panose="020B0609020204030204" pitchFamily="49" charset="0"/>
              </a:rPr>
              <a:t>()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retorna o “texto” do último token casado</a:t>
            </a:r>
          </a:p>
          <a:p>
            <a:pPr lvl="1"/>
            <a:r>
              <a:rPr lang="pt-BR" dirty="0" err="1">
                <a:latin typeface="Consolas" panose="020B0609020204030204" pitchFamily="49" charset="0"/>
              </a:rPr>
              <a:t>YYLeng</a:t>
            </a:r>
            <a:r>
              <a:rPr lang="pt-BR" dirty="0">
                <a:latin typeface="Consolas" panose="020B0609020204030204" pitchFamily="49" charset="0"/>
              </a:rPr>
              <a:t>()</a:t>
            </a:r>
            <a:br>
              <a:rPr lang="pt-BR" dirty="0"/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retorna o comprimento do último 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</a:rPr>
              <a:t>token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 casado</a:t>
            </a:r>
          </a:p>
          <a:p>
            <a:pPr lvl="1"/>
            <a:r>
              <a:rPr lang="pt-BR" dirty="0" err="1">
                <a:latin typeface="Consolas" panose="020B0609020204030204" pitchFamily="49" charset="0"/>
              </a:rPr>
              <a:t>lineno</a:t>
            </a:r>
            <a:r>
              <a:rPr lang="pt-BR" dirty="0">
                <a:latin typeface="Consolas" panose="020B0609020204030204" pitchFamily="49" charset="0"/>
              </a:rPr>
              <a:t>()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retorna o número corrente da linha, se usado com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yylineno</a:t>
            </a:r>
            <a:endParaRPr lang="pt-BR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/>
              <a:t>O </a:t>
            </a:r>
            <a:r>
              <a:rPr lang="pt-BR" dirty="0" err="1"/>
              <a:t>yy</a:t>
            </a:r>
            <a:r>
              <a:rPr lang="pt-BR" dirty="0"/>
              <a:t> que aparece de forma recorrente nos nomes se refere ao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gerador de analisador sintático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Yacc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6360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F0CEC-3BA0-442B-86A5-57471681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646ECE-A21C-4361-B3DA-6664FED5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programa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possui o seguinte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formato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Declarações</a:t>
            </a:r>
            <a:endParaRPr lang="pt-BR" dirty="0"/>
          </a:p>
          <a:p>
            <a:pPr lvl="2"/>
            <a:r>
              <a:rPr lang="pt-BR" dirty="0"/>
              <a:t>Inclusão de arquivos de cabeçalho</a:t>
            </a:r>
          </a:p>
          <a:p>
            <a:pPr lvl="2"/>
            <a:r>
              <a:rPr lang="pt-BR" dirty="0"/>
              <a:t>Declarações de constantes, variáveis e funções</a:t>
            </a:r>
          </a:p>
          <a:p>
            <a:pPr lvl="2"/>
            <a:r>
              <a:rPr lang="pt-BR" dirty="0"/>
              <a:t>Definições regulares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C2D93B-96B1-49F9-B36A-5C0B9779D491}"/>
              </a:ext>
            </a:extLst>
          </p:cNvPr>
          <p:cNvSpPr txBox="1"/>
          <p:nvPr/>
        </p:nvSpPr>
        <p:spPr>
          <a:xfrm flipH="1">
            <a:off x="1341884" y="2564904"/>
            <a:ext cx="38884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declarações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regras de tradução</a:t>
            </a:r>
          </a:p>
          <a:p>
            <a:r>
              <a:rPr lang="pt-BR" sz="16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funções auxiliares</a:t>
            </a:r>
          </a:p>
        </p:txBody>
      </p:sp>
    </p:spTree>
    <p:extLst>
      <p:ext uri="{BB962C8B-B14F-4D97-AF65-F5344CB8AC3E}">
        <p14:creationId xmlns:p14="http://schemas.microsoft.com/office/powerpoint/2010/main" val="375261255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8CF7D-5F16-43CF-AA0E-2FDEDB44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5AC70-2093-4269-AFD6-9BA76595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declarações</a:t>
            </a:r>
            <a:r>
              <a:rPr lang="pt-BR" dirty="0"/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9407CB-FE7F-4278-8144-EAFBFF5F84F1}"/>
              </a:ext>
            </a:extLst>
          </p:cNvPr>
          <p:cNvSpPr txBox="1"/>
          <p:nvPr/>
        </p:nvSpPr>
        <p:spPr>
          <a:xfrm>
            <a:off x="1197868" y="2431971"/>
            <a:ext cx="710582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%{</a:t>
            </a:r>
          </a:p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en-US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latin typeface="Consolas" panose="020B0609020204030204" pitchFamily="49" charset="0"/>
              </a:rPr>
              <a:t> std::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constantes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para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os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tokens</a:t>
            </a:r>
            <a:r>
              <a:rPr lang="en-US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enum</a:t>
            </a:r>
            <a:r>
              <a:rPr lang="en-US" sz="1400" dirty="0">
                <a:latin typeface="Consolas" panose="020B0609020204030204" pitchFamily="49" charset="0"/>
              </a:rPr>
              <a:t> {IF, THEN, ELSE, ID, NUM, RELOP};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%}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definições regulares</a:t>
            </a:r>
          </a:p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delim</a:t>
            </a:r>
            <a:r>
              <a:rPr lang="pt-BR" sz="1400" dirty="0">
                <a:latin typeface="Consolas" panose="020B0609020204030204" pitchFamily="49" charset="0"/>
              </a:rPr>
              <a:t>	[ \t\n]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brancos</a:t>
            </a:r>
            <a:r>
              <a:rPr lang="pt-BR" sz="1400" dirty="0">
                <a:latin typeface="Consolas" panose="020B0609020204030204" pitchFamily="49" charset="0"/>
              </a:rPr>
              <a:t> 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delim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pt-BR" sz="1400" dirty="0">
                <a:latin typeface="Consolas" panose="020B0609020204030204" pitchFamily="49" charset="0"/>
              </a:rPr>
              <a:t>+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letra</a:t>
            </a:r>
            <a:r>
              <a:rPr lang="pt-BR" sz="1400" dirty="0">
                <a:latin typeface="Consolas" panose="020B0609020204030204" pitchFamily="49" charset="0"/>
              </a:rPr>
              <a:t>	[A-</a:t>
            </a:r>
            <a:r>
              <a:rPr lang="pt-BR" sz="1400" dirty="0" err="1">
                <a:latin typeface="Consolas" panose="020B0609020204030204" pitchFamily="49" charset="0"/>
              </a:rPr>
              <a:t>Za</a:t>
            </a:r>
            <a:r>
              <a:rPr lang="pt-BR" sz="1400" dirty="0">
                <a:latin typeface="Consolas" panose="020B0609020204030204" pitchFamily="49" charset="0"/>
              </a:rPr>
              <a:t>-z]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digito</a:t>
            </a:r>
            <a:r>
              <a:rPr lang="pt-BR" sz="1400" dirty="0">
                <a:latin typeface="Consolas" panose="020B0609020204030204" pitchFamily="49" charset="0"/>
              </a:rPr>
              <a:t>	[0-9]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400" dirty="0">
                <a:latin typeface="Consolas" panose="020B0609020204030204" pitchFamily="49" charset="0"/>
              </a:rPr>
              <a:t>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{letra}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{letra}</a:t>
            </a:r>
            <a:r>
              <a:rPr lang="pt-BR" sz="1400" dirty="0">
                <a:latin typeface="Consolas" panose="020B0609020204030204" pitchFamily="49" charset="0"/>
              </a:rPr>
              <a:t>|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{digito}</a:t>
            </a:r>
            <a:r>
              <a:rPr lang="pt-BR" sz="1400" dirty="0">
                <a:latin typeface="Consolas" panose="020B0609020204030204" pitchFamily="49" charset="0"/>
              </a:rPr>
              <a:t>)*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pt-BR" sz="1400" dirty="0">
                <a:latin typeface="Consolas" panose="020B0609020204030204" pitchFamily="49" charset="0"/>
              </a:rPr>
              <a:t>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{digito}</a:t>
            </a:r>
            <a:r>
              <a:rPr lang="pt-BR" sz="1400" dirty="0">
                <a:latin typeface="Consolas" panose="020B0609020204030204" pitchFamily="49" charset="0"/>
              </a:rPr>
              <a:t>+(\.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{digito}</a:t>
            </a:r>
            <a:r>
              <a:rPr lang="pt-BR" sz="1400" dirty="0">
                <a:latin typeface="Consolas" panose="020B0609020204030204" pitchFamily="49" charset="0"/>
              </a:rPr>
              <a:t>+)?(E[+-]?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{digito}</a:t>
            </a:r>
            <a:r>
              <a:rPr lang="pt-BR" sz="1400" dirty="0">
                <a:latin typeface="Consolas" panose="020B0609020204030204" pitchFamily="49" charset="0"/>
              </a:rPr>
              <a:t>+)?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...	</a:t>
            </a:r>
            <a:r>
              <a:rPr lang="pt-BR" dirty="0">
                <a:latin typeface="Consolas" panose="020B0609020204030204" pitchFamily="49" charset="0"/>
              </a:rPr>
              <a:t>		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4FE5AFF-B38A-4A6F-88E0-70A418DF1C5F}"/>
              </a:ext>
            </a:extLst>
          </p:cNvPr>
          <p:cNvSpPr txBox="1"/>
          <p:nvPr/>
        </p:nvSpPr>
        <p:spPr>
          <a:xfrm>
            <a:off x="7678588" y="3601521"/>
            <a:ext cx="3528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Qualquer informação </a:t>
            </a:r>
            <a:br>
              <a:rPr lang="pt-BR" dirty="0"/>
            </a:br>
            <a:r>
              <a:rPr lang="pt-BR" dirty="0"/>
              <a:t>entre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 par de delimitadores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%{ %}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especiais</a:t>
            </a:r>
            <a:r>
              <a:rPr lang="pt-BR" dirty="0"/>
              <a:t>, é copiada diretamente para 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lex.yy.cc</a:t>
            </a:r>
          </a:p>
        </p:txBody>
      </p:sp>
    </p:spTree>
    <p:extLst>
      <p:ext uri="{BB962C8B-B14F-4D97-AF65-F5344CB8AC3E}">
        <p14:creationId xmlns:p14="http://schemas.microsoft.com/office/powerpoint/2010/main" val="401305780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9FE7C-E61E-4491-BEB2-FCB9E05C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77C4F-146E-47DD-8F2F-F7C3F5387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Regras de tradução</a:t>
            </a:r>
          </a:p>
          <a:p>
            <a:pPr lvl="1"/>
            <a:r>
              <a:rPr lang="pt-BR" dirty="0"/>
              <a:t>Regras no formato: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padrão ação</a:t>
            </a:r>
            <a:endParaRPr lang="pt-BR" dirty="0"/>
          </a:p>
          <a:p>
            <a:pPr lvl="2"/>
            <a:r>
              <a:rPr lang="pt-BR" dirty="0"/>
              <a:t>São separados por espaços</a:t>
            </a:r>
          </a:p>
          <a:p>
            <a:pPr lvl="3"/>
            <a:r>
              <a:rPr lang="pt-BR" dirty="0"/>
              <a:t>Ação deve ser envolvida por chaves { } se ocupar mais de uma linha</a:t>
            </a:r>
          </a:p>
          <a:p>
            <a:pPr lvl="2"/>
            <a:r>
              <a:rPr lang="pt-BR" dirty="0"/>
              <a:t>Cada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padrão</a:t>
            </a:r>
            <a:r>
              <a:rPr lang="pt-BR" dirty="0"/>
              <a:t> é uma expressão regular</a:t>
            </a:r>
          </a:p>
          <a:p>
            <a:pPr lvl="2"/>
            <a:r>
              <a:rPr lang="pt-BR" dirty="0"/>
              <a:t>As expressões regulares podem usar definições regulares (declarações)</a:t>
            </a:r>
          </a:p>
          <a:p>
            <a:pPr lvl="2"/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ações</a:t>
            </a:r>
            <a:r>
              <a:rPr lang="pt-BR" dirty="0"/>
              <a:t> são fragmentos de código escritos em C/C++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Funções auxiliares</a:t>
            </a:r>
          </a:p>
          <a:p>
            <a:pPr lvl="1"/>
            <a:r>
              <a:rPr lang="pt-BR" dirty="0"/>
              <a:t>A definição de quaisquer funções utilizadas nas ações</a:t>
            </a:r>
          </a:p>
          <a:p>
            <a:pPr lvl="1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13338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5C5BB1-9D2C-412A-AE6C-0FC75190A4CE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40262f94-9f35-4ac3-9a90-690165a166b7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a4f35948-e619-41b3-aa29-22878b09cfd2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7905</TotalTime>
  <Words>1058</Words>
  <Application>Microsoft Office PowerPoint</Application>
  <PresentationFormat>Personalizar</PresentationFormat>
  <Paragraphs>167</Paragraphs>
  <Slides>12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Consolas</vt:lpstr>
      <vt:lpstr>Courier New</vt:lpstr>
      <vt:lpstr>Verdana</vt:lpstr>
      <vt:lpstr>Ondas do mar 16:9</vt:lpstr>
      <vt:lpstr>Fast  Lexical Analyzer</vt:lpstr>
      <vt:lpstr>Introdução</vt:lpstr>
      <vt:lpstr>Introdução</vt:lpstr>
      <vt:lpstr>Ferramenta Flex</vt:lpstr>
      <vt:lpstr>Ferramenta Flex</vt:lpstr>
      <vt:lpstr>Ferramenta Flex</vt:lpstr>
      <vt:lpstr>Estrutura do Programa Flex</vt:lpstr>
      <vt:lpstr>Estrutura do Programa Flex</vt:lpstr>
      <vt:lpstr>Estrutura do Programa Flex</vt:lpstr>
      <vt:lpstr>Estrutura do Programa Flex</vt:lpstr>
      <vt:lpstr>Estrutura do Programa Flex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12</cp:revision>
  <dcterms:created xsi:type="dcterms:W3CDTF">2017-12-04T02:17:29Z</dcterms:created>
  <dcterms:modified xsi:type="dcterms:W3CDTF">2021-04-25T17:48:23Z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