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5" r:id="rId5"/>
    <p:sldId id="303" r:id="rId6"/>
    <p:sldId id="295" r:id="rId7"/>
    <p:sldId id="304" r:id="rId8"/>
    <p:sldId id="293" r:id="rId9"/>
    <p:sldId id="305" r:id="rId10"/>
    <p:sldId id="306" r:id="rId11"/>
    <p:sldId id="307" r:id="rId12"/>
    <p:sldId id="301" r:id="rId13"/>
  </p:sldIdLst>
  <p:sldSz cx="12188825" cy="6858000"/>
  <p:notesSz cx="6858000" cy="9144000"/>
  <p:custDataLst>
    <p:tags r:id="rId16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620"/>
    <a:srgbClr val="FF7575"/>
    <a:srgbClr val="FF4343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131C04-92C1-44A9-80BA-E85560F7B36E}" v="13" dt="2021-04-19T21:58:54.3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1657" autoAdjust="0"/>
  </p:normalViewPr>
  <p:slideViewPr>
    <p:cSldViewPr showGuides="1">
      <p:cViewPr>
        <p:scale>
          <a:sx n="150" d="100"/>
          <a:sy n="150" d="100"/>
        </p:scale>
        <p:origin x="476" y="2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73131C04-92C1-44A9-80BA-E85560F7B36E}"/>
    <pc:docChg chg="undo custSel addSld delSld modSld">
      <pc:chgData name="Judson Santiago" userId="ebb108da2f256286" providerId="LiveId" clId="{73131C04-92C1-44A9-80BA-E85560F7B36E}" dt="2021-04-19T22:02:13.372" v="2621" actId="403"/>
      <pc:docMkLst>
        <pc:docMk/>
      </pc:docMkLst>
      <pc:sldChg chg="modSp mod modNotesTx">
        <pc:chgData name="Judson Santiago" userId="ebb108da2f256286" providerId="LiveId" clId="{73131C04-92C1-44A9-80BA-E85560F7B36E}" dt="2021-04-19T17:27:44.172" v="52" actId="20577"/>
        <pc:sldMkLst>
          <pc:docMk/>
          <pc:sldMk cId="2808920126" sldId="265"/>
        </pc:sldMkLst>
        <pc:spChg chg="mod">
          <ac:chgData name="Judson Santiago" userId="ebb108da2f256286" providerId="LiveId" clId="{73131C04-92C1-44A9-80BA-E85560F7B36E}" dt="2021-04-19T16:57:16.121" v="17" actId="20577"/>
          <ac:spMkLst>
            <pc:docMk/>
            <pc:sldMk cId="2808920126" sldId="265"/>
            <ac:spMk id="3" creationId="{00000000-0000-0000-0000-000000000000}"/>
          </ac:spMkLst>
        </pc:spChg>
      </pc:sldChg>
      <pc:sldChg chg="del">
        <pc:chgData name="Judson Santiago" userId="ebb108da2f256286" providerId="LiveId" clId="{73131C04-92C1-44A9-80BA-E85560F7B36E}" dt="2021-04-19T17:11:42.283" v="30" actId="47"/>
        <pc:sldMkLst>
          <pc:docMk/>
          <pc:sldMk cId="3501861861" sldId="289"/>
        </pc:sldMkLst>
      </pc:sldChg>
      <pc:sldChg chg="del">
        <pc:chgData name="Judson Santiago" userId="ebb108da2f256286" providerId="LiveId" clId="{73131C04-92C1-44A9-80BA-E85560F7B36E}" dt="2021-04-19T19:45:37.525" v="53" actId="47"/>
        <pc:sldMkLst>
          <pc:docMk/>
          <pc:sldMk cId="393901346" sldId="290"/>
        </pc:sldMkLst>
      </pc:sldChg>
      <pc:sldChg chg="del">
        <pc:chgData name="Judson Santiago" userId="ebb108da2f256286" providerId="LiveId" clId="{73131C04-92C1-44A9-80BA-E85560F7B36E}" dt="2021-04-19T19:45:40.619" v="54" actId="47"/>
        <pc:sldMkLst>
          <pc:docMk/>
          <pc:sldMk cId="2073964039" sldId="291"/>
        </pc:sldMkLst>
      </pc:sldChg>
      <pc:sldChg chg="del">
        <pc:chgData name="Judson Santiago" userId="ebb108da2f256286" providerId="LiveId" clId="{73131C04-92C1-44A9-80BA-E85560F7B36E}" dt="2021-04-19T19:45:47.150" v="56" actId="47"/>
        <pc:sldMkLst>
          <pc:docMk/>
          <pc:sldMk cId="3752612552" sldId="292"/>
        </pc:sldMkLst>
      </pc:sldChg>
      <pc:sldChg chg="addSp modSp mod">
        <pc:chgData name="Judson Santiago" userId="ebb108da2f256286" providerId="LiveId" clId="{73131C04-92C1-44A9-80BA-E85560F7B36E}" dt="2021-04-19T22:00:34.092" v="2620" actId="404"/>
        <pc:sldMkLst>
          <pc:docMk/>
          <pc:sldMk cId="3263313338" sldId="293"/>
        </pc:sldMkLst>
        <pc:spChg chg="mod">
          <ac:chgData name="Judson Santiago" userId="ebb108da2f256286" providerId="LiveId" clId="{73131C04-92C1-44A9-80BA-E85560F7B36E}" dt="2021-04-19T20:07:10.198" v="540" actId="20577"/>
          <ac:spMkLst>
            <pc:docMk/>
            <pc:sldMk cId="3263313338" sldId="293"/>
            <ac:spMk id="2" creationId="{D569FE7C-E61E-4491-BEB2-FCB9E05CE5D7}"/>
          </ac:spMkLst>
        </pc:spChg>
        <pc:spChg chg="mod">
          <ac:chgData name="Judson Santiago" userId="ebb108da2f256286" providerId="LiveId" clId="{73131C04-92C1-44A9-80BA-E85560F7B36E}" dt="2021-04-19T21:55:41.386" v="2571" actId="207"/>
          <ac:spMkLst>
            <pc:docMk/>
            <pc:sldMk cId="3263313338" sldId="293"/>
            <ac:spMk id="3" creationId="{4BD77C4F-146E-47DD-8F2F-F7C3F5387314}"/>
          </ac:spMkLst>
        </pc:spChg>
        <pc:spChg chg="add mod">
          <ac:chgData name="Judson Santiago" userId="ebb108da2f256286" providerId="LiveId" clId="{73131C04-92C1-44A9-80BA-E85560F7B36E}" dt="2021-04-19T22:00:34.092" v="2620" actId="404"/>
          <ac:spMkLst>
            <pc:docMk/>
            <pc:sldMk cId="3263313338" sldId="293"/>
            <ac:spMk id="5" creationId="{DC8AEF77-1C79-4028-8839-35C0EFD6562A}"/>
          </ac:spMkLst>
        </pc:spChg>
      </pc:sldChg>
      <pc:sldChg chg="addSp delSp modSp mod modNotesTx">
        <pc:chgData name="Judson Santiago" userId="ebb108da2f256286" providerId="LiveId" clId="{73131C04-92C1-44A9-80BA-E85560F7B36E}" dt="2021-04-19T21:43:20.842" v="2440" actId="113"/>
        <pc:sldMkLst>
          <pc:docMk/>
          <pc:sldMk cId="4013057807" sldId="295"/>
        </pc:sldMkLst>
        <pc:spChg chg="mod">
          <ac:chgData name="Judson Santiago" userId="ebb108da2f256286" providerId="LiveId" clId="{73131C04-92C1-44A9-80BA-E85560F7B36E}" dt="2021-04-19T20:31:11.170" v="1489" actId="20577"/>
          <ac:spMkLst>
            <pc:docMk/>
            <pc:sldMk cId="4013057807" sldId="295"/>
            <ac:spMk id="2" creationId="{29E8CF7D-5F16-43CF-AA0E-2FDEDB44D848}"/>
          </ac:spMkLst>
        </pc:spChg>
        <pc:spChg chg="mod">
          <ac:chgData name="Judson Santiago" userId="ebb108da2f256286" providerId="LiveId" clId="{73131C04-92C1-44A9-80BA-E85560F7B36E}" dt="2021-04-19T20:00:06.660" v="454" actId="20577"/>
          <ac:spMkLst>
            <pc:docMk/>
            <pc:sldMk cId="4013057807" sldId="295"/>
            <ac:spMk id="3" creationId="{1E85AC70-2093-4269-AFD6-9BA76595AFF9}"/>
          </ac:spMkLst>
        </pc:spChg>
        <pc:spChg chg="mod">
          <ac:chgData name="Judson Santiago" userId="ebb108da2f256286" providerId="LiveId" clId="{73131C04-92C1-44A9-80BA-E85560F7B36E}" dt="2021-04-19T19:54:11.382" v="234" actId="6549"/>
          <ac:spMkLst>
            <pc:docMk/>
            <pc:sldMk cId="4013057807" sldId="295"/>
            <ac:spMk id="4" creationId="{F29407CB-FE7F-4278-8144-EAFBFF5F84F1}"/>
          </ac:spMkLst>
        </pc:spChg>
        <pc:spChg chg="del">
          <ac:chgData name="Judson Santiago" userId="ebb108da2f256286" providerId="LiveId" clId="{73131C04-92C1-44A9-80BA-E85560F7B36E}" dt="2021-04-19T19:48:58.797" v="156" actId="478"/>
          <ac:spMkLst>
            <pc:docMk/>
            <pc:sldMk cId="4013057807" sldId="295"/>
            <ac:spMk id="5" creationId="{24FE5AFF-B38A-4A6F-88E0-70A418DF1C5F}"/>
          </ac:spMkLst>
        </pc:spChg>
        <pc:spChg chg="mod">
          <ac:chgData name="Judson Santiago" userId="ebb108da2f256286" providerId="LiveId" clId="{73131C04-92C1-44A9-80BA-E85560F7B36E}" dt="2021-04-19T19:52:48.771" v="183"/>
          <ac:spMkLst>
            <pc:docMk/>
            <pc:sldMk cId="4013057807" sldId="295"/>
            <ac:spMk id="7" creationId="{40B577AC-8ED7-44C1-8809-9D6E56F8D04F}"/>
          </ac:spMkLst>
        </pc:spChg>
        <pc:spChg chg="mod">
          <ac:chgData name="Judson Santiago" userId="ebb108da2f256286" providerId="LiveId" clId="{73131C04-92C1-44A9-80BA-E85560F7B36E}" dt="2021-04-19T19:52:48.771" v="183"/>
          <ac:spMkLst>
            <pc:docMk/>
            <pc:sldMk cId="4013057807" sldId="295"/>
            <ac:spMk id="8" creationId="{8D08683D-96CD-4BBD-AE8D-20C7AF2D8B5B}"/>
          </ac:spMkLst>
        </pc:spChg>
        <pc:grpChg chg="add mod">
          <ac:chgData name="Judson Santiago" userId="ebb108da2f256286" providerId="LiveId" clId="{73131C04-92C1-44A9-80BA-E85560F7B36E}" dt="2021-04-19T19:52:48.771" v="183"/>
          <ac:grpSpMkLst>
            <pc:docMk/>
            <pc:sldMk cId="4013057807" sldId="295"/>
            <ac:grpSpMk id="6" creationId="{9ED363AF-7856-4B2D-B5A5-909412C6944B}"/>
          </ac:grpSpMkLst>
        </pc:grpChg>
      </pc:sldChg>
      <pc:sldChg chg="del">
        <pc:chgData name="Judson Santiago" userId="ebb108da2f256286" providerId="LiveId" clId="{73131C04-92C1-44A9-80BA-E85560F7B36E}" dt="2021-04-19T20:30:36.409" v="1469" actId="47"/>
        <pc:sldMkLst>
          <pc:docMk/>
          <pc:sldMk cId="1832616333" sldId="296"/>
        </pc:sldMkLst>
      </pc:sldChg>
      <pc:sldChg chg="del">
        <pc:chgData name="Judson Santiago" userId="ebb108da2f256286" providerId="LiveId" clId="{73131C04-92C1-44A9-80BA-E85560F7B36E}" dt="2021-04-19T20:30:37.909" v="1470" actId="47"/>
        <pc:sldMkLst>
          <pc:docMk/>
          <pc:sldMk cId="3153413767" sldId="297"/>
        </pc:sldMkLst>
      </pc:sldChg>
      <pc:sldChg chg="del">
        <pc:chgData name="Judson Santiago" userId="ebb108da2f256286" providerId="LiveId" clId="{73131C04-92C1-44A9-80BA-E85560F7B36E}" dt="2021-04-19T19:45:46.010" v="55" actId="47"/>
        <pc:sldMkLst>
          <pc:docMk/>
          <pc:sldMk cId="1506063602" sldId="299"/>
        </pc:sldMkLst>
      </pc:sldChg>
      <pc:sldChg chg="modSp mod">
        <pc:chgData name="Judson Santiago" userId="ebb108da2f256286" providerId="LiveId" clId="{73131C04-92C1-44A9-80BA-E85560F7B36E}" dt="2021-04-19T21:45:58.240" v="2508" actId="6549"/>
        <pc:sldMkLst>
          <pc:docMk/>
          <pc:sldMk cId="1406951526" sldId="301"/>
        </pc:sldMkLst>
        <pc:spChg chg="mod">
          <ac:chgData name="Judson Santiago" userId="ebb108da2f256286" providerId="LiveId" clId="{73131C04-92C1-44A9-80BA-E85560F7B36E}" dt="2021-04-19T21:45:58.240" v="2508" actId="6549"/>
          <ac:spMkLst>
            <pc:docMk/>
            <pc:sldMk cId="1406951526" sldId="301"/>
            <ac:spMk id="3" creationId="{59BDCE12-D177-4941-A4BD-C23C31611D1D}"/>
          </ac:spMkLst>
        </pc:spChg>
      </pc:sldChg>
      <pc:sldChg chg="del">
        <pc:chgData name="Judson Santiago" userId="ebb108da2f256286" providerId="LiveId" clId="{73131C04-92C1-44A9-80BA-E85560F7B36E}" dt="2021-04-19T17:13:11.367" v="32" actId="47"/>
        <pc:sldMkLst>
          <pc:docMk/>
          <pc:sldMk cId="4145704183" sldId="302"/>
        </pc:sldMkLst>
      </pc:sldChg>
      <pc:sldChg chg="modSp add mod">
        <pc:chgData name="Judson Santiago" userId="ebb108da2f256286" providerId="LiveId" clId="{73131C04-92C1-44A9-80BA-E85560F7B36E}" dt="2021-04-19T17:12:02.206" v="31" actId="20577"/>
        <pc:sldMkLst>
          <pc:docMk/>
          <pc:sldMk cId="3668078173" sldId="303"/>
        </pc:sldMkLst>
        <pc:spChg chg="mod">
          <ac:chgData name="Judson Santiago" userId="ebb108da2f256286" providerId="LiveId" clId="{73131C04-92C1-44A9-80BA-E85560F7B36E}" dt="2021-04-19T17:10:56.058" v="29" actId="20577"/>
          <ac:spMkLst>
            <pc:docMk/>
            <pc:sldMk cId="3668078173" sldId="303"/>
            <ac:spMk id="2" creationId="{426721AB-847E-48C2-B05B-AA3B6592A40F}"/>
          </ac:spMkLst>
        </pc:spChg>
        <pc:spChg chg="mod">
          <ac:chgData name="Judson Santiago" userId="ebb108da2f256286" providerId="LiveId" clId="{73131C04-92C1-44A9-80BA-E85560F7B36E}" dt="2021-04-19T17:12:02.206" v="31" actId="20577"/>
          <ac:spMkLst>
            <pc:docMk/>
            <pc:sldMk cId="3668078173" sldId="303"/>
            <ac:spMk id="3" creationId="{59BDCE12-D177-4941-A4BD-C23C31611D1D}"/>
          </ac:spMkLst>
        </pc:spChg>
      </pc:sldChg>
      <pc:sldChg chg="modSp add mod modNotesTx">
        <pc:chgData name="Judson Santiago" userId="ebb108da2f256286" providerId="LiveId" clId="{73131C04-92C1-44A9-80BA-E85560F7B36E}" dt="2021-04-19T21:46:59.097" v="2510" actId="108"/>
        <pc:sldMkLst>
          <pc:docMk/>
          <pc:sldMk cId="1894423361" sldId="304"/>
        </pc:sldMkLst>
        <pc:spChg chg="mod">
          <ac:chgData name="Judson Santiago" userId="ebb108da2f256286" providerId="LiveId" clId="{73131C04-92C1-44A9-80BA-E85560F7B36E}" dt="2021-04-19T20:31:31.064" v="1509" actId="20577"/>
          <ac:spMkLst>
            <pc:docMk/>
            <pc:sldMk cId="1894423361" sldId="304"/>
            <ac:spMk id="2" creationId="{29E8CF7D-5F16-43CF-AA0E-2FDEDB44D848}"/>
          </ac:spMkLst>
        </pc:spChg>
        <pc:spChg chg="mod">
          <ac:chgData name="Judson Santiago" userId="ebb108da2f256286" providerId="LiveId" clId="{73131C04-92C1-44A9-80BA-E85560F7B36E}" dt="2021-04-19T20:05:09.601" v="513" actId="6549"/>
          <ac:spMkLst>
            <pc:docMk/>
            <pc:sldMk cId="1894423361" sldId="304"/>
            <ac:spMk id="3" creationId="{1E85AC70-2093-4269-AFD6-9BA76595AFF9}"/>
          </ac:spMkLst>
        </pc:spChg>
        <pc:spChg chg="mod">
          <ac:chgData name="Judson Santiago" userId="ebb108da2f256286" providerId="LiveId" clId="{73131C04-92C1-44A9-80BA-E85560F7B36E}" dt="2021-04-19T21:46:59.097" v="2510" actId="108"/>
          <ac:spMkLst>
            <pc:docMk/>
            <pc:sldMk cId="1894423361" sldId="304"/>
            <ac:spMk id="4" creationId="{F29407CB-FE7F-4278-8144-EAFBFF5F84F1}"/>
          </ac:spMkLst>
        </pc:spChg>
      </pc:sldChg>
      <pc:sldChg chg="addSp delSp modSp new mod modNotesTx">
        <pc:chgData name="Judson Santiago" userId="ebb108da2f256286" providerId="LiveId" clId="{73131C04-92C1-44A9-80BA-E85560F7B36E}" dt="2021-04-19T22:00:08.247" v="2619" actId="1076"/>
        <pc:sldMkLst>
          <pc:docMk/>
          <pc:sldMk cId="2806021150" sldId="305"/>
        </pc:sldMkLst>
        <pc:spChg chg="mod">
          <ac:chgData name="Judson Santiago" userId="ebb108da2f256286" providerId="LiveId" clId="{73131C04-92C1-44A9-80BA-E85560F7B36E}" dt="2021-04-19T20:19:55.572" v="1049"/>
          <ac:spMkLst>
            <pc:docMk/>
            <pc:sldMk cId="2806021150" sldId="305"/>
            <ac:spMk id="2" creationId="{5D9DE1CF-38B5-4130-80C3-C9027F591991}"/>
          </ac:spMkLst>
        </pc:spChg>
        <pc:spChg chg="mod">
          <ac:chgData name="Judson Santiago" userId="ebb108da2f256286" providerId="LiveId" clId="{73131C04-92C1-44A9-80BA-E85560F7B36E}" dt="2021-04-19T20:27:49.618" v="1448" actId="2711"/>
          <ac:spMkLst>
            <pc:docMk/>
            <pc:sldMk cId="2806021150" sldId="305"/>
            <ac:spMk id="3" creationId="{D71615B0-0DC9-44BE-80FC-D358AF21EB72}"/>
          </ac:spMkLst>
        </pc:spChg>
        <pc:spChg chg="add mod ord">
          <ac:chgData name="Judson Santiago" userId="ebb108da2f256286" providerId="LiveId" clId="{73131C04-92C1-44A9-80BA-E85560F7B36E}" dt="2021-04-19T21:51:43.058" v="2550" actId="167"/>
          <ac:spMkLst>
            <pc:docMk/>
            <pc:sldMk cId="2806021150" sldId="305"/>
            <ac:spMk id="4" creationId="{94EDE33F-EF9F-46C4-AE90-EDFDE3737B14}"/>
          </ac:spMkLst>
        </pc:spChg>
        <pc:spChg chg="mod">
          <ac:chgData name="Judson Santiago" userId="ebb108da2f256286" providerId="LiveId" clId="{73131C04-92C1-44A9-80BA-E85560F7B36E}" dt="2021-04-19T20:29:29.716" v="1451"/>
          <ac:spMkLst>
            <pc:docMk/>
            <pc:sldMk cId="2806021150" sldId="305"/>
            <ac:spMk id="6" creationId="{CAC0BEBB-6E63-4308-A4B7-095E758AD105}"/>
          </ac:spMkLst>
        </pc:spChg>
        <pc:spChg chg="mod">
          <ac:chgData name="Judson Santiago" userId="ebb108da2f256286" providerId="LiveId" clId="{73131C04-92C1-44A9-80BA-E85560F7B36E}" dt="2021-04-19T20:29:29.716" v="1451"/>
          <ac:spMkLst>
            <pc:docMk/>
            <pc:sldMk cId="2806021150" sldId="305"/>
            <ac:spMk id="7" creationId="{C8FF84C8-030A-4ACB-B0B5-30DFAECEDE84}"/>
          </ac:spMkLst>
        </pc:spChg>
        <pc:spChg chg="add mod">
          <ac:chgData name="Judson Santiago" userId="ebb108da2f256286" providerId="LiveId" clId="{73131C04-92C1-44A9-80BA-E85560F7B36E}" dt="2021-04-19T21:57:18.342" v="2577" actId="207"/>
          <ac:spMkLst>
            <pc:docMk/>
            <pc:sldMk cId="2806021150" sldId="305"/>
            <ac:spMk id="8" creationId="{E0CB8E65-840E-4BA2-831E-F25A6E809C7C}"/>
          </ac:spMkLst>
        </pc:spChg>
        <pc:spChg chg="add del mod">
          <ac:chgData name="Judson Santiago" userId="ebb108da2f256286" providerId="LiveId" clId="{73131C04-92C1-44A9-80BA-E85560F7B36E}" dt="2021-04-19T21:58:23.658" v="2580" actId="478"/>
          <ac:spMkLst>
            <pc:docMk/>
            <pc:sldMk cId="2806021150" sldId="305"/>
            <ac:spMk id="10" creationId="{5CEBC012-96F8-4F3B-87DC-CEDE179A4A1F}"/>
          </ac:spMkLst>
        </pc:spChg>
        <pc:spChg chg="add del mod">
          <ac:chgData name="Judson Santiago" userId="ebb108da2f256286" providerId="LiveId" clId="{73131C04-92C1-44A9-80BA-E85560F7B36E}" dt="2021-04-19T21:59:02.205" v="2591" actId="478"/>
          <ac:spMkLst>
            <pc:docMk/>
            <pc:sldMk cId="2806021150" sldId="305"/>
            <ac:spMk id="12" creationId="{6336EC31-A4ED-428D-931A-BB8B1369D70A}"/>
          </ac:spMkLst>
        </pc:spChg>
        <pc:spChg chg="add mod">
          <ac:chgData name="Judson Santiago" userId="ebb108da2f256286" providerId="LiveId" clId="{73131C04-92C1-44A9-80BA-E85560F7B36E}" dt="2021-04-19T22:00:08.247" v="2619" actId="1076"/>
          <ac:spMkLst>
            <pc:docMk/>
            <pc:sldMk cId="2806021150" sldId="305"/>
            <ac:spMk id="13" creationId="{A73E58D4-F826-4F5F-BCC5-D5D2926C91B6}"/>
          </ac:spMkLst>
        </pc:spChg>
        <pc:grpChg chg="add mod">
          <ac:chgData name="Judson Santiago" userId="ebb108da2f256286" providerId="LiveId" clId="{73131C04-92C1-44A9-80BA-E85560F7B36E}" dt="2021-04-19T20:29:29.716" v="1451"/>
          <ac:grpSpMkLst>
            <pc:docMk/>
            <pc:sldMk cId="2806021150" sldId="305"/>
            <ac:grpSpMk id="5" creationId="{E9DE13C7-2CB1-4DEB-941D-8451BD17FB6B}"/>
          </ac:grpSpMkLst>
        </pc:grpChg>
      </pc:sldChg>
      <pc:sldChg chg="addSp delSp modSp new mod modNotesTx">
        <pc:chgData name="Judson Santiago" userId="ebb108da2f256286" providerId="LiveId" clId="{73131C04-92C1-44A9-80BA-E85560F7B36E}" dt="2021-04-19T21:40:30.997" v="2420" actId="21"/>
        <pc:sldMkLst>
          <pc:docMk/>
          <pc:sldMk cId="1187839058" sldId="306"/>
        </pc:sldMkLst>
        <pc:spChg chg="mod">
          <ac:chgData name="Judson Santiago" userId="ebb108da2f256286" providerId="LiveId" clId="{73131C04-92C1-44A9-80BA-E85560F7B36E}" dt="2021-04-19T20:32:06.689" v="1517" actId="20577"/>
          <ac:spMkLst>
            <pc:docMk/>
            <pc:sldMk cId="1187839058" sldId="306"/>
            <ac:spMk id="2" creationId="{19ADE3DD-9CEE-4BE6-B05C-C626146FF666}"/>
          </ac:spMkLst>
        </pc:spChg>
        <pc:spChg chg="mod ord">
          <ac:chgData name="Judson Santiago" userId="ebb108da2f256286" providerId="LiveId" clId="{73131C04-92C1-44A9-80BA-E85560F7B36E}" dt="2021-04-19T21:35:57.846" v="2408" actId="167"/>
          <ac:spMkLst>
            <pc:docMk/>
            <pc:sldMk cId="1187839058" sldId="306"/>
            <ac:spMk id="3" creationId="{D32F30E1-1253-43A6-A6F4-08DE282204CF}"/>
          </ac:spMkLst>
        </pc:spChg>
        <pc:spChg chg="add del mod">
          <ac:chgData name="Judson Santiago" userId="ebb108da2f256286" providerId="LiveId" clId="{73131C04-92C1-44A9-80BA-E85560F7B36E}" dt="2021-04-19T21:08:52.017" v="1635" actId="478"/>
          <ac:spMkLst>
            <pc:docMk/>
            <pc:sldMk cId="1187839058" sldId="306"/>
            <ac:spMk id="4" creationId="{9FB10A6A-DE10-499B-9E50-7FF5021B5729}"/>
          </ac:spMkLst>
        </pc:spChg>
        <pc:spChg chg="add mod">
          <ac:chgData name="Judson Santiago" userId="ebb108da2f256286" providerId="LiveId" clId="{73131C04-92C1-44A9-80BA-E85560F7B36E}" dt="2021-04-19T21:25:29.789" v="2187" actId="1076"/>
          <ac:spMkLst>
            <pc:docMk/>
            <pc:sldMk cId="1187839058" sldId="306"/>
            <ac:spMk id="5" creationId="{212D79F4-38AA-4D1B-9298-3629F1B91B83}"/>
          </ac:spMkLst>
        </pc:spChg>
        <pc:spChg chg="add del mod">
          <ac:chgData name="Judson Santiago" userId="ebb108da2f256286" providerId="LiveId" clId="{73131C04-92C1-44A9-80BA-E85560F7B36E}" dt="2021-04-19T21:35:46.784" v="2406" actId="478"/>
          <ac:spMkLst>
            <pc:docMk/>
            <pc:sldMk cId="1187839058" sldId="306"/>
            <ac:spMk id="6" creationId="{EBFD8460-BAF3-40EB-851B-E2A6A225A0A7}"/>
          </ac:spMkLst>
        </pc:spChg>
        <pc:spChg chg="add del mod ord">
          <ac:chgData name="Judson Santiago" userId="ebb108da2f256286" providerId="LiveId" clId="{73131C04-92C1-44A9-80BA-E85560F7B36E}" dt="2021-04-19T21:40:30.997" v="2420" actId="21"/>
          <ac:spMkLst>
            <pc:docMk/>
            <pc:sldMk cId="1187839058" sldId="306"/>
            <ac:spMk id="7" creationId="{0D4E583E-67B3-4975-A95B-23C8451CC900}"/>
          </ac:spMkLst>
        </pc:spChg>
      </pc:sldChg>
      <pc:sldChg chg="addSp delSp modSp add mod modNotesTx">
        <pc:chgData name="Judson Santiago" userId="ebb108da2f256286" providerId="LiveId" clId="{73131C04-92C1-44A9-80BA-E85560F7B36E}" dt="2021-04-19T22:02:13.372" v="2621" actId="403"/>
        <pc:sldMkLst>
          <pc:docMk/>
          <pc:sldMk cId="2840202446" sldId="307"/>
        </pc:sldMkLst>
        <pc:spChg chg="mod">
          <ac:chgData name="Judson Santiago" userId="ebb108da2f256286" providerId="LiveId" clId="{73131C04-92C1-44A9-80BA-E85560F7B36E}" dt="2021-04-19T22:02:13.372" v="2621" actId="403"/>
          <ac:spMkLst>
            <pc:docMk/>
            <pc:sldMk cId="2840202446" sldId="307"/>
            <ac:spMk id="3" creationId="{D32F30E1-1253-43A6-A6F4-08DE282204CF}"/>
          </ac:spMkLst>
        </pc:spChg>
        <pc:spChg chg="mod">
          <ac:chgData name="Judson Santiago" userId="ebb108da2f256286" providerId="LiveId" clId="{73131C04-92C1-44A9-80BA-E85560F7B36E}" dt="2021-04-19T21:31:18.439" v="2275" actId="20577"/>
          <ac:spMkLst>
            <pc:docMk/>
            <pc:sldMk cId="2840202446" sldId="307"/>
            <ac:spMk id="5" creationId="{212D79F4-38AA-4D1B-9298-3629F1B91B83}"/>
          </ac:spMkLst>
        </pc:spChg>
        <pc:spChg chg="add del mod">
          <ac:chgData name="Judson Santiago" userId="ebb108da2f256286" providerId="LiveId" clId="{73131C04-92C1-44A9-80BA-E85560F7B36E}" dt="2021-04-19T21:24:08.897" v="2169" actId="478"/>
          <ac:spMkLst>
            <pc:docMk/>
            <pc:sldMk cId="2840202446" sldId="307"/>
            <ac:spMk id="6" creationId="{2FE3F06E-0CBD-4657-BD2A-41B7DFF865C1}"/>
          </ac:spMkLst>
        </pc:spChg>
        <pc:spChg chg="add del mod">
          <ac:chgData name="Judson Santiago" userId="ebb108da2f256286" providerId="LiveId" clId="{73131C04-92C1-44A9-80BA-E85560F7B36E}" dt="2021-04-19T21:27:49.974" v="2209" actId="478"/>
          <ac:spMkLst>
            <pc:docMk/>
            <pc:sldMk cId="2840202446" sldId="307"/>
            <ac:spMk id="8" creationId="{CD3A7068-7621-4DC5-B31E-E684F5DDE543}"/>
          </ac:spMkLst>
        </pc:spChg>
        <pc:spChg chg="add mod">
          <ac:chgData name="Judson Santiago" userId="ebb108da2f256286" providerId="LiveId" clId="{73131C04-92C1-44A9-80BA-E85560F7B36E}" dt="2021-04-19T21:41:07.209" v="2428" actId="1076"/>
          <ac:spMkLst>
            <pc:docMk/>
            <pc:sldMk cId="2840202446" sldId="307"/>
            <ac:spMk id="9" creationId="{0439C270-706C-442A-83EF-BA529A39D1D9}"/>
          </ac:spMkLst>
        </pc:spChg>
        <pc:spChg chg="mod">
          <ac:chgData name="Judson Santiago" userId="ebb108da2f256286" providerId="LiveId" clId="{73131C04-92C1-44A9-80BA-E85560F7B36E}" dt="2021-04-19T21:42:47.231" v="2429"/>
          <ac:spMkLst>
            <pc:docMk/>
            <pc:sldMk cId="2840202446" sldId="307"/>
            <ac:spMk id="11" creationId="{B5912590-B998-4AA0-BA8A-C031D0B3A984}"/>
          </ac:spMkLst>
        </pc:spChg>
        <pc:spChg chg="mod">
          <ac:chgData name="Judson Santiago" userId="ebb108da2f256286" providerId="LiveId" clId="{73131C04-92C1-44A9-80BA-E85560F7B36E}" dt="2021-04-19T21:42:47.231" v="2429"/>
          <ac:spMkLst>
            <pc:docMk/>
            <pc:sldMk cId="2840202446" sldId="307"/>
            <ac:spMk id="12" creationId="{868FF5BD-2F65-4738-92B3-AB6C4783A955}"/>
          </ac:spMkLst>
        </pc:spChg>
        <pc:grpChg chg="add mod">
          <ac:chgData name="Judson Santiago" userId="ebb108da2f256286" providerId="LiveId" clId="{73131C04-92C1-44A9-80BA-E85560F7B36E}" dt="2021-04-19T21:42:47.231" v="2429"/>
          <ac:grpSpMkLst>
            <pc:docMk/>
            <pc:sldMk cId="2840202446" sldId="307"/>
            <ac:grpSpMk id="10" creationId="{B003F760-F39E-4093-86DB-B8EC07430C1E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19/04/2021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19/04/2021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Fl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ex: exemplos de uso da ferramenta. Identificando números e texto; contagem de caracteres, palavras e linhas em um arquivo; leitura de múltiplos arquivos usando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yywrap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 usando estados iniciais para reconhecer comentários, código e espaços de um programa em linguagem C. Apresentação do trabalho prático.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projeto </a:t>
            </a:r>
            <a:r>
              <a:rPr lang="pt-BR" sz="1200" b="1" dirty="0" err="1">
                <a:solidFill>
                  <a:schemeClr val="bg1"/>
                </a:solidFill>
              </a:rPr>
              <a:t>NumText</a:t>
            </a:r>
            <a:r>
              <a:rPr lang="pt-BR" sz="1200" dirty="0">
                <a:solidFill>
                  <a:schemeClr val="bg1"/>
                </a:solidFill>
              </a:rPr>
              <a:t> do material de apoio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74798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projeto </a:t>
            </a:r>
            <a:r>
              <a:rPr lang="pt-BR" sz="1200" b="1" dirty="0" err="1">
                <a:solidFill>
                  <a:schemeClr val="bg1"/>
                </a:solidFill>
              </a:rPr>
              <a:t>WordCount</a:t>
            </a:r>
            <a:r>
              <a:rPr lang="pt-BR" sz="1200" dirty="0">
                <a:solidFill>
                  <a:schemeClr val="bg1"/>
                </a:solidFill>
              </a:rPr>
              <a:t> do material de apoio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98641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Mostrar exemplo </a:t>
            </a:r>
            <a:r>
              <a:rPr lang="pt-BR" sz="1200" b="1" dirty="0" err="1">
                <a:solidFill>
                  <a:schemeClr val="bg1"/>
                </a:solidFill>
              </a:rPr>
              <a:t>MultiFiles</a:t>
            </a:r>
            <a:r>
              <a:rPr lang="pt-BR" sz="1200" dirty="0">
                <a:solidFill>
                  <a:schemeClr val="bg1"/>
                </a:solidFill>
              </a:rPr>
              <a:t> do material de apoio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626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36771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Mostrar exemplo </a:t>
            </a:r>
            <a:r>
              <a:rPr lang="pt-BR" sz="1200" b="1" dirty="0">
                <a:solidFill>
                  <a:schemeClr val="bg1"/>
                </a:solidFill>
              </a:rPr>
              <a:t>States</a:t>
            </a:r>
            <a:r>
              <a:rPr lang="pt-BR" sz="1200" dirty="0">
                <a:solidFill>
                  <a:schemeClr val="bg1"/>
                </a:solidFill>
              </a:rPr>
              <a:t> do material de apoio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185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19/04/2021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19/04/2021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19/04/2021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19/04/2021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19/04/2021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19/04/2021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19/04/2021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19/04/2021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19/04/2021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19/04/2021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5400" dirty="0"/>
              <a:t>Aplicações do Flex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 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721AB-847E-48C2-B05B-AA3B6592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DCE12-D177-4941-A4BD-C23C31611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Flex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gerador de analisador léxico</a:t>
            </a:r>
          </a:p>
          <a:p>
            <a:pPr lvl="1"/>
            <a:r>
              <a:rPr lang="pt-BR" dirty="0"/>
              <a:t>Recebe especificações de </a:t>
            </a:r>
            <a:r>
              <a:rPr lang="pt-BR" dirty="0" err="1"/>
              <a:t>tokens</a:t>
            </a:r>
            <a:r>
              <a:rPr lang="pt-BR" dirty="0"/>
              <a:t> em formato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 regulares</a:t>
            </a:r>
          </a:p>
          <a:p>
            <a:pPr lvl="1"/>
            <a:r>
              <a:rPr lang="pt-BR" dirty="0"/>
              <a:t>Traduz as expressões regulares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diagramas de transição</a:t>
            </a:r>
          </a:p>
          <a:p>
            <a:pPr lvl="1"/>
            <a:r>
              <a:rPr lang="pt-BR" dirty="0"/>
              <a:t>Transforma os diagramas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código</a:t>
            </a:r>
          </a:p>
          <a:p>
            <a:pPr lvl="1"/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código C/C++ </a:t>
            </a:r>
            <a:r>
              <a:rPr lang="pt-BR" dirty="0"/>
              <a:t>gerado é um analisador léxico</a:t>
            </a:r>
          </a:p>
          <a:p>
            <a:pPr lvl="1"/>
            <a:r>
              <a:rPr lang="pt-BR" dirty="0"/>
              <a:t>Usado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fornecer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tokens</a:t>
            </a:r>
            <a:r>
              <a:rPr lang="pt-BR" dirty="0"/>
              <a:t> para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sintático</a:t>
            </a:r>
          </a:p>
          <a:p>
            <a:pPr lvl="1"/>
            <a:r>
              <a:rPr lang="pt-BR" dirty="0"/>
              <a:t>Pode ser usado de forma independente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outras aplicações</a:t>
            </a:r>
          </a:p>
        </p:txBody>
      </p:sp>
    </p:spTree>
    <p:extLst>
      <p:ext uri="{BB962C8B-B14F-4D97-AF65-F5344CB8AC3E}">
        <p14:creationId xmlns:p14="http://schemas.microsoft.com/office/powerpoint/2010/main" val="366807817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8CF7D-5F16-43CF-AA0E-2FDEDB44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Números e 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5AC70-2093-4269-AFD6-9BA76595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Flex pode ser usado para identificar e classificar texto: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9407CB-FE7F-4278-8144-EAFBFF5F84F1}"/>
              </a:ext>
            </a:extLst>
          </p:cNvPr>
          <p:cNvSpPr txBox="1"/>
          <p:nvPr/>
        </p:nvSpPr>
        <p:spPr>
          <a:xfrm>
            <a:off x="1197868" y="2492896"/>
            <a:ext cx="95050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%{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 reconhecimento de números e texto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#include 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FF7575"/>
                </a:solidFill>
                <a:latin typeface="Consolas" panose="020B0609020204030204" pitchFamily="49" charset="0"/>
              </a:rPr>
              <a:t>iostream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::cout;</a:t>
            </a:r>
          </a:p>
          <a:p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%}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option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noyywrap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 \t\n]+                                            </a:t>
            </a:r>
            <a:r>
              <a:rPr lang="pt-BR" sz="1400" b="0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 ignora espaços em branco</a:t>
            </a:r>
          </a:p>
          <a:p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[+-]?(([0-9]+)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([0-9]*\.[0-9]+)([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eE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][-+]?[0-9]+)?)  </a:t>
            </a:r>
            <a:r>
              <a:rPr lang="pt-BR" sz="1400" b="0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cout &lt;&lt; </a:t>
            </a:r>
            <a:r>
              <a:rPr lang="pt-BR" sz="1400" b="0" dirty="0">
                <a:solidFill>
                  <a:srgbClr val="FF7575"/>
                </a:solidFill>
                <a:effectLst/>
                <a:latin typeface="Consolas" panose="020B0609020204030204" pitchFamily="49" charset="0"/>
              </a:rPr>
              <a:t>"número\n"</a:t>
            </a:r>
            <a:r>
              <a:rPr lang="pt-BR" sz="1400" b="0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.+                                                  </a:t>
            </a:r>
            <a:r>
              <a:rPr lang="pt-BR" sz="1400" b="0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cout &lt;&lt; </a:t>
            </a:r>
            <a:r>
              <a:rPr lang="pt-BR" sz="1400" b="0" dirty="0">
                <a:solidFill>
                  <a:srgbClr val="FF7575"/>
                </a:solidFill>
                <a:effectLst/>
                <a:latin typeface="Consolas" panose="020B0609020204030204" pitchFamily="49" charset="0"/>
              </a:rPr>
              <a:t>"texto\n"</a:t>
            </a:r>
            <a:r>
              <a:rPr lang="pt-BR" sz="1400" b="0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%%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...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ED363AF-7856-4B2D-B5A5-909412C6944B}"/>
              </a:ext>
            </a:extLst>
          </p:cNvPr>
          <p:cNvGrpSpPr/>
          <p:nvPr/>
        </p:nvGrpSpPr>
        <p:grpSpPr>
          <a:xfrm>
            <a:off x="11594275" y="6390564"/>
            <a:ext cx="617266" cy="495111"/>
            <a:chOff x="11582400" y="6381328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40B577AC-8ED7-44C1-8809-9D6E56F8D04F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D08683D-96CD-4BBD-AE8D-20C7AF2D8B5B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05780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8CF7D-5F16-43CF-AA0E-2FDEDB44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Contagem de Palavras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5AC70-2093-4269-AFD6-9BA76595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Flex pode contar ocorrências de um padrão: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9407CB-FE7F-4278-8144-EAFBFF5F84F1}"/>
              </a:ext>
            </a:extLst>
          </p:cNvPr>
          <p:cNvSpPr txBox="1"/>
          <p:nvPr/>
        </p:nvSpPr>
        <p:spPr>
          <a:xfrm>
            <a:off x="1197868" y="2492896"/>
            <a:ext cx="950505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%{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 faz contagem de caracteres, palavras e linhas de um arquivo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FF7575"/>
                </a:solidFill>
                <a:latin typeface="Consolas" panose="020B0609020204030204" pitchFamily="49" charset="0"/>
              </a:rPr>
              <a:t>iostream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FF7575"/>
                </a:solidFill>
                <a:latin typeface="Consolas" panose="020B0609020204030204" pitchFamily="49" charset="0"/>
              </a:rPr>
              <a:t>fstream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pt-BR" sz="1400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unsigned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charCount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wordCount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lineCount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%}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option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noyywrap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 [^ \t\n]+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eol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  \n</a:t>
            </a:r>
            <a:b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}  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wordCount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 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charCount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YYLeng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}</a:t>
            </a:r>
          </a:p>
          <a:p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eol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}   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charCount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 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lineCount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 }</a:t>
            </a:r>
          </a:p>
          <a:p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       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charCount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 }</a:t>
            </a:r>
          </a:p>
          <a:p>
            <a:r>
              <a:rPr lang="pt-BR" sz="14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%%</a:t>
            </a:r>
            <a:endParaRPr lang="pt-BR" sz="1400" dirty="0">
              <a:latin typeface="Consolas" panose="020B0609020204030204" pitchFamily="49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ED363AF-7856-4B2D-B5A5-909412C6944B}"/>
              </a:ext>
            </a:extLst>
          </p:cNvPr>
          <p:cNvGrpSpPr/>
          <p:nvPr/>
        </p:nvGrpSpPr>
        <p:grpSpPr>
          <a:xfrm>
            <a:off x="11594275" y="6390564"/>
            <a:ext cx="617266" cy="495111"/>
            <a:chOff x="11582400" y="6381328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40B577AC-8ED7-44C1-8809-9D6E56F8D04F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D08683D-96CD-4BBD-AE8D-20C7AF2D8B5B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442336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9FE7C-E61E-4491-BEB2-FCB9E05C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Múltiplos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D77C4F-146E-47DD-8F2F-F7C3F5387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Flex processa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vários arquivos</a:t>
            </a:r>
          </a:p>
          <a:p>
            <a:pPr lvl="1"/>
            <a:r>
              <a:rPr lang="pt-BR" dirty="0"/>
              <a:t>Temos utilizado uma opção para inibir esse comportamento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Por padrão, a função </a:t>
            </a:r>
            <a:r>
              <a:rPr lang="pt-BR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yylex</a:t>
            </a:r>
            <a:r>
              <a:rPr lang="pt-BR" dirty="0">
                <a:latin typeface="Consolas" panose="020B0609020204030204" pitchFamily="49" charset="0"/>
              </a:rPr>
              <a:t>()</a:t>
            </a:r>
            <a:r>
              <a:rPr lang="pt-BR" dirty="0"/>
              <a:t> chama </a:t>
            </a:r>
            <a:r>
              <a:rPr lang="pt-BR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yywrap</a:t>
            </a:r>
            <a:r>
              <a:rPr lang="pt-BR" dirty="0"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pt-BR" dirty="0"/>
              <a:t>A chamada é feita ao encontrar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caractere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EOF</a:t>
            </a:r>
          </a:p>
          <a:p>
            <a:pPr lvl="2"/>
            <a:r>
              <a:rPr lang="pt-BR" dirty="0"/>
              <a:t>Podemos usar </a:t>
            </a:r>
            <a:r>
              <a:rPr lang="pt-BR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yywrap</a:t>
            </a:r>
            <a:r>
              <a:rPr lang="pt-BR" dirty="0"/>
              <a:t>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abrir outros arquivos</a:t>
            </a:r>
          </a:p>
          <a:p>
            <a:pPr lvl="2"/>
            <a:r>
              <a:rPr lang="pt-BR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yylex</a:t>
            </a:r>
            <a:r>
              <a:rPr lang="pt-BR" dirty="0"/>
              <a:t> continua processando se </a:t>
            </a:r>
            <a:r>
              <a:rPr lang="pt-BR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yywrap</a:t>
            </a:r>
            <a:r>
              <a:rPr lang="pt-BR" dirty="0"/>
              <a:t> retornar zero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C8AEF77-1C79-4028-8839-35C0EFD6562A}"/>
              </a:ext>
            </a:extLst>
          </p:cNvPr>
          <p:cNvSpPr txBox="1"/>
          <p:nvPr/>
        </p:nvSpPr>
        <p:spPr>
          <a:xfrm>
            <a:off x="1629916" y="2780928"/>
            <a:ext cx="46085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processa apenas um arquivo</a:t>
            </a:r>
            <a:b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option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noyywrap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6331333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4EDE33F-EF9F-46C4-AE90-EDFDE3737B14}"/>
              </a:ext>
            </a:extLst>
          </p:cNvPr>
          <p:cNvSpPr txBox="1"/>
          <p:nvPr/>
        </p:nvSpPr>
        <p:spPr>
          <a:xfrm>
            <a:off x="1341884" y="2431971"/>
            <a:ext cx="367240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yylex</a:t>
            </a:r>
            <a:r>
              <a:rPr lang="pt-BR" sz="14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pt-BR" sz="1400" dirty="0">
                <a:latin typeface="Consolas" panose="020B0609020204030204" pitchFamily="49" charset="0"/>
              </a:rPr>
              <a:t> (!</a:t>
            </a:r>
            <a:r>
              <a:rPr lang="pt-BR" sz="1400" dirty="0" err="1">
                <a:latin typeface="Consolas" panose="020B0609020204030204" pitchFamily="49" charset="0"/>
              </a:rPr>
              <a:t>the_end</a:t>
            </a:r>
            <a:r>
              <a:rPr lang="pt-BR" sz="14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processa entrada</a:t>
            </a:r>
            <a:endParaRPr lang="pt-BR" dirty="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  // fim de arquivo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</a:rPr>
              <a:t> (</a:t>
            </a:r>
            <a:r>
              <a:rPr lang="pt-BR" sz="1400" dirty="0" err="1">
                <a:latin typeface="Consolas" panose="020B0609020204030204" pitchFamily="49" charset="0"/>
              </a:rPr>
              <a:t>peek</a:t>
            </a:r>
            <a:r>
              <a:rPr lang="pt-BR" sz="1400" dirty="0">
                <a:latin typeface="Consolas" panose="020B0609020204030204" pitchFamily="49" charset="0"/>
              </a:rPr>
              <a:t> ==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EOF</a:t>
            </a:r>
            <a:r>
              <a:rPr lang="pt-BR" sz="14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latin typeface="Consolas" panose="020B0609020204030204" pitchFamily="49" charset="0"/>
              </a:rPr>
              <a:t>the_end</a:t>
            </a:r>
            <a:r>
              <a:rPr lang="pt-BR" sz="1400" dirty="0"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yywrap</a:t>
            </a:r>
            <a:r>
              <a:rPr lang="pt-BR" sz="14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9DE1CF-38B5-4130-80C3-C9027F59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Múltiplos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1615B0-0DC9-44BE-80FC-D358AF21E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Funcionamento da função </a:t>
            </a:r>
            <a:r>
              <a:rPr lang="pt-BR" dirty="0" err="1">
                <a:latin typeface="Consolas" panose="020B0609020204030204" pitchFamily="49" charset="0"/>
              </a:rPr>
              <a:t>yylex</a:t>
            </a:r>
            <a:r>
              <a:rPr lang="pt-BR" dirty="0"/>
              <a:t>: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9DE13C7-2CB1-4DEB-941D-8451BD17FB6B}"/>
              </a:ext>
            </a:extLst>
          </p:cNvPr>
          <p:cNvGrpSpPr/>
          <p:nvPr/>
        </p:nvGrpSpPr>
        <p:grpSpPr>
          <a:xfrm>
            <a:off x="11594275" y="6390564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CAC0BEBB-6E63-4308-A4B7-095E758AD105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8FF84C8-030A-4ACB-B0B5-30DFAECEDE84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E0CB8E65-840E-4BA2-831E-F25A6E809C7C}"/>
              </a:ext>
            </a:extLst>
          </p:cNvPr>
          <p:cNvSpPr/>
          <p:nvPr/>
        </p:nvSpPr>
        <p:spPr>
          <a:xfrm>
            <a:off x="2205980" y="3645024"/>
            <a:ext cx="1944216" cy="864096"/>
          </a:xfrm>
          <a:prstGeom prst="rect">
            <a:avLst/>
          </a:prstGeom>
          <a:pattFill prst="wdUpDiag">
            <a:fgClr>
              <a:schemeClr val="accent1">
                <a:lumMod val="75000"/>
              </a:schemeClr>
            </a:fgClr>
            <a:bgClr>
              <a:srgbClr val="17262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73E58D4-F826-4F5F-BCC5-D5D2926C91B6}"/>
              </a:ext>
            </a:extLst>
          </p:cNvPr>
          <p:cNvSpPr/>
          <p:nvPr/>
        </p:nvSpPr>
        <p:spPr>
          <a:xfrm>
            <a:off x="5590356" y="3465004"/>
            <a:ext cx="2448272" cy="1224136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 w="9525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br>
              <a:rPr lang="pt-BR" sz="1400" dirty="0">
                <a:solidFill>
                  <a:schemeClr val="tx1"/>
                </a:solidFill>
              </a:rPr>
            </a:br>
            <a:r>
              <a:rPr lang="pt-BR" sz="1400" dirty="0">
                <a:solidFill>
                  <a:schemeClr val="tx1"/>
                </a:solidFill>
              </a:rPr>
              <a:t>A função </a:t>
            </a:r>
            <a:r>
              <a:rPr lang="pt-BR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yylex</a:t>
            </a:r>
            <a:r>
              <a:rPr lang="pt-BR" sz="1400" dirty="0">
                <a:solidFill>
                  <a:schemeClr val="tx1"/>
                </a:solidFill>
              </a:rPr>
              <a:t> continua processando se </a:t>
            </a:r>
            <a:r>
              <a:rPr lang="pt-BR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yywrap</a:t>
            </a:r>
            <a:r>
              <a:rPr lang="pt-BR" sz="1400" dirty="0">
                <a:solidFill>
                  <a:schemeClr val="tx1"/>
                </a:solidFill>
              </a:rPr>
              <a:t> retornar zero.</a:t>
            </a:r>
          </a:p>
          <a:p>
            <a:pPr algn="ctr"/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0602115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2F30E1-1253-43A6-A6F4-08DE2822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Flex pode definir e usar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estados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Estados são criados na seção de declarações:</a:t>
            </a:r>
          </a:p>
          <a:p>
            <a:pPr lvl="2"/>
            <a:r>
              <a:rPr lang="pt-BR" dirty="0">
                <a:latin typeface="Consolas" panose="020B0609020204030204" pitchFamily="49" charset="0"/>
              </a:rPr>
              <a:t>%x</a:t>
            </a:r>
            <a:r>
              <a:rPr lang="pt-BR" dirty="0"/>
              <a:t> - estados exclusivos</a:t>
            </a:r>
          </a:p>
          <a:p>
            <a:pPr lvl="2"/>
            <a:r>
              <a:rPr lang="pt-BR" dirty="0">
                <a:latin typeface="Consolas" panose="020B0609020204030204" pitchFamily="49" charset="0"/>
              </a:rPr>
              <a:t>%s</a:t>
            </a:r>
            <a:r>
              <a:rPr lang="pt-BR" dirty="0"/>
              <a:t> - estados não-exclusivos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ADE3DD-9CEE-4BE6-B05C-C626146F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2D79F4-38AA-4D1B-9298-3629F1B91B83}"/>
              </a:ext>
            </a:extLst>
          </p:cNvPr>
          <p:cNvSpPr txBox="1"/>
          <p:nvPr/>
        </p:nvSpPr>
        <p:spPr>
          <a:xfrm>
            <a:off x="2061964" y="3861048"/>
            <a:ext cx="30243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%{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#include 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FF7575"/>
                </a:solidFill>
                <a:latin typeface="Consolas" panose="020B0609020204030204" pitchFamily="49" charset="0"/>
              </a:rPr>
              <a:t>iostream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::cout;</a:t>
            </a:r>
          </a:p>
          <a:p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%}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option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noyywrap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%x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COMMENT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%s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LITERAL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%%</a:t>
            </a:r>
          </a:p>
        </p:txBody>
      </p:sp>
    </p:spTree>
    <p:extLst>
      <p:ext uri="{BB962C8B-B14F-4D97-AF65-F5344CB8AC3E}">
        <p14:creationId xmlns:p14="http://schemas.microsoft.com/office/powerpoint/2010/main" val="118783905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DE3DD-9CEE-4BE6-B05C-C626146F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2F30E1-1253-43A6-A6F4-08DE2822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Estados são ativados através da construção 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BEGIN</a:t>
            </a:r>
            <a:endParaRPr lang="pt-BR" sz="14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pPr lvl="1"/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INITIAL</a:t>
            </a:r>
            <a:r>
              <a:rPr lang="pt-BR" dirty="0"/>
              <a:t> é um estado pré-definido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2D79F4-38AA-4D1B-9298-3629F1B91B83}"/>
              </a:ext>
            </a:extLst>
          </p:cNvPr>
          <p:cNvSpPr txBox="1"/>
          <p:nvPr/>
        </p:nvSpPr>
        <p:spPr>
          <a:xfrm>
            <a:off x="1629916" y="2996952"/>
            <a:ext cx="62646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%{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#include 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FF7575"/>
                </a:solidFill>
                <a:latin typeface="Consolas" panose="020B0609020204030204" pitchFamily="49" charset="0"/>
              </a:rPr>
              <a:t>iostream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 err="1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::cout;</a:t>
            </a:r>
          </a:p>
          <a:p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%}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option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noyywrap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%x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COMMENT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"/*"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            BEGIN COMMENT</a:t>
            </a:r>
            <a:r>
              <a:rPr lang="pt-BR" sz="1400" b="0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400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// abertura de comentário</a:t>
            </a:r>
          </a:p>
          <a:p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&lt;COMMENT&gt;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.*     </a:t>
            </a:r>
            <a:r>
              <a:rPr lang="pt-BR" sz="1400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              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 comentário</a:t>
            </a:r>
          </a:p>
          <a:p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&lt;COMMENT&gt;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"*/"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   BEGIN INITIAL</a:t>
            </a:r>
            <a:r>
              <a:rPr lang="pt-BR" sz="1400" b="0" dirty="0">
                <a:solidFill>
                  <a:schemeClr val="tx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sz="1400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// fechamento de comentário</a:t>
            </a:r>
          </a:p>
          <a:p>
            <a:r>
              <a:rPr lang="pt-BR" sz="14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%%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439C270-706C-442A-83EF-BA529A39D1D9}"/>
              </a:ext>
            </a:extLst>
          </p:cNvPr>
          <p:cNvSpPr/>
          <p:nvPr/>
        </p:nvSpPr>
        <p:spPr>
          <a:xfrm>
            <a:off x="5014292" y="3212976"/>
            <a:ext cx="3024336" cy="1224136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 w="9525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br>
              <a:rPr lang="pt-BR" sz="1400" dirty="0">
                <a:solidFill>
                  <a:schemeClr val="tx1"/>
                </a:solidFill>
              </a:rPr>
            </a:br>
            <a:r>
              <a:rPr lang="pt-BR" sz="1400" dirty="0">
                <a:solidFill>
                  <a:schemeClr val="tx1"/>
                </a:solidFill>
              </a:rPr>
              <a:t>Em um estado exclusivo, apenas as regras marcados com este estado são levadas </a:t>
            </a:r>
            <a:br>
              <a:rPr lang="pt-BR" sz="1400" dirty="0">
                <a:solidFill>
                  <a:schemeClr val="tx1"/>
                </a:solidFill>
              </a:rPr>
            </a:br>
            <a:r>
              <a:rPr lang="pt-BR" sz="1400" dirty="0">
                <a:solidFill>
                  <a:schemeClr val="tx1"/>
                </a:solidFill>
              </a:rPr>
              <a:t>em conta.</a:t>
            </a:r>
          </a:p>
          <a:p>
            <a:pPr algn="ctr"/>
            <a:endParaRPr lang="pt-BR" sz="1400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003F760-F39E-4093-86DB-B8EC07430C1E}"/>
              </a:ext>
            </a:extLst>
          </p:cNvPr>
          <p:cNvGrpSpPr/>
          <p:nvPr/>
        </p:nvGrpSpPr>
        <p:grpSpPr>
          <a:xfrm>
            <a:off x="11594275" y="6390564"/>
            <a:ext cx="617266" cy="495111"/>
            <a:chOff x="11582400" y="6381328"/>
            <a:chExt cx="617266" cy="495111"/>
          </a:xfrm>
        </p:grpSpPr>
        <p:sp>
          <p:nvSpPr>
            <p:cNvPr id="11" name="Triângulo isósceles 6">
              <a:extLst>
                <a:ext uri="{FF2B5EF4-FFF2-40B4-BE49-F238E27FC236}">
                  <a16:creationId xmlns:a16="http://schemas.microsoft.com/office/drawing/2014/main" id="{B5912590-B998-4AA0-BA8A-C031D0B3A984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868FF5BD-2F65-4738-92B3-AB6C4783A955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020244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721AB-847E-48C2-B05B-AA3B6592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DCE12-D177-4941-A4BD-C23C31611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código gerado pelo Flex</a:t>
            </a:r>
            <a:r>
              <a:rPr lang="pt-BR" dirty="0"/>
              <a:t> é um analisador léxico</a:t>
            </a:r>
          </a:p>
          <a:p>
            <a:pPr lvl="1"/>
            <a:r>
              <a:rPr lang="pt-BR" dirty="0"/>
              <a:t>Usado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fornecer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tokens</a:t>
            </a:r>
            <a:r>
              <a:rPr lang="pt-BR" dirty="0"/>
              <a:t> para um analisador sintático</a:t>
            </a:r>
          </a:p>
          <a:p>
            <a:pPr lvl="1"/>
            <a:r>
              <a:rPr lang="pt-BR" dirty="0"/>
              <a:t>Pode ser usado de forma independente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outras aplicações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dirty="0"/>
              <a:t>É uma ferramenta poderosa para processamento de texto: </a:t>
            </a:r>
          </a:p>
          <a:p>
            <a:pPr lvl="3"/>
            <a:r>
              <a:rPr lang="pt-BR" dirty="0"/>
              <a:t>Tradutores</a:t>
            </a:r>
          </a:p>
          <a:p>
            <a:pPr lvl="3"/>
            <a:r>
              <a:rPr lang="pt-BR" dirty="0"/>
              <a:t>Contadores</a:t>
            </a:r>
          </a:p>
          <a:p>
            <a:pPr lvl="3"/>
            <a:r>
              <a:rPr lang="pt-BR" dirty="0"/>
              <a:t>Conversores</a:t>
            </a:r>
          </a:p>
          <a:p>
            <a:pPr lvl="3"/>
            <a:r>
              <a:rPr lang="pt-BR" dirty="0"/>
              <a:t>Classificadores</a:t>
            </a:r>
          </a:p>
          <a:p>
            <a:pPr lvl="3"/>
            <a:r>
              <a:rPr lang="pt-B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406951526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8210</TotalTime>
  <Words>626</Words>
  <Application>Microsoft Office PowerPoint</Application>
  <PresentationFormat>Personalizar</PresentationFormat>
  <Paragraphs>127</Paragraphs>
  <Slides>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Consolas</vt:lpstr>
      <vt:lpstr>Verdana</vt:lpstr>
      <vt:lpstr>Ondas do mar 16:9</vt:lpstr>
      <vt:lpstr>Aplicações do Flex</vt:lpstr>
      <vt:lpstr>Introdução</vt:lpstr>
      <vt:lpstr>Números e Texto</vt:lpstr>
      <vt:lpstr>Contagem de Palavras</vt:lpstr>
      <vt:lpstr>Múltiplos Arquivos</vt:lpstr>
      <vt:lpstr>Múltiplos Arquivos</vt:lpstr>
      <vt:lpstr>Estados</vt:lpstr>
      <vt:lpstr>Estados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13</cp:revision>
  <dcterms:created xsi:type="dcterms:W3CDTF">2017-12-04T02:17:29Z</dcterms:created>
  <dcterms:modified xsi:type="dcterms:W3CDTF">2021-04-19T22:02:39Z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