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5" r:id="rId5"/>
    <p:sldId id="325" r:id="rId6"/>
    <p:sldId id="289" r:id="rId7"/>
    <p:sldId id="302" r:id="rId8"/>
    <p:sldId id="305" r:id="rId9"/>
    <p:sldId id="30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06" r:id="rId19"/>
    <p:sldId id="307" r:id="rId20"/>
    <p:sldId id="310" r:id="rId21"/>
    <p:sldId id="312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13" r:id="rId35"/>
    <p:sldId id="314" r:id="rId36"/>
    <p:sldId id="304" r:id="rId37"/>
    <p:sldId id="324" r:id="rId38"/>
    <p:sldId id="338" r:id="rId39"/>
    <p:sldId id="339" r:id="rId40"/>
    <p:sldId id="301" r:id="rId41"/>
  </p:sldIdLst>
  <p:sldSz cx="12188825" cy="6858000"/>
  <p:notesSz cx="6858000" cy="9144000"/>
  <p:custDataLst>
    <p:tags r:id="rId4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0B465-A490-44B1-A289-DC6AE814EDD7}" v="533" dt="2021-04-22T05:24:30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4DBC094-8AD1-47C4-884B-4E589F206F1F}"/>
    <pc:docChg chg="modSld">
      <pc:chgData name="Judson Santiago" userId="ebb108da2f256286" providerId="LiveId" clId="{D4DBC094-8AD1-47C4-884B-4E589F206F1F}" dt="2019-07-03T19:36:23.848" v="11" actId="6549"/>
      <pc:docMkLst>
        <pc:docMk/>
      </pc:docMkLst>
      <pc:sldChg chg="modNotesTx">
        <pc:chgData name="Judson Santiago" userId="ebb108da2f256286" providerId="LiveId" clId="{D4DBC094-8AD1-47C4-884B-4E589F206F1F}" dt="2019-07-03T19:36:23.848" v="11" actId="6549"/>
        <pc:sldMkLst>
          <pc:docMk/>
          <pc:sldMk cId="1189897740" sldId="302"/>
        </pc:sldMkLst>
      </pc:sldChg>
    </pc:docChg>
  </pc:docChgLst>
  <pc:docChgLst>
    <pc:chgData name="Judson Santiago" userId="ebb108da2f256286" providerId="LiveId" clId="{1B40B465-A490-44B1-A289-DC6AE814EDD7}"/>
    <pc:docChg chg="undo redo custSel addSld delSld modSld">
      <pc:chgData name="Judson Santiago" userId="ebb108da2f256286" providerId="LiveId" clId="{1B40B465-A490-44B1-A289-DC6AE814EDD7}" dt="2021-04-22T16:50:40.376" v="3203"/>
      <pc:docMkLst>
        <pc:docMk/>
      </pc:docMkLst>
      <pc:sldChg chg="modNotesTx">
        <pc:chgData name="Judson Santiago" userId="ebb108da2f256286" providerId="LiveId" clId="{1B40B465-A490-44B1-A289-DC6AE814EDD7}" dt="2021-04-22T16:50:40.376" v="3203"/>
        <pc:sldMkLst>
          <pc:docMk/>
          <pc:sldMk cId="2808920126" sldId="265"/>
        </pc:sldMkLst>
      </pc:sldChg>
      <pc:sldChg chg="modSp mod modNotesTx">
        <pc:chgData name="Judson Santiago" userId="ebb108da2f256286" providerId="LiveId" clId="{1B40B465-A490-44B1-A289-DC6AE814EDD7}" dt="2021-04-21T18:27:33.284" v="3"/>
        <pc:sldMkLst>
          <pc:docMk/>
          <pc:sldMk cId="3501861861" sldId="289"/>
        </pc:sldMkLst>
        <pc:spChg chg="mod">
          <ac:chgData name="Judson Santiago" userId="ebb108da2f256286" providerId="LiveId" clId="{1B40B465-A490-44B1-A289-DC6AE814EDD7}" dt="2021-04-21T18:27:28.543" v="2" actId="57"/>
          <ac:spMkLst>
            <pc:docMk/>
            <pc:sldMk cId="3501861861" sldId="289"/>
            <ac:spMk id="3" creationId="{E35E1823-2E88-4E53-B709-4F7B8EE2F069}"/>
          </ac:spMkLst>
        </pc:spChg>
      </pc:sldChg>
      <pc:sldChg chg="modSp mod">
        <pc:chgData name="Judson Santiago" userId="ebb108da2f256286" providerId="LiveId" clId="{1B40B465-A490-44B1-A289-DC6AE814EDD7}" dt="2021-04-22T05:27:15.529" v="3202" actId="20577"/>
        <pc:sldMkLst>
          <pc:docMk/>
          <pc:sldMk cId="1406951526" sldId="301"/>
        </pc:sldMkLst>
        <pc:spChg chg="mod">
          <ac:chgData name="Judson Santiago" userId="ebb108da2f256286" providerId="LiveId" clId="{1B40B465-A490-44B1-A289-DC6AE814EDD7}" dt="2021-04-22T05:27:15.529" v="3202" actId="20577"/>
          <ac:spMkLst>
            <pc:docMk/>
            <pc:sldMk cId="1406951526" sldId="301"/>
            <ac:spMk id="3" creationId="{59BDCE12-D177-4941-A4BD-C23C31611D1D}"/>
          </ac:spMkLst>
        </pc:spChg>
      </pc:sldChg>
      <pc:sldChg chg="modSp mod">
        <pc:chgData name="Judson Santiago" userId="ebb108da2f256286" providerId="LiveId" clId="{1B40B465-A490-44B1-A289-DC6AE814EDD7}" dt="2021-04-21T19:18:40.185" v="136"/>
        <pc:sldMkLst>
          <pc:docMk/>
          <pc:sldMk cId="1189897740" sldId="302"/>
        </pc:sldMkLst>
        <pc:spChg chg="mod">
          <ac:chgData name="Judson Santiago" userId="ebb108da2f256286" providerId="LiveId" clId="{1B40B465-A490-44B1-A289-DC6AE814EDD7}" dt="2021-04-21T19:18:40.185" v="136"/>
          <ac:spMkLst>
            <pc:docMk/>
            <pc:sldMk cId="1189897740" sldId="302"/>
            <ac:spMk id="3" creationId="{51EC8742-70C0-476D-B4EB-90A379F97AA3}"/>
          </ac:spMkLst>
        </pc:spChg>
      </pc:sldChg>
      <pc:sldChg chg="modSp mod">
        <pc:chgData name="Judson Santiago" userId="ebb108da2f256286" providerId="LiveId" clId="{1B40B465-A490-44B1-A289-DC6AE814EDD7}" dt="2021-04-21T19:26:35.249" v="142" actId="1076"/>
        <pc:sldMkLst>
          <pc:docMk/>
          <pc:sldMk cId="1086841260" sldId="303"/>
        </pc:sldMkLst>
        <pc:spChg chg="mod">
          <ac:chgData name="Judson Santiago" userId="ebb108da2f256286" providerId="LiveId" clId="{1B40B465-A490-44B1-A289-DC6AE814EDD7}" dt="2021-04-21T19:26:22.180" v="140" actId="20577"/>
          <ac:spMkLst>
            <pc:docMk/>
            <pc:sldMk cId="1086841260" sldId="303"/>
            <ac:spMk id="3" creationId="{51EC8742-70C0-476D-B4EB-90A379F97AA3}"/>
          </ac:spMkLst>
        </pc:spChg>
        <pc:spChg chg="mod">
          <ac:chgData name="Judson Santiago" userId="ebb108da2f256286" providerId="LiveId" clId="{1B40B465-A490-44B1-A289-DC6AE814EDD7}" dt="2021-04-21T19:26:35.249" v="142" actId="1076"/>
          <ac:spMkLst>
            <pc:docMk/>
            <pc:sldMk cId="1086841260" sldId="303"/>
            <ac:spMk id="37" creationId="{A4523996-CA90-4E65-8FA9-02B12E372AFC}"/>
          </ac:spMkLst>
        </pc:spChg>
        <pc:grpChg chg="mod">
          <ac:chgData name="Judson Santiago" userId="ebb108da2f256286" providerId="LiveId" clId="{1B40B465-A490-44B1-A289-DC6AE814EDD7}" dt="2021-04-21T19:26:32.186" v="141" actId="1076"/>
          <ac:grpSpMkLst>
            <pc:docMk/>
            <pc:sldMk cId="1086841260" sldId="303"/>
            <ac:grpSpMk id="63" creationId="{4E59B6DD-0FF3-4297-BC55-9709A3ED453A}"/>
          </ac:grpSpMkLst>
        </pc:grpChg>
      </pc:sldChg>
      <pc:sldChg chg="modSp mod">
        <pc:chgData name="Judson Santiago" userId="ebb108da2f256286" providerId="LiveId" clId="{1B40B465-A490-44B1-A289-DC6AE814EDD7}" dt="2021-04-22T03:18:41.452" v="2112" actId="20577"/>
        <pc:sldMkLst>
          <pc:docMk/>
          <pc:sldMk cId="676526015" sldId="304"/>
        </pc:sldMkLst>
        <pc:spChg chg="mod">
          <ac:chgData name="Judson Santiago" userId="ebb108da2f256286" providerId="LiveId" clId="{1B40B465-A490-44B1-A289-DC6AE814EDD7}" dt="2021-04-22T03:18:41.452" v="2112" actId="20577"/>
          <ac:spMkLst>
            <pc:docMk/>
            <pc:sldMk cId="676526015" sldId="304"/>
            <ac:spMk id="4" creationId="{A537D089-84CF-40DB-A14C-758EFCD088BB}"/>
          </ac:spMkLst>
        </pc:spChg>
      </pc:sldChg>
      <pc:sldChg chg="modSp mod">
        <pc:chgData name="Judson Santiago" userId="ebb108da2f256286" providerId="LiveId" clId="{1B40B465-A490-44B1-A289-DC6AE814EDD7}" dt="2021-04-21T22:03:34.323" v="656" actId="6549"/>
        <pc:sldMkLst>
          <pc:docMk/>
          <pc:sldMk cId="490414989" sldId="307"/>
        </pc:sldMkLst>
        <pc:graphicFrameChg chg="modGraphic">
          <ac:chgData name="Judson Santiago" userId="ebb108da2f256286" providerId="LiveId" clId="{1B40B465-A490-44B1-A289-DC6AE814EDD7}" dt="2021-04-21T22:03:34.323" v="656" actId="6549"/>
          <ac:graphicFrameMkLst>
            <pc:docMk/>
            <pc:sldMk cId="490414989" sldId="307"/>
            <ac:graphicFrameMk id="4" creationId="{79B0CC26-67BA-4C0F-BB9D-7E3003307058}"/>
          </ac:graphicFrameMkLst>
        </pc:graphicFrameChg>
      </pc:sldChg>
      <pc:sldChg chg="modSp mod">
        <pc:chgData name="Judson Santiago" userId="ebb108da2f256286" providerId="LiveId" clId="{1B40B465-A490-44B1-A289-DC6AE814EDD7}" dt="2021-04-22T03:15:04.070" v="2091" actId="207"/>
        <pc:sldMkLst>
          <pc:docMk/>
          <pc:sldMk cId="2233085018" sldId="313"/>
        </pc:sldMkLst>
        <pc:graphicFrameChg chg="modGraphic">
          <ac:chgData name="Judson Santiago" userId="ebb108da2f256286" providerId="LiveId" clId="{1B40B465-A490-44B1-A289-DC6AE814EDD7}" dt="2021-04-22T03:15:04.070" v="2091" actId="207"/>
          <ac:graphicFrameMkLst>
            <pc:docMk/>
            <pc:sldMk cId="2233085018" sldId="313"/>
            <ac:graphicFrameMk id="4" creationId="{787A359C-5B2A-4B4F-925D-65537CEF8C17}"/>
          </ac:graphicFrameMkLst>
        </pc:graphicFrameChg>
      </pc:sldChg>
      <pc:sldChg chg="modSp mod">
        <pc:chgData name="Judson Santiago" userId="ebb108da2f256286" providerId="LiveId" clId="{1B40B465-A490-44B1-A289-DC6AE814EDD7}" dt="2021-04-22T03:15:56.018" v="2109" actId="20577"/>
        <pc:sldMkLst>
          <pc:docMk/>
          <pc:sldMk cId="1080355266" sldId="314"/>
        </pc:sldMkLst>
        <pc:spChg chg="mod">
          <ac:chgData name="Judson Santiago" userId="ebb108da2f256286" providerId="LiveId" clId="{1B40B465-A490-44B1-A289-DC6AE814EDD7}" dt="2021-04-22T03:15:56.018" v="2109" actId="20577"/>
          <ac:spMkLst>
            <pc:docMk/>
            <pc:sldMk cId="1080355266" sldId="314"/>
            <ac:spMk id="3" creationId="{C9DEC4F2-7883-494D-9BE3-0D149F537EE5}"/>
          </ac:spMkLst>
        </pc:spChg>
      </pc:sldChg>
      <pc:sldChg chg="modSp mod">
        <pc:chgData name="Judson Santiago" userId="ebb108da2f256286" providerId="LiveId" clId="{1B40B465-A490-44B1-A289-DC6AE814EDD7}" dt="2021-04-22T03:56:52.692" v="2142" actId="1076"/>
        <pc:sldMkLst>
          <pc:docMk/>
          <pc:sldMk cId="90157564" sldId="316"/>
        </pc:sldMkLst>
        <pc:spChg chg="mod">
          <ac:chgData name="Judson Santiago" userId="ebb108da2f256286" providerId="LiveId" clId="{1B40B465-A490-44B1-A289-DC6AE814EDD7}" dt="2021-04-22T03:56:52.692" v="2142" actId="1076"/>
          <ac:spMkLst>
            <pc:docMk/>
            <pc:sldMk cId="90157564" sldId="316"/>
            <ac:spMk id="3" creationId="{29107298-7561-4569-BA6B-2DEE55E364E0}"/>
          </ac:spMkLst>
        </pc:spChg>
      </pc:sldChg>
      <pc:sldChg chg="addSp delSp modSp mod">
        <pc:chgData name="Judson Santiago" userId="ebb108da2f256286" providerId="LiveId" clId="{1B40B465-A490-44B1-A289-DC6AE814EDD7}" dt="2021-04-21T18:48:19.911" v="130" actId="1076"/>
        <pc:sldMkLst>
          <pc:docMk/>
          <pc:sldMk cId="1430867881" sldId="322"/>
        </pc:sldMkLst>
        <pc:spChg chg="mod">
          <ac:chgData name="Judson Santiago" userId="ebb108da2f256286" providerId="LiveId" clId="{1B40B465-A490-44B1-A289-DC6AE814EDD7}" dt="2021-04-21T18:44:24.970" v="105" actId="1076"/>
          <ac:spMkLst>
            <pc:docMk/>
            <pc:sldMk cId="1430867881" sldId="322"/>
            <ac:spMk id="3" creationId="{3B21A78D-F470-4F2A-96B7-D1501EA13946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32" creationId="{E6C21FE8-0240-4870-8CDF-E726BE4A9FF9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33" creationId="{C3E29295-AA57-4D49-816F-BD7C8B994430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34" creationId="{06FD3E7E-AD22-4A3F-B912-F5AD25B6F181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37" creationId="{8A42F13E-B8B2-45C4-B2EF-5E57791DE901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39" creationId="{48295730-BA31-4142-899A-FB36074B2C0B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40" creationId="{976FD8DF-6F7F-45C9-B93A-EFE4F986E331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43" creationId="{6828B181-DAA1-4691-A0E8-FE4048B1F7F2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44" creationId="{59A92B08-5108-4476-BF65-319E658D20A7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47" creationId="{A4189D58-D780-44C0-ABE7-EA5036388A41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48" creationId="{ABF8E2CD-3C2C-437F-8348-AE7A0F1C93E1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51" creationId="{BDBAECED-8696-4C75-8571-FC23E756B31A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53" creationId="{B19E87E1-D26A-4434-A4E0-B37812E522F6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54" creationId="{793BDB2B-EAC6-4157-9C16-89AF1A7E7489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57" creationId="{95428CCE-0436-477D-AF17-9BFFCC76A9E6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59" creationId="{5CC27B88-1AD7-4C28-AC4A-C1C1DDD7608D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60" creationId="{1125203C-F1B8-4C5B-8EC8-032B5857B7DE}"/>
          </ac:spMkLst>
        </pc:spChg>
        <pc:spChg chg="mod topLvl">
          <ac:chgData name="Judson Santiago" userId="ebb108da2f256286" providerId="LiveId" clId="{1B40B465-A490-44B1-A289-DC6AE814EDD7}" dt="2021-04-21T18:47:30.690" v="128" actId="164"/>
          <ac:spMkLst>
            <pc:docMk/>
            <pc:sldMk cId="1430867881" sldId="322"/>
            <ac:spMk id="163" creationId="{1EE689FD-1B9F-49CA-87B5-DA2A46B64B5A}"/>
          </ac:spMkLst>
        </pc:spChg>
        <pc:spChg chg="mod">
          <ac:chgData name="Judson Santiago" userId="ebb108da2f256286" providerId="LiveId" clId="{1B40B465-A490-44B1-A289-DC6AE814EDD7}" dt="2021-04-21T18:38:56.938" v="18" actId="164"/>
          <ac:spMkLst>
            <pc:docMk/>
            <pc:sldMk cId="1430867881" sldId="322"/>
            <ac:spMk id="204" creationId="{D35D1E86-BDBD-4930-B02D-3DFEABECF5D3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05" creationId="{F2C0C4D1-8F07-446F-A7D1-74212182363A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06" creationId="{31D017FF-6AAA-404D-8495-788F1D69A136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07" creationId="{E076F99D-CD42-47C2-BB16-F545926B1A3D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09" creationId="{8DC654EA-DFBB-4873-B935-2BF50610D227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10" creationId="{109197A3-191F-4AB7-9BE4-A86CD1CA08C1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12" creationId="{FF8CF946-982D-428E-A9EE-358DCE6002B9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14" creationId="{CFD5DB9F-F28D-483D-83ED-1F9E38F471AB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15" creationId="{304F0604-DF48-449E-A803-D4BA8DD32FC4}"/>
          </ac:spMkLst>
        </pc:spChg>
        <pc:spChg chg="add mod">
          <ac:chgData name="Judson Santiago" userId="ebb108da2f256286" providerId="LiveId" clId="{1B40B465-A490-44B1-A289-DC6AE814EDD7}" dt="2021-04-21T18:42:35.780" v="75" actId="571"/>
          <ac:spMkLst>
            <pc:docMk/>
            <pc:sldMk cId="1430867881" sldId="322"/>
            <ac:spMk id="218" creationId="{BDDCF2F4-2AE6-47A8-BBB5-3C450C9B82A7}"/>
          </ac:spMkLst>
        </pc:spChg>
        <pc:grpChg chg="add mod">
          <ac:chgData name="Judson Santiago" userId="ebb108da2f256286" providerId="LiveId" clId="{1B40B465-A490-44B1-A289-DC6AE814EDD7}" dt="2021-04-21T18:39:08.092" v="20" actId="1076"/>
          <ac:grpSpMkLst>
            <pc:docMk/>
            <pc:sldMk cId="1430867881" sldId="322"/>
            <ac:grpSpMk id="13" creationId="{B90B4056-DA63-4934-964C-DFD9665B86F1}"/>
          </ac:grpSpMkLst>
        </pc:grpChg>
        <pc:grpChg chg="add del mod">
          <ac:chgData name="Judson Santiago" userId="ebb108da2f256286" providerId="LiveId" clId="{1B40B465-A490-44B1-A289-DC6AE814EDD7}" dt="2021-04-21T18:45:47.782" v="112" actId="165"/>
          <ac:grpSpMkLst>
            <pc:docMk/>
            <pc:sldMk cId="1430867881" sldId="322"/>
            <ac:grpSpMk id="32" creationId="{8D1FF4AB-9D4A-4D59-B0F1-FED211D82D3A}"/>
          </ac:grpSpMkLst>
        </pc:grpChg>
        <pc:grpChg chg="add mod">
          <ac:chgData name="Judson Santiago" userId="ebb108da2f256286" providerId="LiveId" clId="{1B40B465-A490-44B1-A289-DC6AE814EDD7}" dt="2021-04-21T18:48:19.911" v="130" actId="1076"/>
          <ac:grpSpMkLst>
            <pc:docMk/>
            <pc:sldMk cId="1430867881" sldId="322"/>
            <ac:grpSpMk id="34" creationId="{42E7980A-EEE5-4D34-90BC-9D6F8FBC7986}"/>
          </ac:grpSpMkLst>
        </pc:grpChg>
        <pc:grpChg chg="mod">
          <ac:chgData name="Judson Santiago" userId="ebb108da2f256286" providerId="LiveId" clId="{1B40B465-A490-44B1-A289-DC6AE814EDD7}" dt="2021-04-21T18:38:56.938" v="18" actId="164"/>
          <ac:grpSpMkLst>
            <pc:docMk/>
            <pc:sldMk cId="1430867881" sldId="322"/>
            <ac:grpSpMk id="120" creationId="{C7625406-0D61-4BD0-8DE9-83BBC2939121}"/>
          </ac:grpSpMkLst>
        </pc:grpChg>
        <pc:grpChg chg="add del mod">
          <ac:chgData name="Judson Santiago" userId="ebb108da2f256286" providerId="LiveId" clId="{1B40B465-A490-44B1-A289-DC6AE814EDD7}" dt="2021-04-21T18:38:26.131" v="17" actId="165"/>
          <ac:grpSpMkLst>
            <pc:docMk/>
            <pc:sldMk cId="1430867881" sldId="322"/>
            <ac:grpSpMk id="131" creationId="{164C7676-57E9-4865-B7BB-C1F3701BF29C}"/>
          </ac:grpSpMkLst>
        </pc:grp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35" creationId="{C21972AA-CF77-48F4-9DA1-3617C041F5F8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36" creationId="{D220C6F2-82C3-4B1B-8A6F-FC68F29B760D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38" creationId="{7832DE7A-4813-4075-AC70-59AC540C0997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41" creationId="{9105B8C3-463A-472C-BA41-F7DF736FD288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42" creationId="{E6D643BB-BDA1-402E-A1CE-AD2ADEC33ADA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45" creationId="{33650993-BFDB-4246-BE61-DCF6EA19229C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46" creationId="{1E007FF1-799A-41A8-8981-D8454F1396D1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49" creationId="{0A79643E-FDEC-43B3-B1C1-377E1609FF8F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50" creationId="{E105328F-860E-49A5-A572-43B9649E9EE1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52" creationId="{8E3D517D-93FF-4CC8-9203-BCA266765914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55" creationId="{456549E3-1D25-4F60-9DEB-BBC72DE81217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56" creationId="{C9F5F2A9-E7AD-4EC6-8633-AC1241F4B738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58" creationId="{92BB49DD-8DCA-4ACE-85CC-28E58C86D32E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61" creationId="{DC57F78F-BDFE-4595-9B92-5C3B3D70AA79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62" creationId="{0E8FE678-FF45-49FA-A548-8FE21E4E6CAF}"/>
          </ac:cxnSpMkLst>
        </pc:cxnChg>
        <pc:cxnChg chg="mod topLvl">
          <ac:chgData name="Judson Santiago" userId="ebb108da2f256286" providerId="LiveId" clId="{1B40B465-A490-44B1-A289-DC6AE814EDD7}" dt="2021-04-21T18:47:30.690" v="128" actId="164"/>
          <ac:cxnSpMkLst>
            <pc:docMk/>
            <pc:sldMk cId="1430867881" sldId="322"/>
            <ac:cxnSpMk id="164" creationId="{A817BBD2-D492-4D59-A053-134B6B60B6D0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08" creationId="{63E53BC5-75E3-4C8D-84CD-BE4F5B230766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11" creationId="{D4EE20BF-A33B-4A86-8C6E-D95DC142BDAD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13" creationId="{E5B21734-14DB-4D93-9CCB-6C12076FD8DA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16" creationId="{17F4A503-2D74-4636-AAE8-81A2B235E0FE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17" creationId="{F8E21947-087D-4BB4-8A4E-99E5AFC46921}"/>
          </ac:cxnSpMkLst>
        </pc:cxnChg>
        <pc:cxnChg chg="add mod">
          <ac:chgData name="Judson Santiago" userId="ebb108da2f256286" providerId="LiveId" clId="{1B40B465-A490-44B1-A289-DC6AE814EDD7}" dt="2021-04-21T18:42:35.780" v="75" actId="571"/>
          <ac:cxnSpMkLst>
            <pc:docMk/>
            <pc:sldMk cId="1430867881" sldId="322"/>
            <ac:cxnSpMk id="219" creationId="{3CE91A24-E094-45B7-8FC0-04ED894E58E4}"/>
          </ac:cxnSpMkLst>
        </pc:cxnChg>
      </pc:sldChg>
      <pc:sldChg chg="del">
        <pc:chgData name="Judson Santiago" userId="ebb108da2f256286" providerId="LiveId" clId="{1B40B465-A490-44B1-A289-DC6AE814EDD7}" dt="2021-04-22T03:55:34.209" v="2113" actId="47"/>
        <pc:sldMkLst>
          <pc:docMk/>
          <pc:sldMk cId="3976625729" sldId="323"/>
        </pc:sldMkLst>
      </pc:sldChg>
      <pc:sldChg chg="addSp delSp modSp mod modAnim modNotesTx">
        <pc:chgData name="Judson Santiago" userId="ebb108da2f256286" providerId="LiveId" clId="{1B40B465-A490-44B1-A289-DC6AE814EDD7}" dt="2021-04-22T04:26:15.969" v="2618"/>
        <pc:sldMkLst>
          <pc:docMk/>
          <pc:sldMk cId="1988342506" sldId="324"/>
        </pc:sldMkLst>
        <pc:spChg chg="mod">
          <ac:chgData name="Judson Santiago" userId="ebb108da2f256286" providerId="LiveId" clId="{1B40B465-A490-44B1-A289-DC6AE814EDD7}" dt="2021-04-22T04:12:22.053" v="2485" actId="6549"/>
          <ac:spMkLst>
            <pc:docMk/>
            <pc:sldMk cId="1988342506" sldId="324"/>
            <ac:spMk id="2" creationId="{EC06DEE5-86F9-4230-ABF8-79A634F358D6}"/>
          </ac:spMkLst>
        </pc:spChg>
        <pc:spChg chg="mod">
          <ac:chgData name="Judson Santiago" userId="ebb108da2f256286" providerId="LiveId" clId="{1B40B465-A490-44B1-A289-DC6AE814EDD7}" dt="2021-04-22T04:18:26.339" v="2506" actId="6549"/>
          <ac:spMkLst>
            <pc:docMk/>
            <pc:sldMk cId="1988342506" sldId="324"/>
            <ac:spMk id="3" creationId="{B86EF206-984D-43BA-B596-3A4708C27977}"/>
          </ac:spMkLst>
        </pc:spChg>
        <pc:spChg chg="mod topLvl">
          <ac:chgData name="Judson Santiago" userId="ebb108da2f256286" providerId="LiveId" clId="{1B40B465-A490-44B1-A289-DC6AE814EDD7}" dt="2021-04-22T04:23:36.937" v="2576" actId="20577"/>
          <ac:spMkLst>
            <pc:docMk/>
            <pc:sldMk cId="1988342506" sldId="324"/>
            <ac:spMk id="5" creationId="{6856B23F-340E-4CC1-8C01-A3BD7306A636}"/>
          </ac:spMkLst>
        </pc:spChg>
        <pc:spChg chg="mod topLvl">
          <ac:chgData name="Judson Santiago" userId="ebb108da2f256286" providerId="LiveId" clId="{1B40B465-A490-44B1-A289-DC6AE814EDD7}" dt="2021-04-22T04:06:50.237" v="2431" actId="164"/>
          <ac:spMkLst>
            <pc:docMk/>
            <pc:sldMk cId="1988342506" sldId="324"/>
            <ac:spMk id="7" creationId="{9EF1A722-3793-4DC4-A804-A028CC31FAA7}"/>
          </ac:spMkLst>
        </pc:spChg>
        <pc:spChg chg="mod topLvl">
          <ac:chgData name="Judson Santiago" userId="ebb108da2f256286" providerId="LiveId" clId="{1B40B465-A490-44B1-A289-DC6AE814EDD7}" dt="2021-04-22T04:06:50.237" v="2431" actId="164"/>
          <ac:spMkLst>
            <pc:docMk/>
            <pc:sldMk cId="1988342506" sldId="324"/>
            <ac:spMk id="10" creationId="{340426F5-5C1F-4036-BDC4-69C3203BE0FE}"/>
          </ac:spMkLst>
        </pc:spChg>
        <pc:spChg chg="mod">
          <ac:chgData name="Judson Santiago" userId="ebb108da2f256286" providerId="LiveId" clId="{1B40B465-A490-44B1-A289-DC6AE814EDD7}" dt="2021-04-22T04:02:55.245" v="2349" actId="165"/>
          <ac:spMkLst>
            <pc:docMk/>
            <pc:sldMk cId="1988342506" sldId="324"/>
            <ac:spMk id="11" creationId="{59ABA7E0-6283-4600-A95E-641519C244BB}"/>
          </ac:spMkLst>
        </pc:spChg>
        <pc:spChg chg="mod">
          <ac:chgData name="Judson Santiago" userId="ebb108da2f256286" providerId="LiveId" clId="{1B40B465-A490-44B1-A289-DC6AE814EDD7}" dt="2021-04-22T04:23:39.560" v="2577" actId="20577"/>
          <ac:spMkLst>
            <pc:docMk/>
            <pc:sldMk cId="1988342506" sldId="324"/>
            <ac:spMk id="12" creationId="{107B42A0-BE2A-43BB-8471-6B4596E131ED}"/>
          </ac:spMkLst>
        </pc:spChg>
        <pc:spChg chg="mod topLvl">
          <ac:chgData name="Judson Santiago" userId="ebb108da2f256286" providerId="LiveId" clId="{1B40B465-A490-44B1-A289-DC6AE814EDD7}" dt="2021-04-22T04:24:02.389" v="2580" actId="20577"/>
          <ac:spMkLst>
            <pc:docMk/>
            <pc:sldMk cId="1988342506" sldId="324"/>
            <ac:spMk id="14" creationId="{FC790F47-E50C-41C2-9B00-F8B1AFA6CC7D}"/>
          </ac:spMkLst>
        </pc:spChg>
        <pc:spChg chg="mod topLvl">
          <ac:chgData name="Judson Santiago" userId="ebb108da2f256286" providerId="LiveId" clId="{1B40B465-A490-44B1-A289-DC6AE814EDD7}" dt="2021-04-22T04:06:45.138" v="2430" actId="164"/>
          <ac:spMkLst>
            <pc:docMk/>
            <pc:sldMk cId="1988342506" sldId="324"/>
            <ac:spMk id="16" creationId="{24A94838-E978-4148-A1F8-4993399AA5B0}"/>
          </ac:spMkLst>
        </pc:spChg>
        <pc:spChg chg="mod topLvl">
          <ac:chgData name="Judson Santiago" userId="ebb108da2f256286" providerId="LiveId" clId="{1B40B465-A490-44B1-A289-DC6AE814EDD7}" dt="2021-04-22T04:06:45.138" v="2430" actId="164"/>
          <ac:spMkLst>
            <pc:docMk/>
            <pc:sldMk cId="1988342506" sldId="324"/>
            <ac:spMk id="19" creationId="{7CFEF582-A321-45C9-8E0E-D8D250A2D093}"/>
          </ac:spMkLst>
        </pc:spChg>
        <pc:spChg chg="mod">
          <ac:chgData name="Judson Santiago" userId="ebb108da2f256286" providerId="LiveId" clId="{1B40B465-A490-44B1-A289-DC6AE814EDD7}" dt="2021-04-22T04:03:28.446" v="2360" actId="165"/>
          <ac:spMkLst>
            <pc:docMk/>
            <pc:sldMk cId="1988342506" sldId="324"/>
            <ac:spMk id="20" creationId="{C6EE85D1-ECF5-418A-A5EE-2AC898DDE732}"/>
          </ac:spMkLst>
        </pc:spChg>
        <pc:spChg chg="mod">
          <ac:chgData name="Judson Santiago" userId="ebb108da2f256286" providerId="LiveId" clId="{1B40B465-A490-44B1-A289-DC6AE814EDD7}" dt="2021-04-22T04:24:06.690" v="2581" actId="20577"/>
          <ac:spMkLst>
            <pc:docMk/>
            <pc:sldMk cId="1988342506" sldId="324"/>
            <ac:spMk id="21" creationId="{4584D4A6-D8B6-4DB8-905A-444D80533E4E}"/>
          </ac:spMkLst>
        </pc:spChg>
        <pc:spChg chg="add mod">
          <ac:chgData name="Judson Santiago" userId="ebb108da2f256286" providerId="LiveId" clId="{1B40B465-A490-44B1-A289-DC6AE814EDD7}" dt="2021-04-22T04:06:50.237" v="2431" actId="164"/>
          <ac:spMkLst>
            <pc:docMk/>
            <pc:sldMk cId="1988342506" sldId="324"/>
            <ac:spMk id="22" creationId="{FEDEA098-5BC8-46FC-A6C5-3A7D5D50BD6A}"/>
          </ac:spMkLst>
        </pc:spChg>
        <pc:spChg chg="add mod">
          <ac:chgData name="Judson Santiago" userId="ebb108da2f256286" providerId="LiveId" clId="{1B40B465-A490-44B1-A289-DC6AE814EDD7}" dt="2021-04-22T04:06:45.138" v="2430" actId="164"/>
          <ac:spMkLst>
            <pc:docMk/>
            <pc:sldMk cId="1988342506" sldId="324"/>
            <ac:spMk id="23" creationId="{FDBC17A6-DFEF-4D8D-8F24-2CCCD4611DE0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25" creationId="{3D958D7B-FE67-48BF-B130-868EF1A5394D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26" creationId="{12BA69B5-D7D7-4DF2-8887-B77C5E7DBCC2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27" creationId="{52DE10C9-6114-4E93-8761-EEE4757DA02D}"/>
          </ac:spMkLst>
        </pc:spChg>
        <pc:spChg chg="del mod topLvl">
          <ac:chgData name="Judson Santiago" userId="ebb108da2f256286" providerId="LiveId" clId="{1B40B465-A490-44B1-A289-DC6AE814EDD7}" dt="2021-04-22T04:18:57.918" v="2507" actId="478"/>
          <ac:spMkLst>
            <pc:docMk/>
            <pc:sldMk cId="1988342506" sldId="324"/>
            <ac:spMk id="30" creationId="{FB8E38F3-D18B-447E-9353-76DFB346990D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32" creationId="{9AAD0D18-28A6-48B0-ACFA-D2E64A86BDF1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33" creationId="{AB43957B-B88F-4C5A-BA28-DED79A8934C5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36" creationId="{633FEAA5-95F4-4F10-8C78-514168B382CB}"/>
          </ac:spMkLst>
        </pc:spChg>
        <pc:spChg chg="mod topLvl">
          <ac:chgData name="Judson Santiago" userId="ebb108da2f256286" providerId="LiveId" clId="{1B40B465-A490-44B1-A289-DC6AE814EDD7}" dt="2021-04-22T03:58:38.464" v="2148" actId="164"/>
          <ac:spMkLst>
            <pc:docMk/>
            <pc:sldMk cId="1988342506" sldId="324"/>
            <ac:spMk id="37" creationId="{8691EAD6-29E3-4F54-BE7C-77186DC148D3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40" creationId="{DF576B05-99EA-417F-B551-547FF7C8E149}"/>
          </ac:spMkLst>
        </pc:spChg>
        <pc:spChg chg="del mod topLvl">
          <ac:chgData name="Judson Santiago" userId="ebb108da2f256286" providerId="LiveId" clId="{1B40B465-A490-44B1-A289-DC6AE814EDD7}" dt="2021-04-22T03:58:30.965" v="2147" actId="478"/>
          <ac:spMkLst>
            <pc:docMk/>
            <pc:sldMk cId="1988342506" sldId="324"/>
            <ac:spMk id="41" creationId="{A1D3776E-FC18-4AD3-9966-5EE6C09399E9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44" creationId="{806AD1F8-8F8B-4250-BD08-F9A072275AED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46" creationId="{4ADAECE7-1AC5-412E-82A2-880D58698584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47" creationId="{E1CC548B-F816-46CD-8A9F-A053A0EB600B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50" creationId="{0DD6ED8E-664B-43E3-857B-ABD957E1230E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52" creationId="{6720C270-4887-4CB0-8BB1-7B888F934F48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53" creationId="{7F84018A-6977-4F9D-930E-7D20EDA6F31A}"/>
          </ac:spMkLst>
        </pc:spChg>
        <pc:spChg chg="del mod topLvl">
          <ac:chgData name="Judson Santiago" userId="ebb108da2f256286" providerId="LiveId" clId="{1B40B465-A490-44B1-A289-DC6AE814EDD7}" dt="2021-04-22T03:58:26.667" v="2146" actId="478"/>
          <ac:spMkLst>
            <pc:docMk/>
            <pc:sldMk cId="1988342506" sldId="324"/>
            <ac:spMk id="56" creationId="{6E284E95-CB64-486E-A1F4-A0F2C2F0C8AE}"/>
          </ac:spMkLst>
        </pc:spChg>
        <pc:spChg chg="del mod topLvl">
          <ac:chgData name="Judson Santiago" userId="ebb108da2f256286" providerId="LiveId" clId="{1B40B465-A490-44B1-A289-DC6AE814EDD7}" dt="2021-04-22T04:19:43.557" v="2513" actId="478"/>
          <ac:spMkLst>
            <pc:docMk/>
            <pc:sldMk cId="1988342506" sldId="324"/>
            <ac:spMk id="60" creationId="{38A95893-242C-44C0-870D-15FC6A7EC926}"/>
          </ac:spMkLst>
        </pc:spChg>
        <pc:spChg chg="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62" creationId="{7B7239D4-B5BE-4A0B-8C66-7E5CDC0D2556}"/>
          </ac:spMkLst>
        </pc:spChg>
        <pc:spChg chg="del mod topLvl">
          <ac:chgData name="Judson Santiago" userId="ebb108da2f256286" providerId="LiveId" clId="{1B40B465-A490-44B1-A289-DC6AE814EDD7}" dt="2021-04-22T04:19:31.736" v="2511" actId="478"/>
          <ac:spMkLst>
            <pc:docMk/>
            <pc:sldMk cId="1988342506" sldId="324"/>
            <ac:spMk id="65" creationId="{074051F1-B657-43D5-AE38-09C22755A1E4}"/>
          </ac:spMkLst>
        </pc:spChg>
        <pc:spChg chg="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66" creationId="{773F4C35-4A96-4DB5-8BEF-601B6B5880FA}"/>
          </ac:spMkLst>
        </pc:spChg>
        <pc:spChg chg="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67" creationId="{777D12DB-5EA3-4AD6-84E3-DC0142DE8504}"/>
          </ac:spMkLst>
        </pc:spChg>
        <pc:spChg chg="del mod topLvl">
          <ac:chgData name="Judson Santiago" userId="ebb108da2f256286" providerId="LiveId" clId="{1B40B465-A490-44B1-A289-DC6AE814EDD7}" dt="2021-04-22T04:20:28.678" v="2525" actId="478"/>
          <ac:spMkLst>
            <pc:docMk/>
            <pc:sldMk cId="1988342506" sldId="324"/>
            <ac:spMk id="68" creationId="{790A5F34-E711-4B0D-8E13-3C26F75175BE}"/>
          </ac:spMkLst>
        </pc:spChg>
        <pc:spChg chg="del mod topLvl">
          <ac:chgData name="Judson Santiago" userId="ebb108da2f256286" providerId="LiveId" clId="{1B40B465-A490-44B1-A289-DC6AE814EDD7}" dt="2021-04-22T04:19:34.636" v="2512" actId="478"/>
          <ac:spMkLst>
            <pc:docMk/>
            <pc:sldMk cId="1988342506" sldId="324"/>
            <ac:spMk id="70" creationId="{9D96490B-CCFC-4B16-B593-79DB753EE3F5}"/>
          </ac:spMkLst>
        </pc:spChg>
        <pc:spChg chg="del mod topLvl">
          <ac:chgData name="Judson Santiago" userId="ebb108da2f256286" providerId="LiveId" clId="{1B40B465-A490-44B1-A289-DC6AE814EDD7}" dt="2021-04-22T04:20:21.537" v="2523" actId="478"/>
          <ac:spMkLst>
            <pc:docMk/>
            <pc:sldMk cId="1988342506" sldId="324"/>
            <ac:spMk id="71" creationId="{2C95C1D2-E45E-4966-8525-EE71EB47ED54}"/>
          </ac:spMkLst>
        </pc:spChg>
        <pc:spChg chg="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76" creationId="{7081AA77-4F40-4820-A08B-5C6F4A425BD2}"/>
          </ac:spMkLst>
        </pc:spChg>
        <pc:spChg chg="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77" creationId="{459BC7E8-046C-4CCC-A72C-E125C872CC3B}"/>
          </ac:spMkLst>
        </pc:spChg>
        <pc:spChg chg="del mod topLvl">
          <ac:chgData name="Judson Santiago" userId="ebb108da2f256286" providerId="LiveId" clId="{1B40B465-A490-44B1-A289-DC6AE814EDD7}" dt="2021-04-22T04:20:18.117" v="2521" actId="478"/>
          <ac:spMkLst>
            <pc:docMk/>
            <pc:sldMk cId="1988342506" sldId="324"/>
            <ac:spMk id="78" creationId="{D8792C4E-E92D-4926-9FFF-316F9B441783}"/>
          </ac:spMkLst>
        </pc:spChg>
        <pc:spChg chg="del mod topLvl">
          <ac:chgData name="Judson Santiago" userId="ebb108da2f256286" providerId="LiveId" clId="{1B40B465-A490-44B1-A289-DC6AE814EDD7}" dt="2021-04-22T04:20:16" v="2520" actId="478"/>
          <ac:spMkLst>
            <pc:docMk/>
            <pc:sldMk cId="1988342506" sldId="324"/>
            <ac:spMk id="79" creationId="{89BD6176-B4EA-434D-B38E-59877388BE5D}"/>
          </ac:spMkLst>
        </pc:spChg>
        <pc:spChg chg="mod">
          <ac:chgData name="Judson Santiago" userId="ebb108da2f256286" providerId="LiveId" clId="{1B40B465-A490-44B1-A289-DC6AE814EDD7}" dt="2021-04-22T04:19:17.237" v="2509" actId="165"/>
          <ac:spMkLst>
            <pc:docMk/>
            <pc:sldMk cId="1988342506" sldId="324"/>
            <ac:spMk id="80" creationId="{33880DF0-397E-4B78-B0AB-0E9A8BB3754D}"/>
          </ac:spMkLst>
        </pc:spChg>
        <pc:spChg chg="mod">
          <ac:chgData name="Judson Santiago" userId="ebb108da2f256286" providerId="LiveId" clId="{1B40B465-A490-44B1-A289-DC6AE814EDD7}" dt="2021-04-22T04:24:16.316" v="2584" actId="20577"/>
          <ac:spMkLst>
            <pc:docMk/>
            <pc:sldMk cId="1988342506" sldId="324"/>
            <ac:spMk id="81" creationId="{F470A546-BF4A-4F41-875B-4B187DB2A7F8}"/>
          </ac:spMkLst>
        </pc:spChg>
        <pc:spChg chg="add mod topLvl">
          <ac:chgData name="Judson Santiago" userId="ebb108da2f256286" providerId="LiveId" clId="{1B40B465-A490-44B1-A289-DC6AE814EDD7}" dt="2021-04-22T04:25:23.417" v="2603" actId="164"/>
          <ac:spMkLst>
            <pc:docMk/>
            <pc:sldMk cId="1988342506" sldId="324"/>
            <ac:spMk id="82" creationId="{0A947300-4ADA-45C5-BD3C-3CA18757F8FB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84" creationId="{0161F5B4-6A02-456C-B7BA-0F354F5AA29C}"/>
          </ac:spMkLst>
        </pc:spChg>
        <pc:spChg chg="del mod topLvl">
          <ac:chgData name="Judson Santiago" userId="ebb108da2f256286" providerId="LiveId" clId="{1B40B465-A490-44B1-A289-DC6AE814EDD7}" dt="2021-04-22T04:21:34.129" v="2542" actId="478"/>
          <ac:spMkLst>
            <pc:docMk/>
            <pc:sldMk cId="1988342506" sldId="324"/>
            <ac:spMk id="86" creationId="{1374B968-3045-4730-8BC3-739F9C06F205}"/>
          </ac:spMkLst>
        </pc:spChg>
        <pc:spChg chg="del mod topLvl">
          <ac:chgData name="Judson Santiago" userId="ebb108da2f256286" providerId="LiveId" clId="{1B40B465-A490-44B1-A289-DC6AE814EDD7}" dt="2021-04-22T04:21:17.830" v="2530" actId="478"/>
          <ac:spMkLst>
            <pc:docMk/>
            <pc:sldMk cId="1988342506" sldId="324"/>
            <ac:spMk id="87" creationId="{F565BFB0-C7AB-4419-B5C3-C66FE7A89AE9}"/>
          </ac:spMkLst>
        </pc:spChg>
        <pc:spChg chg="del mod topLvl">
          <ac:chgData name="Judson Santiago" userId="ebb108da2f256286" providerId="LiveId" clId="{1B40B465-A490-44B1-A289-DC6AE814EDD7}" dt="2021-04-22T04:21:18.760" v="2531" actId="478"/>
          <ac:spMkLst>
            <pc:docMk/>
            <pc:sldMk cId="1988342506" sldId="324"/>
            <ac:spMk id="88" creationId="{36B2FBBC-4B89-4DEA-B69C-721E928311FF}"/>
          </ac:spMkLst>
        </pc:spChg>
        <pc:spChg chg="del mod topLvl">
          <ac:chgData name="Judson Santiago" userId="ebb108da2f256286" providerId="LiveId" clId="{1B40B465-A490-44B1-A289-DC6AE814EDD7}" dt="2021-04-22T04:21:30.551" v="2539" actId="478"/>
          <ac:spMkLst>
            <pc:docMk/>
            <pc:sldMk cId="1988342506" sldId="324"/>
            <ac:spMk id="89" creationId="{F8D54A22-AEE5-46D7-8646-07A37D8E974F}"/>
          </ac:spMkLst>
        </pc:spChg>
        <pc:spChg chg="del mod topLvl">
          <ac:chgData name="Judson Santiago" userId="ebb108da2f256286" providerId="LiveId" clId="{1B40B465-A490-44B1-A289-DC6AE814EDD7}" dt="2021-04-22T04:21:35.754" v="2543" actId="478"/>
          <ac:spMkLst>
            <pc:docMk/>
            <pc:sldMk cId="1988342506" sldId="324"/>
            <ac:spMk id="91" creationId="{21E41F22-E678-431D-8669-3596811D6FD7}"/>
          </ac:spMkLst>
        </pc:spChg>
        <pc:spChg chg="del mod topLvl">
          <ac:chgData name="Judson Santiago" userId="ebb108da2f256286" providerId="LiveId" clId="{1B40B465-A490-44B1-A289-DC6AE814EDD7}" dt="2021-04-22T04:21:27.269" v="2536" actId="478"/>
          <ac:spMkLst>
            <pc:docMk/>
            <pc:sldMk cId="1988342506" sldId="324"/>
            <ac:spMk id="92" creationId="{0DE5A770-CD1F-4284-BCC5-BE5DA71BB097}"/>
          </ac:spMkLst>
        </pc:spChg>
        <pc:spChg chg="del mod topLvl">
          <ac:chgData name="Judson Santiago" userId="ebb108da2f256286" providerId="LiveId" clId="{1B40B465-A490-44B1-A289-DC6AE814EDD7}" dt="2021-04-22T04:21:15.799" v="2528" actId="478"/>
          <ac:spMkLst>
            <pc:docMk/>
            <pc:sldMk cId="1988342506" sldId="324"/>
            <ac:spMk id="97" creationId="{54BE61C2-353D-4FC9-8D5A-2B7A045E3A0F}"/>
          </ac:spMkLst>
        </pc:spChg>
        <pc:spChg chg="del mod topLvl">
          <ac:chgData name="Judson Santiago" userId="ebb108da2f256286" providerId="LiveId" clId="{1B40B465-A490-44B1-A289-DC6AE814EDD7}" dt="2021-04-22T04:21:29.691" v="2538" actId="478"/>
          <ac:spMkLst>
            <pc:docMk/>
            <pc:sldMk cId="1988342506" sldId="324"/>
            <ac:spMk id="98" creationId="{C6C877CC-2CAF-46E5-B47A-5676E9744EA0}"/>
          </ac:spMkLst>
        </pc:spChg>
        <pc:spChg chg="del mod topLvl">
          <ac:chgData name="Judson Santiago" userId="ebb108da2f256286" providerId="LiveId" clId="{1B40B465-A490-44B1-A289-DC6AE814EDD7}" dt="2021-04-22T04:21:23.013" v="2533" actId="478"/>
          <ac:spMkLst>
            <pc:docMk/>
            <pc:sldMk cId="1988342506" sldId="324"/>
            <ac:spMk id="99" creationId="{DB081ADE-E075-413D-B22C-705D15C1E612}"/>
          </ac:spMkLst>
        </pc:spChg>
        <pc:spChg chg="del mod topLvl">
          <ac:chgData name="Judson Santiago" userId="ebb108da2f256286" providerId="LiveId" clId="{1B40B465-A490-44B1-A289-DC6AE814EDD7}" dt="2021-04-22T04:21:26.310" v="2535" actId="478"/>
          <ac:spMkLst>
            <pc:docMk/>
            <pc:sldMk cId="1988342506" sldId="324"/>
            <ac:spMk id="100" creationId="{A49179F0-6F75-40DF-A2FD-B6380C72F7CF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01" creationId="{0FF58344-F265-4989-BA28-F0BC31DA518E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03" creationId="{F8DD7555-F3D0-43D3-BDD6-4E35691D85E6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05" creationId="{AE27B932-7CD0-4B7D-9F4E-4A73E3A9D5DF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07" creationId="{D29210F6-2763-459F-A53F-BABB9D6EF9F5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09" creationId="{545F55DC-02B3-4E12-9CFF-ACABEFBCE87F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11" creationId="{AE0B41C3-EFA8-4EAF-B6E9-A070FDFC36FB}"/>
          </ac:spMkLst>
        </pc:spChg>
        <pc:spChg chg="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13" creationId="{2F05A9A8-0BAF-4BE1-AB0C-14D32EAB3A8B}"/>
          </ac:spMkLst>
        </pc:spChg>
        <pc:spChg chg="mod">
          <ac:chgData name="Judson Santiago" userId="ebb108da2f256286" providerId="LiveId" clId="{1B40B465-A490-44B1-A289-DC6AE814EDD7}" dt="2021-04-22T04:21:12.905" v="2527" actId="165"/>
          <ac:spMkLst>
            <pc:docMk/>
            <pc:sldMk cId="1988342506" sldId="324"/>
            <ac:spMk id="114" creationId="{FD665BDB-778A-4645-80E3-0EC17BC424CA}"/>
          </ac:spMkLst>
        </pc:spChg>
        <pc:spChg chg="mod">
          <ac:chgData name="Judson Santiago" userId="ebb108da2f256286" providerId="LiveId" clId="{1B40B465-A490-44B1-A289-DC6AE814EDD7}" dt="2021-04-22T04:23:22.956" v="2575" actId="20577"/>
          <ac:spMkLst>
            <pc:docMk/>
            <pc:sldMk cId="1988342506" sldId="324"/>
            <ac:spMk id="115" creationId="{6CDC3171-3715-497C-9BE5-B08DA87BF92B}"/>
          </ac:spMkLst>
        </pc:spChg>
        <pc:spChg chg="add del mod">
          <ac:chgData name="Judson Santiago" userId="ebb108da2f256286" providerId="LiveId" clId="{1B40B465-A490-44B1-A289-DC6AE814EDD7}" dt="2021-04-22T04:15:12.081" v="2501" actId="478"/>
          <ac:spMkLst>
            <pc:docMk/>
            <pc:sldMk cId="1988342506" sldId="324"/>
            <ac:spMk id="116" creationId="{5051DE39-891E-4150-BFE7-1F355BAAA95E}"/>
          </ac:spMkLst>
        </pc:spChg>
        <pc:spChg chg="add mod topLvl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26" creationId="{0E83277D-C0E2-4616-886B-765DC072C79D}"/>
          </ac:spMkLst>
        </pc:spChg>
        <pc:spChg chg="mod">
          <ac:chgData name="Judson Santiago" userId="ebb108da2f256286" providerId="LiveId" clId="{1B40B465-A490-44B1-A289-DC6AE814EDD7}" dt="2021-04-22T04:21:48.069" v="2544"/>
          <ac:spMkLst>
            <pc:docMk/>
            <pc:sldMk cId="1988342506" sldId="324"/>
            <ac:spMk id="130" creationId="{6AA4F27E-77C1-4AB4-A993-833112B71B8C}"/>
          </ac:spMkLst>
        </pc:spChg>
        <pc:spChg chg="mod">
          <ac:chgData name="Judson Santiago" userId="ebb108da2f256286" providerId="LiveId" clId="{1B40B465-A490-44B1-A289-DC6AE814EDD7}" dt="2021-04-22T04:21:48.069" v="2544"/>
          <ac:spMkLst>
            <pc:docMk/>
            <pc:sldMk cId="1988342506" sldId="324"/>
            <ac:spMk id="131" creationId="{F70D94EE-9B0D-483A-814A-72A05F22BD22}"/>
          </ac:spMkLst>
        </pc:spChg>
        <pc:spChg chg="add del mod">
          <ac:chgData name="Judson Santiago" userId="ebb108da2f256286" providerId="LiveId" clId="{1B40B465-A490-44B1-A289-DC6AE814EDD7}" dt="2021-04-22T04:22:07.445" v="2547" actId="478"/>
          <ac:spMkLst>
            <pc:docMk/>
            <pc:sldMk cId="1988342506" sldId="324"/>
            <ac:spMk id="132" creationId="{10B6F7DE-CB7D-4D99-9051-E581AE74E631}"/>
          </ac:spMkLst>
        </pc:spChg>
        <pc:spChg chg="add mod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33" creationId="{C17CE6F1-A30B-4DC8-8B91-21C9B9FFBE47}"/>
          </ac:spMkLst>
        </pc:spChg>
        <pc:spChg chg="add mod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36" creationId="{01979189-6F65-4E9E-927B-6BDF84EA7B0E}"/>
          </ac:spMkLst>
        </pc:spChg>
        <pc:spChg chg="add mod">
          <ac:chgData name="Judson Santiago" userId="ebb108da2f256286" providerId="LiveId" clId="{1B40B465-A490-44B1-A289-DC6AE814EDD7}" dt="2021-04-22T04:25:17.593" v="2602" actId="164"/>
          <ac:spMkLst>
            <pc:docMk/>
            <pc:sldMk cId="1988342506" sldId="324"/>
            <ac:spMk id="137" creationId="{7E5FAB4B-CDB7-4EE8-8DF1-C7BBBEF076D9}"/>
          </ac:spMkLst>
        </pc:spChg>
        <pc:grpChg chg="add del mod">
          <ac:chgData name="Judson Santiago" userId="ebb108da2f256286" providerId="LiveId" clId="{1B40B465-A490-44B1-A289-DC6AE814EDD7}" dt="2021-04-22T04:02:55.245" v="2349" actId="165"/>
          <ac:grpSpMkLst>
            <pc:docMk/>
            <pc:sldMk cId="1988342506" sldId="324"/>
            <ac:grpSpMk id="4" creationId="{5237CFDB-1B71-4B96-B321-321ABC34235F}"/>
          </ac:grpSpMkLst>
        </pc:grpChg>
        <pc:grpChg chg="mod topLvl">
          <ac:chgData name="Judson Santiago" userId="ebb108da2f256286" providerId="LiveId" clId="{1B40B465-A490-44B1-A289-DC6AE814EDD7}" dt="2021-04-22T04:06:50.237" v="2431" actId="164"/>
          <ac:grpSpMkLst>
            <pc:docMk/>
            <pc:sldMk cId="1988342506" sldId="324"/>
            <ac:grpSpMk id="9" creationId="{C8578649-EF9D-48FE-83A1-44DFCBF33122}"/>
          </ac:grpSpMkLst>
        </pc:grpChg>
        <pc:grpChg chg="add del mod">
          <ac:chgData name="Judson Santiago" userId="ebb108da2f256286" providerId="LiveId" clId="{1B40B465-A490-44B1-A289-DC6AE814EDD7}" dt="2021-04-22T04:03:28.446" v="2360" actId="165"/>
          <ac:grpSpMkLst>
            <pc:docMk/>
            <pc:sldMk cId="1988342506" sldId="324"/>
            <ac:grpSpMk id="13" creationId="{1F047C79-8204-4D5D-9636-DE15BF39F5E5}"/>
          </ac:grpSpMkLst>
        </pc:grpChg>
        <pc:grpChg chg="mod topLvl">
          <ac:chgData name="Judson Santiago" userId="ebb108da2f256286" providerId="LiveId" clId="{1B40B465-A490-44B1-A289-DC6AE814EDD7}" dt="2021-04-22T04:06:45.138" v="2430" actId="164"/>
          <ac:grpSpMkLst>
            <pc:docMk/>
            <pc:sldMk cId="1988342506" sldId="324"/>
            <ac:grpSpMk id="18" creationId="{B6F63E80-E946-4A29-9CCA-E6136BFF9855}"/>
          </ac:grpSpMkLst>
        </pc:grpChg>
        <pc:grpChg chg="add del mod">
          <ac:chgData name="Judson Santiago" userId="ebb108da2f256286" providerId="LiveId" clId="{1B40B465-A490-44B1-A289-DC6AE814EDD7}" dt="2021-04-22T03:58:22.456" v="2145" actId="165"/>
          <ac:grpSpMkLst>
            <pc:docMk/>
            <pc:sldMk cId="1988342506" sldId="324"/>
            <ac:grpSpMk id="24" creationId="{16C90263-2F6F-484C-A60F-98B35C3BC9E1}"/>
          </ac:grpSpMkLst>
        </pc:grpChg>
        <pc:grpChg chg="add mod">
          <ac:chgData name="Judson Santiago" userId="ebb108da2f256286" providerId="LiveId" clId="{1B40B465-A490-44B1-A289-DC6AE814EDD7}" dt="2021-04-22T04:25:58.804" v="2616" actId="1038"/>
          <ac:grpSpMkLst>
            <pc:docMk/>
            <pc:sldMk cId="1988342506" sldId="324"/>
            <ac:grpSpMk id="58" creationId="{57E6A732-2CAE-4F7E-8878-D3D96CDC80EA}"/>
          </ac:grpSpMkLst>
        </pc:grpChg>
        <pc:grpChg chg="add del mod">
          <ac:chgData name="Judson Santiago" userId="ebb108da2f256286" providerId="LiveId" clId="{1B40B465-A490-44B1-A289-DC6AE814EDD7}" dt="2021-04-22T04:03:56.048" v="2369" actId="165"/>
          <ac:grpSpMkLst>
            <pc:docMk/>
            <pc:sldMk cId="1988342506" sldId="324"/>
            <ac:grpSpMk id="59" creationId="{E13C2455-2813-4687-9A38-3710863DD3D8}"/>
          </ac:grpSpMkLst>
        </pc:grpChg>
        <pc:grpChg chg="mod topLvl">
          <ac:chgData name="Judson Santiago" userId="ebb108da2f256286" providerId="LiveId" clId="{1B40B465-A490-44B1-A289-DC6AE814EDD7}" dt="2021-04-22T04:25:23.417" v="2603" actId="164"/>
          <ac:grpSpMkLst>
            <pc:docMk/>
            <pc:sldMk cId="1988342506" sldId="324"/>
            <ac:grpSpMk id="64" creationId="{F771FBF3-7534-4F2D-BF66-A7534AC13E7F}"/>
          </ac:grpSpMkLst>
        </pc:grpChg>
        <pc:grpChg chg="add del mod">
          <ac:chgData name="Judson Santiago" userId="ebb108da2f256286" providerId="LiveId" clId="{1B40B465-A490-44B1-A289-DC6AE814EDD7}" dt="2021-04-22T04:09:38.215" v="2465" actId="165"/>
          <ac:grpSpMkLst>
            <pc:docMk/>
            <pc:sldMk cId="1988342506" sldId="324"/>
            <ac:grpSpMk id="83" creationId="{5BC2D0DD-1DE3-4A0D-8532-BF184D768013}"/>
          </ac:grpSpMkLst>
        </pc:grpChg>
        <pc:grpChg chg="mod topLvl">
          <ac:chgData name="Judson Santiago" userId="ebb108da2f256286" providerId="LiveId" clId="{1B40B465-A490-44B1-A289-DC6AE814EDD7}" dt="2021-04-22T04:25:17.593" v="2602" actId="164"/>
          <ac:grpSpMkLst>
            <pc:docMk/>
            <pc:sldMk cId="1988342506" sldId="324"/>
            <ac:grpSpMk id="104" creationId="{6E109E22-C758-4380-8A3D-CD9454779492}"/>
          </ac:grpSpMkLst>
        </pc:grpChg>
        <pc:grpChg chg="add del mod">
          <ac:chgData name="Judson Santiago" userId="ebb108da2f256286" providerId="LiveId" clId="{1B40B465-A490-44B1-A289-DC6AE814EDD7}" dt="2021-04-22T04:19:17.237" v="2509" actId="165"/>
          <ac:grpSpMkLst>
            <pc:docMk/>
            <pc:sldMk cId="1988342506" sldId="324"/>
            <ac:grpSpMk id="121" creationId="{4D806150-C419-4CA1-9AA9-63BACA425679}"/>
          </ac:grpSpMkLst>
        </pc:grpChg>
        <pc:grpChg chg="add mod">
          <ac:chgData name="Judson Santiago" userId="ebb108da2f256286" providerId="LiveId" clId="{1B40B465-A490-44B1-A289-DC6AE814EDD7}" dt="2021-04-22T04:25:58.804" v="2616" actId="1038"/>
          <ac:grpSpMkLst>
            <pc:docMk/>
            <pc:sldMk cId="1988342506" sldId="324"/>
            <ac:grpSpMk id="122" creationId="{EFC3C0B8-BE4B-4F6E-A3BB-4A618B40587C}"/>
          </ac:grpSpMkLst>
        </pc:grpChg>
        <pc:grpChg chg="add mod">
          <ac:chgData name="Judson Santiago" userId="ebb108da2f256286" providerId="LiveId" clId="{1B40B465-A490-44B1-A289-DC6AE814EDD7}" dt="2021-04-22T04:25:58.804" v="2616" actId="1038"/>
          <ac:grpSpMkLst>
            <pc:docMk/>
            <pc:sldMk cId="1988342506" sldId="324"/>
            <ac:grpSpMk id="123" creationId="{CF6A1B48-93D9-44DE-9869-F8C04FAB9B08}"/>
          </ac:grpSpMkLst>
        </pc:grpChg>
        <pc:grpChg chg="add del mod">
          <ac:chgData name="Judson Santiago" userId="ebb108da2f256286" providerId="LiveId" clId="{1B40B465-A490-44B1-A289-DC6AE814EDD7}" dt="2021-04-22T04:21:12.905" v="2527" actId="165"/>
          <ac:grpSpMkLst>
            <pc:docMk/>
            <pc:sldMk cId="1988342506" sldId="324"/>
            <ac:grpSpMk id="127" creationId="{3070F03E-D86F-49E0-B4F5-FC3AD8426094}"/>
          </ac:grpSpMkLst>
        </pc:grpChg>
        <pc:grpChg chg="add del mod">
          <ac:chgData name="Judson Santiago" userId="ebb108da2f256286" providerId="LiveId" clId="{1B40B465-A490-44B1-A289-DC6AE814EDD7}" dt="2021-04-22T04:22:06.438" v="2546" actId="478"/>
          <ac:grpSpMkLst>
            <pc:docMk/>
            <pc:sldMk cId="1988342506" sldId="324"/>
            <ac:grpSpMk id="129" creationId="{4F62F680-B7C7-4F97-9173-F7B2871208A9}"/>
          </ac:grpSpMkLst>
        </pc:grpChg>
        <pc:grpChg chg="add mod">
          <ac:chgData name="Judson Santiago" userId="ebb108da2f256286" providerId="LiveId" clId="{1B40B465-A490-44B1-A289-DC6AE814EDD7}" dt="2021-04-22T04:25:58.804" v="2616" actId="1038"/>
          <ac:grpSpMkLst>
            <pc:docMk/>
            <pc:sldMk cId="1988342506" sldId="324"/>
            <ac:grpSpMk id="151" creationId="{81340626-48F0-40BB-AA78-BBD5234BCB31}"/>
          </ac:grpSpMkLst>
        </pc:grpChg>
        <pc:grpChg chg="add mod">
          <ac:chgData name="Judson Santiago" userId="ebb108da2f256286" providerId="LiveId" clId="{1B40B465-A490-44B1-A289-DC6AE814EDD7}" dt="2021-04-22T04:25:58.804" v="2616" actId="1038"/>
          <ac:grpSpMkLst>
            <pc:docMk/>
            <pc:sldMk cId="1988342506" sldId="324"/>
            <ac:grpSpMk id="152" creationId="{74D94A9A-E83A-4024-BCC5-58B48DF8A6C4}"/>
          </ac:grpSpMkLst>
        </pc:grpChg>
        <pc:cxnChg chg="mod topLvl">
          <ac:chgData name="Judson Santiago" userId="ebb108da2f256286" providerId="LiveId" clId="{1B40B465-A490-44B1-A289-DC6AE814EDD7}" dt="2021-04-22T04:06:50.237" v="2431" actId="164"/>
          <ac:cxnSpMkLst>
            <pc:docMk/>
            <pc:sldMk cId="1988342506" sldId="324"/>
            <ac:cxnSpMk id="6" creationId="{6D58B4D7-A3D3-4986-97DC-7C05943344A5}"/>
          </ac:cxnSpMkLst>
        </pc:cxnChg>
        <pc:cxnChg chg="mod topLvl">
          <ac:chgData name="Judson Santiago" userId="ebb108da2f256286" providerId="LiveId" clId="{1B40B465-A490-44B1-A289-DC6AE814EDD7}" dt="2021-04-22T04:06:50.237" v="2431" actId="164"/>
          <ac:cxnSpMkLst>
            <pc:docMk/>
            <pc:sldMk cId="1988342506" sldId="324"/>
            <ac:cxnSpMk id="8" creationId="{D8376E5E-0C70-44C8-B874-DF4406D6C32F}"/>
          </ac:cxnSpMkLst>
        </pc:cxnChg>
        <pc:cxnChg chg="mod topLvl">
          <ac:chgData name="Judson Santiago" userId="ebb108da2f256286" providerId="LiveId" clId="{1B40B465-A490-44B1-A289-DC6AE814EDD7}" dt="2021-04-22T04:06:45.138" v="2430" actId="164"/>
          <ac:cxnSpMkLst>
            <pc:docMk/>
            <pc:sldMk cId="1988342506" sldId="324"/>
            <ac:cxnSpMk id="15" creationId="{9850259A-2180-4BE1-A051-C98980BE4FAA}"/>
          </ac:cxnSpMkLst>
        </pc:cxnChg>
        <pc:cxnChg chg="mod topLvl">
          <ac:chgData name="Judson Santiago" userId="ebb108da2f256286" providerId="LiveId" clId="{1B40B465-A490-44B1-A289-DC6AE814EDD7}" dt="2021-04-22T04:06:45.138" v="2430" actId="164"/>
          <ac:cxnSpMkLst>
            <pc:docMk/>
            <pc:sldMk cId="1988342506" sldId="324"/>
            <ac:cxnSpMk id="17" creationId="{D627E3C3-D1BA-44D3-BDB7-BAD89EEF39D5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28" creationId="{B00ED3D7-BB29-4640-8053-8FDFCE115639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29" creationId="{8721AB7E-F409-478B-AE5E-7BC5C23FEA5D}"/>
          </ac:cxnSpMkLst>
        </pc:cxnChg>
        <pc:cxnChg chg="del mod topLvl">
          <ac:chgData name="Judson Santiago" userId="ebb108da2f256286" providerId="LiveId" clId="{1B40B465-A490-44B1-A289-DC6AE814EDD7}" dt="2021-04-22T04:19:00.359" v="2508" actId="478"/>
          <ac:cxnSpMkLst>
            <pc:docMk/>
            <pc:sldMk cId="1988342506" sldId="324"/>
            <ac:cxnSpMk id="31" creationId="{0D210E51-A6AF-4812-95FB-A617AE03FEA4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34" creationId="{945647E0-D8DC-4B28-B67A-BB1CC0243991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35" creationId="{A46D74BB-7F49-4488-B350-D8501A5AA707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38" creationId="{84BFB6FC-4651-4E5B-A93F-58336F151E99}"/>
          </ac:cxnSpMkLst>
        </pc:cxnChg>
        <pc:cxnChg chg="mod topLvl">
          <ac:chgData name="Judson Santiago" userId="ebb108da2f256286" providerId="LiveId" clId="{1B40B465-A490-44B1-A289-DC6AE814EDD7}" dt="2021-04-22T03:58:38.464" v="2148" actId="164"/>
          <ac:cxnSpMkLst>
            <pc:docMk/>
            <pc:sldMk cId="1988342506" sldId="324"/>
            <ac:cxnSpMk id="39" creationId="{BA2B762E-7A08-4FB6-8F1E-E2C4E0816B8C}"/>
          </ac:cxnSpMkLst>
        </pc:cxnChg>
        <pc:cxnChg chg="del mod topLvl">
          <ac:chgData name="Judson Santiago" userId="ebb108da2f256286" providerId="LiveId" clId="{1B40B465-A490-44B1-A289-DC6AE814EDD7}" dt="2021-04-22T03:58:30.965" v="2147" actId="478"/>
          <ac:cxnSpMkLst>
            <pc:docMk/>
            <pc:sldMk cId="1988342506" sldId="324"/>
            <ac:cxnSpMk id="42" creationId="{7CE3EEF1-C9C7-42E7-A8B6-9DA34529ECE6}"/>
          </ac:cxnSpMkLst>
        </pc:cxnChg>
        <pc:cxnChg chg="del mod topLvl">
          <ac:chgData name="Judson Santiago" userId="ebb108da2f256286" providerId="LiveId" clId="{1B40B465-A490-44B1-A289-DC6AE814EDD7}" dt="2021-04-22T03:58:30.965" v="2147" actId="478"/>
          <ac:cxnSpMkLst>
            <pc:docMk/>
            <pc:sldMk cId="1988342506" sldId="324"/>
            <ac:cxnSpMk id="43" creationId="{C0E30F4E-EC92-42AE-8749-DCBEB980E1D0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45" creationId="{6BDFDA18-77A3-450C-8457-D4DE1C8CE2D5}"/>
          </ac:cxnSpMkLst>
        </pc:cxnChg>
        <pc:cxnChg chg="del mod topLvl">
          <ac:chgData name="Judson Santiago" userId="ebb108da2f256286" providerId="LiveId" clId="{1B40B465-A490-44B1-A289-DC6AE814EDD7}" dt="2021-04-22T03:58:30.965" v="2147" actId="478"/>
          <ac:cxnSpMkLst>
            <pc:docMk/>
            <pc:sldMk cId="1988342506" sldId="324"/>
            <ac:cxnSpMk id="48" creationId="{14117AA3-EC8E-4F65-9F1A-8FF63DE0E5FE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49" creationId="{96AB1482-C8C5-42E2-988A-484814F766AC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51" creationId="{86B6A49F-EC62-41BB-9C6E-8D57491B7697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54" creationId="{B5CFD7C7-FDF2-4823-A1E8-83C5D1CFBEFE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55" creationId="{C4C8CEB1-ADAE-44C5-8B0D-F0F22A88A2F4}"/>
          </ac:cxnSpMkLst>
        </pc:cxnChg>
        <pc:cxnChg chg="del mod topLvl">
          <ac:chgData name="Judson Santiago" userId="ebb108da2f256286" providerId="LiveId" clId="{1B40B465-A490-44B1-A289-DC6AE814EDD7}" dt="2021-04-22T03:58:26.667" v="2146" actId="478"/>
          <ac:cxnSpMkLst>
            <pc:docMk/>
            <pc:sldMk cId="1988342506" sldId="324"/>
            <ac:cxnSpMk id="57" creationId="{005FA99C-666A-4083-9AB8-D4F692A9FA1B}"/>
          </ac:cxnSpMkLst>
        </pc:cxnChg>
        <pc:cxnChg chg="mod topLvl">
          <ac:chgData name="Judson Santiago" userId="ebb108da2f256286" providerId="LiveId" clId="{1B40B465-A490-44B1-A289-DC6AE814EDD7}" dt="2021-04-22T04:25:23.417" v="2603" actId="164"/>
          <ac:cxnSpMkLst>
            <pc:docMk/>
            <pc:sldMk cId="1988342506" sldId="324"/>
            <ac:cxnSpMk id="61" creationId="{1E3950EC-7C7C-4B18-87B8-E7D9A1044D16}"/>
          </ac:cxnSpMkLst>
        </pc:cxnChg>
        <pc:cxnChg chg="del mod topLvl">
          <ac:chgData name="Judson Santiago" userId="ebb108da2f256286" providerId="LiveId" clId="{1B40B465-A490-44B1-A289-DC6AE814EDD7}" dt="2021-04-22T04:19:29.557" v="2510" actId="478"/>
          <ac:cxnSpMkLst>
            <pc:docMk/>
            <pc:sldMk cId="1988342506" sldId="324"/>
            <ac:cxnSpMk id="63" creationId="{D9622856-A347-4E2A-86AD-73E82DC6FEEA}"/>
          </ac:cxnSpMkLst>
        </pc:cxnChg>
        <pc:cxnChg chg="del mod topLvl">
          <ac:chgData name="Judson Santiago" userId="ebb108da2f256286" providerId="LiveId" clId="{1B40B465-A490-44B1-A289-DC6AE814EDD7}" dt="2021-04-22T04:20:07.429" v="2517" actId="478"/>
          <ac:cxnSpMkLst>
            <pc:docMk/>
            <pc:sldMk cId="1988342506" sldId="324"/>
            <ac:cxnSpMk id="69" creationId="{73076E30-8983-41C4-8530-78C2B499A764}"/>
          </ac:cxnSpMkLst>
        </pc:cxnChg>
        <pc:cxnChg chg="del mod topLvl">
          <ac:chgData name="Judson Santiago" userId="ebb108da2f256286" providerId="LiveId" clId="{1B40B465-A490-44B1-A289-DC6AE814EDD7}" dt="2021-04-22T04:20:01.343" v="2516" actId="478"/>
          <ac:cxnSpMkLst>
            <pc:docMk/>
            <pc:sldMk cId="1988342506" sldId="324"/>
            <ac:cxnSpMk id="72" creationId="{9740392B-D562-402B-AEE4-F0BC41E38CB0}"/>
          </ac:cxnSpMkLst>
        </pc:cxnChg>
        <pc:cxnChg chg="del mod topLvl">
          <ac:chgData name="Judson Santiago" userId="ebb108da2f256286" providerId="LiveId" clId="{1B40B465-A490-44B1-A289-DC6AE814EDD7}" dt="2021-04-22T04:20:19.320" v="2522" actId="478"/>
          <ac:cxnSpMkLst>
            <pc:docMk/>
            <pc:sldMk cId="1988342506" sldId="324"/>
            <ac:cxnSpMk id="73" creationId="{DF878381-4AFD-43A7-883D-FF91AF8211D6}"/>
          </ac:cxnSpMkLst>
        </pc:cxnChg>
        <pc:cxnChg chg="mod topLvl">
          <ac:chgData name="Judson Santiago" userId="ebb108da2f256286" providerId="LiveId" clId="{1B40B465-A490-44B1-A289-DC6AE814EDD7}" dt="2021-04-22T04:25:23.417" v="2603" actId="164"/>
          <ac:cxnSpMkLst>
            <pc:docMk/>
            <pc:sldMk cId="1988342506" sldId="324"/>
            <ac:cxnSpMk id="74" creationId="{775D28B0-51E4-4690-8C9E-EF60D048A809}"/>
          </ac:cxnSpMkLst>
        </pc:cxnChg>
        <pc:cxnChg chg="mod topLvl">
          <ac:chgData name="Judson Santiago" userId="ebb108da2f256286" providerId="LiveId" clId="{1B40B465-A490-44B1-A289-DC6AE814EDD7}" dt="2021-04-22T04:25:23.417" v="2603" actId="164"/>
          <ac:cxnSpMkLst>
            <pc:docMk/>
            <pc:sldMk cId="1988342506" sldId="324"/>
            <ac:cxnSpMk id="75" creationId="{8CD7105E-C9F8-4F0A-AC1C-88BD5BDE319A}"/>
          </ac:cxnSpMkLst>
        </pc:cxnChg>
        <pc:cxnChg chg="del mod topLvl">
          <ac:chgData name="Judson Santiago" userId="ebb108da2f256286" providerId="LiveId" clId="{1B40B465-A490-44B1-A289-DC6AE814EDD7}" dt="2021-04-22T04:21:32.379" v="2541" actId="478"/>
          <ac:cxnSpMkLst>
            <pc:docMk/>
            <pc:sldMk cId="1988342506" sldId="324"/>
            <ac:cxnSpMk id="85" creationId="{DE4AA055-657F-4733-9188-A493C349F377}"/>
          </ac:cxnSpMkLst>
        </pc:cxnChg>
        <pc:cxnChg chg="del mod topLvl">
          <ac:chgData name="Judson Santiago" userId="ebb108da2f256286" providerId="LiveId" clId="{1B40B465-A490-44B1-A289-DC6AE814EDD7}" dt="2021-04-22T04:21:31.551" v="2540" actId="478"/>
          <ac:cxnSpMkLst>
            <pc:docMk/>
            <pc:sldMk cId="1988342506" sldId="324"/>
            <ac:cxnSpMk id="90" creationId="{B7FCFD06-7910-4FD2-9655-69F7CFE7B549}"/>
          </ac:cxnSpMkLst>
        </pc:cxnChg>
        <pc:cxnChg chg="del mod topLvl">
          <ac:chgData name="Judson Santiago" userId="ebb108da2f256286" providerId="LiveId" clId="{1B40B465-A490-44B1-A289-DC6AE814EDD7}" dt="2021-04-22T04:21:20.120" v="2532" actId="478"/>
          <ac:cxnSpMkLst>
            <pc:docMk/>
            <pc:sldMk cId="1988342506" sldId="324"/>
            <ac:cxnSpMk id="93" creationId="{2880D1DA-1518-458C-819A-234F2B58D945}"/>
          </ac:cxnSpMkLst>
        </pc:cxnChg>
        <pc:cxnChg chg="del mod topLvl">
          <ac:chgData name="Judson Santiago" userId="ebb108da2f256286" providerId="LiveId" clId="{1B40B465-A490-44B1-A289-DC6AE814EDD7}" dt="2021-04-22T04:21:24.498" v="2534" actId="478"/>
          <ac:cxnSpMkLst>
            <pc:docMk/>
            <pc:sldMk cId="1988342506" sldId="324"/>
            <ac:cxnSpMk id="94" creationId="{7DB5DFFF-FD71-4ED6-88C9-A0C5664F1C7C}"/>
          </ac:cxnSpMkLst>
        </pc:cxnChg>
        <pc:cxnChg chg="del mod topLvl">
          <ac:chgData name="Judson Santiago" userId="ebb108da2f256286" providerId="LiveId" clId="{1B40B465-A490-44B1-A289-DC6AE814EDD7}" dt="2021-04-22T04:21:16.971" v="2529" actId="478"/>
          <ac:cxnSpMkLst>
            <pc:docMk/>
            <pc:sldMk cId="1988342506" sldId="324"/>
            <ac:cxnSpMk id="95" creationId="{B892BF5E-6A17-4B1B-9589-5E7EF2990F3E}"/>
          </ac:cxnSpMkLst>
        </pc:cxnChg>
        <pc:cxnChg chg="del mod topLvl">
          <ac:chgData name="Judson Santiago" userId="ebb108da2f256286" providerId="LiveId" clId="{1B40B465-A490-44B1-A289-DC6AE814EDD7}" dt="2021-04-22T04:21:28.129" v="2537" actId="478"/>
          <ac:cxnSpMkLst>
            <pc:docMk/>
            <pc:sldMk cId="1988342506" sldId="324"/>
            <ac:cxnSpMk id="96" creationId="{8CD8EC2E-CCB9-487B-B83A-61605010040F}"/>
          </ac:cxnSpMkLst>
        </pc:cxnChg>
        <pc:cxnChg chg="mod topLvl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02" creationId="{1CA43C5D-4D87-4BE7-B76D-BF64F68C1CB5}"/>
          </ac:cxnSpMkLst>
        </pc:cxnChg>
        <pc:cxnChg chg="mod topLvl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06" creationId="{002C5DC6-2AE2-444C-8DF3-2FC7883FFB14}"/>
          </ac:cxnSpMkLst>
        </pc:cxnChg>
        <pc:cxnChg chg="mod topLvl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08" creationId="{0DBFCA82-8BA3-4CDA-B1C3-3C16D5608201}"/>
          </ac:cxnSpMkLst>
        </pc:cxnChg>
        <pc:cxnChg chg="mod topLvl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10" creationId="{C26A6E73-C3AF-4C2F-B095-60B027CFBF8C}"/>
          </ac:cxnSpMkLst>
        </pc:cxnChg>
        <pc:cxnChg chg="mod topLvl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12" creationId="{20E01A9E-F2C1-411A-A4E7-B22143F34940}"/>
          </ac:cxnSpMkLst>
        </pc:cxnChg>
        <pc:cxnChg chg="add mod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34" creationId="{6D079195-4209-428F-BA0F-0DE34F0B3696}"/>
          </ac:cxnSpMkLst>
        </pc:cxnChg>
        <pc:cxnChg chg="add mod">
          <ac:chgData name="Judson Santiago" userId="ebb108da2f256286" providerId="LiveId" clId="{1B40B465-A490-44B1-A289-DC6AE814EDD7}" dt="2021-04-22T04:25:17.593" v="2602" actId="164"/>
          <ac:cxnSpMkLst>
            <pc:docMk/>
            <pc:sldMk cId="1988342506" sldId="324"/>
            <ac:cxnSpMk id="135" creationId="{B6FB06C6-E024-47D8-9BD7-35471F7AE38A}"/>
          </ac:cxnSpMkLst>
        </pc:cxnChg>
      </pc:sldChg>
      <pc:sldChg chg="addSp delSp modSp add mod modAnim modNotesTx">
        <pc:chgData name="Judson Santiago" userId="ebb108da2f256286" providerId="LiveId" clId="{1B40B465-A490-44B1-A289-DC6AE814EDD7}" dt="2021-04-21T21:50:56.123" v="561" actId="207"/>
        <pc:sldMkLst>
          <pc:docMk/>
          <pc:sldMk cId="288103338" sldId="326"/>
        </pc:sldMkLst>
        <pc:spChg chg="del mod">
          <ac:chgData name="Judson Santiago" userId="ebb108da2f256286" providerId="LiveId" clId="{1B40B465-A490-44B1-A289-DC6AE814EDD7}" dt="2021-04-21T21:39:02.266" v="462" actId="478"/>
          <ac:spMkLst>
            <pc:docMk/>
            <pc:sldMk cId="288103338" sldId="326"/>
            <ac:spMk id="3" creationId="{16219976-5445-4CC4-BFC1-4E7ADCB47D7E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5" creationId="{C21D2D49-7E7F-4CBB-B9D4-5B6808C2B7DF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7" creationId="{7BE8E6C0-83D0-4106-BF06-D83533091ACB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8" creationId="{11248AB6-2A3B-41D7-BD4E-39F8598A1BBB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11" creationId="{6BB5FB93-821A-4247-A7C7-2146A1A4FBC3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13" creationId="{F11B22FC-54B1-4E3D-896B-AC49A52797A9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15" creationId="{C90EDADB-6B55-4EDF-A839-A33AFC5B687B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17" creationId="{D660E697-98A6-45AF-B00B-B8E88FB456E4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19" creationId="{C48EB146-2094-4A85-94CE-1B566F8810B8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0" creationId="{98881677-F963-4C77-B279-5028D509EAD2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1" creationId="{88DB2354-E060-4993-BD6E-73B82FD624AE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3" creationId="{BB9E5E58-E5E3-4DDF-943E-CAF3D0FDC775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4" creationId="{ECDAA858-BDB7-47BA-A15B-2C1651F73352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5" creationId="{DED5486D-804B-493A-BDC6-E96C04D8E8BA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29" creationId="{23EE32BE-1392-48D5-98A0-F75D3C22316B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0" creationId="{AE98C3C5-5A95-4410-85AD-E1798150037D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1" creationId="{F6D797F8-8221-4B5B-8171-31E06CB7ADC1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2" creationId="{F11A617B-3F3E-4708-8960-15DEDF8625D2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3" creationId="{06B47712-D70E-488C-88F0-1797F96D997E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4" creationId="{8409D268-E054-4BA7-9E68-139D7820D8B6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5" creationId="{E38E2F48-3D0A-4A9C-AD30-986056B07CE3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6" creationId="{36CE45A2-0E29-42D5-BFA1-7F70C0809023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7" creationId="{540C5A65-7E60-4326-9FCB-0B2ADD5BCB71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8" creationId="{D6F249D8-9513-468F-91CB-186043C0C2EC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39" creationId="{59EC24D6-AB78-4BF8-A551-D9FCFD7437E3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44" creationId="{8C0FD730-C25D-479C-81AF-33652598D7E5}"/>
          </ac:spMkLst>
        </pc:spChg>
        <pc:spChg chg="mod">
          <ac:chgData name="Judson Santiago" userId="ebb108da2f256286" providerId="LiveId" clId="{1B40B465-A490-44B1-A289-DC6AE814EDD7}" dt="2021-04-21T21:24:27.697" v="287" actId="404"/>
          <ac:spMkLst>
            <pc:docMk/>
            <pc:sldMk cId="288103338" sldId="326"/>
            <ac:spMk id="45" creationId="{5A65DB15-E545-496D-89B5-0C6DFE0559F3}"/>
          </ac:spMkLst>
        </pc:spChg>
        <pc:spChg chg="mod">
          <ac:chgData name="Judson Santiago" userId="ebb108da2f256286" providerId="LiveId" clId="{1B40B465-A490-44B1-A289-DC6AE814EDD7}" dt="2021-04-21T21:24:48.902" v="289" actId="1076"/>
          <ac:spMkLst>
            <pc:docMk/>
            <pc:sldMk cId="288103338" sldId="326"/>
            <ac:spMk id="46" creationId="{4989D8F7-E2B8-4E85-B71F-8565DBCCEF33}"/>
          </ac:spMkLst>
        </pc:spChg>
        <pc:spChg chg="add del mod">
          <ac:chgData name="Judson Santiago" userId="ebb108da2f256286" providerId="LiveId" clId="{1B40B465-A490-44B1-A289-DC6AE814EDD7}" dt="2021-04-21T21:17:58.733" v="193"/>
          <ac:spMkLst>
            <pc:docMk/>
            <pc:sldMk cId="288103338" sldId="326"/>
            <ac:spMk id="48" creationId="{3B7D5D3F-8A0C-4ECB-9ED6-8FA51FC2FA90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49" creationId="{3F286B3D-6992-4C2A-9802-B98D2AE61571}"/>
          </ac:spMkLst>
        </pc:spChg>
        <pc:spChg chg="add mod">
          <ac:chgData name="Judson Santiago" userId="ebb108da2f256286" providerId="LiveId" clId="{1B40B465-A490-44B1-A289-DC6AE814EDD7}" dt="2021-04-21T21:35:32.865" v="445" actId="21"/>
          <ac:spMkLst>
            <pc:docMk/>
            <pc:sldMk cId="288103338" sldId="326"/>
            <ac:spMk id="50" creationId="{9C1DBD61-4931-47F8-8222-4181675E4DC0}"/>
          </ac:spMkLst>
        </pc:spChg>
        <pc:spChg chg="add mod ord">
          <ac:chgData name="Judson Santiago" userId="ebb108da2f256286" providerId="LiveId" clId="{1B40B465-A490-44B1-A289-DC6AE814EDD7}" dt="2021-04-21T21:50:56.123" v="561" actId="207"/>
          <ac:spMkLst>
            <pc:docMk/>
            <pc:sldMk cId="288103338" sldId="326"/>
            <ac:spMk id="51" creationId="{C6EFF217-37EA-4454-947F-FA868861E8FA}"/>
          </ac:spMkLst>
        </pc:spChg>
        <pc:spChg chg="add mod ord">
          <ac:chgData name="Judson Santiago" userId="ebb108da2f256286" providerId="LiveId" clId="{1B40B465-A490-44B1-A289-DC6AE814EDD7}" dt="2021-04-21T21:50:56.123" v="561" actId="207"/>
          <ac:spMkLst>
            <pc:docMk/>
            <pc:sldMk cId="288103338" sldId="326"/>
            <ac:spMk id="52" creationId="{845FCDCD-9013-4360-A94F-7E241447CC56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55" creationId="{39C2FDE9-BD22-4B68-98E6-03AB1CF89CE3}"/>
          </ac:spMkLst>
        </pc:spChg>
        <pc:spChg chg="add del mod">
          <ac:chgData name="Judson Santiago" userId="ebb108da2f256286" providerId="LiveId" clId="{1B40B465-A490-44B1-A289-DC6AE814EDD7}" dt="2021-04-21T21:35:52.575" v="450" actId="478"/>
          <ac:spMkLst>
            <pc:docMk/>
            <pc:sldMk cId="288103338" sldId="326"/>
            <ac:spMk id="57" creationId="{80FD16CF-6E3C-462C-9D9D-477C0BE83811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58" creationId="{F2D1FA6A-ECBA-4990-A25A-286898887B63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59" creationId="{4FE3518B-348E-4260-A7AD-8BC00509F513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60" creationId="{6ACFF298-FB37-4DC3-9ADB-E577777A70C4}"/>
          </ac:spMkLst>
        </pc:spChg>
        <pc:spChg chg="add mod">
          <ac:chgData name="Judson Santiago" userId="ebb108da2f256286" providerId="LiveId" clId="{1B40B465-A490-44B1-A289-DC6AE814EDD7}" dt="2021-04-21T21:34:46.767" v="439" actId="1035"/>
          <ac:spMkLst>
            <pc:docMk/>
            <pc:sldMk cId="288103338" sldId="326"/>
            <ac:spMk id="61" creationId="{35E54A35-70B5-4A75-867C-6DCE9872960B}"/>
          </ac:spMkLst>
        </pc:spChg>
        <pc:spChg chg="add del mod">
          <ac:chgData name="Judson Santiago" userId="ebb108da2f256286" providerId="LiveId" clId="{1B40B465-A490-44B1-A289-DC6AE814EDD7}" dt="2021-04-21T21:35:17.286" v="444" actId="14100"/>
          <ac:spMkLst>
            <pc:docMk/>
            <pc:sldMk cId="288103338" sldId="326"/>
            <ac:spMk id="62" creationId="{9A978C1F-52C7-4EB2-8931-9F4CC81E7CF0}"/>
          </ac:spMkLst>
        </pc:spChg>
        <pc:spChg chg="add mod">
          <ac:chgData name="Judson Santiago" userId="ebb108da2f256286" providerId="LiveId" clId="{1B40B465-A490-44B1-A289-DC6AE814EDD7}" dt="2021-04-21T21:35:49.591" v="449" actId="1076"/>
          <ac:spMkLst>
            <pc:docMk/>
            <pc:sldMk cId="288103338" sldId="326"/>
            <ac:spMk id="64" creationId="{C8D03F16-0F84-44FC-A9C9-522708611B30}"/>
          </ac:spMkLst>
        </pc:spChg>
        <pc:spChg chg="add mod">
          <ac:chgData name="Judson Santiago" userId="ebb108da2f256286" providerId="LiveId" clId="{1B40B465-A490-44B1-A289-DC6AE814EDD7}" dt="2021-04-21T21:39:30.700" v="466" actId="1076"/>
          <ac:spMkLst>
            <pc:docMk/>
            <pc:sldMk cId="288103338" sldId="326"/>
            <ac:spMk id="66" creationId="{0641F52E-DAB1-4397-A340-047A611504B3}"/>
          </ac:spMkLst>
        </pc:spChg>
        <pc:spChg chg="add del mod">
          <ac:chgData name="Judson Santiago" userId="ebb108da2f256286" providerId="LiveId" clId="{1B40B465-A490-44B1-A289-DC6AE814EDD7}" dt="2021-04-21T21:39:05.984" v="463" actId="478"/>
          <ac:spMkLst>
            <pc:docMk/>
            <pc:sldMk cId="288103338" sldId="326"/>
            <ac:spMk id="68" creationId="{7335BDAF-4837-45E4-BD28-374D1AA29B60}"/>
          </ac:spMkLst>
        </pc:spChg>
        <pc:grpChg chg="mod">
          <ac:chgData name="Judson Santiago" userId="ebb108da2f256286" providerId="LiveId" clId="{1B40B465-A490-44B1-A289-DC6AE814EDD7}" dt="2021-04-21T21:24:39.717" v="288" actId="1076"/>
          <ac:grpSpMkLst>
            <pc:docMk/>
            <pc:sldMk cId="288103338" sldId="326"/>
            <ac:grpSpMk id="4" creationId="{BAA3F3A8-8B05-4B4C-929C-86A267704EA4}"/>
          </ac:grpSpMkLst>
        </pc:grpChg>
        <pc:graphicFrameChg chg="add mod">
          <ac:chgData name="Judson Santiago" userId="ebb108da2f256286" providerId="LiveId" clId="{1B40B465-A490-44B1-A289-DC6AE814EDD7}" dt="2021-04-21T21:50:35.895" v="560"/>
          <ac:graphicFrameMkLst>
            <pc:docMk/>
            <pc:sldMk cId="288103338" sldId="326"/>
            <ac:graphicFrameMk id="53" creationId="{583B9E68-1474-46B3-9894-CC576A99BB22}"/>
          </ac:graphicFrameMkLst>
        </pc:graphicFrameChg>
        <pc:cxnChg chg="add mod">
          <ac:chgData name="Judson Santiago" userId="ebb108da2f256286" providerId="LiveId" clId="{1B40B465-A490-44B1-A289-DC6AE814EDD7}" dt="2021-04-21T21:39:55.864" v="470" actId="14100"/>
          <ac:cxnSpMkLst>
            <pc:docMk/>
            <pc:sldMk cId="288103338" sldId="326"/>
            <ac:cxnSpMk id="69" creationId="{84D4ECA2-984D-4C78-8C25-EAFF0231CEA8}"/>
          </ac:cxnSpMkLst>
        </pc:cxnChg>
      </pc:sldChg>
      <pc:sldChg chg="addSp delSp modSp add mod delAnim modAnim">
        <pc:chgData name="Judson Santiago" userId="ebb108da2f256286" providerId="LiveId" clId="{1B40B465-A490-44B1-A289-DC6AE814EDD7}" dt="2021-04-21T22:49:50.359" v="1248" actId="1076"/>
        <pc:sldMkLst>
          <pc:docMk/>
          <pc:sldMk cId="532267338" sldId="327"/>
        </pc:sldMkLst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5" creationId="{C21D2D49-7E7F-4CBB-B9D4-5B6808C2B7DF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7" creationId="{7BE8E6C0-83D0-4106-BF06-D83533091ACB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8" creationId="{11248AB6-2A3B-41D7-BD4E-39F8598A1BBB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11" creationId="{6BB5FB93-821A-4247-A7C7-2146A1A4FBC3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13" creationId="{F11B22FC-54B1-4E3D-896B-AC49A52797A9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15" creationId="{C90EDADB-6B55-4EDF-A839-A33AFC5B687B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17" creationId="{D660E697-98A6-45AF-B00B-B8E88FB456E4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19" creationId="{C48EB146-2094-4A85-94CE-1B566F8810B8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0" creationId="{98881677-F963-4C77-B279-5028D509EAD2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1" creationId="{88DB2354-E060-4993-BD6E-73B82FD624AE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3" creationId="{BB9E5E58-E5E3-4DDF-943E-CAF3D0FDC775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4" creationId="{ECDAA858-BDB7-47BA-A15B-2C1651F73352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5" creationId="{DED5486D-804B-493A-BDC6-E96C04D8E8BA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29" creationId="{23EE32BE-1392-48D5-98A0-F75D3C22316B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0" creationId="{AE98C3C5-5A95-4410-85AD-E1798150037D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1" creationId="{F6D797F8-8221-4B5B-8171-31E06CB7ADC1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2" creationId="{F11A617B-3F3E-4708-8960-15DEDF8625D2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3" creationId="{06B47712-D70E-488C-88F0-1797F96D997E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4" creationId="{8409D268-E054-4BA7-9E68-139D7820D8B6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5" creationId="{E38E2F48-3D0A-4A9C-AD30-986056B07CE3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6" creationId="{36CE45A2-0E29-42D5-BFA1-7F70C0809023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7" creationId="{540C5A65-7E60-4326-9FCB-0B2ADD5BCB71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8" creationId="{D6F249D8-9513-468F-91CB-186043C0C2EC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39" creationId="{59EC24D6-AB78-4BF8-A551-D9FCFD7437E3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44" creationId="{8C0FD730-C25D-479C-81AF-33652598D7E5}"/>
          </ac:spMkLst>
        </pc:spChg>
        <pc:spChg chg="mod">
          <ac:chgData name="Judson Santiago" userId="ebb108da2f256286" providerId="LiveId" clId="{1B40B465-A490-44B1-A289-DC6AE814EDD7}" dt="2021-04-21T21:57:52.273" v="608" actId="404"/>
          <ac:spMkLst>
            <pc:docMk/>
            <pc:sldMk cId="532267338" sldId="327"/>
            <ac:spMk id="45" creationId="{5A65DB15-E545-496D-89B5-0C6DFE0559F3}"/>
          </ac:spMkLst>
        </pc:spChg>
        <pc:spChg chg="mod">
          <ac:chgData name="Judson Santiago" userId="ebb108da2f256286" providerId="LiveId" clId="{1B40B465-A490-44B1-A289-DC6AE814EDD7}" dt="2021-04-21T22:01:00.439" v="634" actId="1076"/>
          <ac:spMkLst>
            <pc:docMk/>
            <pc:sldMk cId="532267338" sldId="327"/>
            <ac:spMk id="46" creationId="{4989D8F7-E2B8-4E85-B71F-8565DBCCEF33}"/>
          </ac:spMkLst>
        </pc:spChg>
        <pc:spChg chg="mod">
          <ac:chgData name="Judson Santiago" userId="ebb108da2f256286" providerId="LiveId" clId="{1B40B465-A490-44B1-A289-DC6AE814EDD7}" dt="2021-04-21T22:25:49.653" v="887" actId="207"/>
          <ac:spMkLst>
            <pc:docMk/>
            <pc:sldMk cId="532267338" sldId="327"/>
            <ac:spMk id="49" creationId="{3F286B3D-6992-4C2A-9802-B98D2AE61571}"/>
          </ac:spMkLst>
        </pc:spChg>
        <pc:spChg chg="mod">
          <ac:chgData name="Judson Santiago" userId="ebb108da2f256286" providerId="LiveId" clId="{1B40B465-A490-44B1-A289-DC6AE814EDD7}" dt="2021-04-21T22:49:50.359" v="1248" actId="1076"/>
          <ac:spMkLst>
            <pc:docMk/>
            <pc:sldMk cId="532267338" sldId="327"/>
            <ac:spMk id="50" creationId="{9C1DBD61-4931-47F8-8222-4181675E4DC0}"/>
          </ac:spMkLst>
        </pc:spChg>
        <pc:spChg chg="mod">
          <ac:chgData name="Judson Santiago" userId="ebb108da2f256286" providerId="LiveId" clId="{1B40B465-A490-44B1-A289-DC6AE814EDD7}" dt="2021-04-21T22:49:20.437" v="1245" actId="14100"/>
          <ac:spMkLst>
            <pc:docMk/>
            <pc:sldMk cId="532267338" sldId="327"/>
            <ac:spMk id="51" creationId="{C6EFF217-37EA-4454-947F-FA868861E8FA}"/>
          </ac:spMkLst>
        </pc:spChg>
        <pc:spChg chg="mod">
          <ac:chgData name="Judson Santiago" userId="ebb108da2f256286" providerId="LiveId" clId="{1B40B465-A490-44B1-A289-DC6AE814EDD7}" dt="2021-04-21T22:49:50.359" v="1248" actId="1076"/>
          <ac:spMkLst>
            <pc:docMk/>
            <pc:sldMk cId="532267338" sldId="327"/>
            <ac:spMk id="52" creationId="{845FCDCD-9013-4360-A94F-7E241447CC56}"/>
          </ac:spMkLst>
        </pc:spChg>
        <pc:spChg chg="del mod">
          <ac:chgData name="Judson Santiago" userId="ebb108da2f256286" providerId="LiveId" clId="{1B40B465-A490-44B1-A289-DC6AE814EDD7}" dt="2021-04-21T22:07:46.678" v="731" actId="478"/>
          <ac:spMkLst>
            <pc:docMk/>
            <pc:sldMk cId="532267338" sldId="327"/>
            <ac:spMk id="55" creationId="{39C2FDE9-BD22-4B68-98E6-03AB1CF89CE3}"/>
          </ac:spMkLst>
        </pc:spChg>
        <pc:spChg chg="del mod">
          <ac:chgData name="Judson Santiago" userId="ebb108da2f256286" providerId="LiveId" clId="{1B40B465-A490-44B1-A289-DC6AE814EDD7}" dt="2021-04-21T22:07:46.678" v="731" actId="478"/>
          <ac:spMkLst>
            <pc:docMk/>
            <pc:sldMk cId="532267338" sldId="327"/>
            <ac:spMk id="58" creationId="{F2D1FA6A-ECBA-4990-A25A-286898887B63}"/>
          </ac:spMkLst>
        </pc:spChg>
        <pc:spChg chg="mod">
          <ac:chgData name="Judson Santiago" userId="ebb108da2f256286" providerId="LiveId" clId="{1B40B465-A490-44B1-A289-DC6AE814EDD7}" dt="2021-04-21T22:09:47.322" v="783" actId="20577"/>
          <ac:spMkLst>
            <pc:docMk/>
            <pc:sldMk cId="532267338" sldId="327"/>
            <ac:spMk id="59" creationId="{4FE3518B-348E-4260-A7AD-8BC00509F513}"/>
          </ac:spMkLst>
        </pc:spChg>
        <pc:spChg chg="del mod">
          <ac:chgData name="Judson Santiago" userId="ebb108da2f256286" providerId="LiveId" clId="{1B40B465-A490-44B1-A289-DC6AE814EDD7}" dt="2021-04-21T22:07:46.678" v="731" actId="478"/>
          <ac:spMkLst>
            <pc:docMk/>
            <pc:sldMk cId="532267338" sldId="327"/>
            <ac:spMk id="60" creationId="{6ACFF298-FB37-4DC3-9ADB-E577777A70C4}"/>
          </ac:spMkLst>
        </pc:spChg>
        <pc:spChg chg="mod">
          <ac:chgData name="Judson Santiago" userId="ebb108da2f256286" providerId="LiveId" clId="{1B40B465-A490-44B1-A289-DC6AE814EDD7}" dt="2021-04-21T22:09:58.036" v="784" actId="20577"/>
          <ac:spMkLst>
            <pc:docMk/>
            <pc:sldMk cId="532267338" sldId="327"/>
            <ac:spMk id="61" creationId="{35E54A35-70B5-4A75-867C-6DCE9872960B}"/>
          </ac:spMkLst>
        </pc:spChg>
        <pc:spChg chg="mod">
          <ac:chgData name="Judson Santiago" userId="ebb108da2f256286" providerId="LiveId" clId="{1B40B465-A490-44B1-A289-DC6AE814EDD7}" dt="2021-04-21T22:08:25.860" v="782" actId="6549"/>
          <ac:spMkLst>
            <pc:docMk/>
            <pc:sldMk cId="532267338" sldId="327"/>
            <ac:spMk id="62" creationId="{9A978C1F-52C7-4EB2-8931-9F4CC81E7CF0}"/>
          </ac:spMkLst>
        </pc:spChg>
        <pc:spChg chg="add mod">
          <ac:chgData name="Judson Santiago" userId="ebb108da2f256286" providerId="LiveId" clId="{1B40B465-A490-44B1-A289-DC6AE814EDD7}" dt="2021-04-21T21:59:56.106" v="626" actId="404"/>
          <ac:spMkLst>
            <pc:docMk/>
            <pc:sldMk cId="532267338" sldId="327"/>
            <ac:spMk id="63" creationId="{C1254870-9282-48BD-A936-F6F4AF766A56}"/>
          </ac:spMkLst>
        </pc:spChg>
        <pc:spChg chg="mod">
          <ac:chgData name="Judson Santiago" userId="ebb108da2f256286" providerId="LiveId" clId="{1B40B465-A490-44B1-A289-DC6AE814EDD7}" dt="2021-04-21T22:49:50.359" v="1248" actId="1076"/>
          <ac:spMkLst>
            <pc:docMk/>
            <pc:sldMk cId="532267338" sldId="327"/>
            <ac:spMk id="64" creationId="{C8D03F16-0F84-44FC-A9C9-522708611B30}"/>
          </ac:spMkLst>
        </pc:spChg>
        <pc:spChg chg="add mod">
          <ac:chgData name="Judson Santiago" userId="ebb108da2f256286" providerId="LiveId" clId="{1B40B465-A490-44B1-A289-DC6AE814EDD7}" dt="2021-04-21T22:49:22.671" v="1246" actId="14100"/>
          <ac:spMkLst>
            <pc:docMk/>
            <pc:sldMk cId="532267338" sldId="327"/>
            <ac:spMk id="65" creationId="{5DF7AB51-8400-4556-9EC1-4178E881B5F4}"/>
          </ac:spMkLst>
        </pc:spChg>
        <pc:spChg chg="del">
          <ac:chgData name="Judson Santiago" userId="ebb108da2f256286" providerId="LiveId" clId="{1B40B465-A490-44B1-A289-DC6AE814EDD7}" dt="2021-04-21T21:40:54.589" v="474" actId="478"/>
          <ac:spMkLst>
            <pc:docMk/>
            <pc:sldMk cId="532267338" sldId="327"/>
            <ac:spMk id="66" creationId="{0641F52E-DAB1-4397-A340-047A611504B3}"/>
          </ac:spMkLst>
        </pc:spChg>
        <pc:spChg chg="add mod">
          <ac:chgData name="Judson Santiago" userId="ebb108da2f256286" providerId="LiveId" clId="{1B40B465-A490-44B1-A289-DC6AE814EDD7}" dt="2021-04-21T22:19:55.269" v="829" actId="1076"/>
          <ac:spMkLst>
            <pc:docMk/>
            <pc:sldMk cId="532267338" sldId="327"/>
            <ac:spMk id="66" creationId="{67C4650F-162C-4B34-89D0-986C34F8FB70}"/>
          </ac:spMkLst>
        </pc:spChg>
        <pc:spChg chg="add mod">
          <ac:chgData name="Judson Santiago" userId="ebb108da2f256286" providerId="LiveId" clId="{1B40B465-A490-44B1-A289-DC6AE814EDD7}" dt="2021-04-21T22:25:52.067" v="888" actId="207"/>
          <ac:spMkLst>
            <pc:docMk/>
            <pc:sldMk cId="532267338" sldId="327"/>
            <ac:spMk id="67" creationId="{323DCAC5-1E95-4BD9-B92C-B1C55B686F7F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68" creationId="{AA8B99B3-7BE9-44E5-BE4C-49CA62EAFBA5}"/>
          </ac:spMkLst>
        </pc:spChg>
        <pc:spChg chg="add mod">
          <ac:chgData name="Judson Santiago" userId="ebb108da2f256286" providerId="LiveId" clId="{1B40B465-A490-44B1-A289-DC6AE814EDD7}" dt="2021-04-21T22:19:55.269" v="829" actId="1076"/>
          <ac:spMkLst>
            <pc:docMk/>
            <pc:sldMk cId="532267338" sldId="327"/>
            <ac:spMk id="68" creationId="{BCE0E4A7-FDA1-4B5E-82A8-A81618B75F8E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70" creationId="{ABD11945-6D43-457B-B2C0-0A2165FB21BC}"/>
          </ac:spMkLst>
        </pc:spChg>
        <pc:spChg chg="add mod">
          <ac:chgData name="Judson Santiago" userId="ebb108da2f256286" providerId="LiveId" clId="{1B40B465-A490-44B1-A289-DC6AE814EDD7}" dt="2021-04-21T22:19:55.269" v="829" actId="1076"/>
          <ac:spMkLst>
            <pc:docMk/>
            <pc:sldMk cId="532267338" sldId="327"/>
            <ac:spMk id="70" creationId="{CDF37F98-5CB2-4538-A6C3-F86A5CF02889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71" creationId="{C55A956E-58C0-48DF-AA1B-ACD681D2A70C}"/>
          </ac:spMkLst>
        </pc:spChg>
        <pc:spChg chg="add mod">
          <ac:chgData name="Judson Santiago" userId="ebb108da2f256286" providerId="LiveId" clId="{1B40B465-A490-44B1-A289-DC6AE814EDD7}" dt="2021-04-21T22:24:45.536" v="879" actId="1037"/>
          <ac:spMkLst>
            <pc:docMk/>
            <pc:sldMk cId="532267338" sldId="327"/>
            <ac:spMk id="71" creationId="{CFDDB01A-A2C6-4A29-A985-62C0F014F2B3}"/>
          </ac:spMkLst>
        </pc:spChg>
        <pc:spChg chg="add mod">
          <ac:chgData name="Judson Santiago" userId="ebb108da2f256286" providerId="LiveId" clId="{1B40B465-A490-44B1-A289-DC6AE814EDD7}" dt="2021-04-21T22:24:45.536" v="879" actId="1037"/>
          <ac:spMkLst>
            <pc:docMk/>
            <pc:sldMk cId="532267338" sldId="327"/>
            <ac:spMk id="72" creationId="{015443CC-8E65-4857-8FDC-28240CEF9159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72" creationId="{9DCF9B8D-F194-473A-B8BE-9B18FEB498C1}"/>
          </ac:spMkLst>
        </pc:spChg>
        <pc:spChg chg="add del mod">
          <ac:chgData name="Judson Santiago" userId="ebb108da2f256286" providerId="LiveId" clId="{1B40B465-A490-44B1-A289-DC6AE814EDD7}" dt="2021-04-21T22:18:50.417" v="816" actId="478"/>
          <ac:spMkLst>
            <pc:docMk/>
            <pc:sldMk cId="532267338" sldId="327"/>
            <ac:spMk id="73" creationId="{1419A2C7-A033-47A4-8D6A-4B4CC234B201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73" creationId="{F6366822-FB39-4429-AFED-E7748E32D726}"/>
          </ac:spMkLst>
        </pc:spChg>
        <pc:spChg chg="add mod">
          <ac:chgData name="Judson Santiago" userId="ebb108da2f256286" providerId="LiveId" clId="{1B40B465-A490-44B1-A289-DC6AE814EDD7}" dt="2021-04-21T22:24:45.536" v="879" actId="1037"/>
          <ac:spMkLst>
            <pc:docMk/>
            <pc:sldMk cId="532267338" sldId="327"/>
            <ac:spMk id="74" creationId="{322CCE63-9EB6-4A85-872D-E92D48C09CE2}"/>
          </ac:spMkLst>
        </pc:spChg>
        <pc:spChg chg="add del mod">
          <ac:chgData name="Judson Santiago" userId="ebb108da2f256286" providerId="LiveId" clId="{1B40B465-A490-44B1-A289-DC6AE814EDD7}" dt="2021-04-21T22:10:37.241" v="785" actId="478"/>
          <ac:spMkLst>
            <pc:docMk/>
            <pc:sldMk cId="532267338" sldId="327"/>
            <ac:spMk id="74" creationId="{B5A69381-B2FD-4594-A273-C0814CF6378C}"/>
          </ac:spMkLst>
        </pc:spChg>
        <pc:spChg chg="add mod">
          <ac:chgData name="Judson Santiago" userId="ebb108da2f256286" providerId="LiveId" clId="{1B40B465-A490-44B1-A289-DC6AE814EDD7}" dt="2021-04-21T22:24:45.536" v="879" actId="1037"/>
          <ac:spMkLst>
            <pc:docMk/>
            <pc:sldMk cId="532267338" sldId="327"/>
            <ac:spMk id="75" creationId="{A0A8B1F4-11BA-4BD0-A784-5B876319A42A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79" creationId="{973A9ABF-721E-4427-94E0-C141EC063D4A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81" creationId="{E02D3CA7-0FFE-4EA2-B7FB-304B5FAEA108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82" creationId="{90546DFF-BC29-4ECC-93FF-855ECCE7C1A9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85" creationId="{5D0A9AB7-5B1E-4502-801C-742CAA135274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87" creationId="{4BBB1B2D-34CD-4C0D-91BE-0BEA7309A80E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89" creationId="{DB1D828C-0A4F-43E5-89D0-D9726DC82759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91" creationId="{2D19EC85-1EC6-41E9-B4AF-03E9DBE5280B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93" creationId="{3A98B945-1274-4B44-8CAC-D9D3A1C53898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94" creationId="{CE6EE146-6209-4F89-9A5A-6B9CFCFB3F39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95" creationId="{4482FCDB-461F-4417-B4EC-2D5F44E3BF5D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97" creationId="{F7501969-3000-49A4-BC5D-106DBEC3802D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98" creationId="{CE1E2477-86DA-4B5A-8B89-732806263DCB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99" creationId="{EC55BBF9-20FB-4E9B-93BB-530F3D705A4E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03" creationId="{278A2B48-D6B4-4A6D-97E3-C69B51E8CC96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04" creationId="{2B3355E4-7430-41D2-903A-F6C499D43CA4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05" creationId="{06706443-142D-43E7-902C-27440194B88B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06" creationId="{02BB096C-7478-4C3A-ABB9-D6F63BE93D2C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07" creationId="{753DB209-DBB0-4D1E-B665-EEC20A70331C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108" creationId="{918AB869-6C76-4090-850F-8B339B16400D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109" creationId="{3A5A4B88-54F5-479F-9FBE-6703307A9D94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110" creationId="{B04CD31F-F32C-40F3-AD94-DD7F7623E2C1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11" creationId="{5C742E07-02DF-4AE4-A3A0-5FBFE9E37C19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12" creationId="{B9ACF5E6-0210-4603-8A81-D19715BA1103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13" creationId="{CC89324B-AD13-4D2C-9E2A-123BFD053B96}"/>
          </ac:spMkLst>
        </pc:spChg>
        <pc:spChg chg="mod">
          <ac:chgData name="Judson Santiago" userId="ebb108da2f256286" providerId="LiveId" clId="{1B40B465-A490-44B1-A289-DC6AE814EDD7}" dt="2021-04-21T22:00:41.664" v="632" actId="404"/>
          <ac:spMkLst>
            <pc:docMk/>
            <pc:sldMk cId="532267338" sldId="327"/>
            <ac:spMk id="118" creationId="{E2B3E3ED-730C-4A68-9F3E-B2238182951F}"/>
          </ac:spMkLst>
        </pc:spChg>
        <pc:spChg chg="mod">
          <ac:chgData name="Judson Santiago" userId="ebb108da2f256286" providerId="LiveId" clId="{1B40B465-A490-44B1-A289-DC6AE814EDD7}" dt="2021-04-21T22:01:25.009" v="636" actId="404"/>
          <ac:spMkLst>
            <pc:docMk/>
            <pc:sldMk cId="532267338" sldId="327"/>
            <ac:spMk id="119" creationId="{CCEFE35E-96E1-46F3-B146-85C137F6A0A2}"/>
          </ac:spMkLst>
        </pc:spChg>
        <pc:spChg chg="add mod">
          <ac:chgData name="Judson Santiago" userId="ebb108da2f256286" providerId="LiveId" clId="{1B40B465-A490-44B1-A289-DC6AE814EDD7}" dt="2021-04-21T22:24:45.536" v="879" actId="1037"/>
          <ac:spMkLst>
            <pc:docMk/>
            <pc:sldMk cId="532267338" sldId="327"/>
            <ac:spMk id="120" creationId="{0997FE2A-E207-472F-991F-00C3171FD052}"/>
          </ac:spMkLst>
        </pc:spChg>
        <pc:spChg chg="add mod">
          <ac:chgData name="Judson Santiago" userId="ebb108da2f256286" providerId="LiveId" clId="{1B40B465-A490-44B1-A289-DC6AE814EDD7}" dt="2021-04-21T22:49:50.359" v="1248" actId="1076"/>
          <ac:spMkLst>
            <pc:docMk/>
            <pc:sldMk cId="532267338" sldId="327"/>
            <ac:spMk id="121" creationId="{7542B19B-4BA1-4E84-8821-CA9016ADD4C3}"/>
          </ac:spMkLst>
        </pc:spChg>
        <pc:spChg chg="add mod">
          <ac:chgData name="Judson Santiago" userId="ebb108da2f256286" providerId="LiveId" clId="{1B40B465-A490-44B1-A289-DC6AE814EDD7}" dt="2021-04-21T22:22:22.703" v="861" actId="6549"/>
          <ac:spMkLst>
            <pc:docMk/>
            <pc:sldMk cId="532267338" sldId="327"/>
            <ac:spMk id="122" creationId="{CFDA58E9-A255-4A33-B14C-93644490C9EB}"/>
          </ac:spMkLst>
        </pc:spChg>
        <pc:spChg chg="add mod">
          <ac:chgData name="Judson Santiago" userId="ebb108da2f256286" providerId="LiveId" clId="{1B40B465-A490-44B1-A289-DC6AE814EDD7}" dt="2021-04-21T22:22:36.087" v="863" actId="1076"/>
          <ac:spMkLst>
            <pc:docMk/>
            <pc:sldMk cId="532267338" sldId="327"/>
            <ac:spMk id="123" creationId="{F1119960-4931-49C6-AC5A-1B730B765CB9}"/>
          </ac:spMkLst>
        </pc:spChg>
        <pc:spChg chg="add mod">
          <ac:chgData name="Judson Santiago" userId="ebb108da2f256286" providerId="LiveId" clId="{1B40B465-A490-44B1-A289-DC6AE814EDD7}" dt="2021-04-21T22:22:56.705" v="865" actId="1076"/>
          <ac:spMkLst>
            <pc:docMk/>
            <pc:sldMk cId="532267338" sldId="327"/>
            <ac:spMk id="124" creationId="{9DD15A3A-91FA-4827-A68A-15A5D439DB71}"/>
          </ac:spMkLst>
        </pc:spChg>
        <pc:spChg chg="add mod">
          <ac:chgData name="Judson Santiago" userId="ebb108da2f256286" providerId="LiveId" clId="{1B40B465-A490-44B1-A289-DC6AE814EDD7}" dt="2021-04-21T22:22:56.705" v="865" actId="1076"/>
          <ac:spMkLst>
            <pc:docMk/>
            <pc:sldMk cId="532267338" sldId="327"/>
            <ac:spMk id="125" creationId="{4D38245A-D253-4631-87A2-4AA8E4C6CED8}"/>
          </ac:spMkLst>
        </pc:spChg>
        <pc:spChg chg="add mod">
          <ac:chgData name="Judson Santiago" userId="ebb108da2f256286" providerId="LiveId" clId="{1B40B465-A490-44B1-A289-DC6AE814EDD7}" dt="2021-04-21T22:23:16.266" v="866" actId="20577"/>
          <ac:spMkLst>
            <pc:docMk/>
            <pc:sldMk cId="532267338" sldId="327"/>
            <ac:spMk id="126" creationId="{C930EDD5-FCE9-4164-9F9B-F275F7BA11E3}"/>
          </ac:spMkLst>
        </pc:spChg>
        <pc:spChg chg="add mod">
          <ac:chgData name="Judson Santiago" userId="ebb108da2f256286" providerId="LiveId" clId="{1B40B465-A490-44B1-A289-DC6AE814EDD7}" dt="2021-04-21T22:24:51.355" v="884" actId="1037"/>
          <ac:spMkLst>
            <pc:docMk/>
            <pc:sldMk cId="532267338" sldId="327"/>
            <ac:spMk id="127" creationId="{4D9F3AA1-A385-4874-B1CC-DCFD16C94337}"/>
          </ac:spMkLst>
        </pc:spChg>
        <pc:spChg chg="add mod">
          <ac:chgData name="Judson Santiago" userId="ebb108da2f256286" providerId="LiveId" clId="{1B40B465-A490-44B1-A289-DC6AE814EDD7}" dt="2021-04-21T22:24:51.355" v="884" actId="1037"/>
          <ac:spMkLst>
            <pc:docMk/>
            <pc:sldMk cId="532267338" sldId="327"/>
            <ac:spMk id="128" creationId="{56D96835-0975-4DFF-95C2-9CFA967B0C25}"/>
          </ac:spMkLst>
        </pc:spChg>
        <pc:spChg chg="add mod">
          <ac:chgData name="Judson Santiago" userId="ebb108da2f256286" providerId="LiveId" clId="{1B40B465-A490-44B1-A289-DC6AE814EDD7}" dt="2021-04-21T22:24:51.355" v="884" actId="1037"/>
          <ac:spMkLst>
            <pc:docMk/>
            <pc:sldMk cId="532267338" sldId="327"/>
            <ac:spMk id="129" creationId="{47367BDA-C39F-43DB-991F-8107644BCFEE}"/>
          </ac:spMkLst>
        </pc:spChg>
        <pc:spChg chg="add mod">
          <ac:chgData name="Judson Santiago" userId="ebb108da2f256286" providerId="LiveId" clId="{1B40B465-A490-44B1-A289-DC6AE814EDD7}" dt="2021-04-21T22:24:51.355" v="884" actId="1037"/>
          <ac:spMkLst>
            <pc:docMk/>
            <pc:sldMk cId="532267338" sldId="327"/>
            <ac:spMk id="130" creationId="{B97AE8DE-3B56-48D5-996F-3FF321250306}"/>
          </ac:spMkLst>
        </pc:spChg>
        <pc:spChg chg="add del mod">
          <ac:chgData name="Judson Santiago" userId="ebb108da2f256286" providerId="LiveId" clId="{1B40B465-A490-44B1-A289-DC6AE814EDD7}" dt="2021-04-21T22:23:42.033" v="869" actId="478"/>
          <ac:spMkLst>
            <pc:docMk/>
            <pc:sldMk cId="532267338" sldId="327"/>
            <ac:spMk id="131" creationId="{1785EB7B-80EA-4A4A-909F-59DDEFDF9D32}"/>
          </ac:spMkLst>
        </pc:spChg>
        <pc:grpChg chg="del mod">
          <ac:chgData name="Judson Santiago" userId="ebb108da2f256286" providerId="LiveId" clId="{1B40B465-A490-44B1-A289-DC6AE814EDD7}" dt="2021-04-21T22:00:21.302" v="629" actId="478"/>
          <ac:grpSpMkLst>
            <pc:docMk/>
            <pc:sldMk cId="532267338" sldId="327"/>
            <ac:grpSpMk id="4" creationId="{BAA3F3A8-8B05-4B4C-929C-86A267704EA4}"/>
          </ac:grpSpMkLst>
        </pc:grpChg>
        <pc:grpChg chg="add mod">
          <ac:chgData name="Judson Santiago" userId="ebb108da2f256286" providerId="LiveId" clId="{1B40B465-A490-44B1-A289-DC6AE814EDD7}" dt="2021-04-21T22:01:00.439" v="634" actId="1076"/>
          <ac:grpSpMkLst>
            <pc:docMk/>
            <pc:sldMk cId="532267338" sldId="327"/>
            <ac:grpSpMk id="78" creationId="{A33861C5-324B-4FD6-8E98-401EBA70B406}"/>
          </ac:grpSpMkLst>
        </pc:grpChg>
        <pc:grpChg chg="mod">
          <ac:chgData name="Judson Santiago" userId="ebb108da2f256286" providerId="LiveId" clId="{1B40B465-A490-44B1-A289-DC6AE814EDD7}" dt="2021-04-21T22:00:25.774" v="630"/>
          <ac:grpSpMkLst>
            <pc:docMk/>
            <pc:sldMk cId="532267338" sldId="327"/>
            <ac:grpSpMk id="86" creationId="{891EC5A0-8E52-49F8-A849-4801B5520EE6}"/>
          </ac:grpSpMkLst>
        </pc:grpChg>
        <pc:graphicFrameChg chg="del">
          <ac:chgData name="Judson Santiago" userId="ebb108da2f256286" providerId="LiveId" clId="{1B40B465-A490-44B1-A289-DC6AE814EDD7}" dt="2021-04-21T21:40:49.696" v="473" actId="478"/>
          <ac:graphicFrameMkLst>
            <pc:docMk/>
            <pc:sldMk cId="532267338" sldId="327"/>
            <ac:graphicFrameMk id="53" creationId="{583B9E68-1474-46B3-9894-CC576A99BB22}"/>
          </ac:graphicFrameMkLst>
        </pc:graphicFrameChg>
        <pc:graphicFrameChg chg="add mod modGraphic">
          <ac:chgData name="Judson Santiago" userId="ebb108da2f256286" providerId="LiveId" clId="{1B40B465-A490-44B1-A289-DC6AE814EDD7}" dt="2021-04-21T22:49:18.054" v="1244" actId="14100"/>
          <ac:graphicFrameMkLst>
            <pc:docMk/>
            <pc:sldMk cId="532267338" sldId="327"/>
            <ac:graphicFrameMk id="77" creationId="{C57566D7-2B15-47B5-ABDC-34BE63C9874A}"/>
          </ac:graphicFrameMkLst>
        </pc:graphicFrameChg>
        <pc:picChg chg="add del mod">
          <ac:chgData name="Judson Santiago" userId="ebb108da2f256286" providerId="LiveId" clId="{1B40B465-A490-44B1-A289-DC6AE814EDD7}" dt="2021-04-21T21:47:07.605" v="542" actId="478"/>
          <ac:picMkLst>
            <pc:docMk/>
            <pc:sldMk cId="532267338" sldId="327"/>
            <ac:picMk id="57" creationId="{93E2DA4E-EC36-493D-B9B0-91B444A9F0C2}"/>
          </ac:picMkLst>
        </pc:picChg>
        <pc:picChg chg="add mod">
          <ac:chgData name="Judson Santiago" userId="ebb108da2f256286" providerId="LiveId" clId="{1B40B465-A490-44B1-A289-DC6AE814EDD7}" dt="2021-04-21T22:49:50.359" v="1248" actId="1076"/>
          <ac:picMkLst>
            <pc:docMk/>
            <pc:sldMk cId="532267338" sldId="327"/>
            <ac:picMk id="76" creationId="{D94BE138-28CE-45A7-A1AE-F32CF5E0D2BA}"/>
          </ac:picMkLst>
        </pc:pic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6" creationId="{3E8CD36C-DB7C-41BF-A0D2-D0D2F5FC33DB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9" creationId="{6EC0D5CA-2E7D-45A4-B2C1-98557D894FC3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10" creationId="{6FAF0A1B-B784-4ADD-B5E5-6B06FE662895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14" creationId="{6EF4E8B6-7B38-4BF0-9068-76DE05A2ED5E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16" creationId="{F03C7F62-C525-4194-82F6-B70133716CCA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18" creationId="{65E34C8F-0960-4513-9116-48AD67F9639D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22" creationId="{0E0F5727-E9AA-486C-8FF2-F562AD6FF8D1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26" creationId="{A7430061-E6FC-49FF-B80E-6715D7B20D75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27" creationId="{E1DA60B7-8F7B-4462-8A4C-2D2C8B69B426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28" creationId="{8EAC8BDD-6C9A-4D74-8DC4-3D0860C1989D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40" creationId="{AE6E8A99-024B-478C-80A6-243AAC320873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41" creationId="{6B6D94E6-55D6-41B1-B74C-F6A9024DBDD9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42" creationId="{33CB86B6-F979-4CB0-B012-45573FA57574}"/>
          </ac:cxnSpMkLst>
        </pc:cxnChg>
        <pc:cxnChg chg="mod">
          <ac:chgData name="Judson Santiago" userId="ebb108da2f256286" providerId="LiveId" clId="{1B40B465-A490-44B1-A289-DC6AE814EDD7}" dt="2021-04-21T22:00:21.302" v="629" actId="478"/>
          <ac:cxnSpMkLst>
            <pc:docMk/>
            <pc:sldMk cId="532267338" sldId="327"/>
            <ac:cxnSpMk id="43" creationId="{92787C68-A709-42CC-98EC-4FDA7BF7F1B1}"/>
          </ac:cxnSpMkLst>
        </pc:cxnChg>
        <pc:cxnChg chg="add del mod">
          <ac:chgData name="Judson Santiago" userId="ebb108da2f256286" providerId="LiveId" clId="{1B40B465-A490-44B1-A289-DC6AE814EDD7}" dt="2021-04-21T21:46:09.022" v="536" actId="478"/>
          <ac:cxnSpMkLst>
            <pc:docMk/>
            <pc:sldMk cId="532267338" sldId="327"/>
            <ac:cxnSpMk id="48" creationId="{66B280F4-D065-4588-ACB7-C7DB89C3077A}"/>
          </ac:cxnSpMkLst>
        </pc:cxnChg>
        <pc:cxnChg chg="mod">
          <ac:chgData name="Judson Santiago" userId="ebb108da2f256286" providerId="LiveId" clId="{1B40B465-A490-44B1-A289-DC6AE814EDD7}" dt="2021-04-21T22:13:06.123" v="788" actId="14100"/>
          <ac:cxnSpMkLst>
            <pc:docMk/>
            <pc:sldMk cId="532267338" sldId="327"/>
            <ac:cxnSpMk id="69" creationId="{84D4ECA2-984D-4C78-8C25-EAFF0231CEA8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80" creationId="{795FE32A-5509-4E33-9AE8-4F61E6BD22AD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83" creationId="{B88F7A24-67BD-4AE3-A996-96109D2435E5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84" creationId="{A7210AB4-9878-4162-B25B-6CF0071A2DE3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88" creationId="{BD41B4E8-196A-4BD6-AF1A-7E5D8AB96F86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90" creationId="{796ECDC1-1596-47EC-A598-8C99B6645C40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92" creationId="{E00FC95A-3003-4325-9C61-FD8A025E9ECF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96" creationId="{A16D1B14-DB39-4BDC-94D4-2C7003131FC8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00" creationId="{3C863508-82B5-48E7-98BA-85D12CEDC648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01" creationId="{2DB1D6CF-2C99-4BF1-91DA-58D017A17C2B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02" creationId="{E245C198-0378-4DA9-96A6-97DDCCF9BB38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14" creationId="{B81E81DE-3812-43B7-AF5A-30009A4B2340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15" creationId="{C5FBBC55-FA8E-4C28-8488-284599384AFE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16" creationId="{056EE560-2F2F-4290-A5AB-9119AA2C25DC}"/>
          </ac:cxnSpMkLst>
        </pc:cxnChg>
        <pc:cxnChg chg="mod">
          <ac:chgData name="Judson Santiago" userId="ebb108da2f256286" providerId="LiveId" clId="{1B40B465-A490-44B1-A289-DC6AE814EDD7}" dt="2021-04-21T22:00:25.774" v="630"/>
          <ac:cxnSpMkLst>
            <pc:docMk/>
            <pc:sldMk cId="532267338" sldId="327"/>
            <ac:cxnSpMk id="117" creationId="{27A63A8E-7873-4C00-A930-B3C0D5DB6244}"/>
          </ac:cxnSpMkLst>
        </pc:cxnChg>
      </pc:sldChg>
      <pc:sldChg chg="add del">
        <pc:chgData name="Judson Santiago" userId="ebb108da2f256286" providerId="LiveId" clId="{1B40B465-A490-44B1-A289-DC6AE814EDD7}" dt="2021-04-21T21:40:20.563" v="471" actId="47"/>
        <pc:sldMkLst>
          <pc:docMk/>
          <pc:sldMk cId="852955238" sldId="327"/>
        </pc:sldMkLst>
      </pc:sldChg>
      <pc:sldChg chg="addSp delSp modSp add mod modAnim modNotesTx">
        <pc:chgData name="Judson Santiago" userId="ebb108da2f256286" providerId="LiveId" clId="{1B40B465-A490-44B1-A289-DC6AE814EDD7}" dt="2021-04-21T23:14:35.903" v="1400" actId="207"/>
        <pc:sldMkLst>
          <pc:docMk/>
          <pc:sldMk cId="3294564342" sldId="328"/>
        </pc:sldMkLst>
        <pc:spChg chg="del">
          <ac:chgData name="Judson Santiago" userId="ebb108da2f256286" providerId="LiveId" clId="{1B40B465-A490-44B1-A289-DC6AE814EDD7}" dt="2021-04-21T22:36:33.454" v="1112" actId="478"/>
          <ac:spMkLst>
            <pc:docMk/>
            <pc:sldMk cId="3294564342" sldId="328"/>
            <ac:spMk id="46" creationId="{4989D8F7-E2B8-4E85-B71F-8565DBCCEF33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49" creationId="{3F286B3D-6992-4C2A-9802-B98D2AE61571}"/>
          </ac:spMkLst>
        </pc:spChg>
        <pc:spChg chg="mod">
          <ac:chgData name="Judson Santiago" userId="ebb108da2f256286" providerId="LiveId" clId="{1B40B465-A490-44B1-A289-DC6AE814EDD7}" dt="2021-04-21T22:33:13.536" v="1066" actId="1076"/>
          <ac:spMkLst>
            <pc:docMk/>
            <pc:sldMk cId="3294564342" sldId="328"/>
            <ac:spMk id="50" creationId="{9C1DBD61-4931-47F8-8222-4181675E4DC0}"/>
          </ac:spMkLst>
        </pc:spChg>
        <pc:spChg chg="mod">
          <ac:chgData name="Judson Santiago" userId="ebb108da2f256286" providerId="LiveId" clId="{1B40B465-A490-44B1-A289-DC6AE814EDD7}" dt="2021-04-21T22:31:36.520" v="957" actId="14100"/>
          <ac:spMkLst>
            <pc:docMk/>
            <pc:sldMk cId="3294564342" sldId="328"/>
            <ac:spMk id="51" creationId="{C6EFF217-37EA-4454-947F-FA868861E8FA}"/>
          </ac:spMkLst>
        </pc:spChg>
        <pc:spChg chg="mod">
          <ac:chgData name="Judson Santiago" userId="ebb108da2f256286" providerId="LiveId" clId="{1B40B465-A490-44B1-A289-DC6AE814EDD7}" dt="2021-04-21T22:34:51.890" v="1097" actId="14100"/>
          <ac:spMkLst>
            <pc:docMk/>
            <pc:sldMk cId="3294564342" sldId="328"/>
            <ac:spMk id="52" creationId="{845FCDCD-9013-4360-A94F-7E241447CC56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59" creationId="{4FE3518B-348E-4260-A7AD-8BC00509F513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61" creationId="{35E54A35-70B5-4A75-867C-6DCE9872960B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62" creationId="{9A978C1F-52C7-4EB2-8931-9F4CC81E7CF0}"/>
          </ac:spMkLst>
        </pc:spChg>
        <pc:spChg chg="mod">
          <ac:chgData name="Judson Santiago" userId="ebb108da2f256286" providerId="LiveId" clId="{1B40B465-A490-44B1-A289-DC6AE814EDD7}" dt="2021-04-21T22:30:10.003" v="945" actId="20577"/>
          <ac:spMkLst>
            <pc:docMk/>
            <pc:sldMk cId="3294564342" sldId="328"/>
            <ac:spMk id="63" creationId="{C1254870-9282-48BD-A936-F6F4AF766A56}"/>
          </ac:spMkLst>
        </pc:spChg>
        <pc:spChg chg="mod">
          <ac:chgData name="Judson Santiago" userId="ebb108da2f256286" providerId="LiveId" clId="{1B40B465-A490-44B1-A289-DC6AE814EDD7}" dt="2021-04-21T22:33:51.020" v="1073" actId="21"/>
          <ac:spMkLst>
            <pc:docMk/>
            <pc:sldMk cId="3294564342" sldId="328"/>
            <ac:spMk id="64" creationId="{C8D03F16-0F84-44FC-A9C9-522708611B30}"/>
          </ac:spMkLst>
        </pc:spChg>
        <pc:spChg chg="mod">
          <ac:chgData name="Judson Santiago" userId="ebb108da2f256286" providerId="LiveId" clId="{1B40B465-A490-44B1-A289-DC6AE814EDD7}" dt="2021-04-21T22:31:39.286" v="958" actId="14100"/>
          <ac:spMkLst>
            <pc:docMk/>
            <pc:sldMk cId="3294564342" sldId="328"/>
            <ac:spMk id="65" creationId="{5DF7AB51-8400-4556-9EC1-4178E881B5F4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66" creationId="{67C4650F-162C-4B34-89D0-986C34F8FB70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67" creationId="{323DCAC5-1E95-4BD9-B92C-B1C55B686F7F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68" creationId="{BCE0E4A7-FDA1-4B5E-82A8-A81618B75F8E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70" creationId="{CDF37F98-5CB2-4538-A6C3-F86A5CF02889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71" creationId="{CFDDB01A-A2C6-4A29-A985-62C0F014F2B3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72" creationId="{015443CC-8E65-4857-8FDC-28240CEF9159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74" creationId="{322CCE63-9EB6-4A85-872D-E92D48C09CE2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75" creationId="{A0A8B1F4-11BA-4BD0-A784-5B876319A42A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0" creationId="{0997FE2A-E207-472F-991F-00C3171FD052}"/>
          </ac:spMkLst>
        </pc:spChg>
        <pc:spChg chg="mod">
          <ac:chgData name="Judson Santiago" userId="ebb108da2f256286" providerId="LiveId" clId="{1B40B465-A490-44B1-A289-DC6AE814EDD7}" dt="2021-04-21T22:49:00.658" v="1242" actId="404"/>
          <ac:spMkLst>
            <pc:docMk/>
            <pc:sldMk cId="3294564342" sldId="328"/>
            <ac:spMk id="121" creationId="{7542B19B-4BA1-4E84-8821-CA9016ADD4C3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2" creationId="{CFDA58E9-A255-4A33-B14C-93644490C9EB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3" creationId="{F1119960-4931-49C6-AC5A-1B730B765CB9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4" creationId="{9DD15A3A-91FA-4827-A68A-15A5D439DB71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5" creationId="{4D38245A-D253-4631-87A2-4AA8E4C6CED8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6" creationId="{C930EDD5-FCE9-4164-9F9B-F275F7BA11E3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7" creationId="{4D9F3AA1-A385-4874-B1CC-DCFD16C94337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8" creationId="{56D96835-0975-4DFF-95C2-9CFA967B0C25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29" creationId="{47367BDA-C39F-43DB-991F-8107644BCFEE}"/>
          </ac:spMkLst>
        </pc:spChg>
        <pc:spChg chg="mod">
          <ac:chgData name="Judson Santiago" userId="ebb108da2f256286" providerId="LiveId" clId="{1B40B465-A490-44B1-A289-DC6AE814EDD7}" dt="2021-04-21T22:31:09.798" v="954" actId="1076"/>
          <ac:spMkLst>
            <pc:docMk/>
            <pc:sldMk cId="3294564342" sldId="328"/>
            <ac:spMk id="130" creationId="{B97AE8DE-3B56-48D5-996F-3FF321250306}"/>
          </ac:spMkLst>
        </pc:spChg>
        <pc:spChg chg="add mod">
          <ac:chgData name="Judson Santiago" userId="ebb108da2f256286" providerId="LiveId" clId="{1B40B465-A490-44B1-A289-DC6AE814EDD7}" dt="2021-04-21T22:50:25.038" v="1252" actId="368"/>
          <ac:spMkLst>
            <pc:docMk/>
            <pc:sldMk cId="3294564342" sldId="328"/>
            <ac:spMk id="131" creationId="{F19E6084-B860-4A8B-B070-1AF67F249F77}"/>
          </ac:spMkLst>
        </pc:spChg>
        <pc:spChg chg="add mod">
          <ac:chgData name="Judson Santiago" userId="ebb108da2f256286" providerId="LiveId" clId="{1B40B465-A490-44B1-A289-DC6AE814EDD7}" dt="2021-04-21T22:49:00.658" v="1242" actId="404"/>
          <ac:spMkLst>
            <pc:docMk/>
            <pc:sldMk cId="3294564342" sldId="328"/>
            <ac:spMk id="132" creationId="{ECA74BA0-963E-4926-90CC-F8DA1369A597}"/>
          </ac:spMkLst>
        </pc:spChg>
        <pc:spChg chg="add mod">
          <ac:chgData name="Judson Santiago" userId="ebb108da2f256286" providerId="LiveId" clId="{1B40B465-A490-44B1-A289-DC6AE814EDD7}" dt="2021-04-21T22:49:00.658" v="1242" actId="404"/>
          <ac:spMkLst>
            <pc:docMk/>
            <pc:sldMk cId="3294564342" sldId="328"/>
            <ac:spMk id="133" creationId="{27F0E566-58CA-455C-8C17-6706C6201568}"/>
          </ac:spMkLst>
        </pc:spChg>
        <pc:spChg chg="add mod">
          <ac:chgData name="Judson Santiago" userId="ebb108da2f256286" providerId="LiveId" clId="{1B40B465-A490-44B1-A289-DC6AE814EDD7}" dt="2021-04-21T22:51:01.312" v="1256" actId="1076"/>
          <ac:spMkLst>
            <pc:docMk/>
            <pc:sldMk cId="3294564342" sldId="328"/>
            <ac:spMk id="134" creationId="{7C5E82E9-4974-449A-B1F7-C43EC232C62B}"/>
          </ac:spMkLst>
        </pc:spChg>
        <pc:grpChg chg="mod">
          <ac:chgData name="Judson Santiago" userId="ebb108da2f256286" providerId="LiveId" clId="{1B40B465-A490-44B1-A289-DC6AE814EDD7}" dt="2021-04-21T22:36:41.941" v="1113" actId="1076"/>
          <ac:grpSpMkLst>
            <pc:docMk/>
            <pc:sldMk cId="3294564342" sldId="328"/>
            <ac:grpSpMk id="78" creationId="{A33861C5-324B-4FD6-8E98-401EBA70B406}"/>
          </ac:grpSpMkLst>
        </pc:grpChg>
        <pc:graphicFrameChg chg="add mod modGraphic">
          <ac:chgData name="Judson Santiago" userId="ebb108da2f256286" providerId="LiveId" clId="{1B40B465-A490-44B1-A289-DC6AE814EDD7}" dt="2021-04-21T23:14:35.903" v="1400" actId="207"/>
          <ac:graphicFrameMkLst>
            <pc:docMk/>
            <pc:sldMk cId="3294564342" sldId="328"/>
            <ac:graphicFrameMk id="5" creationId="{3E7EA538-6A06-4DE1-A1B7-89F40EA025E3}"/>
          </ac:graphicFrameMkLst>
        </pc:graphicFrameChg>
        <pc:graphicFrameChg chg="del">
          <ac:chgData name="Judson Santiago" userId="ebb108da2f256286" providerId="LiveId" clId="{1B40B465-A490-44B1-A289-DC6AE814EDD7}" dt="2021-04-21T22:29:56.230" v="904" actId="478"/>
          <ac:graphicFrameMkLst>
            <pc:docMk/>
            <pc:sldMk cId="3294564342" sldId="328"/>
            <ac:graphicFrameMk id="77" creationId="{C57566D7-2B15-47B5-ABDC-34BE63C9874A}"/>
          </ac:graphicFrameMkLst>
        </pc:graphicFrameChg>
        <pc:picChg chg="mod">
          <ac:chgData name="Judson Santiago" userId="ebb108da2f256286" providerId="LiveId" clId="{1B40B465-A490-44B1-A289-DC6AE814EDD7}" dt="2021-04-21T22:35:20.967" v="1102" actId="1038"/>
          <ac:picMkLst>
            <pc:docMk/>
            <pc:sldMk cId="3294564342" sldId="328"/>
            <ac:picMk id="76" creationId="{D94BE138-28CE-45A7-A1AE-F32CF5E0D2BA}"/>
          </ac:picMkLst>
        </pc:picChg>
        <pc:cxnChg chg="mod">
          <ac:chgData name="Judson Santiago" userId="ebb108da2f256286" providerId="LiveId" clId="{1B40B465-A490-44B1-A289-DC6AE814EDD7}" dt="2021-04-21T22:32:38.909" v="1064" actId="14100"/>
          <ac:cxnSpMkLst>
            <pc:docMk/>
            <pc:sldMk cId="3294564342" sldId="328"/>
            <ac:cxnSpMk id="69" creationId="{84D4ECA2-984D-4C78-8C25-EAFF0231CEA8}"/>
          </ac:cxnSpMkLst>
        </pc:cxnChg>
      </pc:sldChg>
      <pc:sldChg chg="addSp delSp modSp add mod delAnim modAnim">
        <pc:chgData name="Judson Santiago" userId="ebb108da2f256286" providerId="LiveId" clId="{1B40B465-A490-44B1-A289-DC6AE814EDD7}" dt="2021-04-21T23:47:38.070" v="1631" actId="554"/>
        <pc:sldMkLst>
          <pc:docMk/>
          <pc:sldMk cId="2774637128" sldId="329"/>
        </pc:sldMkLst>
        <pc:spChg chg="del">
          <ac:chgData name="Judson Santiago" userId="ebb108da2f256286" providerId="LiveId" clId="{1B40B465-A490-44B1-A289-DC6AE814EDD7}" dt="2021-04-21T22:55:40.840" v="1279" actId="478"/>
          <ac:spMkLst>
            <pc:docMk/>
            <pc:sldMk cId="2774637128" sldId="329"/>
            <ac:spMk id="46" creationId="{4989D8F7-E2B8-4E85-B71F-8565DBCCEF33}"/>
          </ac:spMkLst>
        </pc:spChg>
        <pc:spChg chg="mod">
          <ac:chgData name="Judson Santiago" userId="ebb108da2f256286" providerId="LiveId" clId="{1B40B465-A490-44B1-A289-DC6AE814EDD7}" dt="2021-04-21T22:56:49.535" v="1291" actId="20577"/>
          <ac:spMkLst>
            <pc:docMk/>
            <pc:sldMk cId="2774637128" sldId="329"/>
            <ac:spMk id="49" creationId="{3F286B3D-6992-4C2A-9802-B98D2AE61571}"/>
          </ac:spMkLst>
        </pc:spChg>
        <pc:spChg chg="del">
          <ac:chgData name="Judson Santiago" userId="ebb108da2f256286" providerId="LiveId" clId="{1B40B465-A490-44B1-A289-DC6AE814EDD7}" dt="2021-04-21T22:53:57.543" v="1259" actId="478"/>
          <ac:spMkLst>
            <pc:docMk/>
            <pc:sldMk cId="2774637128" sldId="329"/>
            <ac:spMk id="50" creationId="{9C1DBD61-4931-47F8-8222-4181675E4DC0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51" creationId="{C6EFF217-37EA-4454-947F-FA868861E8FA}"/>
          </ac:spMkLst>
        </pc:spChg>
        <pc:spChg chg="del">
          <ac:chgData name="Judson Santiago" userId="ebb108da2f256286" providerId="LiveId" clId="{1B40B465-A490-44B1-A289-DC6AE814EDD7}" dt="2021-04-21T22:53:57.543" v="1259" actId="478"/>
          <ac:spMkLst>
            <pc:docMk/>
            <pc:sldMk cId="2774637128" sldId="329"/>
            <ac:spMk id="52" creationId="{845FCDCD-9013-4360-A94F-7E241447CC56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59" creationId="{4FE3518B-348E-4260-A7AD-8BC00509F513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1" creationId="{35E54A35-70B5-4A75-867C-6DCE9872960B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2" creationId="{9A978C1F-52C7-4EB2-8931-9F4CC81E7CF0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3" creationId="{C1254870-9282-48BD-A936-F6F4AF766A56}"/>
          </ac:spMkLst>
        </pc:spChg>
        <pc:spChg chg="del">
          <ac:chgData name="Judson Santiago" userId="ebb108da2f256286" providerId="LiveId" clId="{1B40B465-A490-44B1-A289-DC6AE814EDD7}" dt="2021-04-21T22:53:57.543" v="1259" actId="478"/>
          <ac:spMkLst>
            <pc:docMk/>
            <pc:sldMk cId="2774637128" sldId="329"/>
            <ac:spMk id="64" creationId="{C8D03F16-0F84-44FC-A9C9-522708611B30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5" creationId="{5DF7AB51-8400-4556-9EC1-4178E881B5F4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6" creationId="{67C4650F-162C-4B34-89D0-986C34F8FB70}"/>
          </ac:spMkLst>
        </pc:spChg>
        <pc:spChg chg="mod">
          <ac:chgData name="Judson Santiago" userId="ebb108da2f256286" providerId="LiveId" clId="{1B40B465-A490-44B1-A289-DC6AE814EDD7}" dt="2021-04-21T22:56:55.885" v="1293" actId="20577"/>
          <ac:spMkLst>
            <pc:docMk/>
            <pc:sldMk cId="2774637128" sldId="329"/>
            <ac:spMk id="67" creationId="{323DCAC5-1E95-4BD9-B92C-B1C55B686F7F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68" creationId="{BCE0E4A7-FDA1-4B5E-82A8-A81618B75F8E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70" creationId="{CDF37F98-5CB2-4538-A6C3-F86A5CF02889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71" creationId="{CFDDB01A-A2C6-4A29-A985-62C0F014F2B3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72" creationId="{015443CC-8E65-4857-8FDC-28240CEF9159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74" creationId="{322CCE63-9EB6-4A85-872D-E92D48C09CE2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75" creationId="{A0A8B1F4-11BA-4BD0-A784-5B876319A42A}"/>
          </ac:spMkLst>
        </pc:spChg>
        <pc:spChg chg="mod">
          <ac:chgData name="Judson Santiago" userId="ebb108da2f256286" providerId="LiveId" clId="{1B40B465-A490-44B1-A289-DC6AE814EDD7}" dt="2021-04-21T22:55:02.076" v="1277" actId="1038"/>
          <ac:spMkLst>
            <pc:docMk/>
            <pc:sldMk cId="2774637128" sldId="329"/>
            <ac:spMk id="120" creationId="{0997FE2A-E207-472F-991F-00C3171FD052}"/>
          </ac:spMkLst>
        </pc:spChg>
        <pc:spChg chg="del">
          <ac:chgData name="Judson Santiago" userId="ebb108da2f256286" providerId="LiveId" clId="{1B40B465-A490-44B1-A289-DC6AE814EDD7}" dt="2021-04-21T22:53:57.543" v="1259" actId="478"/>
          <ac:spMkLst>
            <pc:docMk/>
            <pc:sldMk cId="2774637128" sldId="329"/>
            <ac:spMk id="121" creationId="{7542B19B-4BA1-4E84-8821-CA9016ADD4C3}"/>
          </ac:spMkLst>
        </pc:spChg>
        <pc:spChg chg="mod">
          <ac:chgData name="Judson Santiago" userId="ebb108da2f256286" providerId="LiveId" clId="{1B40B465-A490-44B1-A289-DC6AE814EDD7}" dt="2021-04-21T23:04:31.359" v="1342" actId="554"/>
          <ac:spMkLst>
            <pc:docMk/>
            <pc:sldMk cId="2774637128" sldId="329"/>
            <ac:spMk id="122" creationId="{CFDA58E9-A255-4A33-B14C-93644490C9EB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3" creationId="{F1119960-4931-49C6-AC5A-1B730B765CB9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4" creationId="{9DD15A3A-91FA-4827-A68A-15A5D439DB71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5" creationId="{4D38245A-D253-4631-87A2-4AA8E4C6CED8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6" creationId="{C930EDD5-FCE9-4164-9F9B-F275F7BA11E3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7" creationId="{4D9F3AA1-A385-4874-B1CC-DCFD16C94337}"/>
          </ac:spMkLst>
        </pc:spChg>
        <pc:spChg chg="mod">
          <ac:chgData name="Judson Santiago" userId="ebb108da2f256286" providerId="LiveId" clId="{1B40B465-A490-44B1-A289-DC6AE814EDD7}" dt="2021-04-21T23:03:50.999" v="1337" actId="1037"/>
          <ac:spMkLst>
            <pc:docMk/>
            <pc:sldMk cId="2774637128" sldId="329"/>
            <ac:spMk id="128" creationId="{56D96835-0975-4DFF-95C2-9CFA967B0C25}"/>
          </ac:spMkLst>
        </pc:spChg>
        <pc:spChg chg="mod">
          <ac:chgData name="Judson Santiago" userId="ebb108da2f256286" providerId="LiveId" clId="{1B40B465-A490-44B1-A289-DC6AE814EDD7}" dt="2021-04-21T23:06:33.573" v="1355" actId="20577"/>
          <ac:spMkLst>
            <pc:docMk/>
            <pc:sldMk cId="2774637128" sldId="329"/>
            <ac:spMk id="129" creationId="{47367BDA-C39F-43DB-991F-8107644BCFEE}"/>
          </ac:spMkLst>
        </pc:spChg>
        <pc:spChg chg="mod">
          <ac:chgData name="Judson Santiago" userId="ebb108da2f256286" providerId="LiveId" clId="{1B40B465-A490-44B1-A289-DC6AE814EDD7}" dt="2021-04-21T23:07:08.051" v="1359" actId="20577"/>
          <ac:spMkLst>
            <pc:docMk/>
            <pc:sldMk cId="2774637128" sldId="329"/>
            <ac:spMk id="130" creationId="{B97AE8DE-3B56-48D5-996F-3FF321250306}"/>
          </ac:spMkLst>
        </pc:spChg>
        <pc:spChg chg="add mod">
          <ac:chgData name="Judson Santiago" userId="ebb108da2f256286" providerId="LiveId" clId="{1B40B465-A490-44B1-A289-DC6AE814EDD7}" dt="2021-04-21T22:54:09.210" v="1265" actId="1038"/>
          <ac:spMkLst>
            <pc:docMk/>
            <pc:sldMk cId="2774637128" sldId="329"/>
            <ac:spMk id="131" creationId="{3E744520-0545-4AE5-8A94-850543A24C62}"/>
          </ac:spMkLst>
        </pc:spChg>
        <pc:spChg chg="add mod">
          <ac:chgData name="Judson Santiago" userId="ebb108da2f256286" providerId="LiveId" clId="{1B40B465-A490-44B1-A289-DC6AE814EDD7}" dt="2021-04-21T22:54:09.210" v="1265" actId="1038"/>
          <ac:spMkLst>
            <pc:docMk/>
            <pc:sldMk cId="2774637128" sldId="329"/>
            <ac:spMk id="132" creationId="{4B21B95B-F59C-4986-BC42-3D68F07DE709}"/>
          </ac:spMkLst>
        </pc:spChg>
        <pc:spChg chg="add mod">
          <ac:chgData name="Judson Santiago" userId="ebb108da2f256286" providerId="LiveId" clId="{1B40B465-A490-44B1-A289-DC6AE814EDD7}" dt="2021-04-21T22:54:09.210" v="1265" actId="1038"/>
          <ac:spMkLst>
            <pc:docMk/>
            <pc:sldMk cId="2774637128" sldId="329"/>
            <ac:spMk id="133" creationId="{67B71DAE-1A38-4285-939C-0C1D4A39E528}"/>
          </ac:spMkLst>
        </pc:spChg>
        <pc:spChg chg="add mod">
          <ac:chgData name="Judson Santiago" userId="ebb108da2f256286" providerId="LiveId" clId="{1B40B465-A490-44B1-A289-DC6AE814EDD7}" dt="2021-04-21T22:58:43.249" v="1297"/>
          <ac:spMkLst>
            <pc:docMk/>
            <pc:sldMk cId="2774637128" sldId="329"/>
            <ac:spMk id="135" creationId="{637D6F2F-C77E-40D9-B92D-80AC428BD982}"/>
          </ac:spMkLst>
        </pc:spChg>
        <pc:spChg chg="add mod">
          <ac:chgData name="Judson Santiago" userId="ebb108da2f256286" providerId="LiveId" clId="{1B40B465-A490-44B1-A289-DC6AE814EDD7}" dt="2021-04-21T22:54:09.210" v="1265" actId="1038"/>
          <ac:spMkLst>
            <pc:docMk/>
            <pc:sldMk cId="2774637128" sldId="329"/>
            <ac:spMk id="136" creationId="{B3FBEC4E-5D0B-466E-9C83-992DB0B77C44}"/>
          </ac:spMkLst>
        </pc:spChg>
        <pc:spChg chg="add del mod">
          <ac:chgData name="Judson Santiago" userId="ebb108da2f256286" providerId="LiveId" clId="{1B40B465-A490-44B1-A289-DC6AE814EDD7}" dt="2021-04-21T22:59:09.103" v="1299" actId="478"/>
          <ac:spMkLst>
            <pc:docMk/>
            <pc:sldMk cId="2774637128" sldId="329"/>
            <ac:spMk id="137" creationId="{594ED7F9-42D8-4282-A475-08047F083913}"/>
          </ac:spMkLst>
        </pc:spChg>
        <pc:spChg chg="add del mod">
          <ac:chgData name="Judson Santiago" userId="ebb108da2f256286" providerId="LiveId" clId="{1B40B465-A490-44B1-A289-DC6AE814EDD7}" dt="2021-04-21T22:59:09.103" v="1299" actId="478"/>
          <ac:spMkLst>
            <pc:docMk/>
            <pc:sldMk cId="2774637128" sldId="329"/>
            <ac:spMk id="138" creationId="{DA1E47FC-A92F-4390-AC7F-60AF8329F3ED}"/>
          </ac:spMkLst>
        </pc:spChg>
        <pc:spChg chg="add mod">
          <ac:chgData name="Judson Santiago" userId="ebb108da2f256286" providerId="LiveId" clId="{1B40B465-A490-44B1-A289-DC6AE814EDD7}" dt="2021-04-21T22:56:00.140" v="1288" actId="1076"/>
          <ac:spMkLst>
            <pc:docMk/>
            <pc:sldMk cId="2774637128" sldId="329"/>
            <ac:spMk id="140" creationId="{FEBE8B80-BBDA-44F0-8910-7BDA6F14F697}"/>
          </ac:spMkLst>
        </pc:spChg>
        <pc:spChg chg="add mod">
          <ac:chgData name="Judson Santiago" userId="ebb108da2f256286" providerId="LiveId" clId="{1B40B465-A490-44B1-A289-DC6AE814EDD7}" dt="2021-04-21T23:04:42.388" v="1343" actId="20577"/>
          <ac:spMkLst>
            <pc:docMk/>
            <pc:sldMk cId="2774637128" sldId="329"/>
            <ac:spMk id="142" creationId="{35CA9D37-A2C0-4A8C-B063-52A3693097AD}"/>
          </ac:spMkLst>
        </pc:spChg>
        <pc:spChg chg="add mod">
          <ac:chgData name="Judson Santiago" userId="ebb108da2f256286" providerId="LiveId" clId="{1B40B465-A490-44B1-A289-DC6AE814EDD7}" dt="2021-04-21T23:06:53.136" v="1358" actId="20577"/>
          <ac:spMkLst>
            <pc:docMk/>
            <pc:sldMk cId="2774637128" sldId="329"/>
            <ac:spMk id="143" creationId="{1F95A17C-0099-4317-9A17-013AF4453AB9}"/>
          </ac:spMkLst>
        </pc:spChg>
        <pc:spChg chg="add mod">
          <ac:chgData name="Judson Santiago" userId="ebb108da2f256286" providerId="LiveId" clId="{1B40B465-A490-44B1-A289-DC6AE814EDD7}" dt="2021-04-21T23:26:53.974" v="1479" actId="14100"/>
          <ac:spMkLst>
            <pc:docMk/>
            <pc:sldMk cId="2774637128" sldId="329"/>
            <ac:spMk id="144" creationId="{48F61869-420F-4086-BB8F-2A10EECECA00}"/>
          </ac:spMkLst>
        </pc:spChg>
        <pc:graphicFrameChg chg="mod">
          <ac:chgData name="Judson Santiago" userId="ebb108da2f256286" providerId="LiveId" clId="{1B40B465-A490-44B1-A289-DC6AE814EDD7}" dt="2021-04-21T22:55:02.076" v="1277" actId="1038"/>
          <ac:graphicFrameMkLst>
            <pc:docMk/>
            <pc:sldMk cId="2774637128" sldId="329"/>
            <ac:graphicFrameMk id="77" creationId="{C57566D7-2B15-47B5-ABDC-34BE63C9874A}"/>
          </ac:graphicFrameMkLst>
        </pc:graphicFrameChg>
        <pc:graphicFrameChg chg="add mod">
          <ac:chgData name="Judson Santiago" userId="ebb108da2f256286" providerId="LiveId" clId="{1B40B465-A490-44B1-A289-DC6AE814EDD7}" dt="2021-04-21T22:56:00.140" v="1288" actId="1076"/>
          <ac:graphicFrameMkLst>
            <pc:docMk/>
            <pc:sldMk cId="2774637128" sldId="329"/>
            <ac:graphicFrameMk id="139" creationId="{959FBCCB-CE0E-4EFD-BEFB-A7579A91E9E8}"/>
          </ac:graphicFrameMkLst>
        </pc:graphicFrameChg>
        <pc:picChg chg="del">
          <ac:chgData name="Judson Santiago" userId="ebb108da2f256286" providerId="LiveId" clId="{1B40B465-A490-44B1-A289-DC6AE814EDD7}" dt="2021-04-21T22:53:57.543" v="1259" actId="478"/>
          <ac:picMkLst>
            <pc:docMk/>
            <pc:sldMk cId="2774637128" sldId="329"/>
            <ac:picMk id="76" creationId="{D94BE138-28CE-45A7-A1AE-F32CF5E0D2BA}"/>
          </ac:picMkLst>
        </pc:picChg>
        <pc:picChg chg="add mod">
          <ac:chgData name="Judson Santiago" userId="ebb108da2f256286" providerId="LiveId" clId="{1B40B465-A490-44B1-A289-DC6AE814EDD7}" dt="2021-04-21T23:47:38.070" v="1631" actId="554"/>
          <ac:picMkLst>
            <pc:docMk/>
            <pc:sldMk cId="2774637128" sldId="329"/>
            <ac:picMk id="134" creationId="{8F808F32-A790-46C6-99EB-763F987E0C2F}"/>
          </ac:picMkLst>
        </pc:picChg>
        <pc:picChg chg="add mod">
          <ac:chgData name="Judson Santiago" userId="ebb108da2f256286" providerId="LiveId" clId="{1B40B465-A490-44B1-A289-DC6AE814EDD7}" dt="2021-04-21T23:47:38.070" v="1631" actId="554"/>
          <ac:picMkLst>
            <pc:docMk/>
            <pc:sldMk cId="2774637128" sldId="329"/>
            <ac:picMk id="141" creationId="{68EC9F2C-AEF0-4546-936F-A3E42E413943}"/>
          </ac:picMkLst>
        </pc:picChg>
      </pc:sldChg>
      <pc:sldChg chg="addSp delSp modSp add mod delAnim modAnim">
        <pc:chgData name="Judson Santiago" userId="ebb108da2f256286" providerId="LiveId" clId="{1B40B465-A490-44B1-A289-DC6AE814EDD7}" dt="2021-04-21T23:47:28.353" v="1630" actId="554"/>
        <pc:sldMkLst>
          <pc:docMk/>
          <pc:sldMk cId="1772529519" sldId="330"/>
        </pc:sldMkLst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49" creationId="{3F286B3D-6992-4C2A-9802-B98D2AE61571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50" creationId="{9C1DBD61-4931-47F8-8222-4181675E4DC0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51" creationId="{C6EFF217-37EA-4454-947F-FA868861E8FA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52" creationId="{845FCDCD-9013-4360-A94F-7E241447CC56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59" creationId="{4FE3518B-348E-4260-A7AD-8BC00509F513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1" creationId="{35E54A35-70B5-4A75-867C-6DCE9872960B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2" creationId="{9A978C1F-52C7-4EB2-8931-9F4CC81E7CF0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64" creationId="{C8D03F16-0F84-44FC-A9C9-522708611B30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5" creationId="{5DF7AB51-8400-4556-9EC1-4178E881B5F4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6" creationId="{67C4650F-162C-4B34-89D0-986C34F8FB70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7" creationId="{323DCAC5-1E95-4BD9-B92C-B1C55B686F7F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68" creationId="{BCE0E4A7-FDA1-4B5E-82A8-A81618B75F8E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70" creationId="{CDF37F98-5CB2-4538-A6C3-F86A5CF02889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71" creationId="{CFDDB01A-A2C6-4A29-A985-62C0F014F2B3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72" creationId="{015443CC-8E65-4857-8FDC-28240CEF9159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74" creationId="{322CCE63-9EB6-4A85-872D-E92D48C09CE2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75" creationId="{A0A8B1F4-11BA-4BD0-A784-5B876319A42A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0" creationId="{0997FE2A-E207-472F-991F-00C3171FD052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121" creationId="{7542B19B-4BA1-4E84-8821-CA9016ADD4C3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2" creationId="{CFDA58E9-A255-4A33-B14C-93644490C9EB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3" creationId="{F1119960-4931-49C6-AC5A-1B730B765CB9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4" creationId="{9DD15A3A-91FA-4827-A68A-15A5D439DB71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5" creationId="{4D38245A-D253-4631-87A2-4AA8E4C6CED8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6" creationId="{C930EDD5-FCE9-4164-9F9B-F275F7BA11E3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7" creationId="{4D9F3AA1-A385-4874-B1CC-DCFD16C94337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8" creationId="{56D96835-0975-4DFF-95C2-9CFA967B0C25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29" creationId="{47367BDA-C39F-43DB-991F-8107644BCFEE}"/>
          </ac:spMkLst>
        </pc:spChg>
        <pc:spChg chg="del">
          <ac:chgData name="Judson Santiago" userId="ebb108da2f256286" providerId="LiveId" clId="{1B40B465-A490-44B1-A289-DC6AE814EDD7}" dt="2021-04-21T23:10:30.962" v="1368" actId="478"/>
          <ac:spMkLst>
            <pc:docMk/>
            <pc:sldMk cId="1772529519" sldId="330"/>
            <ac:spMk id="130" creationId="{B97AE8DE-3B56-48D5-996F-3FF321250306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131" creationId="{F19E6084-B860-4A8B-B070-1AF67F249F77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132" creationId="{ECA74BA0-963E-4926-90CC-F8DA1369A597}"/>
          </ac:spMkLst>
        </pc:spChg>
        <pc:spChg chg="del">
          <ac:chgData name="Judson Santiago" userId="ebb108da2f256286" providerId="LiveId" clId="{1B40B465-A490-44B1-A289-DC6AE814EDD7}" dt="2021-04-21T23:11:02.040" v="1370" actId="478"/>
          <ac:spMkLst>
            <pc:docMk/>
            <pc:sldMk cId="1772529519" sldId="330"/>
            <ac:spMk id="133" creationId="{27F0E566-58CA-455C-8C17-6706C6201568}"/>
          </ac:spMkLst>
        </pc:spChg>
        <pc:spChg chg="mod">
          <ac:chgData name="Judson Santiago" userId="ebb108da2f256286" providerId="LiveId" clId="{1B40B465-A490-44B1-A289-DC6AE814EDD7}" dt="2021-04-21T23:19:56.877" v="1410" actId="1036"/>
          <ac:spMkLst>
            <pc:docMk/>
            <pc:sldMk cId="1772529519" sldId="330"/>
            <ac:spMk id="134" creationId="{7C5E82E9-4974-449A-B1F7-C43EC232C62B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35" creationId="{D88BBADA-8764-4210-9458-A5BD88B9320A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36" creationId="{5F76BA46-E0C3-4E16-8B91-18A4C00B8401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37" creationId="{DD4B9B21-5408-439D-BF69-9246A5820051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38" creationId="{CD537BD5-F8E1-4F80-AD0E-CBE1DE0AE807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39" creationId="{532955A7-F75B-416F-8D4E-F3C7696105F7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0" creationId="{F868BC01-E82E-449C-9D1E-93DF8D50902D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1" creationId="{EF0FD83C-8E60-4A1B-9BF4-F2658B37A50A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2" creationId="{B39EAE43-0E13-4B4D-B0D1-AE8D0DCE6A00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3" creationId="{D21B86A9-C013-4BE5-AC8C-B24721C97C88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4" creationId="{48611DB3-5721-4CD1-86F0-6B0BF0295809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5" creationId="{38F773BF-0BE4-4461-9F0F-704F95998551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6" creationId="{880CF081-6C5B-454D-BD2F-FF1B72D1D646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7" creationId="{88E7B91C-944D-480E-B845-D604E5262B40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8" creationId="{88BBDFE5-0FE0-4E7A-B082-BE7D45A67481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49" creationId="{BB4F6248-4EF8-465A-8E6F-C25EF90F09DD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0" creationId="{3F74B4A6-FE79-4FFA-A595-FC5168FA62FC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1" creationId="{6FA710B2-C960-4B2C-B0CF-B79679F9BCB8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2" creationId="{4B0C60CD-36AE-494A-A7C9-FAD21CDE5C75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3" creationId="{0731F48E-67DE-4CBB-92D5-9E7ABA5BFD73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4" creationId="{13E49193-A5C8-4C53-ACE5-1810776C0129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5" creationId="{E06FD5A6-CAE0-499A-8846-CA7D42951E8B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6" creationId="{ED42F37A-D4FE-4CE4-9DB8-BAB296BC2E4E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7" creationId="{EC880232-3013-4889-B7AE-98DF896E9FE7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8" creationId="{B4815D6E-A33F-4DAB-9A59-C3F583FDCDDC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59" creationId="{4F1BFD20-6FC7-4FFE-B592-A19E1C687025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0" creationId="{0F893C6C-09D4-4E81-8AB3-47BDCE42E025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1" creationId="{0AE1DFE1-9264-48D2-B63B-8AF5C098AA59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3" creationId="{48945E7E-00E4-48B0-BD28-D3A3F75ABA5F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4" creationId="{D45E888D-D49D-4CC8-8B2B-7C7FD84DBA2E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5" creationId="{6297AA32-B562-44BC-B797-2C6A44EAFEC3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6" creationId="{21BDBEF4-40D6-462B-A430-FE94CF781408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8" creationId="{037AF952-C845-4F7D-AFEE-8705328BA7B0}"/>
          </ac:spMkLst>
        </pc:spChg>
        <pc:spChg chg="add del mod">
          <ac:chgData name="Judson Santiago" userId="ebb108da2f256286" providerId="LiveId" clId="{1B40B465-A490-44B1-A289-DC6AE814EDD7}" dt="2021-04-21T23:09:59.958" v="1365"/>
          <ac:spMkLst>
            <pc:docMk/>
            <pc:sldMk cId="1772529519" sldId="330"/>
            <ac:spMk id="169" creationId="{962A5C04-48F3-4EC6-A66F-F363FEDF8372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0" creationId="{539F66C5-BD1C-43A2-B96E-7AA7B33610B2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1" creationId="{4BF1B879-FA94-46EB-B6B6-B22BF185BD29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2" creationId="{BDF343EE-6AF6-4AA4-A3AD-B584996B751E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3" creationId="{27B780E4-D541-4E8A-8E75-FEE926744ECC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4" creationId="{3CEE29B9-D190-44DE-9AE3-652B2F23B60D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5" creationId="{1AC4651A-C591-4A13-8B4A-13AB6B38A05C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6" creationId="{BE6143C0-E719-41F3-ABC0-1B8A2085A442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7" creationId="{AE4D0D25-76A0-4820-B459-3638EF06A19A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8" creationId="{88378045-1494-49A7-85C9-FCE424FF4754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79" creationId="{66C27523-14FF-4A2C-A356-F23B41F7E4F3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0" creationId="{6D835E95-EE47-46CC-8FD2-595CFA645D1D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1" creationId="{E2F7919C-B5C6-4B14-92A5-3F450B8A42B8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2" creationId="{901DB04F-F202-424D-970F-741C8B7BB9AB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3" creationId="{F5CB871C-06A2-4C8F-A1D1-C96AA55447DA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4" creationId="{4E016B58-7954-4513-BCAD-EBD9549683C6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5" creationId="{19D955AA-8E38-4F73-BBF8-21E275CA2D78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6" creationId="{9059D88F-8DC6-4611-826C-7D888B8F00AB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7" creationId="{634DA107-7A09-4474-AE01-049742B3E756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8" creationId="{EEA49E69-1B9D-488B-9DF3-C4B6E73A42EA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89" creationId="{4CEE3AD4-53C9-45DA-99F2-6973996331D4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0" creationId="{D658E733-6E64-4A41-B9CC-A38F1A29E9F3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1" creationId="{0C38CDEB-D2DC-4CA6-81B0-5A2F96D58A2A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2" creationId="{A0C03C0D-F2ED-4249-A50A-E5B461ABBDD6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3" creationId="{DAF0A2FC-0D0F-4820-AB7C-070AD7B30A5B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4" creationId="{C9964E95-A079-41B0-BE93-8452F0112857}"/>
          </ac:spMkLst>
        </pc:spChg>
        <pc:spChg chg="add mod">
          <ac:chgData name="Judson Santiago" userId="ebb108da2f256286" providerId="LiveId" clId="{1B40B465-A490-44B1-A289-DC6AE814EDD7}" dt="2021-04-21T23:10:40.722" v="1369" actId="1076"/>
          <ac:spMkLst>
            <pc:docMk/>
            <pc:sldMk cId="1772529519" sldId="330"/>
            <ac:spMk id="195" creationId="{3D8B9E35-DE89-4D0E-9226-50FFA179409A}"/>
          </ac:spMkLst>
        </pc:spChg>
        <pc:spChg chg="add mod">
          <ac:chgData name="Judson Santiago" userId="ebb108da2f256286" providerId="LiveId" clId="{1B40B465-A490-44B1-A289-DC6AE814EDD7}" dt="2021-04-21T23:18:35.309" v="1404" actId="14100"/>
          <ac:spMkLst>
            <pc:docMk/>
            <pc:sldMk cId="1772529519" sldId="330"/>
            <ac:spMk id="196" creationId="{69B2B6CD-414E-4FD4-9D51-6B16E9929CA7}"/>
          </ac:spMkLst>
        </pc:spChg>
        <pc:spChg chg="add mod">
          <ac:chgData name="Judson Santiago" userId="ebb108da2f256286" providerId="LiveId" clId="{1B40B465-A490-44B1-A289-DC6AE814EDD7}" dt="2021-04-21T23:12:35.333" v="1383" actId="554"/>
          <ac:spMkLst>
            <pc:docMk/>
            <pc:sldMk cId="1772529519" sldId="330"/>
            <ac:spMk id="197" creationId="{87B8B1A9-879B-4F48-97E2-0891BA626709}"/>
          </ac:spMkLst>
        </pc:spChg>
        <pc:spChg chg="add mod">
          <ac:chgData name="Judson Santiago" userId="ebb108da2f256286" providerId="LiveId" clId="{1B40B465-A490-44B1-A289-DC6AE814EDD7}" dt="2021-04-21T23:11:10.105" v="1372" actId="1076"/>
          <ac:spMkLst>
            <pc:docMk/>
            <pc:sldMk cId="1772529519" sldId="330"/>
            <ac:spMk id="198" creationId="{6AD193AF-E8A6-4255-9E80-D63A0FF2A25E}"/>
          </ac:spMkLst>
        </pc:spChg>
        <pc:spChg chg="add mod">
          <ac:chgData name="Judson Santiago" userId="ebb108da2f256286" providerId="LiveId" clId="{1B40B465-A490-44B1-A289-DC6AE814EDD7}" dt="2021-04-21T23:11:10.105" v="1372" actId="1076"/>
          <ac:spMkLst>
            <pc:docMk/>
            <pc:sldMk cId="1772529519" sldId="330"/>
            <ac:spMk id="200" creationId="{3FD8C43F-801B-4018-81F4-54D89F453BF9}"/>
          </ac:spMkLst>
        </pc:spChg>
        <pc:spChg chg="add mod">
          <ac:chgData name="Judson Santiago" userId="ebb108da2f256286" providerId="LiveId" clId="{1B40B465-A490-44B1-A289-DC6AE814EDD7}" dt="2021-04-21T23:12:35.333" v="1383" actId="554"/>
          <ac:spMkLst>
            <pc:docMk/>
            <pc:sldMk cId="1772529519" sldId="330"/>
            <ac:spMk id="201" creationId="{DE567A3D-8E64-47CE-8AD4-307D6DC44AFE}"/>
          </ac:spMkLst>
        </pc:spChg>
        <pc:spChg chg="add mod">
          <ac:chgData name="Judson Santiago" userId="ebb108da2f256286" providerId="LiveId" clId="{1B40B465-A490-44B1-A289-DC6AE814EDD7}" dt="2021-04-21T23:11:10.105" v="1372" actId="1076"/>
          <ac:spMkLst>
            <pc:docMk/>
            <pc:sldMk cId="1772529519" sldId="330"/>
            <ac:spMk id="202" creationId="{007E1D48-514C-48B0-A123-DB12C561A97A}"/>
          </ac:spMkLst>
        </pc:spChg>
        <pc:spChg chg="add mod">
          <ac:chgData name="Judson Santiago" userId="ebb108da2f256286" providerId="LiveId" clId="{1B40B465-A490-44B1-A289-DC6AE814EDD7}" dt="2021-04-21T23:11:10.105" v="1372" actId="1076"/>
          <ac:spMkLst>
            <pc:docMk/>
            <pc:sldMk cId="1772529519" sldId="330"/>
            <ac:spMk id="203" creationId="{A64D6D47-0489-429B-A59C-A8959B6BF211}"/>
          </ac:spMkLst>
        </pc:spChg>
        <pc:spChg chg="add mod">
          <ac:chgData name="Judson Santiago" userId="ebb108da2f256286" providerId="LiveId" clId="{1B40B465-A490-44B1-A289-DC6AE814EDD7}" dt="2021-04-21T23:12:35.333" v="1383" actId="554"/>
          <ac:spMkLst>
            <pc:docMk/>
            <pc:sldMk cId="1772529519" sldId="330"/>
            <ac:spMk id="205" creationId="{7BD2E6BB-F87C-48FA-B529-2B6D98838A66}"/>
          </ac:spMkLst>
        </pc:spChg>
        <pc:spChg chg="add mod">
          <ac:chgData name="Judson Santiago" userId="ebb108da2f256286" providerId="LiveId" clId="{1B40B465-A490-44B1-A289-DC6AE814EDD7}" dt="2021-04-21T23:20:14.828" v="1417" actId="20577"/>
          <ac:spMkLst>
            <pc:docMk/>
            <pc:sldMk cId="1772529519" sldId="330"/>
            <ac:spMk id="206" creationId="{4031E772-732B-413B-96F3-B51476B1CCCA}"/>
          </ac:spMkLst>
        </pc:spChg>
        <pc:graphicFrameChg chg="add mod modGraphic">
          <ac:chgData name="Judson Santiago" userId="ebb108da2f256286" providerId="LiveId" clId="{1B40B465-A490-44B1-A289-DC6AE814EDD7}" dt="2021-04-21T23:19:56.877" v="1410" actId="1036"/>
          <ac:graphicFrameMkLst>
            <pc:docMk/>
            <pc:sldMk cId="1772529519" sldId="330"/>
            <ac:graphicFrameMk id="3" creationId="{76383599-03CF-41B3-8E9E-9B1CF52581DF}"/>
          </ac:graphicFrameMkLst>
        </pc:graphicFrameChg>
        <pc:graphicFrameChg chg="mod modGraphic">
          <ac:chgData name="Judson Santiago" userId="ebb108da2f256286" providerId="LiveId" clId="{1B40B465-A490-44B1-A289-DC6AE814EDD7}" dt="2021-04-21T23:19:56.877" v="1410" actId="1036"/>
          <ac:graphicFrameMkLst>
            <pc:docMk/>
            <pc:sldMk cId="1772529519" sldId="330"/>
            <ac:graphicFrameMk id="5" creationId="{3E7EA538-6A06-4DE1-A1B7-89F40EA025E3}"/>
          </ac:graphicFrameMkLst>
        </pc:graphicFrameChg>
        <pc:picChg chg="del">
          <ac:chgData name="Judson Santiago" userId="ebb108da2f256286" providerId="LiveId" clId="{1B40B465-A490-44B1-A289-DC6AE814EDD7}" dt="2021-04-21T23:11:02.040" v="1370" actId="478"/>
          <ac:picMkLst>
            <pc:docMk/>
            <pc:sldMk cId="1772529519" sldId="330"/>
            <ac:picMk id="76" creationId="{D94BE138-28CE-45A7-A1AE-F32CF5E0D2BA}"/>
          </ac:picMkLst>
        </pc:picChg>
        <pc:picChg chg="add del mod">
          <ac:chgData name="Judson Santiago" userId="ebb108da2f256286" providerId="LiveId" clId="{1B40B465-A490-44B1-A289-DC6AE814EDD7}" dt="2021-04-21T23:09:59.958" v="1365"/>
          <ac:picMkLst>
            <pc:docMk/>
            <pc:sldMk cId="1772529519" sldId="330"/>
            <ac:picMk id="162" creationId="{5F4482A0-903E-419D-AB9B-7B24AC117B1B}"/>
          </ac:picMkLst>
        </pc:picChg>
        <pc:picChg chg="add del mod">
          <ac:chgData name="Judson Santiago" userId="ebb108da2f256286" providerId="LiveId" clId="{1B40B465-A490-44B1-A289-DC6AE814EDD7}" dt="2021-04-21T23:09:59.958" v="1365"/>
          <ac:picMkLst>
            <pc:docMk/>
            <pc:sldMk cId="1772529519" sldId="330"/>
            <ac:picMk id="167" creationId="{01959B72-ECC8-4257-95A8-0EC91BF85372}"/>
          </ac:picMkLst>
        </pc:picChg>
        <pc:picChg chg="add mod">
          <ac:chgData name="Judson Santiago" userId="ebb108da2f256286" providerId="LiveId" clId="{1B40B465-A490-44B1-A289-DC6AE814EDD7}" dt="2021-04-21T23:47:28.353" v="1630" actId="554"/>
          <ac:picMkLst>
            <pc:docMk/>
            <pc:sldMk cId="1772529519" sldId="330"/>
            <ac:picMk id="199" creationId="{C79942E4-A5F5-4281-96A8-69AB85D4D36B}"/>
          </ac:picMkLst>
        </pc:picChg>
        <pc:picChg chg="add mod">
          <ac:chgData name="Judson Santiago" userId="ebb108da2f256286" providerId="LiveId" clId="{1B40B465-A490-44B1-A289-DC6AE814EDD7}" dt="2021-04-21T23:47:28.353" v="1630" actId="554"/>
          <ac:picMkLst>
            <pc:docMk/>
            <pc:sldMk cId="1772529519" sldId="330"/>
            <ac:picMk id="204" creationId="{82203C8C-F115-4F39-BA5A-54864C39A7A2}"/>
          </ac:picMkLst>
        </pc:picChg>
      </pc:sldChg>
      <pc:sldChg chg="addSp delSp modSp add mod addAnim delAnim modAnim">
        <pc:chgData name="Judson Santiago" userId="ebb108da2f256286" providerId="LiveId" clId="{1B40B465-A490-44B1-A289-DC6AE814EDD7}" dt="2021-04-21T23:47:20.360" v="1629" actId="554"/>
        <pc:sldMkLst>
          <pc:docMk/>
          <pc:sldMk cId="3623425530" sldId="331"/>
        </pc:sldMkLst>
        <pc:spChg chg="mod">
          <ac:chgData name="Judson Santiago" userId="ebb108da2f256286" providerId="LiveId" clId="{1B40B465-A490-44B1-A289-DC6AE814EDD7}" dt="2021-04-21T23:24:42.517" v="1448" actId="20577"/>
          <ac:spMkLst>
            <pc:docMk/>
            <pc:sldMk cId="3623425530" sldId="331"/>
            <ac:spMk id="49" creationId="{3F286B3D-6992-4C2A-9802-B98D2AE61571}"/>
          </ac:spMkLst>
        </pc:spChg>
        <pc:spChg chg="mod">
          <ac:chgData name="Judson Santiago" userId="ebb108da2f256286" providerId="LiveId" clId="{1B40B465-A490-44B1-A289-DC6AE814EDD7}" dt="2021-04-21T23:24:46.675" v="1449" actId="20577"/>
          <ac:spMkLst>
            <pc:docMk/>
            <pc:sldMk cId="3623425530" sldId="331"/>
            <ac:spMk id="67" creationId="{323DCAC5-1E95-4BD9-B92C-B1C55B686F7F}"/>
          </ac:spMkLst>
        </pc:spChg>
        <pc:spChg chg="mod">
          <ac:chgData name="Judson Santiago" userId="ebb108da2f256286" providerId="LiveId" clId="{1B40B465-A490-44B1-A289-DC6AE814EDD7}" dt="2021-04-21T23:31:39.901" v="1494" actId="6549"/>
          <ac:spMkLst>
            <pc:docMk/>
            <pc:sldMk cId="3623425530" sldId="331"/>
            <ac:spMk id="122" creationId="{CFDA58E9-A255-4A33-B14C-93644490C9EB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3" creationId="{F1119960-4931-49C6-AC5A-1B730B765CB9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4" creationId="{9DD15A3A-91FA-4827-A68A-15A5D439DB71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5" creationId="{4D38245A-D253-4631-87A2-4AA8E4C6CED8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6" creationId="{C930EDD5-FCE9-4164-9F9B-F275F7BA11E3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7" creationId="{4D9F3AA1-A385-4874-B1CC-DCFD16C94337}"/>
          </ac:spMkLst>
        </pc:spChg>
        <pc:spChg chg="mod">
          <ac:chgData name="Judson Santiago" userId="ebb108da2f256286" providerId="LiveId" clId="{1B40B465-A490-44B1-A289-DC6AE814EDD7}" dt="2021-04-21T23:31:36.182" v="1493" actId="1035"/>
          <ac:spMkLst>
            <pc:docMk/>
            <pc:sldMk cId="3623425530" sldId="331"/>
            <ac:spMk id="128" creationId="{56D96835-0975-4DFF-95C2-9CFA967B0C25}"/>
          </ac:spMkLst>
        </pc:spChg>
        <pc:spChg chg="mod">
          <ac:chgData name="Judson Santiago" userId="ebb108da2f256286" providerId="LiveId" clId="{1B40B465-A490-44B1-A289-DC6AE814EDD7}" dt="2021-04-21T23:32:11.321" v="1497" actId="6549"/>
          <ac:spMkLst>
            <pc:docMk/>
            <pc:sldMk cId="3623425530" sldId="331"/>
            <ac:spMk id="129" creationId="{47367BDA-C39F-43DB-991F-8107644BCFEE}"/>
          </ac:spMkLst>
        </pc:spChg>
        <pc:spChg chg="mod">
          <ac:chgData name="Judson Santiago" userId="ebb108da2f256286" providerId="LiveId" clId="{1B40B465-A490-44B1-A289-DC6AE814EDD7}" dt="2021-04-21T23:32:15.058" v="1501" actId="1037"/>
          <ac:spMkLst>
            <pc:docMk/>
            <pc:sldMk cId="3623425530" sldId="331"/>
            <ac:spMk id="130" creationId="{B97AE8DE-3B56-48D5-996F-3FF321250306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1" creationId="{3E744520-0545-4AE5-8A94-850543A24C62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2" creationId="{4B21B95B-F59C-4986-BC42-3D68F07DE709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3" creationId="{67B71DAE-1A38-4285-939C-0C1D4A39E528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5" creationId="{637D6F2F-C77E-40D9-B92D-80AC428BD982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6" creationId="{B3FBEC4E-5D0B-466E-9C83-992DB0B77C44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7" creationId="{594ED7F9-42D8-4282-A475-08047F083913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38" creationId="{DA1E47FC-A92F-4390-AC7F-60AF8329F3ED}"/>
          </ac:spMkLst>
        </pc:spChg>
        <pc:spChg chg="add del">
          <ac:chgData name="Judson Santiago" userId="ebb108da2f256286" providerId="LiveId" clId="{1B40B465-A490-44B1-A289-DC6AE814EDD7}" dt="2021-04-21T23:23:26.030" v="1435" actId="478"/>
          <ac:spMkLst>
            <pc:docMk/>
            <pc:sldMk cId="3623425530" sldId="331"/>
            <ac:spMk id="140" creationId="{FEBE8B80-BBDA-44F0-8910-7BDA6F14F697}"/>
          </ac:spMkLst>
        </pc:spChg>
        <pc:spChg chg="del">
          <ac:chgData name="Judson Santiago" userId="ebb108da2f256286" providerId="LiveId" clId="{1B40B465-A490-44B1-A289-DC6AE814EDD7}" dt="2021-04-21T23:31:17.051" v="1488" actId="478"/>
          <ac:spMkLst>
            <pc:docMk/>
            <pc:sldMk cId="3623425530" sldId="331"/>
            <ac:spMk id="142" creationId="{35CA9D37-A2C0-4A8C-B063-52A3693097AD}"/>
          </ac:spMkLst>
        </pc:spChg>
        <pc:spChg chg="del mod">
          <ac:chgData name="Judson Santiago" userId="ebb108da2f256286" providerId="LiveId" clId="{1B40B465-A490-44B1-A289-DC6AE814EDD7}" dt="2021-04-21T23:32:03.996" v="1496" actId="478"/>
          <ac:spMkLst>
            <pc:docMk/>
            <pc:sldMk cId="3623425530" sldId="331"/>
            <ac:spMk id="143" creationId="{1F95A17C-0099-4317-9A17-013AF4453AB9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44" creationId="{9C52D7FF-E545-48BA-B837-776F279A6950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45" creationId="{EEA50407-B01E-4F29-AE4E-5233601BAF17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46" creationId="{44D1C242-9286-431E-8116-471F0A7F7500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47" creationId="{8E295CC3-1CF7-46A3-A6C7-4C1DE93A94EB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49" creationId="{2ECBC34F-7CBB-4C74-A638-86D4949ECD45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50" creationId="{A626F3BD-1997-4514-90D9-8C5280B9FABB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51" creationId="{2A12D7A8-89A5-476F-A5E9-03CDBE54B8C6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52" creationId="{EEC3CD70-CC3E-4133-A284-BE4289086A24}"/>
          </ac:spMkLst>
        </pc:spChg>
        <pc:spChg chg="add del mod">
          <ac:chgData name="Judson Santiago" userId="ebb108da2f256286" providerId="LiveId" clId="{1B40B465-A490-44B1-A289-DC6AE814EDD7}" dt="2021-04-21T23:23:12.651" v="1433"/>
          <ac:spMkLst>
            <pc:docMk/>
            <pc:sldMk cId="3623425530" sldId="331"/>
            <ac:spMk id="155" creationId="{20418376-5105-43E3-A852-E8D0C348943B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57" creationId="{AF0B9DF2-0307-4690-A847-7E405295A55E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58" creationId="{DA2CF450-AF90-45B3-8B99-2E51B93B4351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59" creationId="{AA2BEB67-2001-4726-A027-AD876692DEEC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0" creationId="{68A0CBBF-67BD-43DC-A19D-311DCC1CD745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2" creationId="{CE84AC88-CC6D-4800-A4C8-BC8B64C351D1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3" creationId="{4A8B26AE-9831-48D3-9E7A-FC12DAD66218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4" creationId="{80BBF459-2403-415D-BFDC-A3F9217BEDF4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5" creationId="{742E28B1-EF46-422F-9874-FA9514391BC4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7" creationId="{485B3CCD-D6A0-431A-B3EA-89C9374005FE}"/>
          </ac:spMkLst>
        </pc:spChg>
        <pc:spChg chg="add mod">
          <ac:chgData name="Judson Santiago" userId="ebb108da2f256286" providerId="LiveId" clId="{1B40B465-A490-44B1-A289-DC6AE814EDD7}" dt="2021-04-21T23:23:30.361" v="1442" actId="1038"/>
          <ac:spMkLst>
            <pc:docMk/>
            <pc:sldMk cId="3623425530" sldId="331"/>
            <ac:spMk id="169" creationId="{ACCDC7A4-671E-4236-8E0D-760DC9CB70C4}"/>
          </ac:spMkLst>
        </pc:spChg>
        <pc:spChg chg="add mod">
          <ac:chgData name="Judson Santiago" userId="ebb108da2f256286" providerId="LiveId" clId="{1B40B465-A490-44B1-A289-DC6AE814EDD7}" dt="2021-04-21T23:27:41.932" v="1483" actId="14100"/>
          <ac:spMkLst>
            <pc:docMk/>
            <pc:sldMk cId="3623425530" sldId="331"/>
            <ac:spMk id="171" creationId="{977B681A-8E53-4B43-A540-CC2973D1F528}"/>
          </ac:spMkLst>
        </pc:spChg>
        <pc:graphicFrameChg chg="add del mod">
          <ac:chgData name="Judson Santiago" userId="ebb108da2f256286" providerId="LiveId" clId="{1B40B465-A490-44B1-A289-DC6AE814EDD7}" dt="2021-04-21T23:23:12.651" v="1433"/>
          <ac:graphicFrameMkLst>
            <pc:docMk/>
            <pc:sldMk cId="3623425530" sldId="331"/>
            <ac:graphicFrameMk id="121" creationId="{F352E4E4-AC6A-4BD1-87FD-139CF8FEE292}"/>
          </ac:graphicFrameMkLst>
        </pc:graphicFrameChg>
        <pc:graphicFrameChg chg="add del">
          <ac:chgData name="Judson Santiago" userId="ebb108da2f256286" providerId="LiveId" clId="{1B40B465-A490-44B1-A289-DC6AE814EDD7}" dt="2021-04-21T23:23:26.030" v="1435" actId="478"/>
          <ac:graphicFrameMkLst>
            <pc:docMk/>
            <pc:sldMk cId="3623425530" sldId="331"/>
            <ac:graphicFrameMk id="139" creationId="{959FBCCB-CE0E-4EFD-BEFB-A7579A91E9E8}"/>
          </ac:graphicFrameMkLst>
        </pc:graphicFrameChg>
        <pc:graphicFrameChg chg="add del mod">
          <ac:chgData name="Judson Santiago" userId="ebb108da2f256286" providerId="LiveId" clId="{1B40B465-A490-44B1-A289-DC6AE814EDD7}" dt="2021-04-21T23:23:12.651" v="1433"/>
          <ac:graphicFrameMkLst>
            <pc:docMk/>
            <pc:sldMk cId="3623425530" sldId="331"/>
            <ac:graphicFrameMk id="154" creationId="{62C5478D-E795-4562-A297-352F17BB70FA}"/>
          </ac:graphicFrameMkLst>
        </pc:graphicFrameChg>
        <pc:graphicFrameChg chg="add mod">
          <ac:chgData name="Judson Santiago" userId="ebb108da2f256286" providerId="LiveId" clId="{1B40B465-A490-44B1-A289-DC6AE814EDD7}" dt="2021-04-21T23:23:30.361" v="1442" actId="1038"/>
          <ac:graphicFrameMkLst>
            <pc:docMk/>
            <pc:sldMk cId="3623425530" sldId="331"/>
            <ac:graphicFrameMk id="156" creationId="{7CCC1985-D176-4B25-ABF8-7D618FC0250D}"/>
          </ac:graphicFrameMkLst>
        </pc:graphicFrameChg>
        <pc:graphicFrameChg chg="add mod">
          <ac:chgData name="Judson Santiago" userId="ebb108da2f256286" providerId="LiveId" clId="{1B40B465-A490-44B1-A289-DC6AE814EDD7}" dt="2021-04-21T23:23:30.361" v="1442" actId="1038"/>
          <ac:graphicFrameMkLst>
            <pc:docMk/>
            <pc:sldMk cId="3623425530" sldId="331"/>
            <ac:graphicFrameMk id="168" creationId="{BDECD08B-4469-485A-B61E-0623A93F1C6C}"/>
          </ac:graphicFrameMkLst>
        </pc:graphicFrameChg>
        <pc:picChg chg="add del">
          <ac:chgData name="Judson Santiago" userId="ebb108da2f256286" providerId="LiveId" clId="{1B40B465-A490-44B1-A289-DC6AE814EDD7}" dt="2021-04-21T23:23:26.030" v="1435" actId="478"/>
          <ac:picMkLst>
            <pc:docMk/>
            <pc:sldMk cId="3623425530" sldId="331"/>
            <ac:picMk id="134" creationId="{8F808F32-A790-46C6-99EB-763F987E0C2F}"/>
          </ac:picMkLst>
        </pc:picChg>
        <pc:picChg chg="add del">
          <ac:chgData name="Judson Santiago" userId="ebb108da2f256286" providerId="LiveId" clId="{1B40B465-A490-44B1-A289-DC6AE814EDD7}" dt="2021-04-21T23:23:26.030" v="1435" actId="478"/>
          <ac:picMkLst>
            <pc:docMk/>
            <pc:sldMk cId="3623425530" sldId="331"/>
            <ac:picMk id="141" creationId="{68EC9F2C-AEF0-4546-936F-A3E42E413943}"/>
          </ac:picMkLst>
        </pc:picChg>
        <pc:picChg chg="add del mod">
          <ac:chgData name="Judson Santiago" userId="ebb108da2f256286" providerId="LiveId" clId="{1B40B465-A490-44B1-A289-DC6AE814EDD7}" dt="2021-04-21T23:23:12.651" v="1433"/>
          <ac:picMkLst>
            <pc:docMk/>
            <pc:sldMk cId="3623425530" sldId="331"/>
            <ac:picMk id="148" creationId="{BF403CBD-3092-4D08-B7A4-A0EB2B104E24}"/>
          </ac:picMkLst>
        </pc:picChg>
        <pc:picChg chg="add del mod">
          <ac:chgData name="Judson Santiago" userId="ebb108da2f256286" providerId="LiveId" clId="{1B40B465-A490-44B1-A289-DC6AE814EDD7}" dt="2021-04-21T23:23:12.651" v="1433"/>
          <ac:picMkLst>
            <pc:docMk/>
            <pc:sldMk cId="3623425530" sldId="331"/>
            <ac:picMk id="153" creationId="{9A12595C-3186-445B-968F-782FFE210AD5}"/>
          </ac:picMkLst>
        </pc:picChg>
        <pc:picChg chg="add mod">
          <ac:chgData name="Judson Santiago" userId="ebb108da2f256286" providerId="LiveId" clId="{1B40B465-A490-44B1-A289-DC6AE814EDD7}" dt="2021-04-21T23:47:20.360" v="1629" actId="554"/>
          <ac:picMkLst>
            <pc:docMk/>
            <pc:sldMk cId="3623425530" sldId="331"/>
            <ac:picMk id="161" creationId="{ABD09A81-4020-4020-A9BB-C6B9CB8D37E6}"/>
          </ac:picMkLst>
        </pc:picChg>
        <pc:picChg chg="add mod">
          <ac:chgData name="Judson Santiago" userId="ebb108da2f256286" providerId="LiveId" clId="{1B40B465-A490-44B1-A289-DC6AE814EDD7}" dt="2021-04-21T23:47:20.360" v="1629" actId="554"/>
          <ac:picMkLst>
            <pc:docMk/>
            <pc:sldMk cId="3623425530" sldId="331"/>
            <ac:picMk id="166" creationId="{63D568C9-1DEE-4B01-9314-B66945A0905C}"/>
          </ac:picMkLst>
        </pc:picChg>
        <pc:picChg chg="add mod">
          <ac:chgData name="Judson Santiago" userId="ebb108da2f256286" providerId="LiveId" clId="{1B40B465-A490-44B1-A289-DC6AE814EDD7}" dt="2021-04-21T23:47:20.360" v="1629" actId="554"/>
          <ac:picMkLst>
            <pc:docMk/>
            <pc:sldMk cId="3623425530" sldId="331"/>
            <ac:picMk id="170" creationId="{40087805-325A-449A-B01E-7DF1690CDD15}"/>
          </ac:picMkLst>
        </pc:picChg>
      </pc:sldChg>
      <pc:sldChg chg="addSp delSp modSp add mod modAnim">
        <pc:chgData name="Judson Santiago" userId="ebb108da2f256286" providerId="LiveId" clId="{1B40B465-A490-44B1-A289-DC6AE814EDD7}" dt="2021-04-21T23:47:12.514" v="1628" actId="554"/>
        <pc:sldMkLst>
          <pc:docMk/>
          <pc:sldMk cId="801978526" sldId="332"/>
        </pc:sldMkLst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0" creationId="{1C90D8AF-58AE-482C-82BB-C93DDEB57A0A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1" creationId="{8683634D-5B84-4495-9E27-519B5C92DFAC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2" creationId="{72F42D84-1D4A-4892-AFE6-A0521EE6E05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3" creationId="{260EE2E4-410F-4602-9B81-EB5E84638F7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4" creationId="{D575D3A0-F98D-4D95-AA56-F9182AFF9430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5" creationId="{EA76C110-D6B9-4C66-9E97-1A86A41A395B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6" creationId="{70377A69-D00A-46C0-B6D6-32CF8C2FF924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7" creationId="{FDDFB847-00D5-4C34-89DD-FCC1D7DAAD2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8" creationId="{39A1E107-D19E-49E2-8857-CD49CF54F43B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29" creationId="{5E3CFDAA-AF46-4387-8887-BC6916479BCA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0" creationId="{9232ED03-E982-41D1-A675-2745CDFA9E04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1" creationId="{8FEBD4A8-3ACA-45FB-83EF-04F26E9826B9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2" creationId="{236479E3-6719-4805-8ED7-E9DDB15D6CC0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3" creationId="{4B8D67D9-A381-4AA4-8830-1783B064BAB1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5" creationId="{23C489BB-A0E2-4222-B086-E50E2B729F8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6" creationId="{36562BC8-24EE-4275-BF06-934FDF730C6B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7" creationId="{E3BCA424-9200-4579-B720-FC64B8CF4B07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8" creationId="{22C23608-04C4-4D89-B9AB-C2BAD388307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39" creationId="{9BE58985-21E4-4526-8F63-DD83AC39095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40" creationId="{F44FE570-45E1-4474-B4C9-C7BE0FCC62C4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41" creationId="{6FBE9722-64D1-4F45-9F02-94AD83458E77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42" creationId="{00DAE518-864E-4EC0-B677-9C475F337528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43" creationId="{A6014AB5-F8C7-42AB-9783-3053CA1F721E}"/>
          </ac:spMkLst>
        </pc:spChg>
        <pc:spChg chg="add mod">
          <ac:chgData name="Judson Santiago" userId="ebb108da2f256286" providerId="LiveId" clId="{1B40B465-A490-44B1-A289-DC6AE814EDD7}" dt="2021-04-21T23:36:49.227" v="1507" actId="1076"/>
          <ac:spMkLst>
            <pc:docMk/>
            <pc:sldMk cId="801978526" sldId="332"/>
            <ac:spMk id="144" creationId="{1742C134-0F3C-409C-8A28-360F63EFCD46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0" creationId="{539F66C5-BD1C-43A2-B96E-7AA7B33610B2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1" creationId="{4BF1B879-FA94-46EB-B6B6-B22BF185BD29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2" creationId="{BDF343EE-6AF6-4AA4-A3AD-B584996B751E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3" creationId="{27B780E4-D541-4E8A-8E75-FEE926744ECC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4" creationId="{3CEE29B9-D190-44DE-9AE3-652B2F23B60D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5" creationId="{1AC4651A-C591-4A13-8B4A-13AB6B38A05C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6" creationId="{BE6143C0-E719-41F3-ABC0-1B8A2085A442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7" creationId="{AE4D0D25-76A0-4820-B459-3638EF06A19A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8" creationId="{88378045-1494-49A7-85C9-FCE424FF4754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79" creationId="{66C27523-14FF-4A2C-A356-F23B41F7E4F3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0" creationId="{6D835E95-EE47-46CC-8FD2-595CFA645D1D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1" creationId="{E2F7919C-B5C6-4B14-92A5-3F450B8A42B8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2" creationId="{901DB04F-F202-424D-970F-741C8B7BB9AB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3" creationId="{F5CB871C-06A2-4C8F-A1D1-C96AA55447DA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4" creationId="{4E016B58-7954-4513-BCAD-EBD9549683C6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5" creationId="{19D955AA-8E38-4F73-BBF8-21E275CA2D78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6" creationId="{9059D88F-8DC6-4611-826C-7D888B8F00AB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7" creationId="{634DA107-7A09-4474-AE01-049742B3E756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8" creationId="{EEA49E69-1B9D-488B-9DF3-C4B6E73A42EA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89" creationId="{4CEE3AD4-53C9-45DA-99F2-6973996331D4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0" creationId="{D658E733-6E64-4A41-B9CC-A38F1A29E9F3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1" creationId="{0C38CDEB-D2DC-4CA6-81B0-5A2F96D58A2A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2" creationId="{A0C03C0D-F2ED-4249-A50A-E5B461ABBDD6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3" creationId="{DAF0A2FC-0D0F-4820-AB7C-070AD7B30A5B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4" creationId="{C9964E95-A079-41B0-BE93-8452F0112857}"/>
          </ac:spMkLst>
        </pc:spChg>
        <pc:spChg chg="del">
          <ac:chgData name="Judson Santiago" userId="ebb108da2f256286" providerId="LiveId" clId="{1B40B465-A490-44B1-A289-DC6AE814EDD7}" dt="2021-04-21T23:36:41.410" v="1505" actId="478"/>
          <ac:spMkLst>
            <pc:docMk/>
            <pc:sldMk cId="801978526" sldId="332"/>
            <ac:spMk id="195" creationId="{3D8B9E35-DE89-4D0E-9226-50FFA179409A}"/>
          </ac:spMkLst>
        </pc:spChg>
        <pc:graphicFrameChg chg="mod modGraphic">
          <ac:chgData name="Judson Santiago" userId="ebb108da2f256286" providerId="LiveId" clId="{1B40B465-A490-44B1-A289-DC6AE814EDD7}" dt="2021-04-21T23:42:26.424" v="1616" actId="1076"/>
          <ac:graphicFrameMkLst>
            <pc:docMk/>
            <pc:sldMk cId="801978526" sldId="332"/>
            <ac:graphicFrameMk id="3" creationId="{76383599-03CF-41B3-8E9E-9B1CF52581DF}"/>
          </ac:graphicFrameMkLst>
        </pc:graphicFrameChg>
        <pc:graphicFrameChg chg="mod modGraphic">
          <ac:chgData name="Judson Santiago" userId="ebb108da2f256286" providerId="LiveId" clId="{1B40B465-A490-44B1-A289-DC6AE814EDD7}" dt="2021-04-21T23:43:19.311" v="1619" actId="14100"/>
          <ac:graphicFrameMkLst>
            <pc:docMk/>
            <pc:sldMk cId="801978526" sldId="332"/>
            <ac:graphicFrameMk id="5" creationId="{3E7EA538-6A06-4DE1-A1B7-89F40EA025E3}"/>
          </ac:graphicFrameMkLst>
        </pc:graphicFrameChg>
        <pc:graphicFrameChg chg="add mod modGraphic">
          <ac:chgData name="Judson Santiago" userId="ebb108da2f256286" providerId="LiveId" clId="{1B40B465-A490-44B1-A289-DC6AE814EDD7}" dt="2021-04-21T23:42:35.289" v="1617" actId="1076"/>
          <ac:graphicFrameMkLst>
            <pc:docMk/>
            <pc:sldMk cId="801978526" sldId="332"/>
            <ac:graphicFrameMk id="146" creationId="{5E5C5E29-5052-48BD-B9AC-C66C12D02EDC}"/>
          </ac:graphicFrameMkLst>
        </pc:graphicFrameChg>
        <pc:picChg chg="add mod">
          <ac:chgData name="Judson Santiago" userId="ebb108da2f256286" providerId="LiveId" clId="{1B40B465-A490-44B1-A289-DC6AE814EDD7}" dt="2021-04-21T23:47:12.514" v="1628" actId="554"/>
          <ac:picMkLst>
            <pc:docMk/>
            <pc:sldMk cId="801978526" sldId="332"/>
            <ac:picMk id="145" creationId="{1E60DECC-D6FF-444A-8080-D605499B993E}"/>
          </ac:picMkLst>
        </pc:picChg>
        <pc:picChg chg="mod">
          <ac:chgData name="Judson Santiago" userId="ebb108da2f256286" providerId="LiveId" clId="{1B40B465-A490-44B1-A289-DC6AE814EDD7}" dt="2021-04-21T23:47:12.514" v="1628" actId="554"/>
          <ac:picMkLst>
            <pc:docMk/>
            <pc:sldMk cId="801978526" sldId="332"/>
            <ac:picMk id="199" creationId="{C79942E4-A5F5-4281-96A8-69AB85D4D36B}"/>
          </ac:picMkLst>
        </pc:picChg>
        <pc:picChg chg="mod">
          <ac:chgData name="Judson Santiago" userId="ebb108da2f256286" providerId="LiveId" clId="{1B40B465-A490-44B1-A289-DC6AE814EDD7}" dt="2021-04-21T23:47:12.514" v="1628" actId="554"/>
          <ac:picMkLst>
            <pc:docMk/>
            <pc:sldMk cId="801978526" sldId="332"/>
            <ac:picMk id="204" creationId="{82203C8C-F115-4F39-BA5A-54864C39A7A2}"/>
          </ac:picMkLst>
        </pc:picChg>
      </pc:sldChg>
      <pc:sldChg chg="addSp delSp modSp add mod modAnim">
        <pc:chgData name="Judson Santiago" userId="ebb108da2f256286" providerId="LiveId" clId="{1B40B465-A490-44B1-A289-DC6AE814EDD7}" dt="2021-04-21T23:58:23.406" v="1727" actId="1037"/>
        <pc:sldMkLst>
          <pc:docMk/>
          <pc:sldMk cId="1362612367" sldId="333"/>
        </pc:sldMkLst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49" creationId="{3F286B3D-6992-4C2A-9802-B98D2AE61571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59" creationId="{4FE3518B-348E-4260-A7AD-8BC00509F513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61" creationId="{35E54A35-70B5-4A75-867C-6DCE9872960B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62" creationId="{9A978C1F-52C7-4EB2-8931-9F4CC81E7CF0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66" creationId="{67C4650F-162C-4B34-89D0-986C34F8FB70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67" creationId="{323DCAC5-1E95-4BD9-B92C-B1C55B686F7F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68" creationId="{BCE0E4A7-FDA1-4B5E-82A8-A81618B75F8E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70" creationId="{CDF37F98-5CB2-4538-A6C3-F86A5CF02889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71" creationId="{CFDDB01A-A2C6-4A29-A985-62C0F014F2B3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72" creationId="{015443CC-8E65-4857-8FDC-28240CEF9159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74" creationId="{322CCE63-9EB6-4A85-872D-E92D48C09CE2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75" creationId="{A0A8B1F4-11BA-4BD0-A784-5B876319A42A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0" creationId="{0997FE2A-E207-472F-991F-00C3171FD052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2" creationId="{CFDA58E9-A255-4A33-B14C-93644490C9EB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3" creationId="{F1119960-4931-49C6-AC5A-1B730B765CB9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4" creationId="{9DD15A3A-91FA-4827-A68A-15A5D439DB71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5" creationId="{4D38245A-D253-4631-87A2-4AA8E4C6CED8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6" creationId="{C930EDD5-FCE9-4164-9F9B-F275F7BA11E3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7" creationId="{4D9F3AA1-A385-4874-B1CC-DCFD16C94337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8" creationId="{56D96835-0975-4DFF-95C2-9CFA967B0C25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29" creationId="{47367BDA-C39F-43DB-991F-8107644BCFEE}"/>
          </ac:spMkLst>
        </pc:spChg>
        <pc:spChg chg="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30" creationId="{B97AE8DE-3B56-48D5-996F-3FF321250306}"/>
          </ac:spMkLst>
        </pc:spChg>
        <pc:spChg chg="add 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31" creationId="{FA184503-1B34-49C7-9382-3580AB41F20C}"/>
          </ac:spMkLst>
        </pc:spChg>
        <pc:spChg chg="add mod">
          <ac:chgData name="Judson Santiago" userId="ebb108da2f256286" providerId="LiveId" clId="{1B40B465-A490-44B1-A289-DC6AE814EDD7}" dt="2021-04-21T23:53:33.463" v="1673" actId="1076"/>
          <ac:spMkLst>
            <pc:docMk/>
            <pc:sldMk cId="1362612367" sldId="333"/>
            <ac:spMk id="133" creationId="{F18EFF32-CEFA-44C6-8393-1B201A5DA05E}"/>
          </ac:spMkLst>
        </pc:spChg>
        <pc:spChg chg="add mod">
          <ac:chgData name="Judson Santiago" userId="ebb108da2f256286" providerId="LiveId" clId="{1B40B465-A490-44B1-A289-DC6AE814EDD7}" dt="2021-04-21T23:58:23.406" v="1727" actId="1037"/>
          <ac:spMkLst>
            <pc:docMk/>
            <pc:sldMk cId="1362612367" sldId="333"/>
            <ac:spMk id="136" creationId="{5D1B5313-E834-4BB7-92BF-EFCEB7310F3B}"/>
          </ac:spMkLst>
        </pc:spChg>
        <pc:spChg chg="del">
          <ac:chgData name="Judson Santiago" userId="ebb108da2f256286" providerId="LiveId" clId="{1B40B465-A490-44B1-A289-DC6AE814EDD7}" dt="2021-04-21T23:53:26.294" v="1671" actId="478"/>
          <ac:spMkLst>
            <pc:docMk/>
            <pc:sldMk cId="1362612367" sldId="333"/>
            <ac:spMk id="157" creationId="{AF0B9DF2-0307-4690-A847-7E405295A55E}"/>
          </ac:spMkLst>
        </pc:spChg>
        <pc:spChg chg="mod">
          <ac:chgData name="Judson Santiago" userId="ebb108da2f256286" providerId="LiveId" clId="{1B40B465-A490-44B1-A289-DC6AE814EDD7}" dt="2021-04-21T23:49:08.807" v="1643" actId="1076"/>
          <ac:spMkLst>
            <pc:docMk/>
            <pc:sldMk cId="1362612367" sldId="333"/>
            <ac:spMk id="169" creationId="{ACCDC7A4-671E-4236-8E0D-760DC9CB70C4}"/>
          </ac:spMkLst>
        </pc:spChg>
        <pc:spChg chg="mod">
          <ac:chgData name="Judson Santiago" userId="ebb108da2f256286" providerId="LiveId" clId="{1B40B465-A490-44B1-A289-DC6AE814EDD7}" dt="2021-04-21T23:49:23.892" v="1646" actId="14100"/>
          <ac:spMkLst>
            <pc:docMk/>
            <pc:sldMk cId="1362612367" sldId="333"/>
            <ac:spMk id="171" creationId="{977B681A-8E53-4B43-A540-CC2973D1F528}"/>
          </ac:spMkLst>
        </pc:spChg>
        <pc:graphicFrameChg chg="add mod">
          <ac:chgData name="Judson Santiago" userId="ebb108da2f256286" providerId="LiveId" clId="{1B40B465-A490-44B1-A289-DC6AE814EDD7}" dt="2021-04-21T23:53:33.463" v="1673" actId="1076"/>
          <ac:graphicFrameMkLst>
            <pc:docMk/>
            <pc:sldMk cId="1362612367" sldId="333"/>
            <ac:graphicFrameMk id="132" creationId="{212FD2FD-A003-49F6-B6B5-3C6B09B5B600}"/>
          </ac:graphicFrameMkLst>
        </pc:graphicFrameChg>
        <pc:graphicFrameChg chg="add mod">
          <ac:chgData name="Judson Santiago" userId="ebb108da2f256286" providerId="LiveId" clId="{1B40B465-A490-44B1-A289-DC6AE814EDD7}" dt="2021-04-21T23:53:33.463" v="1673" actId="1076"/>
          <ac:graphicFrameMkLst>
            <pc:docMk/>
            <pc:sldMk cId="1362612367" sldId="333"/>
            <ac:graphicFrameMk id="134" creationId="{553F2215-FA8C-4116-9804-4AEB8FDBF59A}"/>
          </ac:graphicFrameMkLst>
        </pc:graphicFrameChg>
        <pc:graphicFrameChg chg="add mod">
          <ac:chgData name="Judson Santiago" userId="ebb108da2f256286" providerId="LiveId" clId="{1B40B465-A490-44B1-A289-DC6AE814EDD7}" dt="2021-04-21T23:53:33.463" v="1673" actId="1076"/>
          <ac:graphicFrameMkLst>
            <pc:docMk/>
            <pc:sldMk cId="1362612367" sldId="333"/>
            <ac:graphicFrameMk id="135" creationId="{D7C61BDB-6F9C-41BF-8444-F1CBBB7B8FB5}"/>
          </ac:graphicFrameMkLst>
        </pc:graphicFrameChg>
        <pc:graphicFrameChg chg="del">
          <ac:chgData name="Judson Santiago" userId="ebb108da2f256286" providerId="LiveId" clId="{1B40B465-A490-44B1-A289-DC6AE814EDD7}" dt="2021-04-21T23:53:26.294" v="1671" actId="478"/>
          <ac:graphicFrameMkLst>
            <pc:docMk/>
            <pc:sldMk cId="1362612367" sldId="333"/>
            <ac:graphicFrameMk id="156" creationId="{7CCC1985-D176-4B25-ABF8-7D618FC0250D}"/>
          </ac:graphicFrameMkLst>
        </pc:graphicFrameChg>
        <pc:graphicFrameChg chg="del">
          <ac:chgData name="Judson Santiago" userId="ebb108da2f256286" providerId="LiveId" clId="{1B40B465-A490-44B1-A289-DC6AE814EDD7}" dt="2021-04-21T23:53:26.294" v="1671" actId="478"/>
          <ac:graphicFrameMkLst>
            <pc:docMk/>
            <pc:sldMk cId="1362612367" sldId="333"/>
            <ac:graphicFrameMk id="168" creationId="{BDECD08B-4469-485A-B61E-0623A93F1C6C}"/>
          </ac:graphicFrameMkLst>
        </pc:graphicFrameChg>
        <pc:picChg chg="add mod">
          <ac:chgData name="Judson Santiago" userId="ebb108da2f256286" providerId="LiveId" clId="{1B40B465-A490-44B1-A289-DC6AE814EDD7}" dt="2021-04-21T23:48:28.757" v="1635" actId="554"/>
          <ac:picMkLst>
            <pc:docMk/>
            <pc:sldMk cId="1362612367" sldId="333"/>
            <ac:picMk id="121" creationId="{6C3796A4-DD20-4809-9E92-9BF4D2FA0509}"/>
          </ac:picMkLst>
        </pc:picChg>
        <pc:picChg chg="mod">
          <ac:chgData name="Judson Santiago" userId="ebb108da2f256286" providerId="LiveId" clId="{1B40B465-A490-44B1-A289-DC6AE814EDD7}" dt="2021-04-21T23:48:28.757" v="1635" actId="554"/>
          <ac:picMkLst>
            <pc:docMk/>
            <pc:sldMk cId="1362612367" sldId="333"/>
            <ac:picMk id="161" creationId="{ABD09A81-4020-4020-A9BB-C6B9CB8D37E6}"/>
          </ac:picMkLst>
        </pc:picChg>
        <pc:picChg chg="mod">
          <ac:chgData name="Judson Santiago" userId="ebb108da2f256286" providerId="LiveId" clId="{1B40B465-A490-44B1-A289-DC6AE814EDD7}" dt="2021-04-21T23:48:28.757" v="1635" actId="554"/>
          <ac:picMkLst>
            <pc:docMk/>
            <pc:sldMk cId="1362612367" sldId="333"/>
            <ac:picMk id="166" creationId="{63D568C9-1DEE-4B01-9314-B66945A0905C}"/>
          </ac:picMkLst>
        </pc:picChg>
        <pc:picChg chg="mod">
          <ac:chgData name="Judson Santiago" userId="ebb108da2f256286" providerId="LiveId" clId="{1B40B465-A490-44B1-A289-DC6AE814EDD7}" dt="2021-04-21T23:48:28.757" v="1635" actId="554"/>
          <ac:picMkLst>
            <pc:docMk/>
            <pc:sldMk cId="1362612367" sldId="333"/>
            <ac:picMk id="170" creationId="{40087805-325A-449A-B01E-7DF1690CDD15}"/>
          </ac:picMkLst>
        </pc:picChg>
      </pc:sldChg>
      <pc:sldChg chg="addSp delSp modSp add mod modAnim">
        <pc:chgData name="Judson Santiago" userId="ebb108da2f256286" providerId="LiveId" clId="{1B40B465-A490-44B1-A289-DC6AE814EDD7}" dt="2021-04-22T00:06:05.116" v="1800"/>
        <pc:sldMkLst>
          <pc:docMk/>
          <pc:sldMk cId="3731562923" sldId="334"/>
        </pc:sldMkLst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0" creationId="{1C90D8AF-58AE-482C-82BB-C93DDEB57A0A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1" creationId="{8683634D-5B84-4495-9E27-519B5C92DFAC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2" creationId="{72F42D84-1D4A-4892-AFE6-A0521EE6E05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3" creationId="{260EE2E4-410F-4602-9B81-EB5E84638F7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4" creationId="{D575D3A0-F98D-4D95-AA56-F9182AFF9430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5" creationId="{EA76C110-D6B9-4C66-9E97-1A86A41A395B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6" creationId="{70377A69-D00A-46C0-B6D6-32CF8C2FF924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7" creationId="{FDDFB847-00D5-4C34-89DD-FCC1D7DAAD2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8" creationId="{39A1E107-D19E-49E2-8857-CD49CF54F43B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29" creationId="{5E3CFDAA-AF46-4387-8887-BC6916479BCA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0" creationId="{9232ED03-E982-41D1-A675-2745CDFA9E04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1" creationId="{8FEBD4A8-3ACA-45FB-83EF-04F26E9826B9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2" creationId="{236479E3-6719-4805-8ED7-E9DDB15D6CC0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3" creationId="{4B8D67D9-A381-4AA4-8830-1783B064BAB1}"/>
          </ac:spMkLst>
        </pc:spChg>
        <pc:spChg chg="mod">
          <ac:chgData name="Judson Santiago" userId="ebb108da2f256286" providerId="LiveId" clId="{1B40B465-A490-44B1-A289-DC6AE814EDD7}" dt="2021-04-22T00:04:20.254" v="1799" actId="1076"/>
          <ac:spMkLst>
            <pc:docMk/>
            <pc:sldMk cId="3731562923" sldId="334"/>
            <ac:spMk id="134" creationId="{7C5E82E9-4974-449A-B1F7-C43EC232C62B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5" creationId="{23C489BB-A0E2-4222-B086-E50E2B729F8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6" creationId="{36562BC8-24EE-4275-BF06-934FDF730C6B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7" creationId="{E3BCA424-9200-4579-B720-FC64B8CF4B07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8" creationId="{22C23608-04C4-4D89-B9AB-C2BAD388307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39" creationId="{9BE58985-21E4-4526-8F63-DD83AC39095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40" creationId="{F44FE570-45E1-4474-B4C9-C7BE0FCC62C4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41" creationId="{6FBE9722-64D1-4F45-9F02-94AD83458E77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42" creationId="{00DAE518-864E-4EC0-B677-9C475F337528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43" creationId="{A6014AB5-F8C7-42AB-9783-3053CA1F721E}"/>
          </ac:spMkLst>
        </pc:spChg>
        <pc:spChg chg="del">
          <ac:chgData name="Judson Santiago" userId="ebb108da2f256286" providerId="LiveId" clId="{1B40B465-A490-44B1-A289-DC6AE814EDD7}" dt="2021-04-21T23:59:15.738" v="1731" actId="478"/>
          <ac:spMkLst>
            <pc:docMk/>
            <pc:sldMk cId="3731562923" sldId="334"/>
            <ac:spMk id="144" creationId="{1742C134-0F3C-409C-8A28-360F63EFCD46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48" creationId="{D9A68174-0168-4083-BD6F-5E64709B7709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49" creationId="{9CEC4D99-7A3E-4B57-A1F5-EA416B832561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0" creationId="{3E31064E-6CA6-41C3-9F65-1D63439BA7AD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1" creationId="{79046D75-0051-45D3-9A7C-A7BC64442C22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2" creationId="{BC90550C-AAF2-43C6-B0AA-1E50CC937C44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3" creationId="{62CF8377-ACAC-44CD-A0B9-89C47AAD9040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4" creationId="{2207BA84-834B-4F8E-88B6-A94C5C6FC424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5" creationId="{1F8BA142-9CDB-466D-B958-86A3D7738CE4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6" creationId="{F53A2756-8BA9-4185-B933-8B410F68A9FC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7" creationId="{0B253C54-55A4-4DE3-AD94-5A9ADF545A27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8" creationId="{32F3627B-DD63-447E-A07E-DA13C6B03752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59" creationId="{3A61C40F-45D8-4872-929A-9B4D50C8F409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0" creationId="{22C1A8E2-A49A-4841-B7E1-F205F8487B33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1" creationId="{DA7EEFA0-06D3-4648-A03D-F36BFD2FAAAD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2" creationId="{2D9FA6FA-1A2F-4EFB-AA8D-7A16DF4E15D7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3" creationId="{1823815E-E3BC-44EF-9B81-8E831FC27CBF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4" creationId="{0BCBBC8A-88E9-410F-BB85-60B967CF4821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5" creationId="{50B435ED-7B67-4798-8952-987F9F3F21A9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6" creationId="{20768BA5-BD56-43E1-A6E2-C15948D4931A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7" creationId="{45AA39E8-AD6F-4299-89F4-52F6EEBDA75A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8" creationId="{D219B126-AD61-454E-82F8-F8933049AB97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69" creationId="{E2108FD7-5059-40A2-BAE2-4CDC8856D22A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70" creationId="{62951ED7-DAF8-46B1-B0A5-7BF5D6FF464E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71" creationId="{BFF351EA-DE34-4C2E-9B50-EAAC77DC34AB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72" creationId="{FB7870F7-00E0-445E-8ACD-16A45F7A50C4}"/>
          </ac:spMkLst>
        </pc:spChg>
        <pc:spChg chg="add mod">
          <ac:chgData name="Judson Santiago" userId="ebb108da2f256286" providerId="LiveId" clId="{1B40B465-A490-44B1-A289-DC6AE814EDD7}" dt="2021-04-21T23:59:26.760" v="1733" actId="1076"/>
          <ac:spMkLst>
            <pc:docMk/>
            <pc:sldMk cId="3731562923" sldId="334"/>
            <ac:spMk id="173" creationId="{201C70D6-3FDB-4456-900D-3D6AD3782B99}"/>
          </ac:spMkLst>
        </pc:spChg>
        <pc:spChg chg="add mod">
          <ac:chgData name="Judson Santiago" userId="ebb108da2f256286" providerId="LiveId" clId="{1B40B465-A490-44B1-A289-DC6AE814EDD7}" dt="2021-04-22T00:01:35.870" v="1780" actId="1037"/>
          <ac:spMkLst>
            <pc:docMk/>
            <pc:sldMk cId="3731562923" sldId="334"/>
            <ac:spMk id="174" creationId="{89DE77C6-1B23-4B3E-80A5-0555A86D4574}"/>
          </ac:spMkLst>
        </pc:spChg>
        <pc:spChg chg="add mod">
          <ac:chgData name="Judson Santiago" userId="ebb108da2f256286" providerId="LiveId" clId="{1B40B465-A490-44B1-A289-DC6AE814EDD7}" dt="2021-04-22T00:04:01.863" v="1795" actId="20577"/>
          <ac:spMkLst>
            <pc:docMk/>
            <pc:sldMk cId="3731562923" sldId="334"/>
            <ac:spMk id="176" creationId="{54353A7E-4549-4FC4-B252-E467F775BB4D}"/>
          </ac:spMkLst>
        </pc:spChg>
        <pc:spChg chg="mod">
          <ac:chgData name="Judson Santiago" userId="ebb108da2f256286" providerId="LiveId" clId="{1B40B465-A490-44B1-A289-DC6AE814EDD7}" dt="2021-04-22T00:01:15.647" v="1776" actId="555"/>
          <ac:spMkLst>
            <pc:docMk/>
            <pc:sldMk cId="3731562923" sldId="334"/>
            <ac:spMk id="196" creationId="{69B2B6CD-414E-4FD4-9D51-6B16E9929CA7}"/>
          </ac:spMkLst>
        </pc:spChg>
        <pc:spChg chg="mod">
          <ac:chgData name="Judson Santiago" userId="ebb108da2f256286" providerId="LiveId" clId="{1B40B465-A490-44B1-A289-DC6AE814EDD7}" dt="2021-04-22T00:01:15.647" v="1776" actId="555"/>
          <ac:spMkLst>
            <pc:docMk/>
            <pc:sldMk cId="3731562923" sldId="334"/>
            <ac:spMk id="197" creationId="{87B8B1A9-879B-4F48-97E2-0891BA626709}"/>
          </ac:spMkLst>
        </pc:spChg>
        <pc:spChg chg="mod">
          <ac:chgData name="Judson Santiago" userId="ebb108da2f256286" providerId="LiveId" clId="{1B40B465-A490-44B1-A289-DC6AE814EDD7}" dt="2021-04-22T00:01:15.647" v="1776" actId="555"/>
          <ac:spMkLst>
            <pc:docMk/>
            <pc:sldMk cId="3731562923" sldId="334"/>
            <ac:spMk id="198" creationId="{6AD193AF-E8A6-4255-9E80-D63A0FF2A25E}"/>
          </ac:spMkLst>
        </pc:spChg>
        <pc:spChg chg="mod">
          <ac:chgData name="Judson Santiago" userId="ebb108da2f256286" providerId="LiveId" clId="{1B40B465-A490-44B1-A289-DC6AE814EDD7}" dt="2021-04-22T00:01:15.647" v="1776" actId="555"/>
          <ac:spMkLst>
            <pc:docMk/>
            <pc:sldMk cId="3731562923" sldId="334"/>
            <ac:spMk id="201" creationId="{DE567A3D-8E64-47CE-8AD4-307D6DC44AFE}"/>
          </ac:spMkLst>
        </pc:spChg>
        <pc:spChg chg="mod">
          <ac:chgData name="Judson Santiago" userId="ebb108da2f256286" providerId="LiveId" clId="{1B40B465-A490-44B1-A289-DC6AE814EDD7}" dt="2021-04-22T00:01:35.870" v="1780" actId="1037"/>
          <ac:spMkLst>
            <pc:docMk/>
            <pc:sldMk cId="3731562923" sldId="334"/>
            <ac:spMk id="205" creationId="{7BD2E6BB-F87C-48FA-B529-2B6D98838A66}"/>
          </ac:spMkLst>
        </pc:spChg>
        <pc:graphicFrameChg chg="mod">
          <ac:chgData name="Judson Santiago" userId="ebb108da2f256286" providerId="LiveId" clId="{1B40B465-A490-44B1-A289-DC6AE814EDD7}" dt="2021-04-22T00:04:20.254" v="1799" actId="1076"/>
          <ac:graphicFrameMkLst>
            <pc:docMk/>
            <pc:sldMk cId="3731562923" sldId="334"/>
            <ac:graphicFrameMk id="3" creationId="{76383599-03CF-41B3-8E9E-9B1CF52581DF}"/>
          </ac:graphicFrameMkLst>
        </pc:graphicFrameChg>
        <pc:graphicFrameChg chg="mod">
          <ac:chgData name="Judson Santiago" userId="ebb108da2f256286" providerId="LiveId" clId="{1B40B465-A490-44B1-A289-DC6AE814EDD7}" dt="2021-04-22T00:04:20.254" v="1799" actId="1076"/>
          <ac:graphicFrameMkLst>
            <pc:docMk/>
            <pc:sldMk cId="3731562923" sldId="334"/>
            <ac:graphicFrameMk id="5" creationId="{3E7EA538-6A06-4DE1-A1B7-89F40EA025E3}"/>
          </ac:graphicFrameMkLst>
        </pc:graphicFrameChg>
        <pc:graphicFrameChg chg="mod">
          <ac:chgData name="Judson Santiago" userId="ebb108da2f256286" providerId="LiveId" clId="{1B40B465-A490-44B1-A289-DC6AE814EDD7}" dt="2021-04-22T00:04:20.254" v="1799" actId="1076"/>
          <ac:graphicFrameMkLst>
            <pc:docMk/>
            <pc:sldMk cId="3731562923" sldId="334"/>
            <ac:graphicFrameMk id="146" creationId="{5E5C5E29-5052-48BD-B9AC-C66C12D02EDC}"/>
          </ac:graphicFrameMkLst>
        </pc:graphicFrameChg>
        <pc:graphicFrameChg chg="add mod modGraphic">
          <ac:chgData name="Judson Santiago" userId="ebb108da2f256286" providerId="LiveId" clId="{1B40B465-A490-44B1-A289-DC6AE814EDD7}" dt="2021-04-22T00:04:20.254" v="1799" actId="1076"/>
          <ac:graphicFrameMkLst>
            <pc:docMk/>
            <pc:sldMk cId="3731562923" sldId="334"/>
            <ac:graphicFrameMk id="175" creationId="{AE2AEC05-E587-49B3-BFBE-97BF62F1A6BA}"/>
          </ac:graphicFrameMkLst>
        </pc:graphicFrameChg>
        <pc:picChg chg="mod">
          <ac:chgData name="Judson Santiago" userId="ebb108da2f256286" providerId="LiveId" clId="{1B40B465-A490-44B1-A289-DC6AE814EDD7}" dt="2021-04-22T00:02:00.704" v="1785" actId="1037"/>
          <ac:picMkLst>
            <pc:docMk/>
            <pc:sldMk cId="3731562923" sldId="334"/>
            <ac:picMk id="145" creationId="{1E60DECC-D6FF-444A-8080-D605499B993E}"/>
          </ac:picMkLst>
        </pc:picChg>
        <pc:picChg chg="add mod">
          <ac:chgData name="Judson Santiago" userId="ebb108da2f256286" providerId="LiveId" clId="{1B40B465-A490-44B1-A289-DC6AE814EDD7}" dt="2021-04-22T00:01:52.377" v="1784" actId="1037"/>
          <ac:picMkLst>
            <pc:docMk/>
            <pc:sldMk cId="3731562923" sldId="334"/>
            <ac:picMk id="147" creationId="{62E55DDE-0B22-4AF8-8F06-622680BB2C88}"/>
          </ac:picMkLst>
        </pc:picChg>
        <pc:picChg chg="mod">
          <ac:chgData name="Judson Santiago" userId="ebb108da2f256286" providerId="LiveId" clId="{1B40B465-A490-44B1-A289-DC6AE814EDD7}" dt="2021-04-22T00:00:40.940" v="1774" actId="1038"/>
          <ac:picMkLst>
            <pc:docMk/>
            <pc:sldMk cId="3731562923" sldId="334"/>
            <ac:picMk id="199" creationId="{C79942E4-A5F5-4281-96A8-69AB85D4D36B}"/>
          </ac:picMkLst>
        </pc:picChg>
        <pc:picChg chg="mod">
          <ac:chgData name="Judson Santiago" userId="ebb108da2f256286" providerId="LiveId" clId="{1B40B465-A490-44B1-A289-DC6AE814EDD7}" dt="2021-04-22T00:00:40.940" v="1774" actId="1038"/>
          <ac:picMkLst>
            <pc:docMk/>
            <pc:sldMk cId="3731562923" sldId="334"/>
            <ac:picMk id="204" creationId="{82203C8C-F115-4F39-BA5A-54864C39A7A2}"/>
          </ac:picMkLst>
        </pc:picChg>
      </pc:sldChg>
      <pc:sldChg chg="addSp delSp modSp add mod delAnim modAnim">
        <pc:chgData name="Judson Santiago" userId="ebb108da2f256286" providerId="LiveId" clId="{1B40B465-A490-44B1-A289-DC6AE814EDD7}" dt="2021-04-22T02:35:28.051" v="1848"/>
        <pc:sldMkLst>
          <pc:docMk/>
          <pc:sldMk cId="2680743521" sldId="335"/>
        </pc:sldMkLst>
        <pc:spChg chg="mod">
          <ac:chgData name="Judson Santiago" userId="ebb108da2f256286" providerId="LiveId" clId="{1B40B465-A490-44B1-A289-DC6AE814EDD7}" dt="2021-04-22T02:31:34.737" v="1821" actId="1076"/>
          <ac:spMkLst>
            <pc:docMk/>
            <pc:sldMk cId="2680743521" sldId="335"/>
            <ac:spMk id="2" creationId="{50DF77B9-B6AC-4BF1-A887-FB12E548741E}"/>
          </ac:spMkLst>
        </pc:spChg>
        <pc:spChg chg="mod">
          <ac:chgData name="Judson Santiago" userId="ebb108da2f256286" providerId="LiveId" clId="{1B40B465-A490-44B1-A289-DC6AE814EDD7}" dt="2021-04-22T02:30:54.805" v="1813" actId="20577"/>
          <ac:spMkLst>
            <pc:docMk/>
            <pc:sldMk cId="2680743521" sldId="335"/>
            <ac:spMk id="49" creationId="{3F286B3D-6992-4C2A-9802-B98D2AE61571}"/>
          </ac:spMkLst>
        </pc:spChg>
        <pc:spChg chg="mod">
          <ac:chgData name="Judson Santiago" userId="ebb108da2f256286" providerId="LiveId" clId="{1B40B465-A490-44B1-A289-DC6AE814EDD7}" dt="2021-04-22T02:30:58.993" v="1814" actId="20577"/>
          <ac:spMkLst>
            <pc:docMk/>
            <pc:sldMk cId="2680743521" sldId="335"/>
            <ac:spMk id="67" creationId="{323DCAC5-1E95-4BD9-B92C-B1C55B686F7F}"/>
          </ac:spMkLst>
        </pc:spChg>
        <pc:spChg chg="mod">
          <ac:chgData name="Judson Santiago" userId="ebb108da2f256286" providerId="LiveId" clId="{1B40B465-A490-44B1-A289-DC6AE814EDD7}" dt="2021-04-22T02:34:21.362" v="1832" actId="6549"/>
          <ac:spMkLst>
            <pc:docMk/>
            <pc:sldMk cId="2680743521" sldId="335"/>
            <ac:spMk id="122" creationId="{CFDA58E9-A255-4A33-B14C-93644490C9EB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3" creationId="{F1119960-4931-49C6-AC5A-1B730B765CB9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4" creationId="{9DD15A3A-91FA-4827-A68A-15A5D439DB71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5" creationId="{4D38245A-D253-4631-87A2-4AA8E4C6CED8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6" creationId="{C930EDD5-FCE9-4164-9F9B-F275F7BA11E3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7" creationId="{4D9F3AA1-A385-4874-B1CC-DCFD16C94337}"/>
          </ac:spMkLst>
        </pc:spChg>
        <pc:spChg chg="mod">
          <ac:chgData name="Judson Santiago" userId="ebb108da2f256286" providerId="LiveId" clId="{1B40B465-A490-44B1-A289-DC6AE814EDD7}" dt="2021-04-22T02:34:26.139" v="1837" actId="1037"/>
          <ac:spMkLst>
            <pc:docMk/>
            <pc:sldMk cId="2680743521" sldId="335"/>
            <ac:spMk id="128" creationId="{56D96835-0975-4DFF-95C2-9CFA967B0C25}"/>
          </ac:spMkLst>
        </pc:spChg>
        <pc:spChg chg="mod">
          <ac:chgData name="Judson Santiago" userId="ebb108da2f256286" providerId="LiveId" clId="{1B40B465-A490-44B1-A289-DC6AE814EDD7}" dt="2021-04-22T02:34:58.418" v="1840" actId="6549"/>
          <ac:spMkLst>
            <pc:docMk/>
            <pc:sldMk cId="2680743521" sldId="335"/>
            <ac:spMk id="129" creationId="{47367BDA-C39F-43DB-991F-8107644BCFEE}"/>
          </ac:spMkLst>
        </pc:spChg>
        <pc:spChg chg="mod">
          <ac:chgData name="Judson Santiago" userId="ebb108da2f256286" providerId="LiveId" clId="{1B40B465-A490-44B1-A289-DC6AE814EDD7}" dt="2021-04-22T02:35:02.553" v="1845" actId="1037"/>
          <ac:spMkLst>
            <pc:docMk/>
            <pc:sldMk cId="2680743521" sldId="335"/>
            <ac:spMk id="130" creationId="{B97AE8DE-3B56-48D5-996F-3FF321250306}"/>
          </ac:spMkLst>
        </pc:spChg>
        <pc:spChg chg="del">
          <ac:chgData name="Judson Santiago" userId="ebb108da2f256286" providerId="LiveId" clId="{1B40B465-A490-44B1-A289-DC6AE814EDD7}" dt="2021-04-22T02:34:14.872" v="1831" actId="478"/>
          <ac:spMkLst>
            <pc:docMk/>
            <pc:sldMk cId="2680743521" sldId="335"/>
            <ac:spMk id="131" creationId="{FA184503-1B34-49C7-9382-3580AB41F20C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33" creationId="{F18EFF32-CEFA-44C6-8393-1B201A5DA05E}"/>
          </ac:spMkLst>
        </pc:spChg>
        <pc:spChg chg="del mod">
          <ac:chgData name="Judson Santiago" userId="ebb108da2f256286" providerId="LiveId" clId="{1B40B465-A490-44B1-A289-DC6AE814EDD7}" dt="2021-04-22T02:34:56.136" v="1839" actId="478"/>
          <ac:spMkLst>
            <pc:docMk/>
            <pc:sldMk cId="2680743521" sldId="335"/>
            <ac:spMk id="136" creationId="{5D1B5313-E834-4BB7-92BF-EFCEB7310F3B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38" creationId="{721AA1EF-B8D0-4CAD-B0B8-9E4EAF385D03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39" creationId="{2D2E24F0-4DCD-4A85-AFB5-9FF760E874DA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0" creationId="{1D9099F1-8D33-410C-997A-6007E934D31D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1" creationId="{8E59460F-C2B7-401B-B940-775A2CC24F5D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3" creationId="{91E84D8D-9639-415A-A8D2-CBC7BFDF33E5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4" creationId="{31FD1467-7415-4D82-B498-70A9C942D234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5" creationId="{A63621A2-F1AC-44A5-A01C-3E9A804F67D0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6" creationId="{90AD56B1-9BC4-4A07-9453-64BDF3E0B9D1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48" creationId="{569627CB-D2AF-491B-8A97-59A1824EB40E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50" creationId="{360FBDF6-C921-4590-BCE3-F24F11BC8F3A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54" creationId="{0863C895-F641-43F5-9F37-1734A3CC32CD}"/>
          </ac:spMkLst>
        </pc:spChg>
        <pc:spChg chg="add mod">
          <ac:chgData name="Judson Santiago" userId="ebb108da2f256286" providerId="LiveId" clId="{1B40B465-A490-44B1-A289-DC6AE814EDD7}" dt="2021-04-22T02:30:03.292" v="1809" actId="1037"/>
          <ac:spMkLst>
            <pc:docMk/>
            <pc:sldMk cId="2680743521" sldId="335"/>
            <ac:spMk id="156" creationId="{A2A02A9C-270D-4688-A043-4D03F7CB59D9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58" creationId="{DA2CF450-AF90-45B3-8B99-2E51B93B4351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59" creationId="{AA2BEB67-2001-4726-A027-AD876692DEEC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0" creationId="{68A0CBBF-67BD-43DC-A19D-311DCC1CD745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2" creationId="{CE84AC88-CC6D-4800-A4C8-BC8B64C351D1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3" creationId="{4A8B26AE-9831-48D3-9E7A-FC12DAD66218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4" creationId="{80BBF459-2403-415D-BFDC-A3F9217BEDF4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5" creationId="{742E28B1-EF46-422F-9874-FA9514391BC4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7" creationId="{485B3CCD-D6A0-431A-B3EA-89C9374005FE}"/>
          </ac:spMkLst>
        </pc:spChg>
        <pc:spChg chg="add mod">
          <ac:chgData name="Judson Santiago" userId="ebb108da2f256286" providerId="LiveId" clId="{1B40B465-A490-44B1-A289-DC6AE814EDD7}" dt="2021-04-22T02:32:10.227" v="1826" actId="14100"/>
          <ac:spMkLst>
            <pc:docMk/>
            <pc:sldMk cId="2680743521" sldId="335"/>
            <ac:spMk id="168" creationId="{B24781DC-EBAA-4FA5-8FD9-FF560810288F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69" creationId="{ACCDC7A4-671E-4236-8E0D-760DC9CB70C4}"/>
          </ac:spMkLst>
        </pc:spChg>
        <pc:spChg chg="del">
          <ac:chgData name="Judson Santiago" userId="ebb108da2f256286" providerId="LiveId" clId="{1B40B465-A490-44B1-A289-DC6AE814EDD7}" dt="2021-04-22T02:29:58.832" v="1802" actId="478"/>
          <ac:spMkLst>
            <pc:docMk/>
            <pc:sldMk cId="2680743521" sldId="335"/>
            <ac:spMk id="171" creationId="{977B681A-8E53-4B43-A540-CC2973D1F528}"/>
          </ac:spMkLst>
        </pc:spChg>
        <pc:graphicFrameChg chg="del">
          <ac:chgData name="Judson Santiago" userId="ebb108da2f256286" providerId="LiveId" clId="{1B40B465-A490-44B1-A289-DC6AE814EDD7}" dt="2021-04-22T02:29:58.832" v="1802" actId="478"/>
          <ac:graphicFrameMkLst>
            <pc:docMk/>
            <pc:sldMk cId="2680743521" sldId="335"/>
            <ac:graphicFrameMk id="132" creationId="{212FD2FD-A003-49F6-B6B5-3C6B09B5B600}"/>
          </ac:graphicFrameMkLst>
        </pc:graphicFrameChg>
        <pc:graphicFrameChg chg="del">
          <ac:chgData name="Judson Santiago" userId="ebb108da2f256286" providerId="LiveId" clId="{1B40B465-A490-44B1-A289-DC6AE814EDD7}" dt="2021-04-22T02:29:58.832" v="1802" actId="478"/>
          <ac:graphicFrameMkLst>
            <pc:docMk/>
            <pc:sldMk cId="2680743521" sldId="335"/>
            <ac:graphicFrameMk id="134" creationId="{553F2215-FA8C-4116-9804-4AEB8FDBF59A}"/>
          </ac:graphicFrameMkLst>
        </pc:graphicFrameChg>
        <pc:graphicFrameChg chg="del">
          <ac:chgData name="Judson Santiago" userId="ebb108da2f256286" providerId="LiveId" clId="{1B40B465-A490-44B1-A289-DC6AE814EDD7}" dt="2021-04-22T02:29:58.832" v="1802" actId="478"/>
          <ac:graphicFrameMkLst>
            <pc:docMk/>
            <pc:sldMk cId="2680743521" sldId="335"/>
            <ac:graphicFrameMk id="135" creationId="{D7C61BDB-6F9C-41BF-8444-F1CBBB7B8FB5}"/>
          </ac:graphicFrameMkLst>
        </pc:graphicFrameChg>
        <pc:graphicFrameChg chg="add mod">
          <ac:chgData name="Judson Santiago" userId="ebb108da2f256286" providerId="LiveId" clId="{1B40B465-A490-44B1-A289-DC6AE814EDD7}" dt="2021-04-22T02:30:03.292" v="1809" actId="1037"/>
          <ac:graphicFrameMkLst>
            <pc:docMk/>
            <pc:sldMk cId="2680743521" sldId="335"/>
            <ac:graphicFrameMk id="137" creationId="{1C9FF569-C17E-4878-9CCB-0ED469C71CBD}"/>
          </ac:graphicFrameMkLst>
        </pc:graphicFrameChg>
        <pc:graphicFrameChg chg="add mod">
          <ac:chgData name="Judson Santiago" userId="ebb108da2f256286" providerId="LiveId" clId="{1B40B465-A490-44B1-A289-DC6AE814EDD7}" dt="2021-04-22T02:30:03.292" v="1809" actId="1037"/>
          <ac:graphicFrameMkLst>
            <pc:docMk/>
            <pc:sldMk cId="2680743521" sldId="335"/>
            <ac:graphicFrameMk id="149" creationId="{1AA91B09-FDA0-4A53-B615-DFC0FCC891EB}"/>
          </ac:graphicFrameMkLst>
        </pc:graphicFrameChg>
        <pc:graphicFrameChg chg="add mod">
          <ac:chgData name="Judson Santiago" userId="ebb108da2f256286" providerId="LiveId" clId="{1B40B465-A490-44B1-A289-DC6AE814EDD7}" dt="2021-04-22T02:30:03.292" v="1809" actId="1037"/>
          <ac:graphicFrameMkLst>
            <pc:docMk/>
            <pc:sldMk cId="2680743521" sldId="335"/>
            <ac:graphicFrameMk id="152" creationId="{3AB04CC6-4994-4BF2-AA4F-0EC80551B104}"/>
          </ac:graphicFrameMkLst>
        </pc:graphicFrameChg>
        <pc:graphicFrameChg chg="add mod">
          <ac:chgData name="Judson Santiago" userId="ebb108da2f256286" providerId="LiveId" clId="{1B40B465-A490-44B1-A289-DC6AE814EDD7}" dt="2021-04-22T02:30:03.292" v="1809" actId="1037"/>
          <ac:graphicFrameMkLst>
            <pc:docMk/>
            <pc:sldMk cId="2680743521" sldId="335"/>
            <ac:graphicFrameMk id="155" creationId="{8CA0B00F-4981-4F93-B471-F4B846AF414A}"/>
          </ac:graphicFrameMkLst>
        </pc:graphicFrameChg>
        <pc:picChg chg="del">
          <ac:chgData name="Judson Santiago" userId="ebb108da2f256286" providerId="LiveId" clId="{1B40B465-A490-44B1-A289-DC6AE814EDD7}" dt="2021-04-22T02:29:58.832" v="1802" actId="478"/>
          <ac:picMkLst>
            <pc:docMk/>
            <pc:sldMk cId="2680743521" sldId="335"/>
            <ac:picMk id="121" creationId="{6C3796A4-DD20-4809-9E92-9BF4D2FA0509}"/>
          </ac:picMkLst>
        </pc:picChg>
        <pc:picChg chg="add mod">
          <ac:chgData name="Judson Santiago" userId="ebb108da2f256286" providerId="LiveId" clId="{1B40B465-A490-44B1-A289-DC6AE814EDD7}" dt="2021-04-22T02:31:43.102" v="1822" actId="554"/>
          <ac:picMkLst>
            <pc:docMk/>
            <pc:sldMk cId="2680743521" sldId="335"/>
            <ac:picMk id="142" creationId="{04F679B0-FF76-4F65-9AC3-30203E682291}"/>
          </ac:picMkLst>
        </pc:picChg>
        <pc:picChg chg="add mod">
          <ac:chgData name="Judson Santiago" userId="ebb108da2f256286" providerId="LiveId" clId="{1B40B465-A490-44B1-A289-DC6AE814EDD7}" dt="2021-04-22T02:31:43.102" v="1822" actId="554"/>
          <ac:picMkLst>
            <pc:docMk/>
            <pc:sldMk cId="2680743521" sldId="335"/>
            <ac:picMk id="147" creationId="{06E70DE9-C37B-45E1-A390-27E0BD966D09}"/>
          </ac:picMkLst>
        </pc:picChg>
        <pc:picChg chg="add mod">
          <ac:chgData name="Judson Santiago" userId="ebb108da2f256286" providerId="LiveId" clId="{1B40B465-A490-44B1-A289-DC6AE814EDD7}" dt="2021-04-22T02:31:43.102" v="1822" actId="554"/>
          <ac:picMkLst>
            <pc:docMk/>
            <pc:sldMk cId="2680743521" sldId="335"/>
            <ac:picMk id="151" creationId="{9D8B66BD-952A-4453-B6F1-B5315D23E997}"/>
          </ac:picMkLst>
        </pc:picChg>
        <pc:picChg chg="add mod">
          <ac:chgData name="Judson Santiago" userId="ebb108da2f256286" providerId="LiveId" clId="{1B40B465-A490-44B1-A289-DC6AE814EDD7}" dt="2021-04-22T02:31:43.102" v="1822" actId="554"/>
          <ac:picMkLst>
            <pc:docMk/>
            <pc:sldMk cId="2680743521" sldId="335"/>
            <ac:picMk id="153" creationId="{2F393FC3-2530-4F63-9A7A-A18CD284DFF8}"/>
          </ac:picMkLst>
        </pc:picChg>
        <pc:picChg chg="add mod">
          <ac:chgData name="Judson Santiago" userId="ebb108da2f256286" providerId="LiveId" clId="{1B40B465-A490-44B1-A289-DC6AE814EDD7}" dt="2021-04-22T02:31:43.102" v="1822" actId="554"/>
          <ac:picMkLst>
            <pc:docMk/>
            <pc:sldMk cId="2680743521" sldId="335"/>
            <ac:picMk id="157" creationId="{85DA7A17-472D-4890-8360-B983B8A40F1A}"/>
          </ac:picMkLst>
        </pc:picChg>
        <pc:picChg chg="del">
          <ac:chgData name="Judson Santiago" userId="ebb108da2f256286" providerId="LiveId" clId="{1B40B465-A490-44B1-A289-DC6AE814EDD7}" dt="2021-04-22T02:29:58.832" v="1802" actId="478"/>
          <ac:picMkLst>
            <pc:docMk/>
            <pc:sldMk cId="2680743521" sldId="335"/>
            <ac:picMk id="161" creationId="{ABD09A81-4020-4020-A9BB-C6B9CB8D37E6}"/>
          </ac:picMkLst>
        </pc:picChg>
        <pc:picChg chg="del">
          <ac:chgData name="Judson Santiago" userId="ebb108da2f256286" providerId="LiveId" clId="{1B40B465-A490-44B1-A289-DC6AE814EDD7}" dt="2021-04-22T02:29:58.832" v="1802" actId="478"/>
          <ac:picMkLst>
            <pc:docMk/>
            <pc:sldMk cId="2680743521" sldId="335"/>
            <ac:picMk id="166" creationId="{63D568C9-1DEE-4B01-9314-B66945A0905C}"/>
          </ac:picMkLst>
        </pc:picChg>
        <pc:picChg chg="del">
          <ac:chgData name="Judson Santiago" userId="ebb108da2f256286" providerId="LiveId" clId="{1B40B465-A490-44B1-A289-DC6AE814EDD7}" dt="2021-04-22T02:29:58.832" v="1802" actId="478"/>
          <ac:picMkLst>
            <pc:docMk/>
            <pc:sldMk cId="2680743521" sldId="335"/>
            <ac:picMk id="170" creationId="{40087805-325A-449A-B01E-7DF1690CDD15}"/>
          </ac:picMkLst>
        </pc:picChg>
      </pc:sldChg>
      <pc:sldChg chg="addSp delSp modSp add mod modAnim">
        <pc:chgData name="Judson Santiago" userId="ebb108da2f256286" providerId="LiveId" clId="{1B40B465-A490-44B1-A289-DC6AE814EDD7}" dt="2021-04-22T02:40:19.970" v="1878"/>
        <pc:sldMkLst>
          <pc:docMk/>
          <pc:sldMk cId="19424214" sldId="336"/>
        </pc:sldMkLst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0" creationId="{3A6E4F8F-0DE8-499B-B2E6-8195A1B546E2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1" creationId="{C60E38F2-7150-473B-97F9-E06E33134D15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2" creationId="{B60E0C8F-55E6-4D16-969D-8CB57F5B5EBB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3" creationId="{E96765D2-EAD2-499D-92EC-51C9223EB830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4" creationId="{A2779619-F5ED-45C6-8AE3-4027B1DEB406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5" creationId="{BD9D014D-52A2-4BE4-855C-C3BCE6F181EE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6" creationId="{B4EF1A67-D692-49E3-A898-2F0A631FD4B7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7" creationId="{07C5D549-AF4C-4051-9660-B7D6CAB2A167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8" creationId="{F5C64799-ACE6-4845-825F-32B227CAD40A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29" creationId="{8D22CA4F-181E-4BBD-8CC2-FBAD4102475F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0" creationId="{E8A1308E-97F4-420D-A0AA-BB4A3352B4D8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1" creationId="{8DB10D18-A258-4B86-B0B7-59F3DC323DC8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2" creationId="{B0F9E297-3B07-44B0-ADE9-912B7C05BA60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3" creationId="{E28853F7-ECCA-4B3B-8519-FC197A6875BB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5" creationId="{6652F70C-12EA-4E5E-87C7-EDB5FF52EA7B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6" creationId="{61A786D7-99AD-47E8-86BC-C7C84EC3A1B6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7" creationId="{22EECEA3-A92A-41F2-99D1-6C52200A0585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8" creationId="{06F5112D-7ADA-4B55-A618-A6EC4A85B217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39" creationId="{D2AF5F63-1EB4-49EF-991A-3D62627D3E5E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40" creationId="{0F8EEA96-8491-4269-96D9-8C8FF04512A2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41" creationId="{BC7B0C95-380C-4013-8649-475B0DEB3FF1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42" creationId="{F3263107-9FC6-4066-8D73-E9F79E7AA99D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43" creationId="{BD357A86-0086-4B7D-8FC5-DDBE7A247C81}"/>
          </ac:spMkLst>
        </pc:spChg>
        <pc:spChg chg="add mod">
          <ac:chgData name="Judson Santiago" userId="ebb108da2f256286" providerId="LiveId" clId="{1B40B465-A490-44B1-A289-DC6AE814EDD7}" dt="2021-04-22T02:37:32.307" v="1851" actId="1076"/>
          <ac:spMkLst>
            <pc:docMk/>
            <pc:sldMk cId="19424214" sldId="336"/>
            <ac:spMk id="144" creationId="{EDAF6F01-3BF2-4260-96F4-8C3B48321F77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48" creationId="{D9A68174-0168-4083-BD6F-5E64709B7709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49" creationId="{9CEC4D99-7A3E-4B57-A1F5-EA416B832561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0" creationId="{3E31064E-6CA6-41C3-9F65-1D63439BA7AD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1" creationId="{79046D75-0051-45D3-9A7C-A7BC64442C22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2" creationId="{BC90550C-AAF2-43C6-B0AA-1E50CC937C44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3" creationId="{62CF8377-ACAC-44CD-A0B9-89C47AAD9040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4" creationId="{2207BA84-834B-4F8E-88B6-A94C5C6FC424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5" creationId="{1F8BA142-9CDB-466D-B958-86A3D7738CE4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6" creationId="{F53A2756-8BA9-4185-B933-8B410F68A9FC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7" creationId="{0B253C54-55A4-4DE3-AD94-5A9ADF545A27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8" creationId="{32F3627B-DD63-447E-A07E-DA13C6B03752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59" creationId="{3A61C40F-45D8-4872-929A-9B4D50C8F409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0" creationId="{22C1A8E2-A49A-4841-B7E1-F205F8487B33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1" creationId="{DA7EEFA0-06D3-4648-A03D-F36BFD2FAAAD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2" creationId="{2D9FA6FA-1A2F-4EFB-AA8D-7A16DF4E15D7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3" creationId="{1823815E-E3BC-44EF-9B81-8E831FC27CBF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4" creationId="{0BCBBC8A-88E9-410F-BB85-60B967CF4821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5" creationId="{50B435ED-7B67-4798-8952-987F9F3F21A9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6" creationId="{20768BA5-BD56-43E1-A6E2-C15948D4931A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7" creationId="{45AA39E8-AD6F-4299-89F4-52F6EEBDA75A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8" creationId="{D219B126-AD61-454E-82F8-F8933049AB97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69" creationId="{E2108FD7-5059-40A2-BAE2-4CDC8856D22A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70" creationId="{62951ED7-DAF8-46B1-B0A5-7BF5D6FF464E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71" creationId="{BFF351EA-DE34-4C2E-9B50-EAAC77DC34AB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72" creationId="{FB7870F7-00E0-445E-8ACD-16A45F7A50C4}"/>
          </ac:spMkLst>
        </pc:spChg>
        <pc:spChg chg="del">
          <ac:chgData name="Judson Santiago" userId="ebb108da2f256286" providerId="LiveId" clId="{1B40B465-A490-44B1-A289-DC6AE814EDD7}" dt="2021-04-22T02:37:22.740" v="1849" actId="478"/>
          <ac:spMkLst>
            <pc:docMk/>
            <pc:sldMk cId="19424214" sldId="336"/>
            <ac:spMk id="173" creationId="{201C70D6-3FDB-4456-900D-3D6AD3782B99}"/>
          </ac:spMkLst>
        </pc:spChg>
        <pc:graphicFrameChg chg="add mod modGraphic">
          <ac:chgData name="Judson Santiago" userId="ebb108da2f256286" providerId="LiveId" clId="{1B40B465-A490-44B1-A289-DC6AE814EDD7}" dt="2021-04-22T02:38:46.633" v="1877" actId="20577"/>
          <ac:graphicFrameMkLst>
            <pc:docMk/>
            <pc:sldMk cId="19424214" sldId="336"/>
            <ac:graphicFrameMk id="178" creationId="{943EE74F-9313-4515-BA37-CCD3D1EE597D}"/>
          </ac:graphicFrameMkLst>
        </pc:graphicFrameChg>
        <pc:picChg chg="add mod">
          <ac:chgData name="Judson Santiago" userId="ebb108da2f256286" providerId="LiveId" clId="{1B40B465-A490-44B1-A289-DC6AE814EDD7}" dt="2021-04-22T02:37:51.017" v="1869" actId="1038"/>
          <ac:picMkLst>
            <pc:docMk/>
            <pc:sldMk cId="19424214" sldId="336"/>
            <ac:picMk id="177" creationId="{1B4A66DB-CD7E-4726-BF64-C676BD675B33}"/>
          </ac:picMkLst>
        </pc:picChg>
      </pc:sldChg>
      <pc:sldChg chg="addSp delSp modSp add mod modAnim">
        <pc:chgData name="Judson Santiago" userId="ebb108da2f256286" providerId="LiveId" clId="{1B40B465-A490-44B1-A289-DC6AE814EDD7}" dt="2021-04-22T05:15:48.939" v="3157" actId="1038"/>
        <pc:sldMkLst>
          <pc:docMk/>
          <pc:sldMk cId="1611892891" sldId="337"/>
        </pc:sldMkLst>
        <pc:spChg chg="add mod ord">
          <ac:chgData name="Judson Santiago" userId="ebb108da2f256286" providerId="LiveId" clId="{1B40B465-A490-44B1-A289-DC6AE814EDD7}" dt="2021-04-22T03:04:49.001" v="2054" actId="208"/>
          <ac:spMkLst>
            <pc:docMk/>
            <pc:sldMk cId="1611892891" sldId="337"/>
            <ac:spMk id="4" creationId="{6717D3DE-E1D2-4639-8A52-97810B718B48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63" creationId="{C1254870-9282-48BD-A936-F6F4AF766A56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0" creationId="{3A6E4F8F-0DE8-499B-B2E6-8195A1B546E2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1" creationId="{C60E38F2-7150-473B-97F9-E06E33134D15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2" creationId="{B60E0C8F-55E6-4D16-969D-8CB57F5B5EBB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3" creationId="{E96765D2-EAD2-499D-92EC-51C9223EB830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4" creationId="{A2779619-F5ED-45C6-8AE3-4027B1DEB406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5" creationId="{BD9D014D-52A2-4BE4-855C-C3BCE6F181EE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6" creationId="{B4EF1A67-D692-49E3-A898-2F0A631FD4B7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7" creationId="{07C5D549-AF4C-4051-9660-B7D6CAB2A167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8" creationId="{F5C64799-ACE6-4845-825F-32B227CAD40A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29" creationId="{8D22CA4F-181E-4BBD-8CC2-FBAD4102475F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0" creationId="{E8A1308E-97F4-420D-A0AA-BB4A3352B4D8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1" creationId="{8DB10D18-A258-4B86-B0B7-59F3DC323DC8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2" creationId="{B0F9E297-3B07-44B0-ADE9-912B7C05BA60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3" creationId="{E28853F7-ECCA-4B3B-8519-FC197A6875BB}"/>
          </ac:spMkLst>
        </pc:spChg>
        <pc:spChg chg="mod">
          <ac:chgData name="Judson Santiago" userId="ebb108da2f256286" providerId="LiveId" clId="{1B40B465-A490-44B1-A289-DC6AE814EDD7}" dt="2021-04-22T02:48:32.388" v="2003" actId="1035"/>
          <ac:spMkLst>
            <pc:docMk/>
            <pc:sldMk cId="1611892891" sldId="337"/>
            <ac:spMk id="134" creationId="{7C5E82E9-4974-449A-B1F7-C43EC232C62B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5" creationId="{6652F70C-12EA-4E5E-87C7-EDB5FF52EA7B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6" creationId="{61A786D7-99AD-47E8-86BC-C7C84EC3A1B6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7" creationId="{22EECEA3-A92A-41F2-99D1-6C52200A0585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8" creationId="{06F5112D-7ADA-4B55-A618-A6EC4A85B217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39" creationId="{D2AF5F63-1EB4-49EF-991A-3D62627D3E5E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40" creationId="{0F8EEA96-8491-4269-96D9-8C8FF04512A2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41" creationId="{BC7B0C95-380C-4013-8649-475B0DEB3FF1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42" creationId="{F3263107-9FC6-4066-8D73-E9F79E7AA99D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43" creationId="{BD357A86-0086-4B7D-8FC5-DDBE7A247C81}"/>
          </ac:spMkLst>
        </pc:spChg>
        <pc:spChg chg="del">
          <ac:chgData name="Judson Santiago" userId="ebb108da2f256286" providerId="LiveId" clId="{1B40B465-A490-44B1-A289-DC6AE814EDD7}" dt="2021-04-22T02:41:45.536" v="1881" actId="478"/>
          <ac:spMkLst>
            <pc:docMk/>
            <pc:sldMk cId="1611892891" sldId="337"/>
            <ac:spMk id="144" creationId="{EDAF6F01-3BF2-4260-96F4-8C3B48321F77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49" creationId="{04F6D40E-877B-4223-8A18-60B09C5A976E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51" creationId="{0A033CA2-7A36-4F39-90CC-27661F43467E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52" creationId="{F56C6157-A4DD-436D-ABEE-F116A5899968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55" creationId="{A084974B-9827-4C50-B567-D182D88FA4A0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57" creationId="{91AB816B-D1D8-42B4-9A31-E9CE6DB72845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59" creationId="{1AC54E1C-2359-472E-98AD-6B4C57B83191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0" creationId="{ED09158C-24C7-44F2-8FB0-F0889B482150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1" creationId="{240434A1-E06E-48E3-8642-F377CAC3B647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2" creationId="{1F6FBCB2-9FDF-4D4F-A38C-AFE20346424F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6" creationId="{98FC859D-B085-4364-BE15-E41DF8DF7A2B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7" creationId="{34B3CB4C-F012-4DB2-AF61-5B5E2EB02BC4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8" creationId="{36784465-927F-4724-B683-65FF40E33C24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69" creationId="{5534103D-4AED-45FC-9F50-00B9C09F5539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73" creationId="{1BB32A19-0667-4068-8CDE-1842BFA41318}"/>
          </ac:spMkLst>
        </pc:spChg>
        <pc:spChg chg="mod topLvl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80" creationId="{16AF9B1E-4027-481D-A5AD-58FD5682D04D}"/>
          </ac:spMkLst>
        </pc:spChg>
        <pc:spChg chg="mod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81" creationId="{E7E15212-9BDA-483E-8131-09F3C13AB006}"/>
          </ac:spMkLst>
        </pc:spChg>
        <pc:spChg chg="mod">
          <ac:chgData name="Judson Santiago" userId="ebb108da2f256286" providerId="LiveId" clId="{1B40B465-A490-44B1-A289-DC6AE814EDD7}" dt="2021-04-22T02:44:17.297" v="1928" actId="165"/>
          <ac:spMkLst>
            <pc:docMk/>
            <pc:sldMk cId="1611892891" sldId="337"/>
            <ac:spMk id="182" creationId="{EEEE9072-0B9E-4EBE-A998-A292EF77627B}"/>
          </ac:spMkLst>
        </pc:spChg>
        <pc:spChg chg="add mod">
          <ac:chgData name="Judson Santiago" userId="ebb108da2f256286" providerId="LiveId" clId="{1B40B465-A490-44B1-A289-DC6AE814EDD7}" dt="2021-04-22T02:43:37.814" v="1926" actId="1036"/>
          <ac:spMkLst>
            <pc:docMk/>
            <pc:sldMk cId="1611892891" sldId="337"/>
            <ac:spMk id="183" creationId="{D9B30B35-E619-4AE8-B6AB-F5355C07F6D5}"/>
          </ac:spMkLst>
        </pc:spChg>
        <pc:spChg chg="add mod ord">
          <ac:chgData name="Judson Santiago" userId="ebb108da2f256286" providerId="LiveId" clId="{1B40B465-A490-44B1-A289-DC6AE814EDD7}" dt="2021-04-22T03:05:53.549" v="2060" actId="167"/>
          <ac:spMkLst>
            <pc:docMk/>
            <pc:sldMk cId="1611892891" sldId="337"/>
            <ac:spMk id="194" creationId="{6A9A73F3-3273-47A8-B93E-24DEB8CD4CC7}"/>
          </ac:spMkLst>
        </pc:spChg>
        <pc:spChg chg="add mod ord">
          <ac:chgData name="Judson Santiago" userId="ebb108da2f256286" providerId="LiveId" clId="{1B40B465-A490-44B1-A289-DC6AE814EDD7}" dt="2021-04-22T03:07:43.661" v="2071" actId="167"/>
          <ac:spMkLst>
            <pc:docMk/>
            <pc:sldMk cId="1611892891" sldId="337"/>
            <ac:spMk id="195" creationId="{75E371D2-1638-43A7-9ECF-AC80F95DED8D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07" creationId="{89B17A8A-734D-4E51-8B85-A86C3FBB77DA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08" creationId="{1E199C3F-E10E-43E5-840B-E00E20104743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09" creationId="{12F59CD7-43E0-4B6A-B8DB-66A924938E17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10" creationId="{72107323-6B20-4A1E-A90F-61E07AA9295A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11" creationId="{C99F731A-CB08-4775-A73A-7211F76B7625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12" creationId="{8E0AD31D-2422-4D0C-BAE6-A67E26977FE6}"/>
          </ac:spMkLst>
        </pc:spChg>
        <pc:spChg chg="add mod ord">
          <ac:chgData name="Judson Santiago" userId="ebb108da2f256286" providerId="LiveId" clId="{1B40B465-A490-44B1-A289-DC6AE814EDD7}" dt="2021-04-22T03:11:21.675" v="2089" actId="167"/>
          <ac:spMkLst>
            <pc:docMk/>
            <pc:sldMk cId="1611892891" sldId="337"/>
            <ac:spMk id="213" creationId="{78E93143-9F46-4ABA-8178-7DB06A6711D9}"/>
          </ac:spMkLst>
        </pc:spChg>
        <pc:grpChg chg="mod">
          <ac:chgData name="Judson Santiago" userId="ebb108da2f256286" providerId="LiveId" clId="{1B40B465-A490-44B1-A289-DC6AE814EDD7}" dt="2021-04-22T02:43:45.962" v="1927" actId="1076"/>
          <ac:grpSpMkLst>
            <pc:docMk/>
            <pc:sldMk cId="1611892891" sldId="337"/>
            <ac:grpSpMk id="78" creationId="{A33861C5-324B-4FD6-8E98-401EBA70B406}"/>
          </ac:grpSpMkLst>
        </pc:grpChg>
        <pc:grpChg chg="add del mod">
          <ac:chgData name="Judson Santiago" userId="ebb108da2f256286" providerId="LiveId" clId="{1B40B465-A490-44B1-A289-DC6AE814EDD7}" dt="2021-04-22T02:44:17.297" v="1928" actId="165"/>
          <ac:grpSpMkLst>
            <pc:docMk/>
            <pc:sldMk cId="1611892891" sldId="337"/>
            <ac:grpSpMk id="148" creationId="{8A213119-3A5A-417C-9757-9A48DC54700B}"/>
          </ac:grpSpMkLst>
        </pc:grpChg>
        <pc:grpChg chg="mod topLvl">
          <ac:chgData name="Judson Santiago" userId="ebb108da2f256286" providerId="LiveId" clId="{1B40B465-A490-44B1-A289-DC6AE814EDD7}" dt="2021-04-22T02:44:17.297" v="1928" actId="165"/>
          <ac:grpSpMkLst>
            <pc:docMk/>
            <pc:sldMk cId="1611892891" sldId="337"/>
            <ac:grpSpMk id="156" creationId="{1706A477-E538-4AAF-A5F1-2BA8713EFE58}"/>
          </ac:grpSpMkLst>
        </pc:grpChg>
        <pc:graphicFrameChg chg="mod modGraphic">
          <ac:chgData name="Judson Santiago" userId="ebb108da2f256286" providerId="LiveId" clId="{1B40B465-A490-44B1-A289-DC6AE814EDD7}" dt="2021-04-22T05:15:48.532" v="3156" actId="1038"/>
          <ac:graphicFrameMkLst>
            <pc:docMk/>
            <pc:sldMk cId="1611892891" sldId="337"/>
            <ac:graphicFrameMk id="3" creationId="{76383599-03CF-41B3-8E9E-9B1CF52581DF}"/>
          </ac:graphicFrameMkLst>
        </pc:graphicFrameChg>
        <pc:graphicFrameChg chg="mod modGraphic">
          <ac:chgData name="Judson Santiago" userId="ebb108da2f256286" providerId="LiveId" clId="{1B40B465-A490-44B1-A289-DC6AE814EDD7}" dt="2021-04-22T05:15:48.939" v="3157" actId="1038"/>
          <ac:graphicFrameMkLst>
            <pc:docMk/>
            <pc:sldMk cId="1611892891" sldId="337"/>
            <ac:graphicFrameMk id="5" creationId="{3E7EA538-6A06-4DE1-A1B7-89F40EA025E3}"/>
          </ac:graphicFrameMkLst>
        </pc:graphicFrameChg>
        <pc:graphicFrameChg chg="mod modGraphic">
          <ac:chgData name="Judson Santiago" userId="ebb108da2f256286" providerId="LiveId" clId="{1B40B465-A490-44B1-A289-DC6AE814EDD7}" dt="2021-04-22T05:15:48.111" v="3155" actId="1038"/>
          <ac:graphicFrameMkLst>
            <pc:docMk/>
            <pc:sldMk cId="1611892891" sldId="337"/>
            <ac:graphicFrameMk id="146" creationId="{5E5C5E29-5052-48BD-B9AC-C66C12D02EDC}"/>
          </ac:graphicFrameMkLst>
        </pc:graphicFrameChg>
        <pc:graphicFrameChg chg="mod modGraphic">
          <ac:chgData name="Judson Santiago" userId="ebb108da2f256286" providerId="LiveId" clId="{1B40B465-A490-44B1-A289-DC6AE814EDD7}" dt="2021-04-22T02:59:42.182" v="2041" actId="553"/>
          <ac:graphicFrameMkLst>
            <pc:docMk/>
            <pc:sldMk cId="1611892891" sldId="337"/>
            <ac:graphicFrameMk id="175" creationId="{AE2AEC05-E587-49B3-BFBE-97BF62F1A6BA}"/>
          </ac:graphicFrameMkLst>
        </pc:graphicFrameChg>
        <pc:graphicFrameChg chg="mod modGraphic">
          <ac:chgData name="Judson Santiago" userId="ebb108da2f256286" providerId="LiveId" clId="{1B40B465-A490-44B1-A289-DC6AE814EDD7}" dt="2021-04-22T02:59:42.182" v="2041" actId="553"/>
          <ac:graphicFrameMkLst>
            <pc:docMk/>
            <pc:sldMk cId="1611892891" sldId="337"/>
            <ac:graphicFrameMk id="178" creationId="{943EE74F-9313-4515-BA37-CCD3D1EE597D}"/>
          </ac:graphicFrameMkLst>
        </pc:graphicFrameChg>
        <pc:picChg chg="del">
          <ac:chgData name="Judson Santiago" userId="ebb108da2f256286" providerId="LiveId" clId="{1B40B465-A490-44B1-A289-DC6AE814EDD7}" dt="2021-04-22T02:56:14.112" v="2019" actId="478"/>
          <ac:picMkLst>
            <pc:docMk/>
            <pc:sldMk cId="1611892891" sldId="337"/>
            <ac:picMk id="145" creationId="{1E60DECC-D6FF-444A-8080-D605499B993E}"/>
          </ac:picMkLst>
        </pc:picChg>
        <pc:picChg chg="del">
          <ac:chgData name="Judson Santiago" userId="ebb108da2f256286" providerId="LiveId" clId="{1B40B465-A490-44B1-A289-DC6AE814EDD7}" dt="2021-04-22T02:56:14.112" v="2019" actId="478"/>
          <ac:picMkLst>
            <pc:docMk/>
            <pc:sldMk cId="1611892891" sldId="337"/>
            <ac:picMk id="147" creationId="{62E55DDE-0B22-4AF8-8F06-622680BB2C88}"/>
          </ac:picMkLst>
        </pc:picChg>
        <pc:picChg chg="del">
          <ac:chgData name="Judson Santiago" userId="ebb108da2f256286" providerId="LiveId" clId="{1B40B465-A490-44B1-A289-DC6AE814EDD7}" dt="2021-04-22T02:56:14.112" v="2019" actId="478"/>
          <ac:picMkLst>
            <pc:docMk/>
            <pc:sldMk cId="1611892891" sldId="337"/>
            <ac:picMk id="177" creationId="{1B4A66DB-CD7E-4726-BF64-C676BD675B33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4" creationId="{F9411150-5938-4BC0-A820-F56199CAF881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5" creationId="{7C9B9D56-8403-4E1E-8536-C3682995E942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6" creationId="{C2D8F580-8FB2-4A08-AFE5-6B09B6B9F4C2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7" creationId="{43AB3FAF-05FD-440E-AF15-0A353EFBB161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8" creationId="{0D43A5B4-2C57-4439-BCC2-E18355C699C9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89" creationId="{FC6344C4-E50D-4AF0-A34E-0B3500BE2353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90" creationId="{3CBC3323-0353-456F-866E-05B390834227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91" creationId="{5911E883-68EC-40F4-9BB3-F6416E49C8A4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92" creationId="{BB5A22A8-E2C8-4579-BDAE-34B781E3F055}"/>
          </ac:picMkLst>
        </pc:picChg>
        <pc:picChg chg="add mod">
          <ac:chgData name="Judson Santiago" userId="ebb108da2f256286" providerId="LiveId" clId="{1B40B465-A490-44B1-A289-DC6AE814EDD7}" dt="2021-04-22T02:48:32.388" v="2003" actId="1035"/>
          <ac:picMkLst>
            <pc:docMk/>
            <pc:sldMk cId="1611892891" sldId="337"/>
            <ac:picMk id="193" creationId="{7C1B3D57-0FFC-47AF-B14E-4D72BACCD17B}"/>
          </ac:picMkLst>
        </pc:picChg>
        <pc:picChg chg="del">
          <ac:chgData name="Judson Santiago" userId="ebb108da2f256286" providerId="LiveId" clId="{1B40B465-A490-44B1-A289-DC6AE814EDD7}" dt="2021-04-22T02:56:14.112" v="2019" actId="478"/>
          <ac:picMkLst>
            <pc:docMk/>
            <pc:sldMk cId="1611892891" sldId="337"/>
            <ac:picMk id="199" creationId="{C79942E4-A5F5-4281-96A8-69AB85D4D36B}"/>
          </ac:picMkLst>
        </pc:picChg>
        <pc:picChg chg="del">
          <ac:chgData name="Judson Santiago" userId="ebb108da2f256286" providerId="LiveId" clId="{1B40B465-A490-44B1-A289-DC6AE814EDD7}" dt="2021-04-22T02:56:14.112" v="2019" actId="478"/>
          <ac:picMkLst>
            <pc:docMk/>
            <pc:sldMk cId="1611892891" sldId="337"/>
            <ac:picMk id="204" creationId="{82203C8C-F115-4F39-BA5A-54864C39A7A2}"/>
          </ac:picMkLst>
        </pc:picChg>
        <pc:cxnChg chg="del">
          <ac:chgData name="Judson Santiago" userId="ebb108da2f256286" providerId="LiveId" clId="{1B40B465-A490-44B1-A289-DC6AE814EDD7}" dt="2021-04-22T02:41:45.536" v="1881" actId="478"/>
          <ac:cxnSpMkLst>
            <pc:docMk/>
            <pc:sldMk cId="1611892891" sldId="337"/>
            <ac:cxnSpMk id="69" creationId="{84D4ECA2-984D-4C78-8C25-EAFF0231CEA8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50" creationId="{CCA1F001-BD15-42B2-AAFC-98F61327DAFE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53" creationId="{0F228714-93B5-4009-B70E-E02EF4B405DC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54" creationId="{D09C92A7-F462-4DCB-B210-81FB738EC124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58" creationId="{6C02FD2D-4885-48AD-9AFB-4DE487FACE82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63" creationId="{C75678E6-229B-429E-9841-55A677E36926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64" creationId="{91D914F8-818F-47BA-87DE-9DD4773DDCAF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65" creationId="{96D5BA3F-AB7B-4566-A4A3-4B3E58785545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70" creationId="{00EA5228-0C7A-4F8D-813B-DD3AFB267EFA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71" creationId="{84E5B606-F9C5-455E-98CB-540310B4D639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72" creationId="{7DE113D3-EA03-43E8-896A-BB63453853CB}"/>
          </ac:cxnSpMkLst>
        </pc:cxnChg>
        <pc:cxnChg chg="mod topLvl">
          <ac:chgData name="Judson Santiago" userId="ebb108da2f256286" providerId="LiveId" clId="{1B40B465-A490-44B1-A289-DC6AE814EDD7}" dt="2021-04-22T02:44:17.297" v="1928" actId="165"/>
          <ac:cxnSpMkLst>
            <pc:docMk/>
            <pc:sldMk cId="1611892891" sldId="337"/>
            <ac:cxnSpMk id="179" creationId="{8B589398-290E-4677-9459-97E2EC6B7A39}"/>
          </ac:cxnSpMkLst>
        </pc:cxnChg>
      </pc:sldChg>
      <pc:sldChg chg="addSp delSp modSp add mod delAnim modAnim">
        <pc:chgData name="Judson Santiago" userId="ebb108da2f256286" providerId="LiveId" clId="{1B40B465-A490-44B1-A289-DC6AE814EDD7}" dt="2021-04-22T05:07:42.570" v="3087"/>
        <pc:sldMkLst>
          <pc:docMk/>
          <pc:sldMk cId="2409622123" sldId="338"/>
        </pc:sldMkLst>
        <pc:spChg chg="del mod">
          <ac:chgData name="Judson Santiago" userId="ebb108da2f256286" providerId="LiveId" clId="{1B40B465-A490-44B1-A289-DC6AE814EDD7}" dt="2021-04-22T04:33:34.336" v="2730" actId="478"/>
          <ac:spMkLst>
            <pc:docMk/>
            <pc:sldMk cId="2409622123" sldId="338"/>
            <ac:spMk id="3" creationId="{B86EF206-984D-43BA-B596-3A4708C27977}"/>
          </ac:spMkLst>
        </pc:spChg>
        <pc:spChg chg="add del mod">
          <ac:chgData name="Judson Santiago" userId="ebb108da2f256286" providerId="LiveId" clId="{1B40B465-A490-44B1-A289-DC6AE814EDD7}" dt="2021-04-22T04:33:36.945" v="2731" actId="478"/>
          <ac:spMkLst>
            <pc:docMk/>
            <pc:sldMk cId="2409622123" sldId="338"/>
            <ac:spMk id="13" creationId="{EE9D2602-F133-460B-9061-A7790C59781A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69" creationId="{6046828D-DDBA-46A3-A8A1-CDA4DB129998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70" creationId="{BC25AE77-4D59-41EB-8769-802561545C96}"/>
          </ac:spMkLst>
        </pc:spChg>
        <pc:spChg chg="add del mod">
          <ac:chgData name="Judson Santiago" userId="ebb108da2f256286" providerId="LiveId" clId="{1B40B465-A490-44B1-A289-DC6AE814EDD7}" dt="2021-04-22T04:43:28.215" v="2965" actId="478"/>
          <ac:spMkLst>
            <pc:docMk/>
            <pc:sldMk cId="2409622123" sldId="338"/>
            <ac:spMk id="71" creationId="{BEB71A7C-291F-4C45-9A5E-F77975C67D63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72" creationId="{4501D94A-17A2-4140-A1EE-F7033533D904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73" creationId="{66673895-F2C2-4509-84DF-E7F54D579C04}"/>
          </ac:spMkLst>
        </pc:spChg>
        <pc:spChg chg="add del mod">
          <ac:chgData name="Judson Santiago" userId="ebb108da2f256286" providerId="LiveId" clId="{1B40B465-A490-44B1-A289-DC6AE814EDD7}" dt="2021-04-22T04:43:22.735" v="2963" actId="478"/>
          <ac:spMkLst>
            <pc:docMk/>
            <pc:sldMk cId="2409622123" sldId="338"/>
            <ac:spMk id="74" creationId="{D80D108D-6AA0-483A-8839-19E484492171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75" creationId="{24D38708-D960-44BD-9C9E-E6BAE28A0916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76" creationId="{3B7D85DF-F353-4E45-B39B-57C25B12D99C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77" creationId="{04E65CB0-6878-4B3F-83C8-AC0660E327E2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78" creationId="{A3772719-3EAE-47E8-B8B0-AB3A9CD40B2C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79" creationId="{C7EE4BDF-AF70-40E2-8751-4404D7ED1F9B}"/>
          </ac:spMkLst>
        </pc:spChg>
        <pc:spChg chg="add del mod">
          <ac:chgData name="Judson Santiago" userId="ebb108da2f256286" providerId="LiveId" clId="{1B40B465-A490-44B1-A289-DC6AE814EDD7}" dt="2021-04-22T04:44:15.983" v="2970" actId="478"/>
          <ac:spMkLst>
            <pc:docMk/>
            <pc:sldMk cId="2409622123" sldId="338"/>
            <ac:spMk id="80" creationId="{A475718A-B36B-4D9C-89C2-CD950F15A8D2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3" creationId="{4EC45F39-9746-4EF1-9A3F-13B7C7E83405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4" creationId="{9E88BE61-99C3-4A91-93E3-6B8BFABBA2B5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5" creationId="{CD59FB10-3C8C-49E9-A3D4-87E107C086C2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6" creationId="{FC6B4268-4C69-4CB8-A9F2-09930E7B0EBE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7" creationId="{99FA70B2-5282-486A-B786-4B3B4C94159D}"/>
          </ac:spMkLst>
        </pc:spChg>
        <pc:spChg chg="add mod">
          <ac:chgData name="Judson Santiago" userId="ebb108da2f256286" providerId="LiveId" clId="{1B40B465-A490-44B1-A289-DC6AE814EDD7}" dt="2021-04-22T04:46:18.242" v="2991" actId="1076"/>
          <ac:spMkLst>
            <pc:docMk/>
            <pc:sldMk cId="2409622123" sldId="338"/>
            <ac:spMk id="88" creationId="{3DBB761B-A78B-4B68-ABD1-90C689A3AE55}"/>
          </ac:spMkLst>
        </pc:spChg>
        <pc:spChg chg="add mod">
          <ac:chgData name="Judson Santiago" userId="ebb108da2f256286" providerId="LiveId" clId="{1B40B465-A490-44B1-A289-DC6AE814EDD7}" dt="2021-04-22T04:57:19.891" v="3055" actId="1036"/>
          <ac:spMkLst>
            <pc:docMk/>
            <pc:sldMk cId="2409622123" sldId="338"/>
            <ac:spMk id="89" creationId="{2DD452CA-2C1D-498E-89A8-5FD281E7AAAB}"/>
          </ac:spMkLst>
        </pc:spChg>
        <pc:spChg chg="del">
          <ac:chgData name="Judson Santiago" userId="ebb108da2f256286" providerId="LiveId" clId="{1B40B465-A490-44B1-A289-DC6AE814EDD7}" dt="2021-04-22T04:15:07.348" v="2500" actId="478"/>
          <ac:spMkLst>
            <pc:docMk/>
            <pc:sldMk cId="2409622123" sldId="338"/>
            <ac:spMk id="116" creationId="{5051DE39-891E-4150-BFE7-1F355BAAA95E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17" creationId="{CCDD1723-D5D3-4773-906C-A236822F3F6A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18" creationId="{84A9EDDA-E10E-41D1-A80A-BE23CD0EE801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19" creationId="{31C6EB42-39E0-4E5C-8CAF-B561E18F6E79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20" creationId="{981CD674-F1A0-49C7-AAA4-E96C0B2A5C5E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24" creationId="{4D890ED2-9DC3-4240-96DB-9424FFBF1FB3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25" creationId="{4DF9C23B-73ED-4065-BDFE-399327985A6A}"/>
          </ac:spMkLst>
        </pc:spChg>
        <pc:spChg chg="del">
          <ac:chgData name="Judson Santiago" userId="ebb108da2f256286" providerId="LiveId" clId="{1B40B465-A490-44B1-A289-DC6AE814EDD7}" dt="2021-04-22T04:13:03.474" v="2490" actId="478"/>
          <ac:spMkLst>
            <pc:docMk/>
            <pc:sldMk cId="2409622123" sldId="338"/>
            <ac:spMk id="126" creationId="{0E83277D-C0E2-4616-886B-765DC072C79D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28" creationId="{D8E00581-D6CD-4261-9D0D-254A0F930D1D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29" creationId="{58813EF6-A00C-46EB-92F7-11C57ACDF7D8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0" creationId="{48293105-ADEA-419F-B8C4-39FD632CF537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1" creationId="{55413D65-7A65-416C-8F08-0461EB6E674E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2" creationId="{C7161475-5490-4332-A3AD-55873FF5FD01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3" creationId="{081625DE-9668-4243-BA85-C8B5AFEF2116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4" creationId="{2317E321-F45E-4EF7-9477-A51BC3217493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5" creationId="{9A062C2B-63A7-4428-A875-E6E34C2E99F2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6" creationId="{E5588048-CC83-46D9-B539-7E715EB3BAC7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7" creationId="{49A75D1B-B076-4B61-A1D1-050D64AA0312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8" creationId="{80570075-E7A0-4635-B913-4D109D11EBFE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39" creationId="{09DB4B81-3741-42DF-BCE3-624749389F37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0" creationId="{AF041E03-936D-4A16-A8D5-D90C73885EF4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1" creationId="{2BCA4777-C921-4074-A321-BC24ECC87710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2" creationId="{0AF6C874-9A47-4A62-8E53-B681164BA593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3" creationId="{283EF503-4E12-4D9E-8B5E-F6F69A036102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4" creationId="{85240D38-3658-42DB-85D2-339D7EFBF481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45" creationId="{3626F0D3-CA81-451F-BABF-CE233B3DCA40}"/>
          </ac:spMkLst>
        </pc:spChg>
        <pc:spChg chg="add mod">
          <ac:chgData name="Judson Santiago" userId="ebb108da2f256286" providerId="LiveId" clId="{1B40B465-A490-44B1-A289-DC6AE814EDD7}" dt="2021-04-22T04:14:20.448" v="2497" actId="1076"/>
          <ac:spMkLst>
            <pc:docMk/>
            <pc:sldMk cId="2409622123" sldId="338"/>
            <ac:spMk id="146" creationId="{2FE134C7-8F8B-4318-BF75-FC342724192A}"/>
          </ac:spMkLst>
        </pc:spChg>
        <pc:spChg chg="add mod">
          <ac:chgData name="Judson Santiago" userId="ebb108da2f256286" providerId="LiveId" clId="{1B40B465-A490-44B1-A289-DC6AE814EDD7}" dt="2021-04-22T04:14:20.448" v="2497" actId="1076"/>
          <ac:spMkLst>
            <pc:docMk/>
            <pc:sldMk cId="2409622123" sldId="338"/>
            <ac:spMk id="147" creationId="{D2AEEF21-4AB0-433B-85CF-7374FDB8B128}"/>
          </ac:spMkLst>
        </pc:spChg>
        <pc:spChg chg="add mod">
          <ac:chgData name="Judson Santiago" userId="ebb108da2f256286" providerId="LiveId" clId="{1B40B465-A490-44B1-A289-DC6AE814EDD7}" dt="2021-04-22T04:57:19.891" v="3055" actId="1036"/>
          <ac:spMkLst>
            <pc:docMk/>
            <pc:sldMk cId="2409622123" sldId="338"/>
            <ac:spMk id="148" creationId="{90458487-F916-4D9D-B5D5-1E8EB823A59C}"/>
          </ac:spMkLst>
        </pc:spChg>
        <pc:spChg chg="add mod">
          <ac:chgData name="Judson Santiago" userId="ebb108da2f256286" providerId="LiveId" clId="{1B40B465-A490-44B1-A289-DC6AE814EDD7}" dt="2021-04-22T04:29:42.702" v="2658" actId="6549"/>
          <ac:spMkLst>
            <pc:docMk/>
            <pc:sldMk cId="2409622123" sldId="338"/>
            <ac:spMk id="150" creationId="{06647B46-C810-4FE1-80A2-62166E73E6D1}"/>
          </ac:spMkLst>
        </pc:spChg>
        <pc:spChg chg="add mod">
          <ac:chgData name="Judson Santiago" userId="ebb108da2f256286" providerId="LiveId" clId="{1B40B465-A490-44B1-A289-DC6AE814EDD7}" dt="2021-04-22T04:57:19.891" v="3055" actId="1036"/>
          <ac:spMkLst>
            <pc:docMk/>
            <pc:sldMk cId="2409622123" sldId="338"/>
            <ac:spMk id="151" creationId="{7B318346-8BB1-4E70-92D8-B35FDE20B08B}"/>
          </ac:spMkLst>
        </pc:spChg>
        <pc:spChg chg="add del mod">
          <ac:chgData name="Judson Santiago" userId="ebb108da2f256286" providerId="LiveId" clId="{1B40B465-A490-44B1-A289-DC6AE814EDD7}" dt="2021-04-22T04:44:51.806" v="2973" actId="478"/>
          <ac:spMkLst>
            <pc:docMk/>
            <pc:sldMk cId="2409622123" sldId="338"/>
            <ac:spMk id="153" creationId="{4DA4C63F-72A4-404D-8EE7-DDF34884549F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56" creationId="{3EB97C9B-1550-426C-A889-66263AD05EBE}"/>
          </ac:spMkLst>
        </pc:spChg>
        <pc:spChg chg="add mod">
          <ac:chgData name="Judson Santiago" userId="ebb108da2f256286" providerId="LiveId" clId="{1B40B465-A490-44B1-A289-DC6AE814EDD7}" dt="2021-04-22T04:39:38.627" v="2923" actId="1076"/>
          <ac:spMkLst>
            <pc:docMk/>
            <pc:sldMk cId="2409622123" sldId="338"/>
            <ac:spMk id="158" creationId="{279B8BFC-B4EE-427B-9710-A7E11CF62278}"/>
          </ac:spMkLst>
        </pc:spChg>
        <pc:spChg chg="add del mod">
          <ac:chgData name="Judson Santiago" userId="ebb108da2f256286" providerId="LiveId" clId="{1B40B465-A490-44B1-A289-DC6AE814EDD7}" dt="2021-04-22T04:16:04.293" v="2503" actId="478"/>
          <ac:spMkLst>
            <pc:docMk/>
            <pc:sldMk cId="2409622123" sldId="338"/>
            <ac:spMk id="161" creationId="{A0B84625-DFB4-49E8-B51C-CDF5E6020A81}"/>
          </ac:spMkLst>
        </pc:spChg>
        <pc:spChg chg="add del mod">
          <ac:chgData name="Judson Santiago" userId="ebb108da2f256286" providerId="LiveId" clId="{1B40B465-A490-44B1-A289-DC6AE814EDD7}" dt="2021-04-22T04:29:56.063" v="2659" actId="478"/>
          <ac:spMkLst>
            <pc:docMk/>
            <pc:sldMk cId="2409622123" sldId="338"/>
            <ac:spMk id="162" creationId="{DCC85C2E-8899-44CC-855E-7F49F60F1F20}"/>
          </ac:spMkLst>
        </pc:spChg>
        <pc:spChg chg="add mod">
          <ac:chgData name="Judson Santiago" userId="ebb108da2f256286" providerId="LiveId" clId="{1B40B465-A490-44B1-A289-DC6AE814EDD7}" dt="2021-04-22T04:45:52.607" v="2980" actId="1035"/>
          <ac:spMkLst>
            <pc:docMk/>
            <pc:sldMk cId="2409622123" sldId="338"/>
            <ac:spMk id="163" creationId="{1A822D03-E24A-4E3E-A302-09B2430E04B2}"/>
          </ac:spMkLst>
        </pc:spChg>
        <pc:spChg chg="add mod">
          <ac:chgData name="Judson Santiago" userId="ebb108da2f256286" providerId="LiveId" clId="{1B40B465-A490-44B1-A289-DC6AE814EDD7}" dt="2021-04-22T04:45:52.607" v="2980" actId="1035"/>
          <ac:spMkLst>
            <pc:docMk/>
            <pc:sldMk cId="2409622123" sldId="338"/>
            <ac:spMk id="164" creationId="{59CBF13A-BBDC-4942-9904-7E79AF03ECA7}"/>
          </ac:spMkLst>
        </pc:spChg>
        <pc:spChg chg="add del mod">
          <ac:chgData name="Judson Santiago" userId="ebb108da2f256286" providerId="LiveId" clId="{1B40B465-A490-44B1-A289-DC6AE814EDD7}" dt="2021-04-22T04:29:56.063" v="2659" actId="478"/>
          <ac:spMkLst>
            <pc:docMk/>
            <pc:sldMk cId="2409622123" sldId="338"/>
            <ac:spMk id="165" creationId="{2EF9E9C8-7A34-4003-A4EA-2BD07E6F34F5}"/>
          </ac:spMkLst>
        </pc:spChg>
        <pc:spChg chg="add mod">
          <ac:chgData name="Judson Santiago" userId="ebb108da2f256286" providerId="LiveId" clId="{1B40B465-A490-44B1-A289-DC6AE814EDD7}" dt="2021-04-22T04:50:30.060" v="3020" actId="1037"/>
          <ac:spMkLst>
            <pc:docMk/>
            <pc:sldMk cId="2409622123" sldId="338"/>
            <ac:spMk id="166" creationId="{DEDBEF7F-E23E-4221-8A11-66A9DC0E1236}"/>
          </ac:spMkLst>
        </pc:spChg>
        <pc:spChg chg="add mod">
          <ac:chgData name="Judson Santiago" userId="ebb108da2f256286" providerId="LiveId" clId="{1B40B465-A490-44B1-A289-DC6AE814EDD7}" dt="2021-04-22T04:50:30.060" v="3020" actId="1037"/>
          <ac:spMkLst>
            <pc:docMk/>
            <pc:sldMk cId="2409622123" sldId="338"/>
            <ac:spMk id="167" creationId="{252DD672-D2A3-4DA7-84A4-FEAC4A448C3C}"/>
          </ac:spMkLst>
        </pc:spChg>
        <pc:spChg chg="add mod">
          <ac:chgData name="Judson Santiago" userId="ebb108da2f256286" providerId="LiveId" clId="{1B40B465-A490-44B1-A289-DC6AE814EDD7}" dt="2021-04-22T04:50:30.060" v="3020" actId="1037"/>
          <ac:spMkLst>
            <pc:docMk/>
            <pc:sldMk cId="2409622123" sldId="338"/>
            <ac:spMk id="168" creationId="{F237748D-AF6A-4F18-B692-B5B56A3BE221}"/>
          </ac:spMkLst>
        </pc:spChg>
        <pc:spChg chg="add del mod">
          <ac:chgData name="Judson Santiago" userId="ebb108da2f256286" providerId="LiveId" clId="{1B40B465-A490-44B1-A289-DC6AE814EDD7}" dt="2021-04-22T04:28:26.202" v="2631" actId="478"/>
          <ac:spMkLst>
            <pc:docMk/>
            <pc:sldMk cId="2409622123" sldId="338"/>
            <ac:spMk id="169" creationId="{7CD344BE-E5CF-449F-86AA-87982F4BF84B}"/>
          </ac:spMkLst>
        </pc:spChg>
        <pc:spChg chg="add del mod">
          <ac:chgData name="Judson Santiago" userId="ebb108da2f256286" providerId="LiveId" clId="{1B40B465-A490-44B1-A289-DC6AE814EDD7}" dt="2021-04-22T04:28:26.202" v="2631" actId="478"/>
          <ac:spMkLst>
            <pc:docMk/>
            <pc:sldMk cId="2409622123" sldId="338"/>
            <ac:spMk id="170" creationId="{EDA6FA0E-5384-491D-A23C-E4EF66598AFB}"/>
          </ac:spMkLst>
        </pc:spChg>
        <pc:spChg chg="add mod">
          <ac:chgData name="Judson Santiago" userId="ebb108da2f256286" providerId="LiveId" clId="{1B40B465-A490-44B1-A289-DC6AE814EDD7}" dt="2021-04-22T04:50:30.060" v="3020" actId="1037"/>
          <ac:spMkLst>
            <pc:docMk/>
            <pc:sldMk cId="2409622123" sldId="338"/>
            <ac:spMk id="171" creationId="{922D3802-2467-4C1E-B475-EC24C2786C79}"/>
          </ac:spMkLst>
        </pc:spChg>
        <pc:spChg chg="add del mod">
          <ac:chgData name="Judson Santiago" userId="ebb108da2f256286" providerId="LiveId" clId="{1B40B465-A490-44B1-A289-DC6AE814EDD7}" dt="2021-04-22T04:29:56.063" v="2659" actId="478"/>
          <ac:spMkLst>
            <pc:docMk/>
            <pc:sldMk cId="2409622123" sldId="338"/>
            <ac:spMk id="172" creationId="{BAF0C202-02EA-4466-9298-ABC534592057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74" creationId="{A827A7A6-B80E-4905-9452-6FD94B95F08E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75" creationId="{058E6FD1-0D89-479F-8F15-0B8FF680CF0C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77" creationId="{C9C55D97-0C3E-4FCB-B5F1-10DF960BA75B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79" creationId="{C9D915C2-D9DA-471C-8934-C5E590B9BF04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81" creationId="{6563FAC3-9090-4127-B403-B83F4D9841D3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83" creationId="{39B7960D-4742-48B5-94A8-0B6EB3AA01D4}"/>
          </ac:spMkLst>
        </pc:spChg>
        <pc:spChg chg="mod">
          <ac:chgData name="Judson Santiago" userId="ebb108da2f256286" providerId="LiveId" clId="{1B40B465-A490-44B1-A289-DC6AE814EDD7}" dt="2021-04-22T04:42:32.673" v="2951" actId="1076"/>
          <ac:spMkLst>
            <pc:docMk/>
            <pc:sldMk cId="2409622123" sldId="338"/>
            <ac:spMk id="185" creationId="{1198C244-F2E7-4D5E-864A-900C1D5E647D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87" creationId="{35E7B4F2-22ED-4F2F-A223-7248720B3D09}"/>
          </ac:spMkLst>
        </pc:spChg>
        <pc:spChg chg="del mod">
          <ac:chgData name="Judson Santiago" userId="ebb108da2f256286" providerId="LiveId" clId="{1B40B465-A490-44B1-A289-DC6AE814EDD7}" dt="2021-04-22T04:26:56.900" v="2622" actId="478"/>
          <ac:spMkLst>
            <pc:docMk/>
            <pc:sldMk cId="2409622123" sldId="338"/>
            <ac:spMk id="188" creationId="{EDD8908E-68DD-4A19-A793-91CA5CD00C8B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89" creationId="{28289C7C-FD79-4BAB-A299-1EBC3A8A9DE2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92" creationId="{E1E3A14F-BD2B-4179-8AE7-969A3CC92405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93" creationId="{4B32873D-34CC-4597-A3F9-05B1D3CF80DB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94" creationId="{54CF1BE6-0529-4A03-A7F4-1024FC52CBF5}"/>
          </ac:spMkLst>
        </pc:spChg>
        <pc:spChg chg="mod">
          <ac:chgData name="Judson Santiago" userId="ebb108da2f256286" providerId="LiveId" clId="{1B40B465-A490-44B1-A289-DC6AE814EDD7}" dt="2021-04-22T04:26:50.511" v="2620"/>
          <ac:spMkLst>
            <pc:docMk/>
            <pc:sldMk cId="2409622123" sldId="338"/>
            <ac:spMk id="195" creationId="{F9CCC328-F7DF-47D6-968C-0CDF64C11357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196" creationId="{EB8D7AA3-1278-49FA-847F-F1CCC377B0B1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197" creationId="{384BF4B1-8297-43CF-BDCC-23C37B674C58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198" creationId="{94A958D8-2F36-48AE-BEC9-F8A796C455BA}"/>
          </ac:spMkLst>
        </pc:spChg>
        <pc:spChg chg="add del mod">
          <ac:chgData name="Judson Santiago" userId="ebb108da2f256286" providerId="LiveId" clId="{1B40B465-A490-44B1-A289-DC6AE814EDD7}" dt="2021-04-22T04:31:08.889" v="2667" actId="478"/>
          <ac:spMkLst>
            <pc:docMk/>
            <pc:sldMk cId="2409622123" sldId="338"/>
            <ac:spMk id="199" creationId="{1C915658-ED64-4AFA-88D7-DFCC0A87C665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00" creationId="{3C3EF40E-12F1-4967-82E6-60D4279C0655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01" creationId="{3B3DC3A8-E6A3-4E34-82E4-4CBD3A7A8957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02" creationId="{6FC4860E-F333-4634-A63A-8E58FF5D4922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03" creationId="{A028B082-515D-4ACF-AE02-B13B6DDDBA7C}"/>
          </ac:spMkLst>
        </pc:spChg>
        <pc:spChg chg="add del mod">
          <ac:chgData name="Judson Santiago" userId="ebb108da2f256286" providerId="LiveId" clId="{1B40B465-A490-44B1-A289-DC6AE814EDD7}" dt="2021-04-22T04:34:14.947" v="2755" actId="478"/>
          <ac:spMkLst>
            <pc:docMk/>
            <pc:sldMk cId="2409622123" sldId="338"/>
            <ac:spMk id="204" creationId="{545FBFCE-C104-4899-A3E7-6901225EA985}"/>
          </ac:spMkLst>
        </pc:spChg>
        <pc:spChg chg="add del mod">
          <ac:chgData name="Judson Santiago" userId="ebb108da2f256286" providerId="LiveId" clId="{1B40B465-A490-44B1-A289-DC6AE814EDD7}" dt="2021-04-22T04:34:16.712" v="2756" actId="478"/>
          <ac:spMkLst>
            <pc:docMk/>
            <pc:sldMk cId="2409622123" sldId="338"/>
            <ac:spMk id="205" creationId="{04231AEE-EDCB-44D8-898F-9D088D3FB163}"/>
          </ac:spMkLst>
        </pc:spChg>
        <pc:spChg chg="add del mod">
          <ac:chgData name="Judson Santiago" userId="ebb108da2f256286" providerId="LiveId" clId="{1B40B465-A490-44B1-A289-DC6AE814EDD7}" dt="2021-04-22T04:34:18.993" v="2757" actId="478"/>
          <ac:spMkLst>
            <pc:docMk/>
            <pc:sldMk cId="2409622123" sldId="338"/>
            <ac:spMk id="206" creationId="{54B2D64C-8A5B-43BA-BD95-E4A3417A6B2F}"/>
          </ac:spMkLst>
        </pc:spChg>
        <pc:spChg chg="add del mod">
          <ac:chgData name="Judson Santiago" userId="ebb108da2f256286" providerId="LiveId" clId="{1B40B465-A490-44B1-A289-DC6AE814EDD7}" dt="2021-04-22T04:34:20.653" v="2758" actId="478"/>
          <ac:spMkLst>
            <pc:docMk/>
            <pc:sldMk cId="2409622123" sldId="338"/>
            <ac:spMk id="207" creationId="{50ADFD25-1DE1-4C5B-ABDA-29A5A8DD3686}"/>
          </ac:spMkLst>
        </pc:spChg>
        <pc:spChg chg="add del mod">
          <ac:chgData name="Judson Santiago" userId="ebb108da2f256286" providerId="LiveId" clId="{1B40B465-A490-44B1-A289-DC6AE814EDD7}" dt="2021-04-22T04:34:22.409" v="2759" actId="478"/>
          <ac:spMkLst>
            <pc:docMk/>
            <pc:sldMk cId="2409622123" sldId="338"/>
            <ac:spMk id="208" creationId="{B6C41DC2-84CD-47AE-8454-8588A14E68BE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09" creationId="{11A9D2C3-E32C-462E-ADE5-1B714787BB2F}"/>
          </ac:spMkLst>
        </pc:spChg>
        <pc:spChg chg="add del mod">
          <ac:chgData name="Judson Santiago" userId="ebb108da2f256286" providerId="LiveId" clId="{1B40B465-A490-44B1-A289-DC6AE814EDD7}" dt="2021-04-22T04:34:23.971" v="2760" actId="478"/>
          <ac:spMkLst>
            <pc:docMk/>
            <pc:sldMk cId="2409622123" sldId="338"/>
            <ac:spMk id="210" creationId="{D083E9FF-9685-4C13-BAF4-619BA3696745}"/>
          </ac:spMkLst>
        </pc:spChg>
        <pc:spChg chg="add del mod">
          <ac:chgData name="Judson Santiago" userId="ebb108da2f256286" providerId="LiveId" clId="{1B40B465-A490-44B1-A289-DC6AE814EDD7}" dt="2021-04-22T04:32:11.499" v="2697" actId="478"/>
          <ac:spMkLst>
            <pc:docMk/>
            <pc:sldMk cId="2409622123" sldId="338"/>
            <ac:spMk id="211" creationId="{6D357AB1-E6FF-4CE9-82F3-0946A31C5E3E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12" creationId="{790C9A63-8492-4CDA-BF3B-059DE727AC43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3" creationId="{8F5D619D-D497-4827-AAF0-2CC9E00A45D8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4" creationId="{9CC52ED4-BE13-4731-94B2-4780799F085C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5" creationId="{5EDDBD11-5761-4BEB-82FB-18C7BF794671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6" creationId="{DFE94B58-65A3-4206-A7F6-2ECCB27DCC68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7" creationId="{72B6D5A3-E1DF-4D07-BADA-E2F69CA8F22E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18" creationId="{8D389DDC-5A8B-4FDA-AB71-F019239391D8}"/>
          </ac:spMkLst>
        </pc:spChg>
        <pc:spChg chg="add mod">
          <ac:chgData name="Judson Santiago" userId="ebb108da2f256286" providerId="LiveId" clId="{1B40B465-A490-44B1-A289-DC6AE814EDD7}" dt="2021-04-22T04:45:58.575" v="2982" actId="1036"/>
          <ac:spMkLst>
            <pc:docMk/>
            <pc:sldMk cId="2409622123" sldId="338"/>
            <ac:spMk id="219" creationId="{C1CB22FD-B33C-4F70-A1A0-7F68C513F4A6}"/>
          </ac:spMkLst>
        </pc:spChg>
        <pc:spChg chg="add del mod">
          <ac:chgData name="Judson Santiago" userId="ebb108da2f256286" providerId="LiveId" clId="{1B40B465-A490-44B1-A289-DC6AE814EDD7}" dt="2021-04-22T04:32:08.313" v="2696" actId="478"/>
          <ac:spMkLst>
            <pc:docMk/>
            <pc:sldMk cId="2409622123" sldId="338"/>
            <ac:spMk id="220" creationId="{FC5000DF-9470-4672-8F06-43F99CB7EC76}"/>
          </ac:spMkLst>
        </pc:spChg>
        <pc:spChg chg="add del mod">
          <ac:chgData name="Judson Santiago" userId="ebb108da2f256286" providerId="LiveId" clId="{1B40B465-A490-44B1-A289-DC6AE814EDD7}" dt="2021-04-22T04:32:37.630" v="2704" actId="478"/>
          <ac:spMkLst>
            <pc:docMk/>
            <pc:sldMk cId="2409622123" sldId="338"/>
            <ac:spMk id="221" creationId="{39F4A70A-56EC-402B-99D4-BA8637CD4C6F}"/>
          </ac:spMkLst>
        </pc:spChg>
        <pc:spChg chg="add mod">
          <ac:chgData name="Judson Santiago" userId="ebb108da2f256286" providerId="LiveId" clId="{1B40B465-A490-44B1-A289-DC6AE814EDD7}" dt="2021-04-22T04:35:11.954" v="2803" actId="20577"/>
          <ac:spMkLst>
            <pc:docMk/>
            <pc:sldMk cId="2409622123" sldId="338"/>
            <ac:spMk id="222" creationId="{2F494257-7A44-4B63-8A75-17B4E65DA07B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23" creationId="{AD688F54-13C3-4329-A97D-3123446A7961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24" creationId="{70DFEA7C-0956-437B-99F6-84E1DB5597FD}"/>
          </ac:spMkLst>
        </pc:spChg>
        <pc:spChg chg="add del mod">
          <ac:chgData name="Judson Santiago" userId="ebb108da2f256286" providerId="LiveId" clId="{1B40B465-A490-44B1-A289-DC6AE814EDD7}" dt="2021-04-22T04:35:55.508" v="2808" actId="478"/>
          <ac:spMkLst>
            <pc:docMk/>
            <pc:sldMk cId="2409622123" sldId="338"/>
            <ac:spMk id="225" creationId="{041DAC30-2612-4355-9266-491626277D3E}"/>
          </ac:spMkLst>
        </pc:spChg>
        <pc:spChg chg="add mod">
          <ac:chgData name="Judson Santiago" userId="ebb108da2f256286" providerId="LiveId" clId="{1B40B465-A490-44B1-A289-DC6AE814EDD7}" dt="2021-04-22T04:59:10.100" v="3062" actId="14100"/>
          <ac:spMkLst>
            <pc:docMk/>
            <pc:sldMk cId="2409622123" sldId="338"/>
            <ac:spMk id="226" creationId="{A9D1BF0D-544F-4CCE-9E85-6C7402AAF736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27" creationId="{BE172055-0BC5-4602-8C9A-F01C351AD67E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28" creationId="{FF2C2C7A-784A-4310-B279-8D153C2BDF33}"/>
          </ac:spMkLst>
        </pc:spChg>
        <pc:spChg chg="add del mod">
          <ac:chgData name="Judson Santiago" userId="ebb108da2f256286" providerId="LiveId" clId="{1B40B465-A490-44B1-A289-DC6AE814EDD7}" dt="2021-04-22T04:36:02.319" v="2809" actId="478"/>
          <ac:spMkLst>
            <pc:docMk/>
            <pc:sldMk cId="2409622123" sldId="338"/>
            <ac:spMk id="229" creationId="{AAF42408-710B-4A1C-94DC-518F51A5A430}"/>
          </ac:spMkLst>
        </pc:spChg>
        <pc:spChg chg="add mod">
          <ac:chgData name="Judson Santiago" userId="ebb108da2f256286" providerId="LiveId" clId="{1B40B465-A490-44B1-A289-DC6AE814EDD7}" dt="2021-04-22T04:59:18.189" v="3064" actId="14100"/>
          <ac:spMkLst>
            <pc:docMk/>
            <pc:sldMk cId="2409622123" sldId="338"/>
            <ac:spMk id="230" creationId="{F635B76E-5657-4B95-8BD3-45A2A14D22EC}"/>
          </ac:spMkLst>
        </pc:spChg>
        <pc:spChg chg="add mod">
          <ac:chgData name="Judson Santiago" userId="ebb108da2f256286" providerId="LiveId" clId="{1B40B465-A490-44B1-A289-DC6AE814EDD7}" dt="2021-04-22T04:59:39.143" v="3068" actId="14100"/>
          <ac:spMkLst>
            <pc:docMk/>
            <pc:sldMk cId="2409622123" sldId="338"/>
            <ac:spMk id="231" creationId="{5B1A36A5-134D-43B9-82F3-D13EFD9F27B3}"/>
          </ac:spMkLst>
        </pc:spChg>
        <pc:spChg chg="add del mod">
          <ac:chgData name="Judson Santiago" userId="ebb108da2f256286" providerId="LiveId" clId="{1B40B465-A490-44B1-A289-DC6AE814EDD7}" dt="2021-04-22T04:39:06.381" v="2901" actId="478"/>
          <ac:spMkLst>
            <pc:docMk/>
            <pc:sldMk cId="2409622123" sldId="338"/>
            <ac:spMk id="232" creationId="{0C02710E-854B-4017-A829-25868D7430FD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33" creationId="{3D05A73F-7523-4725-A2F1-E08DD2D1EC36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34" creationId="{BF0D74E1-915D-494B-A940-A108F0F7DAF9}"/>
          </ac:spMkLst>
        </pc:spChg>
        <pc:spChg chg="add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35" creationId="{07A80895-D6BB-4661-8701-6C5F77E2211A}"/>
          </ac:spMkLst>
        </pc:spChg>
        <pc:spChg chg="add del mod">
          <ac:chgData name="Judson Santiago" userId="ebb108da2f256286" providerId="LiveId" clId="{1B40B465-A490-44B1-A289-DC6AE814EDD7}" dt="2021-04-22T04:46:13.071" v="2990" actId="1076"/>
          <ac:spMkLst>
            <pc:docMk/>
            <pc:sldMk cId="2409622123" sldId="338"/>
            <ac:spMk id="236" creationId="{AD2E78CB-7701-4476-B93A-7E90CBFD3FD0}"/>
          </ac:spMkLst>
        </pc:spChg>
        <pc:spChg chg="add mod">
          <ac:chgData name="Judson Santiago" userId="ebb108da2f256286" providerId="LiveId" clId="{1B40B465-A490-44B1-A289-DC6AE814EDD7}" dt="2021-04-22T04:59:55.102" v="3073" actId="14100"/>
          <ac:spMkLst>
            <pc:docMk/>
            <pc:sldMk cId="2409622123" sldId="338"/>
            <ac:spMk id="237" creationId="{C6B4CB8A-06A6-46FF-BAEE-095E61239985}"/>
          </ac:spMkLst>
        </pc:spChg>
        <pc:spChg chg="add mod">
          <ac:chgData name="Judson Santiago" userId="ebb108da2f256286" providerId="LiveId" clId="{1B40B465-A490-44B1-A289-DC6AE814EDD7}" dt="2021-04-22T04:39:45.142" v="2931" actId="20577"/>
          <ac:spMkLst>
            <pc:docMk/>
            <pc:sldMk cId="2409622123" sldId="338"/>
            <ac:spMk id="238" creationId="{1FDA6026-2C7D-4615-A05B-9A5D20C3B847}"/>
          </ac:spMkLst>
        </pc:spChg>
        <pc:grpChg chg="del">
          <ac:chgData name="Judson Santiago" userId="ebb108da2f256286" providerId="LiveId" clId="{1B40B465-A490-44B1-A289-DC6AE814EDD7}" dt="2021-04-22T04:12:48.640" v="2487" actId="478"/>
          <ac:grpSpMkLst>
            <pc:docMk/>
            <pc:sldMk cId="2409622123" sldId="338"/>
            <ac:grpSpMk id="58" creationId="{57E6A732-2CAE-4F7E-8878-D3D96CDC80EA}"/>
          </ac:grpSpMkLst>
        </pc:grpChg>
        <pc:grpChg chg="del">
          <ac:chgData name="Judson Santiago" userId="ebb108da2f256286" providerId="LiveId" clId="{1B40B465-A490-44B1-A289-DC6AE814EDD7}" dt="2021-04-22T04:12:48.640" v="2487" actId="478"/>
          <ac:grpSpMkLst>
            <pc:docMk/>
            <pc:sldMk cId="2409622123" sldId="338"/>
            <ac:grpSpMk id="121" creationId="{4D806150-C419-4CA1-9AA9-63BACA425679}"/>
          </ac:grpSpMkLst>
        </pc:grpChg>
        <pc:grpChg chg="del">
          <ac:chgData name="Judson Santiago" userId="ebb108da2f256286" providerId="LiveId" clId="{1B40B465-A490-44B1-A289-DC6AE814EDD7}" dt="2021-04-22T04:12:48.640" v="2487" actId="478"/>
          <ac:grpSpMkLst>
            <pc:docMk/>
            <pc:sldMk cId="2409622123" sldId="338"/>
            <ac:grpSpMk id="122" creationId="{EFC3C0B8-BE4B-4F6E-A3BB-4A618B40587C}"/>
          </ac:grpSpMkLst>
        </pc:grpChg>
        <pc:grpChg chg="del">
          <ac:chgData name="Judson Santiago" userId="ebb108da2f256286" providerId="LiveId" clId="{1B40B465-A490-44B1-A289-DC6AE814EDD7}" dt="2021-04-22T04:12:48.640" v="2487" actId="478"/>
          <ac:grpSpMkLst>
            <pc:docMk/>
            <pc:sldMk cId="2409622123" sldId="338"/>
            <ac:grpSpMk id="123" creationId="{CF6A1B48-93D9-44DE-9869-F8C04FAB9B08}"/>
          </ac:grpSpMkLst>
        </pc:grpChg>
        <pc:grpChg chg="del mod">
          <ac:chgData name="Judson Santiago" userId="ebb108da2f256286" providerId="LiveId" clId="{1B40B465-A490-44B1-A289-DC6AE814EDD7}" dt="2021-04-22T04:26:50.214" v="2619" actId="478"/>
          <ac:grpSpMkLst>
            <pc:docMk/>
            <pc:sldMk cId="2409622123" sldId="338"/>
            <ac:grpSpMk id="127" creationId="{3070F03E-D86F-49E0-B4F5-FC3AD8426094}"/>
          </ac:grpSpMkLst>
        </pc:grpChg>
        <pc:grpChg chg="add mod">
          <ac:chgData name="Judson Santiago" userId="ebb108da2f256286" providerId="LiveId" clId="{1B40B465-A490-44B1-A289-DC6AE814EDD7}" dt="2021-04-22T04:50:03.555" v="3017" actId="1076"/>
          <ac:grpSpMkLst>
            <pc:docMk/>
            <pc:sldMk cId="2409622123" sldId="338"/>
            <ac:grpSpMk id="173" creationId="{717117B5-3468-4B7C-BFAF-77FA527AD594}"/>
          </ac:grpSpMkLst>
        </pc:grpChg>
        <pc:grpChg chg="mod">
          <ac:chgData name="Judson Santiago" userId="ebb108da2f256286" providerId="LiveId" clId="{1B40B465-A490-44B1-A289-DC6AE814EDD7}" dt="2021-04-22T04:26:50.511" v="2620"/>
          <ac:grpSpMkLst>
            <pc:docMk/>
            <pc:sldMk cId="2409622123" sldId="338"/>
            <ac:grpSpMk id="178" creationId="{E741D333-6CAF-4D4B-9F79-D5BBD5FBD52C}"/>
          </ac:grpSpMkLst>
        </pc:grpChg>
        <pc:graphicFrameChg chg="add mod modGraphic">
          <ac:chgData name="Judson Santiago" userId="ebb108da2f256286" providerId="LiveId" clId="{1B40B465-A490-44B1-A289-DC6AE814EDD7}" dt="2021-04-22T04:49:15.009" v="3012" actId="14100"/>
          <ac:graphicFrameMkLst>
            <pc:docMk/>
            <pc:sldMk cId="2409622123" sldId="338"/>
            <ac:graphicFrameMk id="157" creationId="{EB5B0732-A389-4009-9F0D-944F2F9808A3}"/>
          </ac:graphicFrameMkLst>
        </pc:graphicFrameChg>
        <pc:graphicFrameChg chg="add mod modGraphic">
          <ac:chgData name="Judson Santiago" userId="ebb108da2f256286" providerId="LiveId" clId="{1B40B465-A490-44B1-A289-DC6AE814EDD7}" dt="2021-04-22T04:49:35.793" v="3014" actId="20577"/>
          <ac:graphicFrameMkLst>
            <pc:docMk/>
            <pc:sldMk cId="2409622123" sldId="338"/>
            <ac:graphicFrameMk id="159" creationId="{A1B4D295-2982-435D-9F5B-F96E5C3FE6A8}"/>
          </ac:graphicFrameMkLst>
        </pc:graphicFrameChg>
        <pc:graphicFrameChg chg="add mod modGraphic">
          <ac:chgData name="Judson Santiago" userId="ebb108da2f256286" providerId="LiveId" clId="{1B40B465-A490-44B1-A289-DC6AE814EDD7}" dt="2021-04-22T04:49:43.794" v="3016" actId="20577"/>
          <ac:graphicFrameMkLst>
            <pc:docMk/>
            <pc:sldMk cId="2409622123" sldId="338"/>
            <ac:graphicFrameMk id="160" creationId="{A09DFD69-AF0B-4516-9777-903464F33933}"/>
          </ac:graphicFrameMkLst>
        </pc:graphicFrameChg>
        <pc:picChg chg="add mod">
          <ac:chgData name="Judson Santiago" userId="ebb108da2f256286" providerId="LiveId" clId="{1B40B465-A490-44B1-A289-DC6AE814EDD7}" dt="2021-04-22T04:14:20.448" v="2497" actId="1076"/>
          <ac:picMkLst>
            <pc:docMk/>
            <pc:sldMk cId="2409622123" sldId="338"/>
            <ac:picMk id="149" creationId="{6A723189-B217-42DA-82E8-850A19BB2448}"/>
          </ac:picMkLst>
        </pc:picChg>
        <pc:picChg chg="add mod">
          <ac:chgData name="Judson Santiago" userId="ebb108da2f256286" providerId="LiveId" clId="{1B40B465-A490-44B1-A289-DC6AE814EDD7}" dt="2021-04-22T04:14:20.448" v="2497" actId="1076"/>
          <ac:picMkLst>
            <pc:docMk/>
            <pc:sldMk cId="2409622123" sldId="338"/>
            <ac:picMk id="152" creationId="{DA023991-5BC0-4D49-8DFE-E3F5210B67B5}"/>
          </ac:picMkLst>
        </pc:picChg>
        <pc:picChg chg="add mod">
          <ac:chgData name="Judson Santiago" userId="ebb108da2f256286" providerId="LiveId" clId="{1B40B465-A490-44B1-A289-DC6AE814EDD7}" dt="2021-04-22T04:14:20.448" v="2497" actId="1076"/>
          <ac:picMkLst>
            <pc:docMk/>
            <pc:sldMk cId="2409622123" sldId="338"/>
            <ac:picMk id="154" creationId="{A0AF2AF7-678B-42CA-8FDE-1B01448F5F14}"/>
          </ac:picMkLst>
        </pc:picChg>
        <pc:picChg chg="add del mod">
          <ac:chgData name="Judson Santiago" userId="ebb108da2f256286" providerId="LiveId" clId="{1B40B465-A490-44B1-A289-DC6AE814EDD7}" dt="2021-04-22T04:45:01.984" v="2976" actId="478"/>
          <ac:picMkLst>
            <pc:docMk/>
            <pc:sldMk cId="2409622123" sldId="338"/>
            <ac:picMk id="155" creationId="{C61FF481-C42C-4128-BE77-AE951B96953B}"/>
          </ac:picMkLst>
        </pc:pic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6" creationId="{6D58B4D7-A3D3-4986-97DC-7C05943344A5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8" creationId="{D8376E5E-0C70-44C8-B874-DF4406D6C32F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15" creationId="{9850259A-2180-4BE1-A051-C98980BE4FAA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17" creationId="{D627E3C3-D1BA-44D3-BDB7-BAD89EEF39D5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28" creationId="{B00ED3D7-BB29-4640-8053-8FDFCE115639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29" creationId="{8721AB7E-F409-478B-AE5E-7BC5C23FEA5D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31" creationId="{0D210E51-A6AF-4812-95FB-A617AE03FEA4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34" creationId="{945647E0-D8DC-4B28-B67A-BB1CC0243991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35" creationId="{A46D74BB-7F49-4488-B350-D8501A5AA707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38" creationId="{84BFB6FC-4651-4E5B-A93F-58336F151E99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39" creationId="{BA2B762E-7A08-4FB6-8F1E-E2C4E0816B8C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61" creationId="{1E3950EC-7C7C-4B18-87B8-E7D9A1044D16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63" creationId="{D9622856-A347-4E2A-86AD-73E82DC6FEEA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69" creationId="{73076E30-8983-41C4-8530-78C2B499A764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72" creationId="{9740392B-D562-402B-AEE4-F0BC41E38CB0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73" creationId="{DF878381-4AFD-43A7-883D-FF91AF8211D6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74" creationId="{775D28B0-51E4-4690-8C9E-EF60D048A809}"/>
          </ac:cxnSpMkLst>
        </pc:cxnChg>
        <pc:cxnChg chg="mod">
          <ac:chgData name="Judson Santiago" userId="ebb108da2f256286" providerId="LiveId" clId="{1B40B465-A490-44B1-A289-DC6AE814EDD7}" dt="2021-04-22T04:12:48.640" v="2487" actId="478"/>
          <ac:cxnSpMkLst>
            <pc:docMk/>
            <pc:sldMk cId="2409622123" sldId="338"/>
            <ac:cxnSpMk id="75" creationId="{8CD7105E-C9F8-4F0A-AC1C-88BD5BDE319A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85" creationId="{DE4AA055-657F-4733-9188-A493C349F377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90" creationId="{B7FCFD06-7910-4FD2-9655-69F7CFE7B549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93" creationId="{2880D1DA-1518-458C-819A-234F2B58D945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94" creationId="{7DB5DFFF-FD71-4ED6-88C9-A0C5664F1C7C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95" creationId="{B892BF5E-6A17-4B1B-9589-5E7EF2990F3E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96" creationId="{8CD8EC2E-CCB9-487B-B83A-61605010040F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102" creationId="{1CA43C5D-4D87-4BE7-B76D-BF64F68C1CB5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106" creationId="{002C5DC6-2AE2-444C-8DF3-2FC7883FFB14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110" creationId="{C26A6E73-C3AF-4C2F-B095-60B027CFBF8C}"/>
          </ac:cxnSpMkLst>
        </pc:cxnChg>
        <pc:cxnChg chg="mod">
          <ac:chgData name="Judson Santiago" userId="ebb108da2f256286" providerId="LiveId" clId="{1B40B465-A490-44B1-A289-DC6AE814EDD7}" dt="2021-04-22T04:26:50.214" v="2619" actId="478"/>
          <ac:cxnSpMkLst>
            <pc:docMk/>
            <pc:sldMk cId="2409622123" sldId="338"/>
            <ac:cxnSpMk id="112" creationId="{20E01A9E-F2C1-411A-A4E7-B22143F34940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76" creationId="{6EEC69BB-A674-4D47-AF40-8839C44D29C0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80" creationId="{F8160F26-4A53-4987-93BF-11D36D187E93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82" creationId="{C51BD2C1-7F24-4E20-BEDB-F0C59A579E5B}"/>
          </ac:cxnSpMkLst>
        </pc:cxnChg>
        <pc:cxnChg chg="mod">
          <ac:chgData name="Judson Santiago" userId="ebb108da2f256286" providerId="LiveId" clId="{1B40B465-A490-44B1-A289-DC6AE814EDD7}" dt="2021-04-22T04:42:29.969" v="2950" actId="14100"/>
          <ac:cxnSpMkLst>
            <pc:docMk/>
            <pc:sldMk cId="2409622123" sldId="338"/>
            <ac:cxnSpMk id="184" creationId="{1578535E-36F8-4483-8054-D9DD8866A710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86" creationId="{6558B7DC-B595-498F-9A36-A360AEA80C83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90" creationId="{C1A7762E-E99A-47F4-AFD6-14EB2A68E89A}"/>
          </ac:cxnSpMkLst>
        </pc:cxnChg>
        <pc:cxnChg chg="mod">
          <ac:chgData name="Judson Santiago" userId="ebb108da2f256286" providerId="LiveId" clId="{1B40B465-A490-44B1-A289-DC6AE814EDD7}" dt="2021-04-22T04:26:50.511" v="2620"/>
          <ac:cxnSpMkLst>
            <pc:docMk/>
            <pc:sldMk cId="2409622123" sldId="338"/>
            <ac:cxnSpMk id="191" creationId="{63615F33-8E81-4660-8219-D2131F61C26C}"/>
          </ac:cxnSpMkLst>
        </pc:cxnChg>
      </pc:sldChg>
      <pc:sldChg chg="addSp delSp modSp new mod modAnim">
        <pc:chgData name="Judson Santiago" userId="ebb108da2f256286" providerId="LiveId" clId="{1B40B465-A490-44B1-A289-DC6AE814EDD7}" dt="2021-04-22T05:24:50.232" v="3188" actId="14100"/>
        <pc:sldMkLst>
          <pc:docMk/>
          <pc:sldMk cId="2782523678" sldId="339"/>
        </pc:sldMkLst>
        <pc:spChg chg="mod">
          <ac:chgData name="Judson Santiago" userId="ebb108da2f256286" providerId="LiveId" clId="{1B40B465-A490-44B1-A289-DC6AE814EDD7}" dt="2021-04-22T05:09:14.842" v="3097" actId="20577"/>
          <ac:spMkLst>
            <pc:docMk/>
            <pc:sldMk cId="2782523678" sldId="339"/>
            <ac:spMk id="2" creationId="{2E00888A-655C-4350-91D7-C7405DAD045F}"/>
          </ac:spMkLst>
        </pc:spChg>
        <pc:spChg chg="del">
          <ac:chgData name="Judson Santiago" userId="ebb108da2f256286" providerId="LiveId" clId="{1B40B465-A490-44B1-A289-DC6AE814EDD7}" dt="2021-04-22T05:09:36.754" v="3099" actId="478"/>
          <ac:spMkLst>
            <pc:docMk/>
            <pc:sldMk cId="2782523678" sldId="339"/>
            <ac:spMk id="3" creationId="{B30B5FB6-F4CF-4012-8929-F858CEE4F0F5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4" creationId="{B925B6D9-1285-40CF-9B7E-AE9536A6C3F0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5" creationId="{28172A84-BF19-4972-BC53-F6AEF4DD9790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6" creationId="{6D552CAF-D047-47BA-975E-EB57FB46B44C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8" creationId="{D2194333-1B8A-4E9E-8A64-B0F3B0D7D9F8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9" creationId="{D59B4E4D-57E3-49D2-A22F-501B21B824BC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13" creationId="{E44E7BE4-D86D-4C99-B791-EB358FE1B396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17" creationId="{5E0BC3AA-BE62-4D98-B908-9A9171B0093B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18" creationId="{5621233F-AD29-443C-BB64-4C739E198A0D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20" creationId="{52817ED1-7378-4923-A4CD-D0EEEABF1486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22" creationId="{515B7264-85E4-4D65-A3BB-31B66F811F29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24" creationId="{6D5E9F75-48CC-478D-816D-857072C0519B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26" creationId="{3639A3D2-7D43-4195-9733-6CECDF1B2AD8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28" creationId="{38D6E9E3-BC57-4182-8BBC-FB502F1CCFFB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0" creationId="{496CBF8C-B6D7-4681-9E05-ED3373AC161E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1" creationId="{4B91034F-F032-44F8-A1FA-9E45745E2FAB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4" creationId="{6B0CABF1-BEC1-4074-BDAB-1297FADE68C9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5" creationId="{033C75E6-1C55-4120-B03E-29251F29EF26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6" creationId="{6DE2D40E-1202-4FCE-9393-4E45D3F7C970}"/>
          </ac:spMkLst>
        </pc:spChg>
        <pc:spChg chg="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7" creationId="{F5029BE6-E06C-43F5-8E77-D0B20EE2D1E3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8" creationId="{95FBD826-79A9-4854-A250-B5C3215F665F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39" creationId="{EEC1D36F-AED9-41AB-82AC-62195BFC96F4}"/>
          </ac:spMkLst>
        </pc:spChg>
        <pc:spChg chg="add mod">
          <ac:chgData name="Judson Santiago" userId="ebb108da2f256286" providerId="LiveId" clId="{1B40B465-A490-44B1-A289-DC6AE814EDD7}" dt="2021-04-22T05:09:27.910" v="3098"/>
          <ac:spMkLst>
            <pc:docMk/>
            <pc:sldMk cId="2782523678" sldId="339"/>
            <ac:spMk id="40" creationId="{7EB25179-7C19-440B-842B-1528214C2D50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42" creationId="{BECBDB7E-55F6-4EC1-B4D1-2571224BB195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44" creationId="{3087D364-8280-4327-9213-0D57273A42B4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45" creationId="{166B2C07-AC79-4C8D-957A-B65D1A1F4332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48" creationId="{817C7ABD-3A0A-4F53-BEEA-486BFDAD34FA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50" creationId="{FEC723EC-AF10-4F61-9C68-EB55AAB07E5C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52" creationId="{9C31EB92-5673-4242-823A-18609775762A}"/>
          </ac:spMkLst>
        </pc:spChg>
        <pc:spChg chg="del mod">
          <ac:chgData name="Judson Santiago" userId="ebb108da2f256286" providerId="LiveId" clId="{1B40B465-A490-44B1-A289-DC6AE814EDD7}" dt="2021-04-22T05:10:43.821" v="3109" actId="478"/>
          <ac:spMkLst>
            <pc:docMk/>
            <pc:sldMk cId="2782523678" sldId="339"/>
            <ac:spMk id="53" creationId="{24BC8FB4-6914-47D6-B391-1C1CAF3F515D}"/>
          </ac:spMkLst>
        </pc:spChg>
        <pc:spChg chg="del mod">
          <ac:chgData name="Judson Santiago" userId="ebb108da2f256286" providerId="LiveId" clId="{1B40B465-A490-44B1-A289-DC6AE814EDD7}" dt="2021-04-22T05:11:18.208" v="3119" actId="478"/>
          <ac:spMkLst>
            <pc:docMk/>
            <pc:sldMk cId="2782523678" sldId="339"/>
            <ac:spMk id="54" creationId="{D82A21D3-B024-4CB7-ACC5-6A165111C3E4}"/>
          </ac:spMkLst>
        </pc:spChg>
        <pc:spChg chg="del mod">
          <ac:chgData name="Judson Santiago" userId="ebb108da2f256286" providerId="LiveId" clId="{1B40B465-A490-44B1-A289-DC6AE814EDD7}" dt="2021-04-22T05:10:24.334" v="3105" actId="478"/>
          <ac:spMkLst>
            <pc:docMk/>
            <pc:sldMk cId="2782523678" sldId="339"/>
            <ac:spMk id="55" creationId="{A9A550F1-CFA1-4508-8F69-B4D21C446048}"/>
          </ac:spMkLst>
        </pc:spChg>
        <pc:spChg chg="del mod">
          <ac:chgData name="Judson Santiago" userId="ebb108da2f256286" providerId="LiveId" clId="{1B40B465-A490-44B1-A289-DC6AE814EDD7}" dt="2021-04-22T05:10:52.277" v="3114" actId="478"/>
          <ac:spMkLst>
            <pc:docMk/>
            <pc:sldMk cId="2782523678" sldId="339"/>
            <ac:spMk id="59" creationId="{EABE720E-2DEA-440E-90FC-640BDC9D2869}"/>
          </ac:spMkLst>
        </pc:spChg>
        <pc:spChg chg="mod topLvl">
          <ac:chgData name="Judson Santiago" userId="ebb108da2f256286" providerId="LiveId" clId="{1B40B465-A490-44B1-A289-DC6AE814EDD7}" dt="2021-04-22T05:17:18.553" v="3169" actId="165"/>
          <ac:spMkLst>
            <pc:docMk/>
            <pc:sldMk cId="2782523678" sldId="339"/>
            <ac:spMk id="60" creationId="{28470A7D-1C9F-48AE-B296-E726564D284F}"/>
          </ac:spMkLst>
        </pc:spChg>
        <pc:spChg chg="del mod">
          <ac:chgData name="Judson Santiago" userId="ebb108da2f256286" providerId="LiveId" clId="{1B40B465-A490-44B1-A289-DC6AE814EDD7}" dt="2021-04-22T05:10:11.944" v="3103" actId="478"/>
          <ac:spMkLst>
            <pc:docMk/>
            <pc:sldMk cId="2782523678" sldId="339"/>
            <ac:spMk id="61" creationId="{3432AC8F-1FEB-4451-8607-453EDDEE3712}"/>
          </ac:spMkLst>
        </pc:spChg>
        <pc:spChg chg="del mod">
          <ac:chgData name="Judson Santiago" userId="ebb108da2f256286" providerId="LiveId" clId="{1B40B465-A490-44B1-A289-DC6AE814EDD7}" dt="2021-04-22T05:11:14.302" v="3117" actId="478"/>
          <ac:spMkLst>
            <pc:docMk/>
            <pc:sldMk cId="2782523678" sldId="339"/>
            <ac:spMk id="62" creationId="{B1B356E2-DD1B-4F5A-807F-0B9DA911C121}"/>
          </ac:spMkLst>
        </pc:spChg>
        <pc:spChg chg="del mod">
          <ac:chgData name="Judson Santiago" userId="ebb108da2f256286" providerId="LiveId" clId="{1B40B465-A490-44B1-A289-DC6AE814EDD7}" dt="2021-04-22T05:10:47.602" v="3111" actId="478"/>
          <ac:spMkLst>
            <pc:docMk/>
            <pc:sldMk cId="2782523678" sldId="339"/>
            <ac:spMk id="66" creationId="{D7D76244-41E3-41C4-932C-A9BAD4B05C87}"/>
          </ac:spMkLst>
        </pc:spChg>
        <pc:spChg chg="del mod">
          <ac:chgData name="Judson Santiago" userId="ebb108da2f256286" providerId="LiveId" clId="{1B40B465-A490-44B1-A289-DC6AE814EDD7}" dt="2021-04-22T05:11:10.130" v="3115" actId="478"/>
          <ac:spMkLst>
            <pc:docMk/>
            <pc:sldMk cId="2782523678" sldId="339"/>
            <ac:spMk id="68" creationId="{7BF0405E-BA2D-4A2B-9B3C-E4ACCC5C35CD}"/>
          </ac:spMkLst>
        </pc:spChg>
        <pc:spChg chg="del mod">
          <ac:chgData name="Judson Santiago" userId="ebb108da2f256286" providerId="LiveId" clId="{1B40B465-A490-44B1-A289-DC6AE814EDD7}" dt="2021-04-22T05:10:48.930" v="3112" actId="478"/>
          <ac:spMkLst>
            <pc:docMk/>
            <pc:sldMk cId="2782523678" sldId="339"/>
            <ac:spMk id="69" creationId="{DF7917AE-AAAF-4ED5-A038-4C2809017106}"/>
          </ac:spMkLst>
        </pc:spChg>
        <pc:spChg chg="del mod">
          <ac:chgData name="Judson Santiago" userId="ebb108da2f256286" providerId="LiveId" clId="{1B40B465-A490-44B1-A289-DC6AE814EDD7}" dt="2021-04-22T05:10:40.177" v="3107" actId="478"/>
          <ac:spMkLst>
            <pc:docMk/>
            <pc:sldMk cId="2782523678" sldId="339"/>
            <ac:spMk id="70" creationId="{F464D629-B924-4776-B0D9-B02A59B3D08B}"/>
          </ac:spMkLst>
        </pc:spChg>
        <pc:spChg chg="add mod">
          <ac:chgData name="Judson Santiago" userId="ebb108da2f256286" providerId="LiveId" clId="{1B40B465-A490-44B1-A289-DC6AE814EDD7}" dt="2021-04-22T05:11:55.916" v="3126" actId="6549"/>
          <ac:spMkLst>
            <pc:docMk/>
            <pc:sldMk cId="2782523678" sldId="339"/>
            <ac:spMk id="71" creationId="{F80AA84A-9421-4332-8D26-7B6560A3F45C}"/>
          </ac:spMkLst>
        </pc:spChg>
        <pc:spChg chg="add mod">
          <ac:chgData name="Judson Santiago" userId="ebb108da2f256286" providerId="LiveId" clId="{1B40B465-A490-44B1-A289-DC6AE814EDD7}" dt="2021-04-22T05:12:30.731" v="3128" actId="1076"/>
          <ac:spMkLst>
            <pc:docMk/>
            <pc:sldMk cId="2782523678" sldId="339"/>
            <ac:spMk id="72" creationId="{25B72F3E-B812-4959-81D3-A399B371C41D}"/>
          </ac:spMkLst>
        </pc:spChg>
        <pc:spChg chg="add mod">
          <ac:chgData name="Judson Santiago" userId="ebb108da2f256286" providerId="LiveId" clId="{1B40B465-A490-44B1-A289-DC6AE814EDD7}" dt="2021-04-22T05:12:41.740" v="3130" actId="1076"/>
          <ac:spMkLst>
            <pc:docMk/>
            <pc:sldMk cId="2782523678" sldId="339"/>
            <ac:spMk id="73" creationId="{A73B365F-2E19-4151-A999-2979CF21C9E9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3" creationId="{BA9E8DCD-332F-45BF-A7DD-57E15E2BDA4D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4" creationId="{E0E559E7-C3D1-41B6-9A1D-BA40F34B0B49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5" creationId="{83F7AD30-0164-44B3-A3D7-4CDDCC9614BA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6" creationId="{00217EBC-CD90-4109-A169-F310CAB6CA6A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7" creationId="{90AE8CF6-1CE0-49DF-AC4A-F77AFFA38133}"/>
          </ac:spMkLst>
        </pc:spChg>
        <pc:spChg chg="add mod ord">
          <ac:chgData name="Judson Santiago" userId="ebb108da2f256286" providerId="LiveId" clId="{1B40B465-A490-44B1-A289-DC6AE814EDD7}" dt="2021-04-22T05:17:32.024" v="3170" actId="167"/>
          <ac:spMkLst>
            <pc:docMk/>
            <pc:sldMk cId="2782523678" sldId="339"/>
            <ac:spMk id="88" creationId="{19AC7BB7-E672-4941-8646-6FF87A31E5A8}"/>
          </ac:spMkLst>
        </pc:spChg>
        <pc:grpChg chg="add mod">
          <ac:chgData name="Judson Santiago" userId="ebb108da2f256286" providerId="LiveId" clId="{1B40B465-A490-44B1-A289-DC6AE814EDD7}" dt="2021-04-22T05:09:27.910" v="3098"/>
          <ac:grpSpMkLst>
            <pc:docMk/>
            <pc:sldMk cId="2782523678" sldId="339"/>
            <ac:grpSpMk id="16" creationId="{2C10E6F3-5FFF-49DF-BA07-02EA2CB214CD}"/>
          </ac:grpSpMkLst>
        </pc:grpChg>
        <pc:grpChg chg="mod">
          <ac:chgData name="Judson Santiago" userId="ebb108da2f256286" providerId="LiveId" clId="{1B40B465-A490-44B1-A289-DC6AE814EDD7}" dt="2021-04-22T05:09:27.910" v="3098"/>
          <ac:grpSpMkLst>
            <pc:docMk/>
            <pc:sldMk cId="2782523678" sldId="339"/>
            <ac:grpSpMk id="21" creationId="{A2FEBA68-6417-4348-B84B-56D821D1FD30}"/>
          </ac:grpSpMkLst>
        </pc:grpChg>
        <pc:grpChg chg="add del mod">
          <ac:chgData name="Judson Santiago" userId="ebb108da2f256286" providerId="LiveId" clId="{1B40B465-A490-44B1-A289-DC6AE814EDD7}" dt="2021-04-22T05:17:18.553" v="3169" actId="165"/>
          <ac:grpSpMkLst>
            <pc:docMk/>
            <pc:sldMk cId="2782523678" sldId="339"/>
            <ac:grpSpMk id="41" creationId="{4553F00D-4988-44FA-BE6E-1A4468AA0D2A}"/>
          </ac:grpSpMkLst>
        </pc:grpChg>
        <pc:grpChg chg="del mod">
          <ac:chgData name="Judson Santiago" userId="ebb108da2f256286" providerId="LiveId" clId="{1B40B465-A490-44B1-A289-DC6AE814EDD7}" dt="2021-04-22T05:10:40.177" v="3107" actId="478"/>
          <ac:grpSpMkLst>
            <pc:docMk/>
            <pc:sldMk cId="2782523678" sldId="339"/>
            <ac:grpSpMk id="49" creationId="{8DFFDD5B-BE37-45D9-8B5E-0D5AC4F25EE5}"/>
          </ac:grpSpMkLst>
        </pc:grpChg>
        <pc:graphicFrameChg chg="add mod">
          <ac:chgData name="Judson Santiago" userId="ebb108da2f256286" providerId="LiveId" clId="{1B40B465-A490-44B1-A289-DC6AE814EDD7}" dt="2021-04-22T05:09:27.910" v="3098"/>
          <ac:graphicFrameMkLst>
            <pc:docMk/>
            <pc:sldMk cId="2782523678" sldId="339"/>
            <ac:graphicFrameMk id="12" creationId="{28A5A0CA-493F-494F-AD61-5F09E9866A4E}"/>
          </ac:graphicFrameMkLst>
        </pc:graphicFrameChg>
        <pc:graphicFrameChg chg="add mod">
          <ac:chgData name="Judson Santiago" userId="ebb108da2f256286" providerId="LiveId" clId="{1B40B465-A490-44B1-A289-DC6AE814EDD7}" dt="2021-04-22T05:09:27.910" v="3098"/>
          <ac:graphicFrameMkLst>
            <pc:docMk/>
            <pc:sldMk cId="2782523678" sldId="339"/>
            <ac:graphicFrameMk id="14" creationId="{F969FDBF-03AE-4844-801E-CDB1E9BCC220}"/>
          </ac:graphicFrameMkLst>
        </pc:graphicFrameChg>
        <pc:graphicFrameChg chg="add mod">
          <ac:chgData name="Judson Santiago" userId="ebb108da2f256286" providerId="LiveId" clId="{1B40B465-A490-44B1-A289-DC6AE814EDD7}" dt="2021-04-22T05:09:27.910" v="3098"/>
          <ac:graphicFrameMkLst>
            <pc:docMk/>
            <pc:sldMk cId="2782523678" sldId="339"/>
            <ac:graphicFrameMk id="15" creationId="{70E0CD08-C69D-4C1A-9F62-813F07E51764}"/>
          </ac:graphicFrameMkLst>
        </pc:graphicFrameChg>
        <pc:picChg chg="add del mod">
          <ac:chgData name="Judson Santiago" userId="ebb108da2f256286" providerId="LiveId" clId="{1B40B465-A490-44B1-A289-DC6AE814EDD7}" dt="2021-04-22T05:13:56.444" v="3135" actId="478"/>
          <ac:picMkLst>
            <pc:docMk/>
            <pc:sldMk cId="2782523678" sldId="339"/>
            <ac:picMk id="7" creationId="{7427D170-269E-412E-B498-432B83E2682A}"/>
          </ac:picMkLst>
        </pc:picChg>
        <pc:picChg chg="add del mod">
          <ac:chgData name="Judson Santiago" userId="ebb108da2f256286" providerId="LiveId" clId="{1B40B465-A490-44B1-A289-DC6AE814EDD7}" dt="2021-04-22T05:13:56.444" v="3135" actId="478"/>
          <ac:picMkLst>
            <pc:docMk/>
            <pc:sldMk cId="2782523678" sldId="339"/>
            <ac:picMk id="10" creationId="{8C4A6423-53A3-4F37-AE03-DEE7512716E8}"/>
          </ac:picMkLst>
        </pc:picChg>
        <pc:picChg chg="add del mod">
          <ac:chgData name="Judson Santiago" userId="ebb108da2f256286" providerId="LiveId" clId="{1B40B465-A490-44B1-A289-DC6AE814EDD7}" dt="2021-04-22T05:13:56.444" v="3135" actId="478"/>
          <ac:picMkLst>
            <pc:docMk/>
            <pc:sldMk cId="2782523678" sldId="339"/>
            <ac:picMk id="11" creationId="{62E56622-9518-4147-B391-F50B9F9B61C8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77" creationId="{480DF56F-6080-44F5-8261-6285A41DA6B1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78" creationId="{F045D4F7-5A6D-4A2F-AE7F-8FD6FD377375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79" creationId="{3E544CFA-01E0-4F40-AB7B-36642971B7E6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80" creationId="{BFC006D4-5255-4CDC-922D-111ECBCD3BBB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81" creationId="{32409F6C-4C66-4B95-ADEE-D3D9E4D84F4A}"/>
          </ac:picMkLst>
        </pc:picChg>
        <pc:picChg chg="add mod">
          <ac:chgData name="Judson Santiago" userId="ebb108da2f256286" providerId="LiveId" clId="{1B40B465-A490-44B1-A289-DC6AE814EDD7}" dt="2021-04-22T05:14:48.701" v="3148" actId="1035"/>
          <ac:picMkLst>
            <pc:docMk/>
            <pc:sldMk cId="2782523678" sldId="339"/>
            <ac:picMk id="82" creationId="{B7159695-D565-489E-B33E-D4C41B008A68}"/>
          </ac:picMkLst>
        </pc:pic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19" creationId="{CBC1713C-D83F-42FE-83B0-FE7979BA4640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23" creationId="{195B78DD-782E-420B-B415-793BB60D2CCB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25" creationId="{A09196D3-A21F-41AD-A733-866F047BEBE5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27" creationId="{932766ED-F8D7-43B6-AA1C-9B817EC6B517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29" creationId="{8FC0AF8B-9965-47ED-8EE6-2A0436D78EBC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32" creationId="{4992947C-0C20-43ED-B0AF-E0B5587764A2}"/>
          </ac:cxnSpMkLst>
        </pc:cxnChg>
        <pc:cxnChg chg="mod">
          <ac:chgData name="Judson Santiago" userId="ebb108da2f256286" providerId="LiveId" clId="{1B40B465-A490-44B1-A289-DC6AE814EDD7}" dt="2021-04-22T05:09:27.910" v="3098"/>
          <ac:cxnSpMkLst>
            <pc:docMk/>
            <pc:sldMk cId="2782523678" sldId="339"/>
            <ac:cxnSpMk id="33" creationId="{014A10AC-1904-4BF5-8454-11A4B114E2D5}"/>
          </ac:cxnSpMkLst>
        </pc:cxnChg>
        <pc:cxnChg chg="mod topLvl">
          <ac:chgData name="Judson Santiago" userId="ebb108da2f256286" providerId="LiveId" clId="{1B40B465-A490-44B1-A289-DC6AE814EDD7}" dt="2021-04-22T05:17:18.553" v="3169" actId="165"/>
          <ac:cxnSpMkLst>
            <pc:docMk/>
            <pc:sldMk cId="2782523678" sldId="339"/>
            <ac:cxnSpMk id="43" creationId="{877AC820-4715-4292-ADF4-1F169B80F604}"/>
          </ac:cxnSpMkLst>
        </pc:cxnChg>
        <pc:cxnChg chg="mod topLvl">
          <ac:chgData name="Judson Santiago" userId="ebb108da2f256286" providerId="LiveId" clId="{1B40B465-A490-44B1-A289-DC6AE814EDD7}" dt="2021-04-22T05:17:18.553" v="3169" actId="165"/>
          <ac:cxnSpMkLst>
            <pc:docMk/>
            <pc:sldMk cId="2782523678" sldId="339"/>
            <ac:cxnSpMk id="46" creationId="{4847E713-631E-42A8-ACB6-B5A3082C3AAB}"/>
          </ac:cxnSpMkLst>
        </pc:cxnChg>
        <pc:cxnChg chg="mod topLvl">
          <ac:chgData name="Judson Santiago" userId="ebb108da2f256286" providerId="LiveId" clId="{1B40B465-A490-44B1-A289-DC6AE814EDD7}" dt="2021-04-22T05:24:50.232" v="3188" actId="14100"/>
          <ac:cxnSpMkLst>
            <pc:docMk/>
            <pc:sldMk cId="2782523678" sldId="339"/>
            <ac:cxnSpMk id="47" creationId="{51AC4432-89F0-48CC-9610-406D5135446D}"/>
          </ac:cxnSpMkLst>
        </pc:cxnChg>
        <pc:cxnChg chg="del mod">
          <ac:chgData name="Judson Santiago" userId="ebb108da2f256286" providerId="LiveId" clId="{1B40B465-A490-44B1-A289-DC6AE814EDD7}" dt="2021-04-22T05:10:41.896" v="3108" actId="478"/>
          <ac:cxnSpMkLst>
            <pc:docMk/>
            <pc:sldMk cId="2782523678" sldId="339"/>
            <ac:cxnSpMk id="51" creationId="{FA68AF15-55FA-42CE-A598-E4073F51A59C}"/>
          </ac:cxnSpMkLst>
        </pc:cxnChg>
        <pc:cxnChg chg="del mod">
          <ac:chgData name="Judson Santiago" userId="ebb108da2f256286" providerId="LiveId" clId="{1B40B465-A490-44B1-A289-DC6AE814EDD7}" dt="2021-04-22T05:10:22.007" v="3104" actId="478"/>
          <ac:cxnSpMkLst>
            <pc:docMk/>
            <pc:sldMk cId="2782523678" sldId="339"/>
            <ac:cxnSpMk id="56" creationId="{8C34A0D7-1137-4990-AA54-04BFBA0F552D}"/>
          </ac:cxnSpMkLst>
        </pc:cxnChg>
        <pc:cxnChg chg="mod topLvl">
          <ac:chgData name="Judson Santiago" userId="ebb108da2f256286" providerId="LiveId" clId="{1B40B465-A490-44B1-A289-DC6AE814EDD7}" dt="2021-04-22T05:17:18.553" v="3169" actId="165"/>
          <ac:cxnSpMkLst>
            <pc:docMk/>
            <pc:sldMk cId="2782523678" sldId="339"/>
            <ac:cxnSpMk id="57" creationId="{090F30D3-4D85-4F9B-89E3-23A8E133F9FF}"/>
          </ac:cxnSpMkLst>
        </pc:cxnChg>
        <pc:cxnChg chg="del mod">
          <ac:chgData name="Judson Santiago" userId="ebb108da2f256286" providerId="LiveId" clId="{1B40B465-A490-44B1-A289-DC6AE814EDD7}" dt="2021-04-22T05:10:50.621" v="3113" actId="478"/>
          <ac:cxnSpMkLst>
            <pc:docMk/>
            <pc:sldMk cId="2782523678" sldId="339"/>
            <ac:cxnSpMk id="58" creationId="{1D706B2F-D05C-44EF-A95D-97FA27CA1362}"/>
          </ac:cxnSpMkLst>
        </pc:cxnChg>
        <pc:cxnChg chg="del mod">
          <ac:chgData name="Judson Santiago" userId="ebb108da2f256286" providerId="LiveId" clId="{1B40B465-A490-44B1-A289-DC6AE814EDD7}" dt="2021-04-22T05:11:16.271" v="3118" actId="478"/>
          <ac:cxnSpMkLst>
            <pc:docMk/>
            <pc:sldMk cId="2782523678" sldId="339"/>
            <ac:cxnSpMk id="63" creationId="{C1335A84-F00B-49F3-8DA0-9D0A91572FC6}"/>
          </ac:cxnSpMkLst>
        </pc:cxnChg>
        <pc:cxnChg chg="del mod">
          <ac:chgData name="Judson Santiago" userId="ebb108da2f256286" providerId="LiveId" clId="{1B40B465-A490-44B1-A289-DC6AE814EDD7}" dt="2021-04-22T05:10:10.116" v="3102" actId="478"/>
          <ac:cxnSpMkLst>
            <pc:docMk/>
            <pc:sldMk cId="2782523678" sldId="339"/>
            <ac:cxnSpMk id="64" creationId="{980D363C-AE44-4C7A-9F30-21634E7306E5}"/>
          </ac:cxnSpMkLst>
        </pc:cxnChg>
        <pc:cxnChg chg="del mod">
          <ac:chgData name="Judson Santiago" userId="ebb108da2f256286" providerId="LiveId" clId="{1B40B465-A490-44B1-A289-DC6AE814EDD7}" dt="2021-04-22T05:10:45.524" v="3110" actId="478"/>
          <ac:cxnSpMkLst>
            <pc:docMk/>
            <pc:sldMk cId="2782523678" sldId="339"/>
            <ac:cxnSpMk id="65" creationId="{026F8FED-9C10-492A-B756-2CB301BA5189}"/>
          </ac:cxnSpMkLst>
        </pc:cxnChg>
        <pc:cxnChg chg="del mod">
          <ac:chgData name="Judson Santiago" userId="ebb108da2f256286" providerId="LiveId" clId="{1B40B465-A490-44B1-A289-DC6AE814EDD7}" dt="2021-04-22T05:11:12.708" v="3116" actId="478"/>
          <ac:cxnSpMkLst>
            <pc:docMk/>
            <pc:sldMk cId="2782523678" sldId="339"/>
            <ac:cxnSpMk id="67" creationId="{851CDAA8-4137-4F89-BBCC-5E13735A8B88}"/>
          </ac:cxnSpMkLst>
        </pc:cxnChg>
      </pc:sldChg>
      <pc:sldChg chg="add del">
        <pc:chgData name="Judson Santiago" userId="ebb108da2f256286" providerId="LiveId" clId="{1B40B465-A490-44B1-A289-DC6AE814EDD7}" dt="2021-04-22T04:45:22.185" v="2977" actId="47"/>
        <pc:sldMkLst>
          <pc:docMk/>
          <pc:sldMk cId="3767864611" sldId="339"/>
        </pc:sldMkLst>
      </pc:sldChg>
    </pc:docChg>
  </pc:docChgLst>
  <pc:docChgLst>
    <pc:chgData name="Judson Santiago" userId="ebb108da2f256286" providerId="LiveId" clId="{E506C124-8DC2-4CB1-82B0-AE4D24D0969A}"/>
    <pc:docChg chg="custSel modSld">
      <pc:chgData name="Judson Santiago" userId="ebb108da2f256286" providerId="LiveId" clId="{E506C124-8DC2-4CB1-82B0-AE4D24D0969A}" dt="2019-11-25T21:21:40.975" v="504" actId="207"/>
      <pc:docMkLst>
        <pc:docMk/>
      </pc:docMkLst>
      <pc:sldChg chg="modSp">
        <pc:chgData name="Judson Santiago" userId="ebb108da2f256286" providerId="LiveId" clId="{E506C124-8DC2-4CB1-82B0-AE4D24D0969A}" dt="2019-11-25T20:44:58.266" v="38" actId="6549"/>
        <pc:sldMkLst>
          <pc:docMk/>
          <pc:sldMk cId="2808920126" sldId="265"/>
        </pc:sldMkLst>
        <pc:spChg chg="mod">
          <ac:chgData name="Judson Santiago" userId="ebb108da2f256286" providerId="LiveId" clId="{E506C124-8DC2-4CB1-82B0-AE4D24D0969A}" dt="2019-11-25T20:44:51.685" v="18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E506C124-8DC2-4CB1-82B0-AE4D24D0969A}" dt="2019-11-25T20:44:58.266" v="38" actId="6549"/>
          <ac:spMkLst>
            <pc:docMk/>
            <pc:sldMk cId="2808920126" sldId="26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E506C124-8DC2-4CB1-82B0-AE4D24D0969A}" dt="2019-11-25T20:49:06.198" v="46" actId="20577"/>
        <pc:sldMkLst>
          <pc:docMk/>
          <pc:sldMk cId="1189897740" sldId="302"/>
        </pc:sldMkLst>
      </pc:sldChg>
      <pc:sldChg chg="modSp">
        <pc:chgData name="Judson Santiago" userId="ebb108da2f256286" providerId="LiveId" clId="{E506C124-8DC2-4CB1-82B0-AE4D24D0969A}" dt="2019-11-25T21:16:09.650" v="490" actId="368"/>
        <pc:sldMkLst>
          <pc:docMk/>
          <pc:sldMk cId="1300903982" sldId="306"/>
        </pc:sldMkLst>
        <pc:spChg chg="mod">
          <ac:chgData name="Judson Santiago" userId="ebb108da2f256286" providerId="LiveId" clId="{E506C124-8DC2-4CB1-82B0-AE4D24D0969A}" dt="2019-11-25T21:16:09.650" v="490" actId="368"/>
          <ac:spMkLst>
            <pc:docMk/>
            <pc:sldMk cId="1300903982" sldId="306"/>
            <ac:spMk id="3" creationId="{4487CBC6-6025-4B87-9D35-4B16788E6C8E}"/>
          </ac:spMkLst>
        </pc:spChg>
      </pc:sldChg>
      <pc:sldChg chg="modSp">
        <pc:chgData name="Judson Santiago" userId="ebb108da2f256286" providerId="LiveId" clId="{E506C124-8DC2-4CB1-82B0-AE4D24D0969A}" dt="2019-11-25T21:17:44.780" v="502" actId="20577"/>
        <pc:sldMkLst>
          <pc:docMk/>
          <pc:sldMk cId="490414989" sldId="307"/>
        </pc:sldMkLst>
        <pc:spChg chg="mod">
          <ac:chgData name="Judson Santiago" userId="ebb108da2f256286" providerId="LiveId" clId="{E506C124-8DC2-4CB1-82B0-AE4D24D0969A}" dt="2019-11-25T21:17:44.780" v="502" actId="20577"/>
          <ac:spMkLst>
            <pc:docMk/>
            <pc:sldMk cId="490414989" sldId="307"/>
            <ac:spMk id="3" creationId="{179C5FCC-8203-45BE-8A1E-D6D13B618AB0}"/>
          </ac:spMkLst>
        </pc:spChg>
      </pc:sldChg>
      <pc:sldChg chg="modSp">
        <pc:chgData name="Judson Santiago" userId="ebb108da2f256286" providerId="LiveId" clId="{E506C124-8DC2-4CB1-82B0-AE4D24D0969A}" dt="2019-11-25T21:21:40.975" v="504" actId="207"/>
        <pc:sldMkLst>
          <pc:docMk/>
          <pc:sldMk cId="1640980492" sldId="310"/>
        </pc:sldMkLst>
        <pc:spChg chg="mod">
          <ac:chgData name="Judson Santiago" userId="ebb108da2f256286" providerId="LiveId" clId="{E506C124-8DC2-4CB1-82B0-AE4D24D0969A}" dt="2019-11-25T21:21:40.975" v="504" actId="207"/>
          <ac:spMkLst>
            <pc:docMk/>
            <pc:sldMk cId="1640980492" sldId="310"/>
            <ac:spMk id="5" creationId="{9506C759-27B7-42E9-B683-D580D77808EF}"/>
          </ac:spMkLst>
        </pc:spChg>
      </pc:sldChg>
      <pc:sldChg chg="modNotesTx">
        <pc:chgData name="Judson Santiago" userId="ebb108da2f256286" providerId="LiveId" clId="{E506C124-8DC2-4CB1-82B0-AE4D24D0969A}" dt="2019-11-25T21:03:09.205" v="487" actId="20577"/>
        <pc:sldMkLst>
          <pc:docMk/>
          <pc:sldMk cId="1021044592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22/04/2021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Utilização dos autômatos finitos na geração de um analisador léxico. Autômatos finitos não-deterministas (NFA)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determintas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(DFA). Conversão de expressões regulares 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NFAs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Conversão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NFAs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DFAs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Simulação de um DFA para o reconhecimento de cadeias 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analisador léxico vai executar uma simulação sobre o mesmo DFA repetidas vezes, uma para cada compilação. Já uma aplicação como o </a:t>
            </a:r>
            <a:r>
              <a:rPr lang="pt-BR" dirty="0" err="1"/>
              <a:t>grep</a:t>
            </a:r>
            <a:r>
              <a:rPr lang="pt-BR" dirty="0"/>
              <a:t> usa uma expressão regular somente uma vez, e a próxima busca já será com outra expressão regular. Dessa forma, para o </a:t>
            </a:r>
            <a:r>
              <a:rPr lang="pt-BR" dirty="0" err="1"/>
              <a:t>grep</a:t>
            </a:r>
            <a:r>
              <a:rPr lang="pt-BR" dirty="0"/>
              <a:t> não compensa o custo adicional de converter para um DFA.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709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states</a:t>
            </a:r>
            <a:r>
              <a:rPr lang="pt-BR" dirty="0"/>
              <a:t> e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 definem um DFA, que será o resultado do algoritmo. S</a:t>
            </a:r>
            <a:r>
              <a:rPr lang="pt-BR" baseline="-25000" dirty="0"/>
              <a:t>0</a:t>
            </a:r>
            <a:r>
              <a:rPr lang="pt-BR" dirty="0"/>
              <a:t> é o estado inicial do NFA, estado 0 no nosso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099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Aplicar o algoritmo para obter o DFA resultante do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464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2199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211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0909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051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0031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8322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399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Linguagens regulares são aquelas que podem ser descritas por expressões regulares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00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6078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linha do algoritmo diz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773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200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 são os estados resultantes dos fecho-</a:t>
            </a:r>
            <a:r>
              <a:rPr lang="el-GR" sz="1200" dirty="0">
                <a:latin typeface="Consolas" panose="020B0609020204030204" pitchFamily="49" charset="0"/>
              </a:rPr>
              <a:t>ϵ</a:t>
            </a:r>
            <a:r>
              <a:rPr lang="pt-BR" sz="1200" dirty="0">
                <a:latin typeface="Consolas" panose="020B0609020204030204" pitchFamily="49" charset="0"/>
              </a:rPr>
              <a:t>, neste caso B e 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040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</a:t>
            </a:r>
            <a:r>
              <a:rPr lang="pt-BR" dirty="0">
                <a:latin typeface="Consolas" panose="020B0609020204030204" pitchFamily="49" charset="0"/>
              </a:rPr>
              <a:t>2</a:t>
            </a:r>
            <a:r>
              <a:rPr lang="pt-BR" baseline="30000" dirty="0">
                <a:latin typeface="Consolas" panose="020B0609020204030204" pitchFamily="49" charset="0"/>
              </a:rPr>
              <a:t>11</a:t>
            </a:r>
            <a:r>
              <a:rPr lang="pt-BR" dirty="0"/>
              <a:t> subconjuntos diferentes para um NFA com 11 estados. É possível que o número de estados do DFA seja exponencial no número de estados do NFA, mas para linguagens reais, o NFA e o DFA possuem aproximadamente o mesmo número de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8324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8194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Primeiro passo é obter a árvore sintática para a expressão regular</a:t>
            </a:r>
          </a:p>
          <a:p>
            <a:pPr marL="228600" indent="-228600">
              <a:buAutoNum type="arabicPeriod"/>
            </a:pPr>
            <a:r>
              <a:rPr lang="pt-BR" dirty="0"/>
              <a:t>Em seguida criar o NFA correspondente usando o algoritmo se </a:t>
            </a:r>
            <a:r>
              <a:rPr lang="pt-BR" dirty="0" err="1"/>
              <a:t>McNaughton</a:t>
            </a:r>
            <a:r>
              <a:rPr lang="pt-BR" dirty="0"/>
              <a:t>-Yamada-Thompson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6906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Primeiro passo é obter a árvore sintática para a expressão regular</a:t>
            </a:r>
          </a:p>
          <a:p>
            <a:pPr marL="228600" indent="-228600">
              <a:buAutoNum type="arabicPeriod"/>
            </a:pPr>
            <a:r>
              <a:rPr lang="pt-BR" dirty="0"/>
              <a:t>Em seguida criar o NFA correspondente usando o algoritmo se </a:t>
            </a:r>
            <a:r>
              <a:rPr lang="pt-BR" dirty="0" err="1"/>
              <a:t>McNaughton</a:t>
            </a:r>
            <a:r>
              <a:rPr lang="pt-BR" dirty="0"/>
              <a:t>-Yamada-Thompson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939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 = Sigma. </a:t>
            </a:r>
            <a:r>
              <a:rPr lang="pt-BR" dirty="0"/>
              <a:t>Um NFA ou DFA podem ser representados por um diagrama de transição. A função de transição pode ser representada por uma tabela.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14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987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Também conhecido como Construção de </a:t>
            </a:r>
            <a:r>
              <a:rPr lang="pt-BR" dirty="0" err="1"/>
              <a:t>Tompson</a:t>
            </a:r>
            <a:r>
              <a:rPr lang="pt-BR" dirty="0"/>
              <a:t>, esse algoritmo é creditado a Ken </a:t>
            </a:r>
            <a:r>
              <a:rPr lang="pt-BR" dirty="0" err="1"/>
              <a:t>Tompson</a:t>
            </a:r>
            <a:r>
              <a:rPr lang="pt-BR" dirty="0"/>
              <a:t>, um dos criadores do sistema operacional Unix e da linguagem de programação B. </a:t>
            </a:r>
          </a:p>
          <a:p>
            <a:r>
              <a:rPr lang="pt-BR" dirty="0"/>
              <a:t>No entanto, algumas referências o chamam de algoritmo de </a:t>
            </a:r>
            <a:r>
              <a:rPr lang="pt-BR" dirty="0" err="1"/>
              <a:t>McNaughton</a:t>
            </a:r>
            <a:r>
              <a:rPr lang="pt-BR" dirty="0"/>
              <a:t>-Yamada-</a:t>
            </a:r>
            <a:r>
              <a:rPr lang="pt-BR" dirty="0" err="1"/>
              <a:t>Tompson</a:t>
            </a:r>
            <a:r>
              <a:rPr lang="pt-BR" dirty="0"/>
              <a:t> porque uma versão desse algoritmo foi criada previamente por </a:t>
            </a:r>
            <a:r>
              <a:rPr lang="pt-BR" dirty="0" err="1"/>
              <a:t>McNaughton</a:t>
            </a:r>
            <a:r>
              <a:rPr lang="pt-BR" dirty="0"/>
              <a:t> e Yamada.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941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Cria-se um novo estado inicial i, e interliga i aos estados iniciais de N(s) e N(t), e os estados finais de N(s) e N(t) ao novo estado final f.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9558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NFA resultante deve iniciar no estado inicial de N(s) e é obrigado a passar por N(s) antes de entrar em N(t). O estado final de N(s) e inicial de N(t) são fundidos em um só estado. A cadeia só será reconhecida se chegar ao estado final de N(t).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27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Criam-se novos estados iniciais e finais, podendo passar de i para f com uma transição-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o que garante s</a:t>
            </a:r>
            <a:r>
              <a:rPr lang="pt-BR" sz="1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/>
              <a:t>. A transição-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 do estado final de N(s) para o estado inicial de N(s) permite que s possa ser concatenado quantas vezes forem necessárias, o que garante, s</a:t>
            </a:r>
            <a:r>
              <a:rPr lang="pt-BR" baseline="30000" dirty="0"/>
              <a:t>1</a:t>
            </a:r>
            <a:r>
              <a:rPr lang="pt-BR" dirty="0"/>
              <a:t>, s</a:t>
            </a:r>
            <a:r>
              <a:rPr lang="pt-BR" baseline="30000" dirty="0"/>
              <a:t>2</a:t>
            </a:r>
            <a:r>
              <a:rPr lang="pt-BR" dirty="0"/>
              <a:t>, s</a:t>
            </a:r>
            <a:r>
              <a:rPr lang="pt-BR" baseline="30000" dirty="0"/>
              <a:t>3</a:t>
            </a:r>
            <a:r>
              <a:rPr lang="pt-BR" dirty="0"/>
              <a:t>, ..., s</a:t>
            </a:r>
            <a:r>
              <a:rPr lang="pt-BR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-25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330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criar um reconhecedor de expressões regulares e criar sua árvore sintática. Processo semelhante ao feito na primeira unidade com as expressões aritméticas.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48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22/04/2021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Autômatos Finitos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então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s*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8996739" y="24208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*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18762" y="3000897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2829624" y="569401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o fechamento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C0F4584-FFB7-4FDF-856C-8D10519FC725}"/>
              </a:ext>
            </a:extLst>
          </p:cNvPr>
          <p:cNvGrpSpPr/>
          <p:nvPr/>
        </p:nvGrpSpPr>
        <p:grpSpPr>
          <a:xfrm>
            <a:off x="1626903" y="3505791"/>
            <a:ext cx="4424838" cy="1998395"/>
            <a:chOff x="1917948" y="3501008"/>
            <a:chExt cx="4424838" cy="199839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911431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976529" y="4428826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917948" y="412045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5982746" y="4240561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894883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3674027" y="4087924"/>
              <a:ext cx="1823894" cy="680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04421D-D304-4194-93AD-E7E2AA90640E}"/>
                </a:ext>
              </a:extLst>
            </p:cNvPr>
            <p:cNvSpPr/>
            <p:nvPr/>
          </p:nvSpPr>
          <p:spPr>
            <a:xfrm>
              <a:off x="4984044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6471F96-3F61-49DF-B046-AA48A0783DE9}"/>
                </a:ext>
              </a:extLst>
            </p:cNvPr>
            <p:cNvCxnSpPr>
              <a:cxnSpLocks/>
              <a:stCxn id="5" idx="6"/>
              <a:endCxn id="17" idx="2"/>
            </p:cNvCxnSpPr>
            <p:nvPr/>
          </p:nvCxnSpPr>
          <p:spPr>
            <a:xfrm>
              <a:off x="3199463" y="4428826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2BB9C7D-211B-4E63-A99E-CC50E74B834F}"/>
                </a:ext>
              </a:extLst>
            </p:cNvPr>
            <p:cNvSpPr/>
            <p:nvPr/>
          </p:nvSpPr>
          <p:spPr>
            <a:xfrm>
              <a:off x="3401421" y="40879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CC821B87-DFD9-4739-B12D-EB3D41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6" y="4427072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A94E00E-AED2-4B62-8F9C-6F9044EEBCE7}"/>
                </a:ext>
              </a:extLst>
            </p:cNvPr>
            <p:cNvSpPr/>
            <p:nvPr/>
          </p:nvSpPr>
          <p:spPr>
            <a:xfrm>
              <a:off x="5477657" y="40879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3" name="Conector: Curvo 12">
              <a:extLst>
                <a:ext uri="{FF2B5EF4-FFF2-40B4-BE49-F238E27FC236}">
                  <a16:creationId xmlns:a16="http://schemas.microsoft.com/office/drawing/2014/main" id="{7F39F2B0-AD0E-44BF-A8FD-60D94782029E}"/>
                </a:ext>
              </a:extLst>
            </p:cNvPr>
            <p:cNvCxnSpPr>
              <a:stCxn id="54" idx="0"/>
              <a:endCxn id="17" idx="0"/>
            </p:cNvCxnSpPr>
            <p:nvPr/>
          </p:nvCxnSpPr>
          <p:spPr>
            <a:xfrm rot="16200000" flipV="1">
              <a:off x="4583480" y="3740239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E528CF1-568C-485A-B66E-40B8BFE6C2BF}"/>
                </a:ext>
              </a:extLst>
            </p:cNvPr>
            <p:cNvSpPr/>
            <p:nvPr/>
          </p:nvSpPr>
          <p:spPr>
            <a:xfrm>
              <a:off x="4446352" y="350100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F60C846-0D19-4377-A581-F9483BCEA965}"/>
                </a:ext>
              </a:extLst>
            </p:cNvPr>
            <p:cNvCxnSpPr>
              <a:cxnSpLocks/>
              <a:stCxn id="5" idx="4"/>
              <a:endCxn id="11" idx="4"/>
            </p:cNvCxnSpPr>
            <p:nvPr/>
          </p:nvCxnSpPr>
          <p:spPr>
            <a:xfrm rot="16200000" flipH="1">
              <a:off x="4589325" y="3038953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B450506-7E42-43C6-B264-4C72F23B99AA}"/>
                </a:ext>
              </a:extLst>
            </p:cNvPr>
            <p:cNvSpPr/>
            <p:nvPr/>
          </p:nvSpPr>
          <p:spPr>
            <a:xfrm>
              <a:off x="4469484" y="516084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279FC0B-E658-4856-888C-56359DC6EE24}"/>
              </a:ext>
            </a:extLst>
          </p:cNvPr>
          <p:cNvGrpSpPr/>
          <p:nvPr/>
        </p:nvGrpSpPr>
        <p:grpSpPr>
          <a:xfrm>
            <a:off x="7101940" y="3880289"/>
            <a:ext cx="4424838" cy="1998395"/>
            <a:chOff x="7101940" y="3880289"/>
            <a:chExt cx="4424838" cy="199839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BC42E2C-4E93-42CD-BF30-7D8103A39E3D}"/>
                </a:ext>
              </a:extLst>
            </p:cNvPr>
            <p:cNvSpPr/>
            <p:nvPr/>
          </p:nvSpPr>
          <p:spPr>
            <a:xfrm>
              <a:off x="8095423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3236EA6-118D-4E8C-859E-FE27560B1A9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7160521" y="4808107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9C421D0-5FDB-4391-81A9-D92C0B625D05}"/>
                </a:ext>
              </a:extLst>
            </p:cNvPr>
            <p:cNvSpPr txBox="1"/>
            <p:nvPr/>
          </p:nvSpPr>
          <p:spPr>
            <a:xfrm>
              <a:off x="7101940" y="449973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49842008-3677-45E2-8A9D-6B8037FC9F0E}"/>
                </a:ext>
              </a:extLst>
            </p:cNvPr>
            <p:cNvGrpSpPr/>
            <p:nvPr/>
          </p:nvGrpSpPr>
          <p:grpSpPr>
            <a:xfrm>
              <a:off x="11166738" y="4619842"/>
              <a:ext cx="360040" cy="371834"/>
              <a:chOff x="3829441" y="2820172"/>
              <a:chExt cx="360040" cy="371834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6960399-E9EF-43C8-A123-AB3AD673776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0E10E934-BBCF-4454-8525-52E539B93D9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D022C6D-5567-4E81-8918-138DB76C252F}"/>
                </a:ext>
              </a:extLst>
            </p:cNvPr>
            <p:cNvSpPr/>
            <p:nvPr/>
          </p:nvSpPr>
          <p:spPr>
            <a:xfrm>
              <a:off x="9078875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4F7F5F2-A34B-4901-8F22-884F70192DC5}"/>
                </a:ext>
              </a:extLst>
            </p:cNvPr>
            <p:cNvSpPr/>
            <p:nvPr/>
          </p:nvSpPr>
          <p:spPr>
            <a:xfrm>
              <a:off x="10168036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66C4FF8B-FC97-487C-AF6F-6F726146A74E}"/>
                </a:ext>
              </a:extLst>
            </p:cNvPr>
            <p:cNvCxnSpPr>
              <a:cxnSpLocks/>
              <a:stCxn id="66" idx="6"/>
              <a:endCxn id="75" idx="2"/>
            </p:cNvCxnSpPr>
            <p:nvPr/>
          </p:nvCxnSpPr>
          <p:spPr>
            <a:xfrm>
              <a:off x="8383455" y="4808107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CDD74CF-78A6-4C22-BD8C-356C0ACE5DD1}"/>
                </a:ext>
              </a:extLst>
            </p:cNvPr>
            <p:cNvSpPr/>
            <p:nvPr/>
          </p:nvSpPr>
          <p:spPr>
            <a:xfrm>
              <a:off x="8585413" y="446720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C617B0C0-3204-4FC6-8FEB-147A55839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068" y="4806353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322636D-9EC9-4716-B503-2A9CC29494FE}"/>
                </a:ext>
              </a:extLst>
            </p:cNvPr>
            <p:cNvSpPr/>
            <p:nvPr/>
          </p:nvSpPr>
          <p:spPr>
            <a:xfrm>
              <a:off x="10661649" y="446720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6" name="Conector: Curvo 85">
              <a:extLst>
                <a:ext uri="{FF2B5EF4-FFF2-40B4-BE49-F238E27FC236}">
                  <a16:creationId xmlns:a16="http://schemas.microsoft.com/office/drawing/2014/main" id="{F61B3E17-D262-422E-94D0-0C8E18DF628A}"/>
                </a:ext>
              </a:extLst>
            </p:cNvPr>
            <p:cNvCxnSpPr>
              <a:stCxn id="78" idx="0"/>
              <a:endCxn id="75" idx="0"/>
            </p:cNvCxnSpPr>
            <p:nvPr/>
          </p:nvCxnSpPr>
          <p:spPr>
            <a:xfrm rot="16200000" flipV="1">
              <a:off x="9767472" y="4119520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E3CEC1A3-BE91-4E18-93FD-733CB56138DB}"/>
                </a:ext>
              </a:extLst>
            </p:cNvPr>
            <p:cNvSpPr/>
            <p:nvPr/>
          </p:nvSpPr>
          <p:spPr>
            <a:xfrm>
              <a:off x="9630344" y="38802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8" name="Conector: Curvo 87">
              <a:extLst>
                <a:ext uri="{FF2B5EF4-FFF2-40B4-BE49-F238E27FC236}">
                  <a16:creationId xmlns:a16="http://schemas.microsoft.com/office/drawing/2014/main" id="{5DF8662A-9EEC-47B8-807A-05B53DEC54F8}"/>
                </a:ext>
              </a:extLst>
            </p:cNvPr>
            <p:cNvCxnSpPr>
              <a:cxnSpLocks/>
              <a:stCxn id="66" idx="4"/>
              <a:endCxn id="70" idx="4"/>
            </p:cNvCxnSpPr>
            <p:nvPr/>
          </p:nvCxnSpPr>
          <p:spPr>
            <a:xfrm rot="16200000" flipH="1">
              <a:off x="9773317" y="3418234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A64B811-88BA-4C3C-9E47-CE2C79915AF0}"/>
                </a:ext>
              </a:extLst>
            </p:cNvPr>
            <p:cNvSpPr/>
            <p:nvPr/>
          </p:nvSpPr>
          <p:spPr>
            <a:xfrm>
              <a:off x="9653476" y="554013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F77CA94D-268C-42C3-9C3E-23302656E313}"/>
                </a:ext>
              </a:extLst>
            </p:cNvPr>
            <p:cNvCxnSpPr>
              <a:cxnSpLocks/>
              <a:stCxn id="75" idx="6"/>
              <a:endCxn id="78" idx="2"/>
            </p:cNvCxnSpPr>
            <p:nvPr/>
          </p:nvCxnSpPr>
          <p:spPr>
            <a:xfrm>
              <a:off x="9366907" y="4808107"/>
              <a:ext cx="801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7A1DA65D-6168-4A62-926B-E275BA8F4810}"/>
                </a:ext>
              </a:extLst>
            </p:cNvPr>
            <p:cNvSpPr/>
            <p:nvPr/>
          </p:nvSpPr>
          <p:spPr>
            <a:xfrm>
              <a:off x="9630344" y="445181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2278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utilizar as regras de conversão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desmembrar a expressão regular</a:t>
            </a:r>
            <a:r>
              <a:rPr lang="pt-BR" dirty="0"/>
              <a:t> nas suas partes constituintes</a:t>
            </a:r>
          </a:p>
          <a:p>
            <a:pPr lvl="1"/>
            <a:r>
              <a:rPr lang="pt-BR" dirty="0"/>
              <a:t>Isso é feito gerando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sintaxe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(o algoritmo é dirigido por sintaxe)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C6D044-50C0-4319-ABC3-62B4A6C789C5}"/>
              </a:ext>
            </a:extLst>
          </p:cNvPr>
          <p:cNvSpPr txBox="1"/>
          <p:nvPr/>
        </p:nvSpPr>
        <p:spPr>
          <a:xfrm>
            <a:off x="2739301" y="4205515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de sintaxe para a</a:t>
            </a:r>
          </a:p>
          <a:p>
            <a:pPr algn="ctr"/>
            <a:r>
              <a:rPr lang="pt-BR" dirty="0"/>
              <a:t>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6446188" y="2492896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6370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as expressões r</a:t>
            </a:r>
            <a:r>
              <a:rPr lang="pt-BR" baseline="-25000" dirty="0"/>
              <a:t>1</a:t>
            </a:r>
            <a:r>
              <a:rPr lang="pt-BR" dirty="0"/>
              <a:t>, r</a:t>
            </a:r>
            <a:r>
              <a:rPr lang="pt-BR" baseline="-25000" dirty="0"/>
              <a:t>2 </a:t>
            </a:r>
            <a:r>
              <a:rPr lang="pt-BR" dirty="0"/>
              <a:t>e r</a:t>
            </a:r>
            <a:r>
              <a:rPr lang="pt-BR" baseline="-25000" dirty="0"/>
              <a:t>3</a:t>
            </a:r>
            <a:r>
              <a:rPr lang="pt-BR" dirty="0"/>
              <a:t>, construímos: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7606580" y="2564904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E2B56D3-FA7C-4E62-BBE4-667059ED8957}"/>
              </a:ext>
            </a:extLst>
          </p:cNvPr>
          <p:cNvGrpSpPr/>
          <p:nvPr/>
        </p:nvGrpSpPr>
        <p:grpSpPr>
          <a:xfrm>
            <a:off x="1949325" y="2807601"/>
            <a:ext cx="2236698" cy="599183"/>
            <a:chOff x="1690165" y="2807601"/>
            <a:chExt cx="2236698" cy="599183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4BA1270-CD80-404A-BB51-302C2F320B85}"/>
                </a:ext>
              </a:extLst>
            </p:cNvPr>
            <p:cNvSpPr/>
            <p:nvPr/>
          </p:nvSpPr>
          <p:spPr>
            <a:xfrm>
              <a:off x="2409043" y="307686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FF9A9BF9-4304-4831-91D6-F79E6718ACB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741135" y="322086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AF5694-5D45-445B-B3C4-C77A787A6008}"/>
                </a:ext>
              </a:extLst>
            </p:cNvPr>
            <p:cNvSpPr txBox="1"/>
            <p:nvPr/>
          </p:nvSpPr>
          <p:spPr>
            <a:xfrm>
              <a:off x="1690165" y="290052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25714512-1FC5-4566-8B5F-EAC0226C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697075" y="322086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D976B8A-1016-47AB-846E-6DB54F71F298}"/>
                </a:ext>
              </a:extLst>
            </p:cNvPr>
            <p:cNvGrpSpPr/>
            <p:nvPr/>
          </p:nvGrpSpPr>
          <p:grpSpPr>
            <a:xfrm>
              <a:off x="3566823" y="3034950"/>
              <a:ext cx="360040" cy="371834"/>
              <a:chOff x="3829441" y="2820172"/>
              <a:chExt cx="360040" cy="37183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69FA9B5-7FED-4EB3-94CE-E5ABE6AABC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9EDBD492-02AC-4117-ACDA-71A5F4CBE4C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F7E1408A-C397-4EC6-ADA3-AFB5D39D7B8C}"/>
                </a:ext>
              </a:extLst>
            </p:cNvPr>
            <p:cNvSpPr/>
            <p:nvPr/>
          </p:nvSpPr>
          <p:spPr>
            <a:xfrm>
              <a:off x="2983891" y="280760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CFD902B-D7E3-444C-ADC0-0FE70B376DB7}"/>
              </a:ext>
            </a:extLst>
          </p:cNvPr>
          <p:cNvGrpSpPr/>
          <p:nvPr/>
        </p:nvGrpSpPr>
        <p:grpSpPr>
          <a:xfrm>
            <a:off x="1949325" y="3706809"/>
            <a:ext cx="2236698" cy="599183"/>
            <a:chOff x="1609469" y="4599381"/>
            <a:chExt cx="2236698" cy="599183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89B3965-D2E6-48CE-8861-8CCE32FCE323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4144AB1-5B08-4C32-ACFD-44424C3FC3A6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6A987FF-77EB-4664-B28A-A76837B80D91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3AEB787-49F2-44E1-AA4B-2A0EF3CBFF5F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5E989FF8-45E5-402B-80DB-E2F3771CD2BE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9268ADC1-2201-4E76-A401-53AF21FEDA6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3684BAC-3AB5-45FC-B334-438E31C254B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5</a:t>
                </a:r>
              </a:p>
            </p:txBody>
          </p:sp>
        </p:grp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67780A5-2E2B-4830-B926-5A4D619972FF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B07BF79-8F4D-46D5-976C-F5B5BF896523}"/>
              </a:ext>
            </a:extLst>
          </p:cNvPr>
          <p:cNvGrpSpPr/>
          <p:nvPr/>
        </p:nvGrpSpPr>
        <p:grpSpPr>
          <a:xfrm>
            <a:off x="1956548" y="4635580"/>
            <a:ext cx="4065856" cy="1680096"/>
            <a:chOff x="7497174" y="4359511"/>
            <a:chExt cx="4065856" cy="1680096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A7CDCADF-1C98-499A-813C-446E138C350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4D4EFB3-63B8-41FB-8F2B-E9CD461A7666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6E936BFE-C763-44F8-875A-1520370216A7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108ED7E-83E2-45C8-AB45-5EB99EC4A66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EBCC5A6B-2081-404E-8414-C1638BA2AAF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98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98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362124FF-7E2E-4167-A509-715FB2AF7240}"/>
              </a:ext>
            </a:extLst>
          </p:cNvPr>
          <p:cNvGrpSpPr/>
          <p:nvPr/>
        </p:nvGrpSpPr>
        <p:grpSpPr>
          <a:xfrm>
            <a:off x="4927086" y="2921568"/>
            <a:ext cx="3039534" cy="1341767"/>
            <a:chOff x="1773932" y="4149080"/>
            <a:chExt cx="4065856" cy="1794825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A6859BE-09FE-4480-8DE0-CE6312228067}"/>
                </a:ext>
              </a:extLst>
            </p:cNvPr>
            <p:cNvSpPr/>
            <p:nvPr/>
          </p:nvSpPr>
          <p:spPr>
            <a:xfrm>
              <a:off x="2492810" y="49503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F653A6B8-34AF-4C36-8C82-A7EF8DCA8B0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824902" y="5094402"/>
              <a:ext cx="6679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DF05428-ACF6-497D-AE35-FBB36CC2A5AC}"/>
                </a:ext>
              </a:extLst>
            </p:cNvPr>
            <p:cNvSpPr txBox="1"/>
            <p:nvPr/>
          </p:nvSpPr>
          <p:spPr>
            <a:xfrm>
              <a:off x="1773932" y="4774064"/>
              <a:ext cx="690884" cy="329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solidFill>
                    <a:schemeClr val="tx1">
                      <a:lumMod val="50000"/>
                    </a:schemeClr>
                  </a:solidFill>
                </a:rPr>
                <a:t>início</a:t>
              </a:r>
              <a:endParaRPr lang="pt-BR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FD636E17-058F-4C37-9176-A7EA26716C15}"/>
                </a:ext>
              </a:extLst>
            </p:cNvPr>
            <p:cNvCxnSpPr>
              <a:cxnSpLocks/>
              <a:stCxn id="103" idx="7"/>
              <a:endCxn id="110" idx="2"/>
            </p:cNvCxnSpPr>
            <p:nvPr/>
          </p:nvCxnSpPr>
          <p:spPr>
            <a:xfrm flipV="1">
              <a:off x="2738661" y="4465112"/>
              <a:ext cx="768246" cy="527462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BDDE7CBB-B8AE-4560-8A4A-0F981D24116E}"/>
                </a:ext>
              </a:extLst>
            </p:cNvPr>
            <p:cNvGrpSpPr/>
            <p:nvPr/>
          </p:nvGrpSpPr>
          <p:grpSpPr>
            <a:xfrm>
              <a:off x="5479748" y="4908485"/>
              <a:ext cx="360040" cy="371834"/>
              <a:chOff x="3829441" y="2820172"/>
              <a:chExt cx="360040" cy="371834"/>
            </a:xfrm>
          </p:grpSpPr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A83D7D90-FA1C-4A96-8410-E2BED8017DE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C66A6FCE-3A7E-4392-B0C4-C90C01AF958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5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</a:t>
                </a:r>
              </a:p>
            </p:txBody>
          </p:sp>
        </p:grp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D69D675C-8264-4F5F-9A29-B593F1CBA18F}"/>
                </a:ext>
              </a:extLst>
            </p:cNvPr>
            <p:cNvSpPr/>
            <p:nvPr/>
          </p:nvSpPr>
          <p:spPr>
            <a:xfrm>
              <a:off x="2873012" y="4435510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98859FBF-8579-4A45-AB6A-BE1396210737}"/>
                </a:ext>
              </a:extLst>
            </p:cNvPr>
            <p:cNvSpPr/>
            <p:nvPr/>
          </p:nvSpPr>
          <p:spPr>
            <a:xfrm>
              <a:off x="3506907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5FF85B81-ABEF-41B1-97F1-9FA1B3392276}"/>
                </a:ext>
              </a:extLst>
            </p:cNvPr>
            <p:cNvSpPr/>
            <p:nvPr/>
          </p:nvSpPr>
          <p:spPr>
            <a:xfrm>
              <a:off x="4510236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AB1906C3-6A27-487F-9CD6-152369616696}"/>
                </a:ext>
              </a:extLst>
            </p:cNvPr>
            <p:cNvSpPr/>
            <p:nvPr/>
          </p:nvSpPr>
          <p:spPr>
            <a:xfrm>
              <a:off x="3506907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D6493F33-B72A-4552-B715-652465DB88C3}"/>
                </a:ext>
              </a:extLst>
            </p:cNvPr>
            <p:cNvCxnSpPr>
              <a:cxnSpLocks/>
              <a:stCxn id="103" idx="5"/>
              <a:endCxn id="112" idx="2"/>
            </p:cNvCxnSpPr>
            <p:nvPr/>
          </p:nvCxnSpPr>
          <p:spPr>
            <a:xfrm>
              <a:off x="2738661" y="5196230"/>
              <a:ext cx="768246" cy="44918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F2A8A459-B6BB-4F06-8D4C-3BD1D0094B9D}"/>
                </a:ext>
              </a:extLst>
            </p:cNvPr>
            <p:cNvSpPr/>
            <p:nvPr/>
          </p:nvSpPr>
          <p:spPr>
            <a:xfrm>
              <a:off x="2876106" y="5332130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C7EA8AC6-1D6F-4DD7-B0CE-90AE4EC702A8}"/>
                </a:ext>
              </a:extLst>
            </p:cNvPr>
            <p:cNvSpPr/>
            <p:nvPr/>
          </p:nvSpPr>
          <p:spPr>
            <a:xfrm>
              <a:off x="4510236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8DBF9277-4CA1-4146-858C-9582F084E8F0}"/>
                </a:ext>
              </a:extLst>
            </p:cNvPr>
            <p:cNvCxnSpPr>
              <a:cxnSpLocks/>
              <a:stCxn id="111" idx="6"/>
              <a:endCxn id="122" idx="1"/>
            </p:cNvCxnSpPr>
            <p:nvPr/>
          </p:nvCxnSpPr>
          <p:spPr>
            <a:xfrm>
              <a:off x="4798268" y="4465112"/>
              <a:ext cx="734207" cy="497827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7384653A-A177-4459-AE6C-4EB9AE975E17}"/>
                </a:ext>
              </a:extLst>
            </p:cNvPr>
            <p:cNvCxnSpPr>
              <a:cxnSpLocks/>
              <a:stCxn id="115" idx="6"/>
              <a:endCxn id="122" idx="3"/>
            </p:cNvCxnSpPr>
            <p:nvPr/>
          </p:nvCxnSpPr>
          <p:spPr>
            <a:xfrm flipV="1">
              <a:off x="4798268" y="5225865"/>
              <a:ext cx="734207" cy="419548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E4F22EC7-9088-4478-9AE7-78E146D46900}"/>
                </a:ext>
              </a:extLst>
            </p:cNvPr>
            <p:cNvSpPr/>
            <p:nvPr/>
          </p:nvSpPr>
          <p:spPr>
            <a:xfrm>
              <a:off x="3262406" y="4149080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632571E0-21F1-409B-9B0A-58D4CBEBC1C6}"/>
                </a:ext>
              </a:extLst>
            </p:cNvPr>
            <p:cNvSpPr/>
            <p:nvPr/>
          </p:nvSpPr>
          <p:spPr>
            <a:xfrm>
              <a:off x="3262406" y="5346921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N(t)</a:t>
              </a: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2EA3FCA-DCA4-4258-8423-793515903213}"/>
                </a:ext>
              </a:extLst>
            </p:cNvPr>
            <p:cNvSpPr/>
            <p:nvPr/>
          </p:nvSpPr>
          <p:spPr>
            <a:xfrm>
              <a:off x="5129523" y="4431732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F8F2D51-0D27-4918-A022-A97AFE531FA0}"/>
                </a:ext>
              </a:extLst>
            </p:cNvPr>
            <p:cNvSpPr/>
            <p:nvPr/>
          </p:nvSpPr>
          <p:spPr>
            <a:xfrm>
              <a:off x="5132617" y="5328352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F494FC57-1DF5-485F-BBA1-49E3EA395346}"/>
              </a:ext>
            </a:extLst>
          </p:cNvPr>
          <p:cNvSpPr/>
          <p:nvPr/>
        </p:nvSpPr>
        <p:spPr>
          <a:xfrm>
            <a:off x="1525927" y="285293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1</a:t>
            </a:r>
            <a:endParaRPr lang="pt-BR" dirty="0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6F02516B-3AD6-4D07-9711-0B7D8541B71F}"/>
              </a:ext>
            </a:extLst>
          </p:cNvPr>
          <p:cNvSpPr/>
          <p:nvPr/>
        </p:nvSpPr>
        <p:spPr>
          <a:xfrm>
            <a:off x="1525927" y="378904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F5BBD87B-01D6-4398-8063-C2D269DA95D5}"/>
              </a:ext>
            </a:extLst>
          </p:cNvPr>
          <p:cNvSpPr/>
          <p:nvPr/>
        </p:nvSpPr>
        <p:spPr>
          <a:xfrm>
            <a:off x="1526096" y="53012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3</a:t>
            </a:r>
            <a:endParaRPr lang="pt-BR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5D74376-98B2-49DB-86BC-C392BA363FD0}"/>
              </a:ext>
            </a:extLst>
          </p:cNvPr>
          <p:cNvSpPr txBox="1"/>
          <p:nvPr/>
        </p:nvSpPr>
        <p:spPr>
          <a:xfrm>
            <a:off x="6003929" y="4344522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NFA para a união</a:t>
            </a:r>
          </a:p>
        </p:txBody>
      </p:sp>
    </p:spTree>
    <p:extLst>
      <p:ext uri="{BB962C8B-B14F-4D97-AF65-F5344CB8AC3E}">
        <p14:creationId xmlns:p14="http://schemas.microsoft.com/office/powerpoint/2010/main" val="41268658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 expressão r</a:t>
            </a:r>
            <a:r>
              <a:rPr lang="pt-BR" baseline="-25000" dirty="0"/>
              <a:t>4</a:t>
            </a:r>
            <a:r>
              <a:rPr lang="pt-BR" dirty="0"/>
              <a:t>, temos: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8208998" y="2615836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BEC99E5-CE0A-47D4-8634-45CFFA458337}"/>
              </a:ext>
            </a:extLst>
          </p:cNvPr>
          <p:cNvGrpSpPr/>
          <p:nvPr/>
        </p:nvGrpSpPr>
        <p:grpSpPr>
          <a:xfrm>
            <a:off x="1738246" y="3612681"/>
            <a:ext cx="6233664" cy="3043840"/>
            <a:chOff x="1300908" y="2641103"/>
            <a:chExt cx="6233664" cy="304384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3274257" y="401226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3520108" y="3526985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3654459" y="349738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4288354" y="338297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5291683" y="338297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4288354" y="45632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3520108" y="4258103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3657553" y="439400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5291683" y="45632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109" idx="0"/>
            </p:cNvCxnSpPr>
            <p:nvPr/>
          </p:nvCxnSpPr>
          <p:spPr>
            <a:xfrm>
              <a:off x="5579715" y="3526985"/>
              <a:ext cx="740131" cy="48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109" idx="4"/>
            </p:cNvCxnSpPr>
            <p:nvPr/>
          </p:nvCxnSpPr>
          <p:spPr>
            <a:xfrm flipV="1">
              <a:off x="5579715" y="4302629"/>
              <a:ext cx="740131" cy="404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4576386" y="3526985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4576386" y="4707286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4753264" y="317119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4769776" y="436322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5833331" y="341302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5867358" y="44570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68130EBD-4566-4163-8BC6-3ED1B155C505}"/>
                </a:ext>
              </a:extLst>
            </p:cNvPr>
            <p:cNvSpPr/>
            <p:nvPr/>
          </p:nvSpPr>
          <p:spPr>
            <a:xfrm>
              <a:off x="2294391" y="401461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A790318-8289-4B60-9CA3-D55496A0EDB8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359489" y="4158623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83CBA79-31F3-4EA5-BDC7-ED8CCE4C4035}"/>
                </a:ext>
              </a:extLst>
            </p:cNvPr>
            <p:cNvSpPr txBox="1"/>
            <p:nvPr/>
          </p:nvSpPr>
          <p:spPr>
            <a:xfrm>
              <a:off x="1300908" y="3850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5FA808F3-D864-4C90-BCF6-CA3BC6965F18}"/>
                </a:ext>
              </a:extLst>
            </p:cNvPr>
            <p:cNvGrpSpPr/>
            <p:nvPr/>
          </p:nvGrpSpPr>
          <p:grpSpPr>
            <a:xfrm>
              <a:off x="7174532" y="3970358"/>
              <a:ext cx="360040" cy="371834"/>
              <a:chOff x="3829441" y="2820172"/>
              <a:chExt cx="360040" cy="371834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C39D987-D3D5-43D8-9605-20364F8C90B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02084FD1-BFC0-486F-986D-35E7AF3B993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7</a:t>
                </a:r>
              </a:p>
            </p:txBody>
          </p:sp>
        </p:grp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EFBAD2B6-8FA4-420F-AF61-047AECCFD7DD}"/>
                </a:ext>
              </a:extLst>
            </p:cNvPr>
            <p:cNvSpPr/>
            <p:nvPr/>
          </p:nvSpPr>
          <p:spPr>
            <a:xfrm>
              <a:off x="6175830" y="401461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6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28657FFD-ED22-4742-BDEB-ED13266ADFF1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2582423" y="4158623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6EE752FE-B5B1-4F40-9113-9EA967A51F70}"/>
                </a:ext>
              </a:extLst>
            </p:cNvPr>
            <p:cNvSpPr/>
            <p:nvPr/>
          </p:nvSpPr>
          <p:spPr>
            <a:xfrm>
              <a:off x="2784381" y="381772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B8A25940-5351-4449-92D3-DAC8A00F4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63862" y="4156869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6B24E1F-200A-4720-824F-C2F10986C909}"/>
                </a:ext>
              </a:extLst>
            </p:cNvPr>
            <p:cNvSpPr/>
            <p:nvPr/>
          </p:nvSpPr>
          <p:spPr>
            <a:xfrm>
              <a:off x="6669443" y="381772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4" name="Conector: Curvo 113">
              <a:extLst>
                <a:ext uri="{FF2B5EF4-FFF2-40B4-BE49-F238E27FC236}">
                  <a16:creationId xmlns:a16="http://schemas.microsoft.com/office/drawing/2014/main" id="{1865211D-A821-4BD3-9DC6-9A7523036FAD}"/>
                </a:ext>
              </a:extLst>
            </p:cNvPr>
            <p:cNvCxnSpPr>
              <a:cxnSpLocks/>
              <a:stCxn id="109" idx="0"/>
              <a:endCxn id="58" idx="0"/>
            </p:cNvCxnSpPr>
            <p:nvPr/>
          </p:nvCxnSpPr>
          <p:spPr>
            <a:xfrm rot="16200000" flipV="1">
              <a:off x="4867886" y="2562656"/>
              <a:ext cx="2348" cy="2901573"/>
            </a:xfrm>
            <a:prstGeom prst="curvedConnector3">
              <a:avLst>
                <a:gd name="adj1" fmla="val 439117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006DFD15-C719-4054-9DE1-86DD485A38A6}"/>
                </a:ext>
              </a:extLst>
            </p:cNvPr>
            <p:cNvSpPr/>
            <p:nvPr/>
          </p:nvSpPr>
          <p:spPr>
            <a:xfrm>
              <a:off x="4727086" y="264110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6" name="Conector: Curvo 115">
              <a:extLst>
                <a:ext uri="{FF2B5EF4-FFF2-40B4-BE49-F238E27FC236}">
                  <a16:creationId xmlns:a16="http://schemas.microsoft.com/office/drawing/2014/main" id="{959D3169-6A7D-45FD-9730-D772EE16CB0E}"/>
                </a:ext>
              </a:extLst>
            </p:cNvPr>
            <p:cNvCxnSpPr>
              <a:cxnSpLocks/>
              <a:stCxn id="103" idx="4"/>
              <a:endCxn id="120" idx="4"/>
            </p:cNvCxnSpPr>
            <p:nvPr/>
          </p:nvCxnSpPr>
          <p:spPr>
            <a:xfrm rot="16200000" flipH="1">
              <a:off x="4876698" y="1864337"/>
              <a:ext cx="39563" cy="4916145"/>
            </a:xfrm>
            <a:prstGeom prst="curvedConnector3">
              <a:avLst>
                <a:gd name="adj1" fmla="val 26760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C4B04AEE-8AC1-44F7-BCF7-CF91FC759903}"/>
                </a:ext>
              </a:extLst>
            </p:cNvPr>
            <p:cNvSpPr/>
            <p:nvPr/>
          </p:nvSpPr>
          <p:spPr>
            <a:xfrm>
              <a:off x="4729438" y="53463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34A9F5-12B7-4E2B-B1FA-1AE39783997E}"/>
              </a:ext>
            </a:extLst>
          </p:cNvPr>
          <p:cNvGrpSpPr/>
          <p:nvPr/>
        </p:nvGrpSpPr>
        <p:grpSpPr>
          <a:xfrm>
            <a:off x="1239056" y="2413526"/>
            <a:ext cx="3231502" cy="1489197"/>
            <a:chOff x="1917948" y="3501008"/>
            <a:chExt cx="4424838" cy="203913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3E17A0A3-28F0-4893-8E48-BFFD41115415}"/>
                </a:ext>
              </a:extLst>
            </p:cNvPr>
            <p:cNvSpPr/>
            <p:nvPr/>
          </p:nvSpPr>
          <p:spPr>
            <a:xfrm>
              <a:off x="2911431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</a:t>
              </a:r>
            </a:p>
          </p:txBody>
        </p:sp>
        <p:cxnSp>
          <p:nvCxnSpPr>
            <p:cNvPr id="124" name="Conector de Seta Reta 123">
              <a:extLst>
                <a:ext uri="{FF2B5EF4-FFF2-40B4-BE49-F238E27FC236}">
                  <a16:creationId xmlns:a16="http://schemas.microsoft.com/office/drawing/2014/main" id="{A01ACC6B-CDEC-410F-A6DE-D440DFF3ABA9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>
              <a:off x="1976529" y="4428826"/>
              <a:ext cx="93490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09E165E2-E3A4-4D18-A34A-962419C49836}"/>
                </a:ext>
              </a:extLst>
            </p:cNvPr>
            <p:cNvSpPr txBox="1"/>
            <p:nvPr/>
          </p:nvSpPr>
          <p:spPr>
            <a:xfrm>
              <a:off x="1917948" y="4120455"/>
              <a:ext cx="753312" cy="358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chemeClr val="tx1">
                      <a:lumMod val="50000"/>
                    </a:schemeClr>
                  </a:solidFill>
                </a:rPr>
                <a:t>início</a:t>
              </a:r>
              <a:endParaRPr lang="pt-BR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A1BDCD7B-30A0-4239-AE7B-D73BDA45EFB2}"/>
                </a:ext>
              </a:extLst>
            </p:cNvPr>
            <p:cNvGrpSpPr/>
            <p:nvPr/>
          </p:nvGrpSpPr>
          <p:grpSpPr>
            <a:xfrm>
              <a:off x="5982746" y="4240561"/>
              <a:ext cx="360040" cy="371834"/>
              <a:chOff x="3829441" y="2820172"/>
              <a:chExt cx="360040" cy="371834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1EE9537B-49BA-4F89-AAB8-4289E3814EE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378F56C6-7D14-4F17-803E-A37FA4BE53A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5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</a:t>
                </a:r>
              </a:p>
            </p:txBody>
          </p:sp>
        </p:grp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E8A819-71FF-4EE4-9A6E-BA9EFF8DB1D3}"/>
                </a:ext>
              </a:extLst>
            </p:cNvPr>
            <p:cNvSpPr/>
            <p:nvPr/>
          </p:nvSpPr>
          <p:spPr>
            <a:xfrm>
              <a:off x="3894883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0E724A13-136E-40CA-AD84-974920EC10E7}"/>
                </a:ext>
              </a:extLst>
            </p:cNvPr>
            <p:cNvSpPr/>
            <p:nvPr/>
          </p:nvSpPr>
          <p:spPr>
            <a:xfrm>
              <a:off x="3674027" y="4087924"/>
              <a:ext cx="1823894" cy="68061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6A792DBC-C995-4D87-B64D-0F96C045294B}"/>
                </a:ext>
              </a:extLst>
            </p:cNvPr>
            <p:cNvSpPr/>
            <p:nvPr/>
          </p:nvSpPr>
          <p:spPr>
            <a:xfrm>
              <a:off x="4984044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E5E132AA-096C-4AE4-9509-C003C0001874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199463" y="4428826"/>
              <a:ext cx="6954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A46ABC00-9E28-41CF-A5D2-1E6DD0567D69}"/>
                </a:ext>
              </a:extLst>
            </p:cNvPr>
            <p:cNvSpPr/>
            <p:nvPr/>
          </p:nvSpPr>
          <p:spPr>
            <a:xfrm>
              <a:off x="3401421" y="4087924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8B98BAE5-E9DF-4036-B798-6F641C34E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6" y="4427072"/>
              <a:ext cx="6954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C8EEB0D9-B947-460B-8E36-8AFBCA65C981}"/>
                </a:ext>
              </a:extLst>
            </p:cNvPr>
            <p:cNvSpPr/>
            <p:nvPr/>
          </p:nvSpPr>
          <p:spPr>
            <a:xfrm>
              <a:off x="5477657" y="4087924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4" name="Conector: Curvo 133">
              <a:extLst>
                <a:ext uri="{FF2B5EF4-FFF2-40B4-BE49-F238E27FC236}">
                  <a16:creationId xmlns:a16="http://schemas.microsoft.com/office/drawing/2014/main" id="{55D6BAD2-E731-4DE8-B1FD-82B8E5447EC2}"/>
                </a:ext>
              </a:extLst>
            </p:cNvPr>
            <p:cNvCxnSpPr>
              <a:stCxn id="129" idx="0"/>
              <a:endCxn id="127" idx="0"/>
            </p:cNvCxnSpPr>
            <p:nvPr/>
          </p:nvCxnSpPr>
          <p:spPr>
            <a:xfrm rot="16200000" flipV="1">
              <a:off x="4583480" y="3740239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67239351-CAEB-4844-BB14-90EAD47BEAC8}"/>
                </a:ext>
              </a:extLst>
            </p:cNvPr>
            <p:cNvSpPr/>
            <p:nvPr/>
          </p:nvSpPr>
          <p:spPr>
            <a:xfrm>
              <a:off x="4446352" y="3501008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6" name="Conector: Curvo 135">
              <a:extLst>
                <a:ext uri="{FF2B5EF4-FFF2-40B4-BE49-F238E27FC236}">
                  <a16:creationId xmlns:a16="http://schemas.microsoft.com/office/drawing/2014/main" id="{163F1A3E-AC08-4853-9EBF-5975B6167103}"/>
                </a:ext>
              </a:extLst>
            </p:cNvPr>
            <p:cNvCxnSpPr>
              <a:cxnSpLocks/>
              <a:stCxn id="123" idx="4"/>
              <a:endCxn id="138" idx="4"/>
            </p:cNvCxnSpPr>
            <p:nvPr/>
          </p:nvCxnSpPr>
          <p:spPr>
            <a:xfrm rot="16200000" flipH="1">
              <a:off x="4589325" y="3038953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100A6ABF-0D00-413A-A2F2-BD9C07D8C074}"/>
                </a:ext>
              </a:extLst>
            </p:cNvPr>
            <p:cNvSpPr/>
            <p:nvPr/>
          </p:nvSpPr>
          <p:spPr>
            <a:xfrm>
              <a:off x="4469483" y="5160849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97B5ED94-4955-4031-BAA9-0319C3AA3ADB}"/>
              </a:ext>
            </a:extLst>
          </p:cNvPr>
          <p:cNvGrpSpPr/>
          <p:nvPr/>
        </p:nvGrpSpPr>
        <p:grpSpPr>
          <a:xfrm>
            <a:off x="5259737" y="2244146"/>
            <a:ext cx="4065856" cy="1680096"/>
            <a:chOff x="7497174" y="4359511"/>
            <a:chExt cx="4065856" cy="1680096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E2A8FB2B-BFB2-4D47-80C9-84AB22D1869C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142" name="Conector de Seta Reta 141">
              <a:extLst>
                <a:ext uri="{FF2B5EF4-FFF2-40B4-BE49-F238E27FC236}">
                  <a16:creationId xmlns:a16="http://schemas.microsoft.com/office/drawing/2014/main" id="{29A567AF-B7E7-4727-8726-483B17332660}"/>
                </a:ext>
              </a:extLst>
            </p:cNvPr>
            <p:cNvCxnSpPr>
              <a:cxnSpLocks/>
              <a:endCxn id="141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39F00C8-D9C5-48C5-84DE-F1A23FBB7015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DF0DAFE4-30A4-49D1-80DF-251969AC7902}"/>
                </a:ext>
              </a:extLst>
            </p:cNvPr>
            <p:cNvCxnSpPr>
              <a:cxnSpLocks/>
              <a:stCxn id="141" idx="7"/>
              <a:endCxn id="147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38C2A257-19D0-4C01-86D3-74211D0DC56E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0200BCF-0BE3-4EAD-A95F-A5B90828C10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72BEA0F-0BDB-4AF8-8167-EF8726F0437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4D3B01F8-88AB-4729-AEE8-6B927D9249A4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99D7E658-5A41-481D-829E-0903CE0565C5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A9A8BBAE-C3A8-4347-AF9B-DA02E0CB7F6B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EA4C44C-09F1-4203-A4EF-60A9534C0D76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150" name="Conector de Seta Reta 149">
              <a:extLst>
                <a:ext uri="{FF2B5EF4-FFF2-40B4-BE49-F238E27FC236}">
                  <a16:creationId xmlns:a16="http://schemas.microsoft.com/office/drawing/2014/main" id="{EB3A3729-5E8E-4628-9F9A-F71211B191B5}"/>
                </a:ext>
              </a:extLst>
            </p:cNvPr>
            <p:cNvCxnSpPr>
              <a:cxnSpLocks/>
              <a:stCxn id="141" idx="5"/>
              <a:endCxn id="149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7AC1B891-CF3F-49DF-8E71-871B5024C69B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D71D5225-3E50-48B4-9331-B6FE9ECE5A1E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E56711CC-127C-419D-875F-4DFFFA1B0564}"/>
                </a:ext>
              </a:extLst>
            </p:cNvPr>
            <p:cNvCxnSpPr>
              <a:cxnSpLocks/>
              <a:stCxn id="148" idx="6"/>
              <a:endCxn id="161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26E2974C-440E-45F2-89E2-744AF990484B}"/>
                </a:ext>
              </a:extLst>
            </p:cNvPr>
            <p:cNvCxnSpPr>
              <a:cxnSpLocks/>
              <a:stCxn id="152" idx="6"/>
              <a:endCxn id="161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CC76C022-9E7E-488D-9398-01DBF6ECDF81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>
              <a:extLst>
                <a:ext uri="{FF2B5EF4-FFF2-40B4-BE49-F238E27FC236}">
                  <a16:creationId xmlns:a16="http://schemas.microsoft.com/office/drawing/2014/main" id="{477CABFF-B901-47A2-B564-7FAE475EFB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E4BF0CF2-7D8B-4576-9C35-5BE09EC0946B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11E03D54-3DC5-4092-9FC9-4609733917DA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DCC0F621-EE68-46C1-B6F2-266F249D113D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46ED4FEA-04DB-4267-8B5A-94702C9C1188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FC66A316-45EC-47C8-8E63-D91E630D2050}"/>
              </a:ext>
            </a:extLst>
          </p:cNvPr>
          <p:cNvSpPr/>
          <p:nvPr/>
        </p:nvSpPr>
        <p:spPr>
          <a:xfrm>
            <a:off x="4802428" y="284884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3</a:t>
            </a:r>
            <a:endParaRPr lang="pt-BR" dirty="0"/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4C7BA12B-F06D-4DEC-AF37-1DC948D158E8}"/>
              </a:ext>
            </a:extLst>
          </p:cNvPr>
          <p:cNvSpPr/>
          <p:nvPr/>
        </p:nvSpPr>
        <p:spPr>
          <a:xfrm>
            <a:off x="1381690" y="475698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4</a:t>
            </a:r>
            <a:endParaRPr lang="pt-BR" dirty="0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0DB97CF-669B-4E94-923F-74F1CDD16F91}"/>
              </a:ext>
            </a:extLst>
          </p:cNvPr>
          <p:cNvSpPr txBox="1"/>
          <p:nvPr/>
        </p:nvSpPr>
        <p:spPr>
          <a:xfrm>
            <a:off x="2203120" y="388329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NFA para o fechamento</a:t>
            </a:r>
          </a:p>
        </p:txBody>
      </p:sp>
    </p:spTree>
    <p:extLst>
      <p:ext uri="{BB962C8B-B14F-4D97-AF65-F5344CB8AC3E}">
        <p14:creationId xmlns:p14="http://schemas.microsoft.com/office/powerpoint/2010/main" val="315674605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as expressões r</a:t>
            </a:r>
            <a:r>
              <a:rPr lang="pt-BR" baseline="-25000" dirty="0"/>
              <a:t>5</a:t>
            </a:r>
            <a:r>
              <a:rPr lang="pt-BR" dirty="0"/>
              <a:t>, r</a:t>
            </a:r>
            <a:r>
              <a:rPr lang="pt-BR" baseline="-25000" dirty="0"/>
              <a:t>7 </a:t>
            </a:r>
            <a:r>
              <a:rPr lang="pt-BR" dirty="0"/>
              <a:t>e r</a:t>
            </a:r>
            <a:r>
              <a:rPr lang="pt-BR" baseline="-25000" dirty="0"/>
              <a:t>9</a:t>
            </a:r>
            <a:r>
              <a:rPr lang="pt-BR" dirty="0"/>
              <a:t>, temos: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E9CAF7A-1270-4C63-9D6A-B2DCA8AB2D7B}"/>
              </a:ext>
            </a:extLst>
          </p:cNvPr>
          <p:cNvGrpSpPr/>
          <p:nvPr/>
        </p:nvGrpSpPr>
        <p:grpSpPr>
          <a:xfrm>
            <a:off x="1919629" y="3586764"/>
            <a:ext cx="9304275" cy="3043840"/>
            <a:chOff x="1269876" y="2780928"/>
            <a:chExt cx="9304275" cy="304384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3243225" y="41520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3489076" y="366681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3623427" y="363720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4257322" y="35228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5260651" y="35228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4257322" y="470310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3489076" y="439792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3626521" y="453382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5260651" y="470310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109" idx="0"/>
            </p:cNvCxnSpPr>
            <p:nvPr/>
          </p:nvCxnSpPr>
          <p:spPr>
            <a:xfrm>
              <a:off x="5548683" y="3666810"/>
              <a:ext cx="740131" cy="48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109" idx="4"/>
            </p:cNvCxnSpPr>
            <p:nvPr/>
          </p:nvCxnSpPr>
          <p:spPr>
            <a:xfrm flipV="1">
              <a:off x="5548683" y="4442454"/>
              <a:ext cx="740131" cy="404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4545354" y="366681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4545354" y="484711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4722232" y="331102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4738744" y="450305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5802299" y="355284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5836326" y="459692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68130EBD-4566-4163-8BC6-3ED1B155C505}"/>
                </a:ext>
              </a:extLst>
            </p:cNvPr>
            <p:cNvSpPr/>
            <p:nvPr/>
          </p:nvSpPr>
          <p:spPr>
            <a:xfrm>
              <a:off x="2263359" y="415444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A790318-8289-4B60-9CA3-D55496A0EDB8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328457" y="4298448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83CBA79-31F3-4EA5-BDC7-ED8CCE4C4035}"/>
                </a:ext>
              </a:extLst>
            </p:cNvPr>
            <p:cNvSpPr txBox="1"/>
            <p:nvPr/>
          </p:nvSpPr>
          <p:spPr>
            <a:xfrm>
              <a:off x="1269876" y="399007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EFBAD2B6-8FA4-420F-AF61-047AECCFD7DD}"/>
                </a:ext>
              </a:extLst>
            </p:cNvPr>
            <p:cNvSpPr/>
            <p:nvPr/>
          </p:nvSpPr>
          <p:spPr>
            <a:xfrm>
              <a:off x="6144798" y="415444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6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28657FFD-ED22-4742-BDEB-ED13266ADFF1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2551391" y="4298448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6EE752FE-B5B1-4F40-9113-9EA967A51F70}"/>
                </a:ext>
              </a:extLst>
            </p:cNvPr>
            <p:cNvSpPr/>
            <p:nvPr/>
          </p:nvSpPr>
          <p:spPr>
            <a:xfrm>
              <a:off x="2753349" y="395754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B8A25940-5351-4449-92D3-DAC8A00F4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32830" y="4296694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6B24E1F-200A-4720-824F-C2F10986C909}"/>
                </a:ext>
              </a:extLst>
            </p:cNvPr>
            <p:cNvSpPr/>
            <p:nvPr/>
          </p:nvSpPr>
          <p:spPr>
            <a:xfrm>
              <a:off x="6638411" y="395754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4" name="Conector: Curvo 113">
              <a:extLst>
                <a:ext uri="{FF2B5EF4-FFF2-40B4-BE49-F238E27FC236}">
                  <a16:creationId xmlns:a16="http://schemas.microsoft.com/office/drawing/2014/main" id="{1865211D-A821-4BD3-9DC6-9A7523036FAD}"/>
                </a:ext>
              </a:extLst>
            </p:cNvPr>
            <p:cNvCxnSpPr>
              <a:cxnSpLocks/>
              <a:stCxn id="109" idx="0"/>
              <a:endCxn id="58" idx="0"/>
            </p:cNvCxnSpPr>
            <p:nvPr/>
          </p:nvCxnSpPr>
          <p:spPr>
            <a:xfrm rot="16200000" flipV="1">
              <a:off x="4836854" y="2702481"/>
              <a:ext cx="2348" cy="2901573"/>
            </a:xfrm>
            <a:prstGeom prst="curvedConnector3">
              <a:avLst>
                <a:gd name="adj1" fmla="val 439117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006DFD15-C719-4054-9DE1-86DD485A38A6}"/>
                </a:ext>
              </a:extLst>
            </p:cNvPr>
            <p:cNvSpPr/>
            <p:nvPr/>
          </p:nvSpPr>
          <p:spPr>
            <a:xfrm>
              <a:off x="4696054" y="278092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6" name="Conector: Curvo 115">
              <a:extLst>
                <a:ext uri="{FF2B5EF4-FFF2-40B4-BE49-F238E27FC236}">
                  <a16:creationId xmlns:a16="http://schemas.microsoft.com/office/drawing/2014/main" id="{959D3169-6A7D-45FD-9730-D772EE16CB0E}"/>
                </a:ext>
              </a:extLst>
            </p:cNvPr>
            <p:cNvCxnSpPr>
              <a:cxnSpLocks/>
              <a:stCxn id="103" idx="4"/>
              <a:endCxn id="98" idx="4"/>
            </p:cNvCxnSpPr>
            <p:nvPr/>
          </p:nvCxnSpPr>
          <p:spPr>
            <a:xfrm rot="16200000" flipH="1">
              <a:off x="4846709" y="2003120"/>
              <a:ext cx="6101" cy="4884768"/>
            </a:xfrm>
            <a:prstGeom prst="curvedConnector3">
              <a:avLst>
                <a:gd name="adj1" fmla="val 175856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C4B04AEE-8AC1-44F7-BCF7-CF91FC759903}"/>
                </a:ext>
              </a:extLst>
            </p:cNvPr>
            <p:cNvSpPr/>
            <p:nvPr/>
          </p:nvSpPr>
          <p:spPr>
            <a:xfrm>
              <a:off x="4698406" y="548621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A6F71A2D-AB28-452E-B3BE-AD77130606B0}"/>
                </a:ext>
              </a:extLst>
            </p:cNvPr>
            <p:cNvSpPr/>
            <p:nvPr/>
          </p:nvSpPr>
          <p:spPr>
            <a:xfrm>
              <a:off x="7148127" y="41605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7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316D47FA-B664-4895-9179-75E607178E50}"/>
                </a:ext>
              </a:extLst>
            </p:cNvPr>
            <p:cNvSpPr/>
            <p:nvPr/>
          </p:nvSpPr>
          <p:spPr>
            <a:xfrm>
              <a:off x="8151456" y="41474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8</a:t>
              </a: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EA1936A7-869B-46C6-A4A2-58B9CD1AE26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7436159" y="4291407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3C233BBF-0D6E-482E-BD4D-B9ECDFADDBD5}"/>
                </a:ext>
              </a:extLst>
            </p:cNvPr>
            <p:cNvSpPr/>
            <p:nvPr/>
          </p:nvSpPr>
          <p:spPr>
            <a:xfrm>
              <a:off x="7613037" y="393561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1D68E3EB-A621-48ED-B0D0-FF86E6E62DD4}"/>
                </a:ext>
              </a:extLst>
            </p:cNvPr>
            <p:cNvSpPr/>
            <p:nvPr/>
          </p:nvSpPr>
          <p:spPr>
            <a:xfrm>
              <a:off x="9167770" y="41538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9</a:t>
              </a:r>
            </a:p>
          </p:txBody>
        </p: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16F5E985-020D-45A6-8D40-2070AD343289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>
              <a:off x="8452473" y="4297854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60C5C65-6906-4958-AFDE-C955A2144F75}"/>
                </a:ext>
              </a:extLst>
            </p:cNvPr>
            <p:cNvSpPr/>
            <p:nvPr/>
          </p:nvSpPr>
          <p:spPr>
            <a:xfrm>
              <a:off x="8645863" y="395379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59A513E-B461-445D-9E85-89E2821488B3}"/>
                </a:ext>
              </a:extLst>
            </p:cNvPr>
            <p:cNvCxnSpPr>
              <a:cxnSpLocks/>
            </p:cNvCxnSpPr>
            <p:nvPr/>
          </p:nvCxnSpPr>
          <p:spPr>
            <a:xfrm>
              <a:off x="9468787" y="4288346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42413028-6E54-4A99-A8C1-48FE84776658}"/>
                </a:ext>
              </a:extLst>
            </p:cNvPr>
            <p:cNvSpPr/>
            <p:nvPr/>
          </p:nvSpPr>
          <p:spPr>
            <a:xfrm>
              <a:off x="9662177" y="394428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F21339EF-06A9-49B5-8E74-126C89732339}"/>
                </a:ext>
              </a:extLst>
            </p:cNvPr>
            <p:cNvGrpSpPr/>
            <p:nvPr/>
          </p:nvGrpSpPr>
          <p:grpSpPr>
            <a:xfrm>
              <a:off x="10214111" y="4102429"/>
              <a:ext cx="360040" cy="371834"/>
              <a:chOff x="3829441" y="2820172"/>
              <a:chExt cx="360040" cy="371834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70D2E518-C1A1-4274-B056-9DEFBE95B63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283FEC2A-6BC7-4A7C-99E3-4F04D0C5A35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10</a:t>
                </a:r>
              </a:p>
            </p:txBody>
          </p: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2E7980A-EEE5-4D34-90BC-9D6F8FBC7986}"/>
              </a:ext>
            </a:extLst>
          </p:cNvPr>
          <p:cNvGrpSpPr/>
          <p:nvPr/>
        </p:nvGrpSpPr>
        <p:grpSpPr>
          <a:xfrm>
            <a:off x="7750597" y="1876204"/>
            <a:ext cx="3528392" cy="2521968"/>
            <a:chOff x="7646761" y="1843848"/>
            <a:chExt cx="3528392" cy="2521968"/>
          </a:xfrm>
        </p:grpSpPr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E6C21FE8-0240-4870-8CDF-E726BE4A9FF9}"/>
                </a:ext>
              </a:extLst>
            </p:cNvPr>
            <p:cNvSpPr txBox="1"/>
            <p:nvPr/>
          </p:nvSpPr>
          <p:spPr>
            <a:xfrm>
              <a:off x="7646761" y="3712038"/>
              <a:ext cx="422681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C3E29295-AA57-4D49-816F-BD7C8B994430}"/>
                </a:ext>
              </a:extLst>
            </p:cNvPr>
            <p:cNvSpPr txBox="1"/>
            <p:nvPr/>
          </p:nvSpPr>
          <p:spPr>
            <a:xfrm>
              <a:off x="8611369" y="3712038"/>
              <a:ext cx="403544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06FD3E7E-AD22-4A3F-B912-F5AD25B6F181}"/>
                </a:ext>
              </a:extLst>
            </p:cNvPr>
            <p:cNvSpPr txBox="1"/>
            <p:nvPr/>
          </p:nvSpPr>
          <p:spPr>
            <a:xfrm>
              <a:off x="8124971" y="3297703"/>
              <a:ext cx="403545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21972AA-CF77-48F4-9DA1-3617C041F5F8}"/>
                </a:ext>
              </a:extLst>
            </p:cNvPr>
            <p:cNvCxnSpPr>
              <a:cxnSpLocks/>
              <a:stCxn id="134" idx="2"/>
              <a:endCxn id="132" idx="0"/>
            </p:cNvCxnSpPr>
            <p:nvPr/>
          </p:nvCxnSpPr>
          <p:spPr>
            <a:xfrm flipH="1">
              <a:off x="7858102" y="3518721"/>
              <a:ext cx="468642" cy="19331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D220C6F2-82C3-4B1B-8A6F-FC68F29B760D}"/>
                </a:ext>
              </a:extLst>
            </p:cNvPr>
            <p:cNvCxnSpPr>
              <a:cxnSpLocks/>
              <a:stCxn id="134" idx="2"/>
              <a:endCxn id="133" idx="0"/>
            </p:cNvCxnSpPr>
            <p:nvPr/>
          </p:nvCxnSpPr>
          <p:spPr>
            <a:xfrm>
              <a:off x="8326744" y="3518721"/>
              <a:ext cx="486397" cy="19331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8A42F13E-B8B2-45C4-B2EF-5E57791DE901}"/>
                </a:ext>
              </a:extLst>
            </p:cNvPr>
            <p:cNvSpPr txBox="1"/>
            <p:nvPr/>
          </p:nvSpPr>
          <p:spPr>
            <a:xfrm>
              <a:off x="8157467" y="3607116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|</a:t>
              </a:r>
              <a:endParaRPr lang="pt-BR" sz="12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7832DE7A-4813-4075-AC70-59AC540C0997}"/>
                </a:ext>
              </a:extLst>
            </p:cNvPr>
            <p:cNvCxnSpPr>
              <a:cxnSpLocks/>
              <a:stCxn id="134" idx="2"/>
              <a:endCxn id="137" idx="0"/>
            </p:cNvCxnSpPr>
            <p:nvPr/>
          </p:nvCxnSpPr>
          <p:spPr>
            <a:xfrm>
              <a:off x="8326744" y="3518721"/>
              <a:ext cx="0" cy="8839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48295730-BA31-4142-899A-FB36074B2C0B}"/>
                </a:ext>
              </a:extLst>
            </p:cNvPr>
            <p:cNvSpPr txBox="1"/>
            <p:nvPr/>
          </p:nvSpPr>
          <p:spPr>
            <a:xfrm>
              <a:off x="7686640" y="4058039"/>
              <a:ext cx="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976FD8DF-6F7F-45C9-B93A-EFE4F986E331}"/>
                </a:ext>
              </a:extLst>
            </p:cNvPr>
            <p:cNvSpPr txBox="1"/>
            <p:nvPr/>
          </p:nvSpPr>
          <p:spPr>
            <a:xfrm>
              <a:off x="8645523" y="4058039"/>
              <a:ext cx="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9105B8C3-463A-472C-BA41-F7DF736FD288}"/>
                </a:ext>
              </a:extLst>
            </p:cNvPr>
            <p:cNvCxnSpPr>
              <a:cxnSpLocks/>
              <a:stCxn id="132" idx="2"/>
              <a:endCxn id="139" idx="0"/>
            </p:cNvCxnSpPr>
            <p:nvPr/>
          </p:nvCxnSpPr>
          <p:spPr>
            <a:xfrm flipH="1">
              <a:off x="7855917" y="3933056"/>
              <a:ext cx="2185" cy="12498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E6D643BB-BDA1-402E-A1CE-AD2ADEC33ADA}"/>
                </a:ext>
              </a:extLst>
            </p:cNvPr>
            <p:cNvCxnSpPr>
              <a:cxnSpLocks/>
              <a:stCxn id="133" idx="2"/>
              <a:endCxn id="140" idx="0"/>
            </p:cNvCxnSpPr>
            <p:nvPr/>
          </p:nvCxnSpPr>
          <p:spPr>
            <a:xfrm>
              <a:off x="8813141" y="3933056"/>
              <a:ext cx="1659" cy="12498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6828B181-DAA1-4691-A0E8-FE4048B1F7F2}"/>
                </a:ext>
              </a:extLst>
            </p:cNvPr>
            <p:cNvSpPr txBox="1"/>
            <p:nvPr/>
          </p:nvSpPr>
          <p:spPr>
            <a:xfrm>
              <a:off x="9173870" y="3297703"/>
              <a:ext cx="403544" cy="23083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9A92B08-5108-4476-BF65-319E658D20A7}"/>
                </a:ext>
              </a:extLst>
            </p:cNvPr>
            <p:cNvSpPr txBox="1"/>
            <p:nvPr/>
          </p:nvSpPr>
          <p:spPr>
            <a:xfrm>
              <a:off x="8649076" y="2942773"/>
              <a:ext cx="403545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3650993-BFDB-4246-BE61-DCF6EA19229C}"/>
                </a:ext>
              </a:extLst>
            </p:cNvPr>
            <p:cNvCxnSpPr>
              <a:cxnSpLocks/>
              <a:stCxn id="144" idx="2"/>
              <a:endCxn id="134" idx="0"/>
            </p:cNvCxnSpPr>
            <p:nvPr/>
          </p:nvCxnSpPr>
          <p:spPr>
            <a:xfrm flipH="1">
              <a:off x="8326744" y="3163791"/>
              <a:ext cx="524105" cy="13391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1E007FF1-799A-41A8-8981-D8454F1396D1}"/>
                </a:ext>
              </a:extLst>
            </p:cNvPr>
            <p:cNvCxnSpPr>
              <a:cxnSpLocks/>
              <a:stCxn id="144" idx="2"/>
              <a:endCxn id="143" idx="0"/>
            </p:cNvCxnSpPr>
            <p:nvPr/>
          </p:nvCxnSpPr>
          <p:spPr>
            <a:xfrm>
              <a:off x="8850849" y="3163791"/>
              <a:ext cx="524793" cy="13391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A4189D58-D780-44C0-ABE7-EA5036388A41}"/>
                </a:ext>
              </a:extLst>
            </p:cNvPr>
            <p:cNvSpPr txBox="1"/>
            <p:nvPr/>
          </p:nvSpPr>
          <p:spPr>
            <a:xfrm>
              <a:off x="9695086" y="2942773"/>
              <a:ext cx="403544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ABF8E2CD-3C2C-437F-8348-AE7A0F1C93E1}"/>
                </a:ext>
              </a:extLst>
            </p:cNvPr>
            <p:cNvSpPr txBox="1"/>
            <p:nvPr/>
          </p:nvSpPr>
          <p:spPr>
            <a:xfrm>
              <a:off x="9163011" y="2558934"/>
              <a:ext cx="403545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0A79643E-FDEC-43B3-B1C1-377E1609FF8F}"/>
                </a:ext>
              </a:extLst>
            </p:cNvPr>
            <p:cNvCxnSpPr>
              <a:cxnSpLocks/>
              <a:stCxn id="148" idx="2"/>
              <a:endCxn id="144" idx="0"/>
            </p:cNvCxnSpPr>
            <p:nvPr/>
          </p:nvCxnSpPr>
          <p:spPr>
            <a:xfrm flipH="1">
              <a:off x="8850849" y="2779952"/>
              <a:ext cx="513935" cy="1628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E105328F-860E-49A5-A572-43B9649E9EE1}"/>
                </a:ext>
              </a:extLst>
            </p:cNvPr>
            <p:cNvCxnSpPr>
              <a:cxnSpLocks/>
              <a:stCxn id="148" idx="2"/>
              <a:endCxn id="147" idx="0"/>
            </p:cNvCxnSpPr>
            <p:nvPr/>
          </p:nvCxnSpPr>
          <p:spPr>
            <a:xfrm>
              <a:off x="9364784" y="2779952"/>
              <a:ext cx="532074" cy="1628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BDBAECED-8696-4C75-8571-FC23E756B31A}"/>
                </a:ext>
              </a:extLst>
            </p:cNvPr>
            <p:cNvSpPr txBox="1"/>
            <p:nvPr/>
          </p:nvSpPr>
          <p:spPr>
            <a:xfrm>
              <a:off x="9728075" y="3265239"/>
              <a:ext cx="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8E3D517D-93FF-4CC8-9203-BCA266765914}"/>
                </a:ext>
              </a:extLst>
            </p:cNvPr>
            <p:cNvCxnSpPr>
              <a:cxnSpLocks/>
              <a:stCxn id="147" idx="2"/>
              <a:endCxn id="151" idx="0"/>
            </p:cNvCxnSpPr>
            <p:nvPr/>
          </p:nvCxnSpPr>
          <p:spPr>
            <a:xfrm>
              <a:off x="9896858" y="3163791"/>
              <a:ext cx="494" cy="10144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B19E87E1-D26A-4434-A4E0-B37812E522F6}"/>
                </a:ext>
              </a:extLst>
            </p:cNvPr>
            <p:cNvSpPr txBox="1"/>
            <p:nvPr/>
          </p:nvSpPr>
          <p:spPr>
            <a:xfrm>
              <a:off x="10211222" y="2564299"/>
              <a:ext cx="403544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793BDB2B-EAC6-4157-9C16-89AF1A7E7489}"/>
                </a:ext>
              </a:extLst>
            </p:cNvPr>
            <p:cNvSpPr txBox="1"/>
            <p:nvPr/>
          </p:nvSpPr>
          <p:spPr>
            <a:xfrm>
              <a:off x="9687116" y="2198894"/>
              <a:ext cx="403545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56549E3-1D25-4F60-9DEB-BBC72DE81217}"/>
                </a:ext>
              </a:extLst>
            </p:cNvPr>
            <p:cNvCxnSpPr>
              <a:cxnSpLocks/>
              <a:stCxn id="154" idx="2"/>
              <a:endCxn id="148" idx="0"/>
            </p:cNvCxnSpPr>
            <p:nvPr/>
          </p:nvCxnSpPr>
          <p:spPr>
            <a:xfrm flipH="1">
              <a:off x="9364784" y="2419912"/>
              <a:ext cx="524105" cy="13902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9F5F2A9-E7AD-4EC6-8633-AC1241F4B738}"/>
                </a:ext>
              </a:extLst>
            </p:cNvPr>
            <p:cNvCxnSpPr>
              <a:cxnSpLocks/>
              <a:stCxn id="154" idx="2"/>
              <a:endCxn id="153" idx="0"/>
            </p:cNvCxnSpPr>
            <p:nvPr/>
          </p:nvCxnSpPr>
          <p:spPr>
            <a:xfrm>
              <a:off x="9888889" y="2419912"/>
              <a:ext cx="524105" cy="14438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95428CCE-0436-477D-AF17-9BFFCC76A9E6}"/>
                </a:ext>
              </a:extLst>
            </p:cNvPr>
            <p:cNvSpPr txBox="1"/>
            <p:nvPr/>
          </p:nvSpPr>
          <p:spPr>
            <a:xfrm>
              <a:off x="10246729" y="2895383"/>
              <a:ext cx="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92BB49DD-8DCA-4ACE-85CC-28E58C86D32E}"/>
                </a:ext>
              </a:extLst>
            </p:cNvPr>
            <p:cNvCxnSpPr>
              <a:cxnSpLocks/>
              <a:stCxn id="153" idx="2"/>
              <a:endCxn id="157" idx="0"/>
            </p:cNvCxnSpPr>
            <p:nvPr/>
          </p:nvCxnSpPr>
          <p:spPr>
            <a:xfrm>
              <a:off x="10412994" y="2785317"/>
              <a:ext cx="3012" cy="110066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5CC27B88-1AD7-4C28-AC4A-C1C1DDD7608D}"/>
                </a:ext>
              </a:extLst>
            </p:cNvPr>
            <p:cNvSpPr txBox="1"/>
            <p:nvPr/>
          </p:nvSpPr>
          <p:spPr>
            <a:xfrm>
              <a:off x="10708345" y="2194262"/>
              <a:ext cx="466808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1125203C-F1B8-4C5B-8EC8-032B5857B7DE}"/>
                </a:ext>
              </a:extLst>
            </p:cNvPr>
            <p:cNvSpPr txBox="1"/>
            <p:nvPr/>
          </p:nvSpPr>
          <p:spPr>
            <a:xfrm>
              <a:off x="10184239" y="1843848"/>
              <a:ext cx="403545" cy="22101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r</a:t>
              </a:r>
              <a:r>
                <a:rPr lang="pt-BR" sz="12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DC57F78F-BDFE-4595-9B92-5C3B3D70AA79}"/>
                </a:ext>
              </a:extLst>
            </p:cNvPr>
            <p:cNvCxnSpPr>
              <a:cxnSpLocks/>
              <a:stCxn id="160" idx="2"/>
              <a:endCxn id="154" idx="0"/>
            </p:cNvCxnSpPr>
            <p:nvPr/>
          </p:nvCxnSpPr>
          <p:spPr>
            <a:xfrm flipH="1">
              <a:off x="9888889" y="2064866"/>
              <a:ext cx="497123" cy="13402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0E8FE678-FF45-49FA-A548-8FE21E4E6CAF}"/>
                </a:ext>
              </a:extLst>
            </p:cNvPr>
            <p:cNvCxnSpPr>
              <a:cxnSpLocks/>
              <a:stCxn id="160" idx="2"/>
              <a:endCxn id="159" idx="0"/>
            </p:cNvCxnSpPr>
            <p:nvPr/>
          </p:nvCxnSpPr>
          <p:spPr>
            <a:xfrm>
              <a:off x="10386012" y="2064866"/>
              <a:ext cx="555737" cy="129396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1EE689FD-1B9F-49CA-87B5-DA2A46B64B5A}"/>
                </a:ext>
              </a:extLst>
            </p:cNvPr>
            <p:cNvSpPr txBox="1"/>
            <p:nvPr/>
          </p:nvSpPr>
          <p:spPr>
            <a:xfrm>
              <a:off x="10775241" y="2512473"/>
              <a:ext cx="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A817BBD2-D492-4D59-A053-134B6B60B6D0}"/>
                </a:ext>
              </a:extLst>
            </p:cNvPr>
            <p:cNvCxnSpPr>
              <a:cxnSpLocks/>
              <a:stCxn id="159" idx="2"/>
              <a:endCxn id="163" idx="0"/>
            </p:cNvCxnSpPr>
            <p:nvPr/>
          </p:nvCxnSpPr>
          <p:spPr>
            <a:xfrm>
              <a:off x="10941749" y="2415280"/>
              <a:ext cx="2769" cy="9719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673CB6CB-90EF-49B0-B7D5-B608F263AC9E}"/>
              </a:ext>
            </a:extLst>
          </p:cNvPr>
          <p:cNvSpPr txBox="1"/>
          <p:nvPr/>
        </p:nvSpPr>
        <p:spPr>
          <a:xfrm>
            <a:off x="8161467" y="54082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EAEBA0CF-3AAF-4B2C-B7F0-02D2CC6EA977}"/>
              </a:ext>
            </a:extLst>
          </p:cNvPr>
          <p:cNvGrpSpPr/>
          <p:nvPr/>
        </p:nvGrpSpPr>
        <p:grpSpPr>
          <a:xfrm>
            <a:off x="1846406" y="2577859"/>
            <a:ext cx="1533967" cy="431199"/>
            <a:chOff x="1690165" y="2778046"/>
            <a:chExt cx="2236698" cy="6287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AB66927E-5746-434C-9A7C-55E08C934EB2}"/>
                </a:ext>
              </a:extLst>
            </p:cNvPr>
            <p:cNvSpPr/>
            <p:nvPr/>
          </p:nvSpPr>
          <p:spPr>
            <a:xfrm>
              <a:off x="2409043" y="307686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7</a:t>
              </a:r>
              <a:endParaRPr lang="pt-BR" sz="1050" i="1" dirty="0">
                <a:latin typeface="+mj-lt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18F79053-9787-41B7-B4E9-A3E22C630CE5}"/>
                </a:ext>
              </a:extLst>
            </p:cNvPr>
            <p:cNvCxnSpPr>
              <a:cxnSpLocks/>
              <a:endCxn id="167" idx="2"/>
            </p:cNvCxnSpPr>
            <p:nvPr/>
          </p:nvCxnSpPr>
          <p:spPr>
            <a:xfrm>
              <a:off x="1741135" y="322086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5126BA2A-AFEE-41F4-84E5-9C3BC6DF5015}"/>
                </a:ext>
              </a:extLst>
            </p:cNvPr>
            <p:cNvSpPr txBox="1"/>
            <p:nvPr/>
          </p:nvSpPr>
          <p:spPr>
            <a:xfrm>
              <a:off x="1690165" y="2900530"/>
              <a:ext cx="802183" cy="38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início</a:t>
              </a:r>
              <a:endParaRPr lang="pt-BR" sz="1400" b="1" dirty="0"/>
            </a:p>
          </p:txBody>
        </p:sp>
        <p:cxnSp>
          <p:nvCxnSpPr>
            <p:cNvPr id="170" name="Conector de Seta Reta 169">
              <a:extLst>
                <a:ext uri="{FF2B5EF4-FFF2-40B4-BE49-F238E27FC236}">
                  <a16:creationId xmlns:a16="http://schemas.microsoft.com/office/drawing/2014/main" id="{21D77107-B2CB-4CCB-B9DD-2E3A54734AD2}"/>
                </a:ext>
              </a:extLst>
            </p:cNvPr>
            <p:cNvCxnSpPr>
              <a:cxnSpLocks/>
            </p:cNvCxnSpPr>
            <p:nvPr/>
          </p:nvCxnSpPr>
          <p:spPr>
            <a:xfrm>
              <a:off x="2697075" y="322086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58A92B83-D72F-474B-9CB2-CBC8F73BF894}"/>
                </a:ext>
              </a:extLst>
            </p:cNvPr>
            <p:cNvGrpSpPr/>
            <p:nvPr/>
          </p:nvGrpSpPr>
          <p:grpSpPr>
            <a:xfrm>
              <a:off x="3566823" y="3034950"/>
              <a:ext cx="360040" cy="371834"/>
              <a:chOff x="3829441" y="2820172"/>
              <a:chExt cx="360040" cy="371834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B1B35D3-12A0-45B8-A187-2ADC161CE50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E6070E29-4978-4400-A703-E831241A958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i="1" dirty="0">
                    <a:latin typeface="+mj-lt"/>
                  </a:rPr>
                  <a:t>8</a:t>
                </a:r>
                <a:endParaRPr lang="pt-BR" sz="1050" i="1" dirty="0">
                  <a:latin typeface="+mj-lt"/>
                </a:endParaRPr>
              </a:p>
            </p:txBody>
          </p:sp>
        </p:grp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340488C1-5B7D-4123-B479-7E99766598D7}"/>
                </a:ext>
              </a:extLst>
            </p:cNvPr>
            <p:cNvSpPr/>
            <p:nvPr/>
          </p:nvSpPr>
          <p:spPr>
            <a:xfrm>
              <a:off x="2917382" y="2778046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A85F2AC-EAD7-4F7C-AFD8-F229AC668FEB}"/>
              </a:ext>
            </a:extLst>
          </p:cNvPr>
          <p:cNvGrpSpPr/>
          <p:nvPr/>
        </p:nvGrpSpPr>
        <p:grpSpPr>
          <a:xfrm>
            <a:off x="1846406" y="3244193"/>
            <a:ext cx="1533967" cy="425886"/>
            <a:chOff x="1609469" y="4577573"/>
            <a:chExt cx="2236698" cy="62099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752CD2A1-7FBE-45B5-8DF5-FD9219DE1811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8</a:t>
              </a:r>
              <a:endParaRPr lang="pt-BR" sz="1200" i="1" dirty="0">
                <a:latin typeface="+mj-lt"/>
              </a:endParaRPr>
            </a:p>
          </p:txBody>
        </p:sp>
        <p:cxnSp>
          <p:nvCxnSpPr>
            <p:cNvPr id="177" name="Conector de Seta Reta 176">
              <a:extLst>
                <a:ext uri="{FF2B5EF4-FFF2-40B4-BE49-F238E27FC236}">
                  <a16:creationId xmlns:a16="http://schemas.microsoft.com/office/drawing/2014/main" id="{43C31BF6-1ECA-4EB7-8414-0A462EAEA952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CC5706FF-2136-4A36-96D9-B949C857AD5D}"/>
                </a:ext>
              </a:extLst>
            </p:cNvPr>
            <p:cNvSpPr txBox="1"/>
            <p:nvPr/>
          </p:nvSpPr>
          <p:spPr>
            <a:xfrm>
              <a:off x="1609469" y="4692310"/>
              <a:ext cx="753098" cy="359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início</a:t>
              </a:r>
              <a:endParaRPr lang="pt-BR" sz="1400" b="1" dirty="0"/>
            </a:p>
          </p:txBody>
        </p:sp>
        <p:cxnSp>
          <p:nvCxnSpPr>
            <p:cNvPr id="179" name="Conector de Seta Reta 178">
              <a:extLst>
                <a:ext uri="{FF2B5EF4-FFF2-40B4-BE49-F238E27FC236}">
                  <a16:creationId xmlns:a16="http://schemas.microsoft.com/office/drawing/2014/main" id="{D4BCF3E8-672F-419F-9A34-C26CF8BF6CB4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300CD1F9-5E5E-4C43-A1AD-4E0480CAE4A8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E3FC8B7-B288-400D-A4E8-8995123C732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2EF81ABC-BAB7-483C-A282-FD90F09C301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i="1" dirty="0">
                    <a:latin typeface="+mj-lt"/>
                  </a:rPr>
                  <a:t>9</a:t>
                </a:r>
                <a:endParaRPr lang="pt-BR" sz="1200" i="1" dirty="0">
                  <a:latin typeface="+mj-lt"/>
                </a:endParaRPr>
              </a:p>
            </p:txBody>
          </p:sp>
        </p:grp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E87764F8-FCCE-4743-BE93-99290CC7CDC8}"/>
                </a:ext>
              </a:extLst>
            </p:cNvPr>
            <p:cNvSpPr/>
            <p:nvPr/>
          </p:nvSpPr>
          <p:spPr>
            <a:xfrm>
              <a:off x="2846907" y="4577573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479047CA-C296-4097-8B9E-E33366E40AA1}"/>
              </a:ext>
            </a:extLst>
          </p:cNvPr>
          <p:cNvSpPr/>
          <p:nvPr/>
        </p:nvSpPr>
        <p:spPr>
          <a:xfrm>
            <a:off x="1423008" y="257990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6</a:t>
            </a:r>
            <a:endParaRPr lang="pt-BR" dirty="0"/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70A257D1-F6EC-41F9-A713-6D733FAD1549}"/>
              </a:ext>
            </a:extLst>
          </p:cNvPr>
          <p:cNvSpPr/>
          <p:nvPr/>
        </p:nvSpPr>
        <p:spPr>
          <a:xfrm>
            <a:off x="1423008" y="32778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8</a:t>
            </a:r>
            <a:endParaRPr lang="pt-BR" dirty="0"/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96E96E84-04AC-4D55-8238-2E522126C608}"/>
              </a:ext>
            </a:extLst>
          </p:cNvPr>
          <p:cNvGrpSpPr/>
          <p:nvPr/>
        </p:nvGrpSpPr>
        <p:grpSpPr>
          <a:xfrm>
            <a:off x="1846406" y="3908828"/>
            <a:ext cx="1533967" cy="409133"/>
            <a:chOff x="1609469" y="4602001"/>
            <a:chExt cx="2236698" cy="596563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9BF586F7-10BB-4463-A765-81F327BE45E4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9</a:t>
              </a:r>
              <a:endParaRPr lang="pt-BR" sz="1200" i="1" dirty="0">
                <a:latin typeface="+mj-lt"/>
              </a:endParaRPr>
            </a:p>
          </p:txBody>
        </p:sp>
        <p:cxnSp>
          <p:nvCxnSpPr>
            <p:cNvPr id="188" name="Conector de Seta Reta 187">
              <a:extLst>
                <a:ext uri="{FF2B5EF4-FFF2-40B4-BE49-F238E27FC236}">
                  <a16:creationId xmlns:a16="http://schemas.microsoft.com/office/drawing/2014/main" id="{23575C6E-D991-426F-879B-B7A704F37B7A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E9781891-26ED-42B5-8D5C-E2BC2CA14AAB}"/>
                </a:ext>
              </a:extLst>
            </p:cNvPr>
            <p:cNvSpPr txBox="1"/>
            <p:nvPr/>
          </p:nvSpPr>
          <p:spPr>
            <a:xfrm>
              <a:off x="1609469" y="4692310"/>
              <a:ext cx="753098" cy="359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início</a:t>
              </a:r>
              <a:endParaRPr lang="pt-BR" sz="1400" b="1" dirty="0"/>
            </a:p>
          </p:txBody>
        </p:sp>
        <p:cxnSp>
          <p:nvCxnSpPr>
            <p:cNvPr id="190" name="Conector de Seta Reta 189">
              <a:extLst>
                <a:ext uri="{FF2B5EF4-FFF2-40B4-BE49-F238E27FC236}">
                  <a16:creationId xmlns:a16="http://schemas.microsoft.com/office/drawing/2014/main" id="{EFCF2239-F8A9-4101-82B1-367D41B2A46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4AEE0D74-286F-4D7C-84EF-807BE52937C1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67C50D4C-5B3F-4603-94F0-64417CE2FE2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FF926BBB-3C2F-4A27-BA3C-4B6578988CE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 i="1" dirty="0">
                    <a:latin typeface="+mj-lt"/>
                  </a:rPr>
                  <a:t>10</a:t>
                </a:r>
                <a:endParaRPr lang="pt-BR" sz="1050" i="1" dirty="0">
                  <a:latin typeface="+mj-lt"/>
                </a:endParaRPr>
              </a:p>
            </p:txBody>
          </p:sp>
        </p:grp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D2BFE91A-D26E-484E-9037-5B271888B9C3}"/>
                </a:ext>
              </a:extLst>
            </p:cNvPr>
            <p:cNvSpPr/>
            <p:nvPr/>
          </p:nvSpPr>
          <p:spPr>
            <a:xfrm>
              <a:off x="2836686" y="4602001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8B46D9F8-BDD7-41D7-B6A8-FEC2B3A56553}"/>
              </a:ext>
            </a:extLst>
          </p:cNvPr>
          <p:cNvSpPr/>
          <p:nvPr/>
        </p:nvSpPr>
        <p:spPr>
          <a:xfrm>
            <a:off x="1423008" y="392570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10</a:t>
            </a:r>
            <a:endParaRPr lang="pt-BR" dirty="0"/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5C7499BF-3DC4-4C75-86EB-CAC85BFA03BE}"/>
              </a:ext>
            </a:extLst>
          </p:cNvPr>
          <p:cNvSpPr/>
          <p:nvPr/>
        </p:nvSpPr>
        <p:spPr>
          <a:xfrm>
            <a:off x="1444792" y="474355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9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0B4056-DA63-4934-964C-DFD9665B86F1}"/>
              </a:ext>
            </a:extLst>
          </p:cNvPr>
          <p:cNvGrpSpPr/>
          <p:nvPr/>
        </p:nvGrpSpPr>
        <p:grpSpPr>
          <a:xfrm>
            <a:off x="4109918" y="2610018"/>
            <a:ext cx="2783912" cy="787786"/>
            <a:chOff x="4467858" y="2619608"/>
            <a:chExt cx="2783912" cy="787786"/>
          </a:xfrm>
        </p:grpSpPr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C7625406-0D61-4BD0-8DE9-83BBC2939121}"/>
                </a:ext>
              </a:extLst>
            </p:cNvPr>
            <p:cNvGrpSpPr/>
            <p:nvPr/>
          </p:nvGrpSpPr>
          <p:grpSpPr>
            <a:xfrm>
              <a:off x="4467858" y="2619608"/>
              <a:ext cx="2783912" cy="434307"/>
              <a:chOff x="1499327" y="4642015"/>
              <a:chExt cx="3850795" cy="600747"/>
            </a:xfrm>
          </p:grpSpPr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1A71741-F59B-443A-9CE2-9266D8923B88}"/>
                  </a:ext>
                </a:extLst>
              </p:cNvPr>
              <p:cNvSpPr/>
              <p:nvPr/>
            </p:nvSpPr>
            <p:spPr>
              <a:xfrm>
                <a:off x="2492810" y="4806380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i</a:t>
                </a:r>
              </a:p>
            </p:txBody>
          </p:sp>
          <p:cxnSp>
            <p:nvCxnSpPr>
              <p:cNvPr id="125" name="Conector de Seta Reta 124">
                <a:extLst>
                  <a:ext uri="{FF2B5EF4-FFF2-40B4-BE49-F238E27FC236}">
                    <a16:creationId xmlns:a16="http://schemas.microsoft.com/office/drawing/2014/main" id="{B8EC4BE6-017B-4387-92EE-38F898D9F335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>
                <a:off x="1557908" y="4950386"/>
                <a:ext cx="93490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94A977D8-88D1-4A80-97F1-3941762CF77A}"/>
                  </a:ext>
                </a:extLst>
              </p:cNvPr>
              <p:cNvSpPr txBox="1"/>
              <p:nvPr/>
            </p:nvSpPr>
            <p:spPr>
              <a:xfrm>
                <a:off x="1499327" y="4642015"/>
                <a:ext cx="714423" cy="340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solidFill>
                      <a:schemeClr val="tx1">
                        <a:lumMod val="50000"/>
                      </a:schemeClr>
                    </a:solidFill>
                  </a:rPr>
                  <a:t>início</a:t>
                </a:r>
              </a:p>
            </p:txBody>
          </p:sp>
          <p:grpSp>
            <p:nvGrpSpPr>
              <p:cNvPr id="198" name="Agrupar 197">
                <a:extLst>
                  <a:ext uri="{FF2B5EF4-FFF2-40B4-BE49-F238E27FC236}">
                    <a16:creationId xmlns:a16="http://schemas.microsoft.com/office/drawing/2014/main" id="{E53915C2-A8BF-48DF-9DE8-9EF3BC71B054}"/>
                  </a:ext>
                </a:extLst>
              </p:cNvPr>
              <p:cNvGrpSpPr/>
              <p:nvPr/>
            </p:nvGrpSpPr>
            <p:grpSpPr>
              <a:xfrm>
                <a:off x="4816980" y="4763875"/>
                <a:ext cx="360040" cy="371834"/>
                <a:chOff x="3829441" y="2820172"/>
                <a:chExt cx="360040" cy="371834"/>
              </a:xfrm>
            </p:grpSpPr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DBA7A51C-A428-4459-87BE-6C2F6B015B35}"/>
                    </a:ext>
                  </a:extLst>
                </p:cNvPr>
                <p:cNvSpPr/>
                <p:nvPr/>
              </p:nvSpPr>
              <p:spPr>
                <a:xfrm>
                  <a:off x="3829441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082D145E-C068-4FE6-BEDF-7CB4D7BF0040}"/>
                    </a:ext>
                  </a:extLst>
                </p:cNvPr>
                <p:cNvSpPr/>
                <p:nvPr/>
              </p:nvSpPr>
              <p:spPr>
                <a:xfrm>
                  <a:off x="3865445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000" i="1" dirty="0">
                      <a:solidFill>
                        <a:schemeClr val="tx1">
                          <a:lumMod val="50000"/>
                        </a:schemeClr>
                      </a:solidFill>
                      <a:latin typeface="+mj-lt"/>
                    </a:rPr>
                    <a:t>f</a:t>
                  </a:r>
                </a:p>
              </p:txBody>
            </p:sp>
          </p:grp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id="{8A419784-2A88-4DE6-9ED1-13C40AE41319}"/>
                  </a:ext>
                </a:extLst>
              </p:cNvPr>
              <p:cNvSpPr/>
              <p:nvPr/>
            </p:nvSpPr>
            <p:spPr>
              <a:xfrm>
                <a:off x="3671830" y="4806380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i="1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00" name="Elipse 199">
                <a:extLst>
                  <a:ext uri="{FF2B5EF4-FFF2-40B4-BE49-F238E27FC236}">
                    <a16:creationId xmlns:a16="http://schemas.microsoft.com/office/drawing/2014/main" id="{A58ECF20-B7D3-49C9-9936-A865ABFB489E}"/>
                  </a:ext>
                </a:extLst>
              </p:cNvPr>
              <p:cNvSpPr/>
              <p:nvPr/>
            </p:nvSpPr>
            <p:spPr>
              <a:xfrm>
                <a:off x="2277789" y="4645778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N(s)</a:t>
                </a:r>
              </a:p>
            </p:txBody>
          </p:sp>
          <p:sp>
            <p:nvSpPr>
              <p:cNvPr id="201" name="Elipse 200">
                <a:extLst>
                  <a:ext uri="{FF2B5EF4-FFF2-40B4-BE49-F238E27FC236}">
                    <a16:creationId xmlns:a16="http://schemas.microsoft.com/office/drawing/2014/main" id="{54F01292-2BFF-4F09-804A-59FFA41502D6}"/>
                  </a:ext>
                </a:extLst>
              </p:cNvPr>
              <p:cNvSpPr/>
              <p:nvPr/>
            </p:nvSpPr>
            <p:spPr>
              <a:xfrm>
                <a:off x="3526228" y="4645265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N(t)</a:t>
                </a:r>
              </a:p>
            </p:txBody>
          </p:sp>
        </p:grpSp>
        <p:sp>
          <p:nvSpPr>
            <p:cNvPr id="204" name="CaixaDeTexto 203">
              <a:extLst>
                <a:ext uri="{FF2B5EF4-FFF2-40B4-BE49-F238E27FC236}">
                  <a16:creationId xmlns:a16="http://schemas.microsoft.com/office/drawing/2014/main" id="{D35D1E86-BDBD-4930-B02D-3DFEABECF5D3}"/>
                </a:ext>
              </a:extLst>
            </p:cNvPr>
            <p:cNvSpPr txBox="1"/>
            <p:nvPr/>
          </p:nvSpPr>
          <p:spPr>
            <a:xfrm>
              <a:off x="4986013" y="3130395"/>
              <a:ext cx="2244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</a:rPr>
                <a:t>NFA para a concatenação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678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B385-AA3B-480A-B272-B36ECA7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e 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CBC6-6025-4B87-9D35-4B16788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usadas</a:t>
            </a:r>
            <a:r>
              <a:rPr lang="pt-BR" dirty="0"/>
              <a:t> para descrever:</a:t>
            </a:r>
          </a:p>
          <a:p>
            <a:pPr lvl="1"/>
            <a:r>
              <a:rPr lang="pt-BR" dirty="0"/>
              <a:t>Analisadores léxicos</a:t>
            </a:r>
          </a:p>
          <a:p>
            <a:pPr lvl="1"/>
            <a:r>
              <a:rPr lang="pt-BR" dirty="0"/>
              <a:t>Softwares de casamento de padrão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t-BR" dirty="0"/>
              <a:t>)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  <a:r>
              <a:rPr lang="pt-BR" dirty="0"/>
              <a:t> requer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simulação </a:t>
            </a:r>
            <a:r>
              <a:rPr lang="pt-BR" dirty="0"/>
              <a:t>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ou DFA</a:t>
            </a:r>
          </a:p>
          <a:p>
            <a:pPr lvl="1"/>
            <a:r>
              <a:rPr lang="pt-BR" dirty="0"/>
              <a:t>A simulação de um NFA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tão simples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Possui múltiplas escolhas para um símbolo da entrada</a:t>
            </a:r>
          </a:p>
          <a:p>
            <a:pPr lvl="2"/>
            <a:r>
              <a:rPr lang="pt-BR" dirty="0"/>
              <a:t>Pode usar a transição vazia (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 )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dirty="0"/>
              <a:t>A simulação de um NFA é usada em aplicações como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Para o analisador léxico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eficiente converter o NFA em um DFA</a:t>
            </a:r>
          </a:p>
        </p:txBody>
      </p:sp>
    </p:spTree>
    <p:extLst>
      <p:ext uri="{BB962C8B-B14F-4D97-AF65-F5344CB8AC3E}">
        <p14:creationId xmlns:p14="http://schemas.microsoft.com/office/powerpoint/2010/main" val="13009039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DC4D8-37A2-414B-9DE8-4D6484D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C5FCC-8203-45BE-8A1E-D6D13B61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é chamada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 subconjuntos</a:t>
            </a:r>
          </a:p>
          <a:p>
            <a:pPr lvl="1"/>
            <a:r>
              <a:rPr lang="pt-BR" dirty="0"/>
              <a:t>Cada estado do DFA corresponde a vários estados no NFA</a:t>
            </a:r>
          </a:p>
          <a:p>
            <a:pPr lvl="1"/>
            <a:r>
              <a:rPr lang="pt-BR" dirty="0"/>
              <a:t>Lidar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transições-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problema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pt-BR" dirty="0"/>
              <a:t>Isso é feito com as funções da tabela abaixo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9B0CC26-67BA-4C0F-BB9D-7E3003307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55699"/>
              </p:ext>
            </p:extLst>
          </p:nvPr>
        </p:nvGraphicFramePr>
        <p:xfrm>
          <a:off x="2390734" y="3861048"/>
          <a:ext cx="7407357" cy="1925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2701">
                  <a:extLst>
                    <a:ext uri="{9D8B030D-6E8A-4147-A177-3AD203B41FA5}">
                      <a16:colId xmlns:a16="http://schemas.microsoft.com/office/drawing/2014/main" val="2839502433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2530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andara" panose="020E0502030303020204" pitchFamily="34" charset="0"/>
                        </a:rPr>
                        <a:t>fecho-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que podem ser alcançados a partir do estado s usando apenas transições-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endParaRPr lang="pt-B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fecho-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que podem ser alcançados a partir de algum estado do conjunto T usando apenas transições-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endParaRPr lang="pt-B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5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76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E70DE5F-C36D-4331-A3BB-449B54929223}"/>
              </a:ext>
            </a:extLst>
          </p:cNvPr>
          <p:cNvSpPr/>
          <p:nvPr/>
        </p:nvSpPr>
        <p:spPr>
          <a:xfrm>
            <a:off x="2604390" y="5940623"/>
            <a:ext cx="6980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s representa um único estado e T representa um conjunto de estados do NFA</a:t>
            </a:r>
          </a:p>
        </p:txBody>
      </p:sp>
    </p:spTree>
    <p:extLst>
      <p:ext uri="{BB962C8B-B14F-4D97-AF65-F5344CB8AC3E}">
        <p14:creationId xmlns:p14="http://schemas.microsoft.com/office/powerpoint/2010/main" val="49041498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5515F-033C-4FAC-9801-7F3FD60F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C36CA-0B42-4D97-9E6A-5D3F24D6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estados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baseline="-25000" dirty="0" err="1"/>
              <a:t>states</a:t>
            </a:r>
            <a:r>
              <a:rPr lang="pt-BR" dirty="0"/>
              <a:t> e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de transição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 são feitas pelo algoritmo: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6C759-27B7-42E9-B683-D580D77808EF}"/>
              </a:ext>
            </a:extLst>
          </p:cNvPr>
          <p:cNvSpPr txBox="1"/>
          <p:nvPr/>
        </p:nvSpPr>
        <p:spPr>
          <a:xfrm>
            <a:off x="1629916" y="3140968"/>
            <a:ext cx="83215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dirty="0"/>
              <a:t>: construção de subconjuntos</a:t>
            </a:r>
            <a:br>
              <a:rPr lang="pt-BR" dirty="0"/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inicialmente, fecho-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(s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) é o único estado em 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e não está marcado</a:t>
            </a:r>
            <a:endParaRPr lang="pt-BR" sz="1600" baseline="-250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(cada símbolo de entrada </a:t>
            </a:r>
            <a:r>
              <a:rPr lang="pt-BR" sz="16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U = fecho-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6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(U não está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inclua U como um estado não marcado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tran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 err="1">
                <a:latin typeface="Consolas" panose="020B0609020204030204" pitchFamily="49" charset="0"/>
              </a:rPr>
              <a:t>T,</a:t>
            </a:r>
            <a:r>
              <a:rPr lang="pt-BR" sz="1600" b="1" i="1" dirty="0" err="1"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] = U;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6536701-C973-4A99-ADF4-99C631FA7F0F}"/>
              </a:ext>
            </a:extLst>
          </p:cNvPr>
          <p:cNvCxnSpPr>
            <a:cxnSpLocks/>
          </p:cNvCxnSpPr>
          <p:nvPr/>
        </p:nvCxnSpPr>
        <p:spPr>
          <a:xfrm>
            <a:off x="1735832" y="3789040"/>
            <a:ext cx="0" cy="237626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8049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19976-5445-4CC4-BFC1-4E7ADCB4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o algoritmo sobre o NFA: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A3F3A8-8B05-4B4C-929C-86A267704EA4}"/>
              </a:ext>
            </a:extLst>
          </p:cNvPr>
          <p:cNvGrpSpPr/>
          <p:nvPr/>
        </p:nvGrpSpPr>
        <p:grpSpPr>
          <a:xfrm>
            <a:off x="1701924" y="2672654"/>
            <a:ext cx="7415622" cy="2731892"/>
            <a:chOff x="1775134" y="2475500"/>
            <a:chExt cx="7415622" cy="27318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21D2D49-7E7F-4CBB-B9D4-5B6808C2B7DF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E8CD36C-DB7C-41BF-A0D2-D0D2F5FC33DB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BE8E6C0-83D0-4106-BF06-D83533091ACB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1248AB6-2A3B-41D7-BD4E-39F8598A1BBB}"/>
                </a:ext>
              </a:extLst>
            </p:cNvPr>
            <p:cNvSpPr txBox="1"/>
            <p:nvPr/>
          </p:nvSpPr>
          <p:spPr>
            <a:xfrm>
              <a:off x="1775134" y="360094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EC0D5CA-2E7D-45A4-B2C1-98557D894FC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AF0A1B-B784-4ADD-B5E5-6B06FE662895}"/>
                </a:ext>
              </a:extLst>
            </p:cNvPr>
            <p:cNvCxnSpPr>
              <a:cxnSpLocks/>
              <a:stCxn id="7" idx="7"/>
              <a:endCxn id="20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BB5FB93-821A-4247-A7C7-2146A1A4FBC3}"/>
                </a:ext>
              </a:extLst>
            </p:cNvPr>
            <p:cNvSpPr txBox="1"/>
            <p:nvPr/>
          </p:nvSpPr>
          <p:spPr>
            <a:xfrm>
              <a:off x="8389437" y="361470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5DEBE05-BE9F-4D41-8AEA-C9CD06652A72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C0FD730-C25D-479C-81AF-33652598D7E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A65DB15-E545-496D-89B5-0C6DFE0559F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1B22FC-54B1-4E3D-896B-AC49A52797A9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EF4E8B6-7B38-4BF0-9068-76DE05A2ED5E}"/>
                </a:ext>
              </a:extLst>
            </p:cNvPr>
            <p:cNvCxnSpPr>
              <a:cxnSpLocks/>
              <a:stCxn id="7" idx="5"/>
              <a:endCxn id="24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90EDADB-6B55-4EDF-A839-A33AFC5B687B}"/>
                </a:ext>
              </a:extLst>
            </p:cNvPr>
            <p:cNvSpPr txBox="1"/>
            <p:nvPr/>
          </p:nvSpPr>
          <p:spPr>
            <a:xfrm>
              <a:off x="2942538" y="3605027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F03C7F62-C525-4194-82F6-B70133716CCA}"/>
                </a:ext>
              </a:extLst>
            </p:cNvPr>
            <p:cNvCxnSpPr>
              <a:cxnSpLocks/>
              <a:stCxn id="5" idx="4"/>
              <a:endCxn id="34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660E697-98A6-45AF-B00B-B8E88FB456E4}"/>
                </a:ext>
              </a:extLst>
            </p:cNvPr>
            <p:cNvSpPr txBox="1"/>
            <p:nvPr/>
          </p:nvSpPr>
          <p:spPr>
            <a:xfrm>
              <a:off x="6748053" y="360502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5E34C8F-0960-4513-9116-48AD67F9639D}"/>
                </a:ext>
              </a:extLst>
            </p:cNvPr>
            <p:cNvCxnSpPr>
              <a:cxnSpLocks/>
              <a:stCxn id="13" idx="0"/>
              <a:endCxn id="7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8EB146-2094-4A85-94CE-1B566F8810B8}"/>
                </a:ext>
              </a:extLst>
            </p:cNvPr>
            <p:cNvSpPr txBox="1"/>
            <p:nvPr/>
          </p:nvSpPr>
          <p:spPr>
            <a:xfrm>
              <a:off x="7571014" y="361350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8881677-F963-4C77-B279-5028D509EAD2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8DB2354-E060-4993-BD6E-73B82FD624AE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0E0F5727-E9AA-486C-8FF2-F562AD6FF8D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9E5E58-E5E3-4DDF-943E-CAF3D0FDC775}"/>
                </a:ext>
              </a:extLst>
            </p:cNvPr>
            <p:cNvSpPr txBox="1"/>
            <p:nvPr/>
          </p:nvSpPr>
          <p:spPr>
            <a:xfrm>
              <a:off x="4455221" y="313043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CDAA858-BDB7-47BA-A15B-2C1651F73352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ED5486D-804B-493A-BDC6-E96C04D8E8BA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A7430061-E6FC-49FF-B80E-6715D7B20D7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1DA60B7-8F7B-4462-8A4C-2D2C8B69B426}"/>
                </a:ext>
              </a:extLst>
            </p:cNvPr>
            <p:cNvCxnSpPr>
              <a:cxnSpLocks/>
              <a:stCxn id="21" idx="5"/>
              <a:endCxn id="13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8EAC8BDD-6C9A-4D74-8DC4-3D0860C1989D}"/>
                </a:ext>
              </a:extLst>
            </p:cNvPr>
            <p:cNvCxnSpPr>
              <a:cxnSpLocks/>
              <a:stCxn id="25" idx="6"/>
              <a:endCxn id="13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3EE32BE-1392-48D5-98A0-F75D3C22316B}"/>
                </a:ext>
              </a:extLst>
            </p:cNvPr>
            <p:cNvSpPr txBox="1"/>
            <p:nvPr/>
          </p:nvSpPr>
          <p:spPr>
            <a:xfrm>
              <a:off x="3681304" y="333670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E98C3C5-5A95-4410-85AD-E1798150037D}"/>
                </a:ext>
              </a:extLst>
            </p:cNvPr>
            <p:cNvSpPr txBox="1"/>
            <p:nvPr/>
          </p:nvSpPr>
          <p:spPr>
            <a:xfrm>
              <a:off x="3677347" y="4157234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6D797F8-8221-4B5B-8171-31E06CB7ADC1}"/>
                </a:ext>
              </a:extLst>
            </p:cNvPr>
            <p:cNvSpPr txBox="1"/>
            <p:nvPr/>
          </p:nvSpPr>
          <p:spPr>
            <a:xfrm>
              <a:off x="4477745" y="43632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1A617B-3F3E-4708-8960-15DEDF8625D2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6B47712-D70E-488C-88F0-1797F96D997E}"/>
                </a:ext>
              </a:extLst>
            </p:cNvPr>
            <p:cNvSpPr txBox="1"/>
            <p:nvPr/>
          </p:nvSpPr>
          <p:spPr>
            <a:xfrm>
              <a:off x="5286231" y="417850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409D268-E054-4BA7-9E68-139D7820D8B6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38E2F48-3D0A-4A9C-AD30-986056B07CE3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6CE45A2-0E29-42D5-BFA1-7F70C0809023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9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0C5A65-7E60-4326-9FCB-0B2ADD5BCB71}"/>
                </a:ext>
              </a:extLst>
            </p:cNvPr>
            <p:cNvSpPr txBox="1"/>
            <p:nvPr/>
          </p:nvSpPr>
          <p:spPr>
            <a:xfrm>
              <a:off x="5955799" y="360502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6F249D8-9513-468F-91CB-186043C0C2EC}"/>
                </a:ext>
              </a:extLst>
            </p:cNvPr>
            <p:cNvSpPr txBox="1"/>
            <p:nvPr/>
          </p:nvSpPr>
          <p:spPr>
            <a:xfrm>
              <a:off x="4488466" y="247550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9EC24D6-AB78-4BF8-A551-D9FCFD7437E3}"/>
                </a:ext>
              </a:extLst>
            </p:cNvPr>
            <p:cNvSpPr txBox="1"/>
            <p:nvPr/>
          </p:nvSpPr>
          <p:spPr>
            <a:xfrm>
              <a:off x="4455221" y="489961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AE6E8A99-024B-478C-80A6-243AAC320873}"/>
                </a:ext>
              </a:extLst>
            </p:cNvPr>
            <p:cNvCxnSpPr>
              <a:cxnSpLocks/>
              <a:stCxn id="13" idx="6"/>
              <a:endCxn id="34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B6D94E6-55D6-41B1-B74C-F6A9024DBDD9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3CB86B6-F979-4CB0-B012-45573FA57574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92787C68-A709-42CC-98EC-4FDA7BF7F1B1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89D8F7-E2B8-4E85-B71F-8565DBCCEF33}"/>
              </a:ext>
            </a:extLst>
          </p:cNvPr>
          <p:cNvSpPr txBox="1"/>
          <p:nvPr/>
        </p:nvSpPr>
        <p:spPr>
          <a:xfrm>
            <a:off x="6642489" y="4916637"/>
            <a:ext cx="257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71974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45FCDCD-9013-4360-A94F-7E241447CC56}"/>
              </a:ext>
            </a:extLst>
          </p:cNvPr>
          <p:cNvSpPr/>
          <p:nvPr/>
        </p:nvSpPr>
        <p:spPr>
          <a:xfrm>
            <a:off x="7174005" y="3480097"/>
            <a:ext cx="20162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860601" y="3477987"/>
            <a:ext cx="4752528" cy="3577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A3F3A8-8B05-4B4C-929C-86A267704EA4}"/>
              </a:ext>
            </a:extLst>
          </p:cNvPr>
          <p:cNvGrpSpPr/>
          <p:nvPr/>
        </p:nvGrpSpPr>
        <p:grpSpPr>
          <a:xfrm>
            <a:off x="1557908" y="4094758"/>
            <a:ext cx="6624209" cy="2347455"/>
            <a:chOff x="1775134" y="2475500"/>
            <a:chExt cx="7415622" cy="274842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21D2D49-7E7F-4CBB-B9D4-5B6808C2B7DF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E8CD36C-DB7C-41BF-A0D2-D0D2F5FC33DB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BE8E6C0-83D0-4106-BF06-D83533091ACB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1248AB6-2A3B-41D7-BD4E-39F8598A1BBB}"/>
                </a:ext>
              </a:extLst>
            </p:cNvPr>
            <p:cNvSpPr txBox="1"/>
            <p:nvPr/>
          </p:nvSpPr>
          <p:spPr>
            <a:xfrm>
              <a:off x="1775134" y="3600947"/>
              <a:ext cx="65356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EC0D5CA-2E7D-45A4-B2C1-98557D894FC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AF0A1B-B784-4ADD-B5E5-6B06FE662895}"/>
                </a:ext>
              </a:extLst>
            </p:cNvPr>
            <p:cNvCxnSpPr>
              <a:cxnSpLocks/>
              <a:stCxn id="7" idx="7"/>
              <a:endCxn id="20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BB5FB93-821A-4247-A7C7-2146A1A4FBC3}"/>
                </a:ext>
              </a:extLst>
            </p:cNvPr>
            <p:cNvSpPr txBox="1"/>
            <p:nvPr/>
          </p:nvSpPr>
          <p:spPr>
            <a:xfrm>
              <a:off x="8389437" y="3614705"/>
              <a:ext cx="31978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5DEBE05-BE9F-4D41-8AEA-C9CD06652A72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C0FD730-C25D-479C-81AF-33652598D7E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A65DB15-E545-496D-89B5-0C6DFE0559F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1B22FC-54B1-4E3D-896B-AC49A52797A9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6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EF4E8B6-7B38-4BF0-9068-76DE05A2ED5E}"/>
                </a:ext>
              </a:extLst>
            </p:cNvPr>
            <p:cNvCxnSpPr>
              <a:cxnSpLocks/>
              <a:stCxn id="7" idx="5"/>
              <a:endCxn id="24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90EDADB-6B55-4EDF-A839-A33AFC5B687B}"/>
                </a:ext>
              </a:extLst>
            </p:cNvPr>
            <p:cNvSpPr txBox="1"/>
            <p:nvPr/>
          </p:nvSpPr>
          <p:spPr>
            <a:xfrm>
              <a:off x="2942538" y="3605027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F03C7F62-C525-4194-82F6-B70133716CCA}"/>
                </a:ext>
              </a:extLst>
            </p:cNvPr>
            <p:cNvCxnSpPr>
              <a:cxnSpLocks/>
              <a:stCxn id="5" idx="4"/>
              <a:endCxn id="34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660E697-98A6-45AF-B00B-B8E88FB456E4}"/>
                </a:ext>
              </a:extLst>
            </p:cNvPr>
            <p:cNvSpPr txBox="1"/>
            <p:nvPr/>
          </p:nvSpPr>
          <p:spPr>
            <a:xfrm>
              <a:off x="6748053" y="3605028"/>
              <a:ext cx="31978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5E34C8F-0960-4513-9116-48AD67F9639D}"/>
                </a:ext>
              </a:extLst>
            </p:cNvPr>
            <p:cNvCxnSpPr>
              <a:cxnSpLocks/>
              <a:stCxn id="13" idx="0"/>
              <a:endCxn id="7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8EB146-2094-4A85-94CE-1B566F8810B8}"/>
                </a:ext>
              </a:extLst>
            </p:cNvPr>
            <p:cNvSpPr txBox="1"/>
            <p:nvPr/>
          </p:nvSpPr>
          <p:spPr>
            <a:xfrm>
              <a:off x="7571014" y="3613508"/>
              <a:ext cx="31978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8881677-F963-4C77-B279-5028D509EAD2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  <a:endParaRPr lang="pt-BR" dirty="0"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8DB2354-E060-4993-BD6E-73B82FD624AE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  <a:endParaRPr lang="pt-BR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0E0F5727-E9AA-486C-8FF2-F562AD6FF8D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9E5E58-E5E3-4DDF-943E-CAF3D0FDC775}"/>
                </a:ext>
              </a:extLst>
            </p:cNvPr>
            <p:cNvSpPr txBox="1"/>
            <p:nvPr/>
          </p:nvSpPr>
          <p:spPr>
            <a:xfrm>
              <a:off x="4455221" y="3130430"/>
              <a:ext cx="31978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CDAA858-BDB7-47BA-A15B-2C1651F73352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ED5486D-804B-493A-BDC6-E96C04D8E8BA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5</a:t>
              </a:r>
              <a:endParaRPr lang="pt-BR" dirty="0">
                <a:latin typeface="+mj-lt"/>
              </a:endParaRP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A7430061-E6FC-49FF-B80E-6715D7B20D7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1DA60B7-8F7B-4462-8A4C-2D2C8B69B426}"/>
                </a:ext>
              </a:extLst>
            </p:cNvPr>
            <p:cNvCxnSpPr>
              <a:cxnSpLocks/>
              <a:stCxn id="21" idx="5"/>
              <a:endCxn id="13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8EAC8BDD-6C9A-4D74-8DC4-3D0860C1989D}"/>
                </a:ext>
              </a:extLst>
            </p:cNvPr>
            <p:cNvCxnSpPr>
              <a:cxnSpLocks/>
              <a:stCxn id="25" idx="6"/>
              <a:endCxn id="13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3EE32BE-1392-48D5-98A0-F75D3C22316B}"/>
                </a:ext>
              </a:extLst>
            </p:cNvPr>
            <p:cNvSpPr txBox="1"/>
            <p:nvPr/>
          </p:nvSpPr>
          <p:spPr>
            <a:xfrm>
              <a:off x="3681304" y="3336702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E98C3C5-5A95-4410-85AD-E1798150037D}"/>
                </a:ext>
              </a:extLst>
            </p:cNvPr>
            <p:cNvSpPr txBox="1"/>
            <p:nvPr/>
          </p:nvSpPr>
          <p:spPr>
            <a:xfrm>
              <a:off x="3677347" y="4157234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6D797F8-8221-4B5B-8171-31E06CB7ADC1}"/>
                </a:ext>
              </a:extLst>
            </p:cNvPr>
            <p:cNvSpPr txBox="1"/>
            <p:nvPr/>
          </p:nvSpPr>
          <p:spPr>
            <a:xfrm>
              <a:off x="4477745" y="4363238"/>
              <a:ext cx="319784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1A617B-3F3E-4708-8960-15DEDF8625D2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2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6B47712-D70E-488C-88F0-1797F96D997E}"/>
                </a:ext>
              </a:extLst>
            </p:cNvPr>
            <p:cNvSpPr txBox="1"/>
            <p:nvPr/>
          </p:nvSpPr>
          <p:spPr>
            <a:xfrm>
              <a:off x="5286231" y="4178501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409D268-E054-4BA7-9E68-139D7820D8B6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7</a:t>
              </a:r>
              <a:endParaRPr lang="pt-BR" dirty="0">
                <a:latin typeface="+mj-lt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38E2F48-3D0A-4A9C-AD30-986056B07CE3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  <a:endParaRPr lang="pt-BR" dirty="0">
                <a:latin typeface="+mj-lt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6CE45A2-0E29-42D5-BFA1-7F70C0809023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9</a:t>
              </a:r>
              <a:endParaRPr lang="pt-BR" dirty="0">
                <a:latin typeface="+mj-lt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0C5A65-7E60-4326-9FCB-0B2ADD5BCB71}"/>
                </a:ext>
              </a:extLst>
            </p:cNvPr>
            <p:cNvSpPr txBox="1"/>
            <p:nvPr/>
          </p:nvSpPr>
          <p:spPr>
            <a:xfrm>
              <a:off x="5955799" y="3605028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6F249D8-9513-468F-91CB-186043C0C2EC}"/>
                </a:ext>
              </a:extLst>
            </p:cNvPr>
            <p:cNvSpPr txBox="1"/>
            <p:nvPr/>
          </p:nvSpPr>
          <p:spPr>
            <a:xfrm>
              <a:off x="4488466" y="2475500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9EC24D6-AB78-4BF8-A551-D9FCFD7437E3}"/>
                </a:ext>
              </a:extLst>
            </p:cNvPr>
            <p:cNvSpPr txBox="1"/>
            <p:nvPr/>
          </p:nvSpPr>
          <p:spPr>
            <a:xfrm>
              <a:off x="4455221" y="4899615"/>
              <a:ext cx="285687" cy="32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AE6E8A99-024B-478C-80A6-243AAC320873}"/>
                </a:ext>
              </a:extLst>
            </p:cNvPr>
            <p:cNvCxnSpPr>
              <a:cxnSpLocks/>
              <a:stCxn id="13" idx="6"/>
              <a:endCxn id="34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B6D94E6-55D6-41B1-B74C-F6A9024DBDD9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3CB86B6-F979-4CB0-B012-45573FA57574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92787C68-A709-42CC-98EC-4FDA7BF7F1B1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89D8F7-E2B8-4E85-B71F-8565DBCCEF33}"/>
              </a:ext>
            </a:extLst>
          </p:cNvPr>
          <p:cNvSpPr txBox="1"/>
          <p:nvPr/>
        </p:nvSpPr>
        <p:spPr>
          <a:xfrm>
            <a:off x="8778931" y="4855774"/>
            <a:ext cx="215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2054149" y="3488309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fecho-</a:t>
            </a:r>
            <a:r>
              <a:rPr lang="el-GR" sz="1600" dirty="0">
                <a:latin typeface="Consolas" panose="020B0609020204030204" pitchFamily="49" charset="0"/>
              </a:rPr>
              <a:t>ϵ</a:t>
            </a:r>
            <a:r>
              <a:rPr lang="pt-BR" sz="1600" dirty="0">
                <a:latin typeface="Consolas" panose="020B0609020204030204" pitchFamily="49" charset="0"/>
              </a:rPr>
              <a:t>(0) = {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C1DBD61-4931-47F8-8222-4181675E4DC0}"/>
              </a:ext>
            </a:extLst>
          </p:cNvPr>
          <p:cNvSpPr txBox="1"/>
          <p:nvPr/>
        </p:nvSpPr>
        <p:spPr>
          <a:xfrm>
            <a:off x="7378078" y="348758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583B9E68-1474-46B3-9894-CC576A99B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17197"/>
              </p:ext>
            </p:extLst>
          </p:nvPr>
        </p:nvGraphicFramePr>
        <p:xfrm>
          <a:off x="1860601" y="2679555"/>
          <a:ext cx="7407357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2701">
                  <a:extLst>
                    <a:ext uri="{9D8B030D-6E8A-4147-A177-3AD203B41FA5}">
                      <a16:colId xmlns:a16="http://schemas.microsoft.com/office/drawing/2014/main" val="184551173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116349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andara" panose="020E0502030303020204" pitchFamily="34" charset="0"/>
                        </a:rPr>
                        <a:t>fecho-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que podem ser alcançados a partir do estado s usando apenas transições-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endParaRPr lang="pt-B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80525"/>
                  </a:ext>
                </a:extLst>
              </a:tr>
            </a:tbl>
          </a:graphicData>
        </a:graphic>
      </p:graphicFrame>
      <p:sp>
        <p:nvSpPr>
          <p:cNvPr id="55" name="CaixaDeTexto 54">
            <a:extLst>
              <a:ext uri="{FF2B5EF4-FFF2-40B4-BE49-F238E27FC236}">
                <a16:creationId xmlns:a16="http://schemas.microsoft.com/office/drawing/2014/main" id="{39C2FDE9-BD22-4B68-98E6-03AB1CF89CE3}"/>
              </a:ext>
            </a:extLst>
          </p:cNvPr>
          <p:cNvSpPr txBox="1"/>
          <p:nvPr/>
        </p:nvSpPr>
        <p:spPr>
          <a:xfrm>
            <a:off x="3749099" y="3488309"/>
            <a:ext cx="264732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0,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2D1FA6A-ECBA-4990-A25A-286898887B63}"/>
              </a:ext>
            </a:extLst>
          </p:cNvPr>
          <p:cNvSpPr txBox="1"/>
          <p:nvPr/>
        </p:nvSpPr>
        <p:spPr>
          <a:xfrm>
            <a:off x="4060649" y="3488309"/>
            <a:ext cx="264732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372199" y="3488309"/>
            <a:ext cx="264732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ACFF298-FB37-4DC3-9ADB-E577777A70C4}"/>
              </a:ext>
            </a:extLst>
          </p:cNvPr>
          <p:cNvSpPr txBox="1"/>
          <p:nvPr/>
        </p:nvSpPr>
        <p:spPr>
          <a:xfrm>
            <a:off x="4683749" y="3488309"/>
            <a:ext cx="264732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4995299" y="3488309"/>
            <a:ext cx="264732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151936" y="3488309"/>
            <a:ext cx="746710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} = 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8D03F16-0F84-44FC-A9C9-522708611B30}"/>
              </a:ext>
            </a:extLst>
          </p:cNvPr>
          <p:cNvSpPr txBox="1"/>
          <p:nvPr/>
        </p:nvSpPr>
        <p:spPr>
          <a:xfrm>
            <a:off x="8470676" y="348397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 }</a:t>
            </a:r>
            <a:endParaRPr lang="pt-BR" sz="16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641F52E-DAB1-4397-A340-047A611504B3}"/>
              </a:ext>
            </a:extLst>
          </p:cNvPr>
          <p:cNvSpPr txBox="1"/>
          <p:nvPr/>
        </p:nvSpPr>
        <p:spPr>
          <a:xfrm>
            <a:off x="1197868" y="1925553"/>
            <a:ext cx="962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inicialmente, fecho-</a:t>
            </a:r>
            <a:r>
              <a:rPr lang="el-G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800" dirty="0">
                <a:latin typeface="Consolas" panose="020B0609020204030204" pitchFamily="49" charset="0"/>
                <a:ea typeface="Cambria Math" panose="02040503050406030204" pitchFamily="18" charset="0"/>
              </a:rPr>
              <a:t>(s</a:t>
            </a:r>
            <a:r>
              <a:rPr lang="pt-BR" sz="18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sz="1800" dirty="0">
                <a:latin typeface="Consolas" panose="020B0609020204030204" pitchFamily="49" charset="0"/>
                <a:ea typeface="Cambria Math" panose="02040503050406030204" pitchFamily="18" charset="0"/>
              </a:rPr>
              <a:t>) é o único estado em </a:t>
            </a:r>
            <a:r>
              <a:rPr lang="pt-BR" sz="1800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sz="18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states</a:t>
            </a:r>
            <a:r>
              <a:rPr lang="pt-BR" sz="1800" dirty="0">
                <a:latin typeface="Consolas" panose="020B0609020204030204" pitchFamily="49" charset="0"/>
                <a:ea typeface="Cambria Math" panose="02040503050406030204" pitchFamily="18" charset="0"/>
              </a:rPr>
              <a:t> e não está marcado</a:t>
            </a:r>
            <a:endParaRPr lang="pt-BR" sz="1800" baseline="-25000" dirty="0">
              <a:latin typeface="Consolas" panose="020B0609020204030204" pitchFamily="49" charset="0"/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94421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3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  <p:bldP spid="60" grpId="0"/>
      <p:bldP spid="61" grpId="0"/>
      <p:bldP spid="62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5BB4F-D092-42FE-B4ED-706A2727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4DA4E-D74C-4DB0-BF57-5DE2DE94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formam a base de um reconhecedor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especificar padrões </a:t>
            </a:r>
            <a:r>
              <a:rPr lang="pt-BR" dirty="0"/>
              <a:t>em textos</a:t>
            </a:r>
          </a:p>
          <a:p>
            <a:pPr lvl="1"/>
            <a:r>
              <a:rPr lang="pt-BR" dirty="0"/>
              <a:t>Podem ser transformadas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Diagramas de transição podem ser simulados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endParaRPr lang="pt-BR" dirty="0"/>
          </a:p>
          <a:p>
            <a:r>
              <a:rPr lang="pt-BR" dirty="0"/>
              <a:t>Com expressões regulares é possível criar </a:t>
            </a:r>
            <a:r>
              <a:rPr lang="pt-BR" b="1" dirty="0"/>
              <a:t>analisadores léxicos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Os diagramas de transição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</a:t>
            </a:r>
          </a:p>
          <a:p>
            <a:pPr lvl="1"/>
            <a:r>
              <a:rPr lang="pt-BR" dirty="0"/>
              <a:t>Eles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145772330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45FCDCD-9013-4360-A94F-7E241447CC56}"/>
              </a:ext>
            </a:extLst>
          </p:cNvPr>
          <p:cNvSpPr/>
          <p:nvPr/>
        </p:nvSpPr>
        <p:spPr>
          <a:xfrm>
            <a:off x="9058691" y="1981353"/>
            <a:ext cx="20162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948174" y="362897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89D8F7-E2B8-4E85-B71F-8565DBCCEF33}"/>
              </a:ext>
            </a:extLst>
          </p:cNvPr>
          <p:cNvSpPr txBox="1"/>
          <p:nvPr/>
        </p:nvSpPr>
        <p:spPr>
          <a:xfrm>
            <a:off x="8161182" y="4965154"/>
            <a:ext cx="215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2066693" y="362374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C1DBD61-4931-47F8-8222-4181675E4DC0}"/>
              </a:ext>
            </a:extLst>
          </p:cNvPr>
          <p:cNvSpPr txBox="1"/>
          <p:nvPr/>
        </p:nvSpPr>
        <p:spPr>
          <a:xfrm>
            <a:off x="9262764" y="198884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5158308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5374332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518348" y="36237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8D03F16-0F84-44FC-A9C9-522708611B30}"/>
              </a:ext>
            </a:extLst>
          </p:cNvPr>
          <p:cNvSpPr txBox="1"/>
          <p:nvPr/>
        </p:nvSpPr>
        <p:spPr>
          <a:xfrm>
            <a:off x="10355362" y="1985228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 }</a:t>
            </a:r>
            <a:endParaRPr lang="pt-BR" sz="1600" dirty="0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23574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  <a:endParaRPr lang="pt-BR" sz="14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948174" y="397869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2066693" y="397346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pic>
        <p:nvPicPr>
          <p:cNvPr id="76" name="Gráfico 75" descr="Selo Tick1 com preenchimento sólido">
            <a:extLst>
              <a:ext uri="{FF2B5EF4-FFF2-40B4-BE49-F238E27FC236}">
                <a16:creationId xmlns:a16="http://schemas.microsoft.com/office/drawing/2014/main" id="{D94BE138-28CE-45A7-A1AE-F32CF5E0D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312" y="1904376"/>
            <a:ext cx="132426" cy="132426"/>
          </a:xfrm>
          <a:prstGeom prst="rect">
            <a:avLst/>
          </a:prstGeom>
        </p:spPr>
      </p:pic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C57566D7-2B15-47B5-ABDC-34BE63C9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8312"/>
              </p:ext>
            </p:extLst>
          </p:nvPr>
        </p:nvGraphicFramePr>
        <p:xfrm>
          <a:off x="1948174" y="2965660"/>
          <a:ext cx="6661065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1304">
                  <a:extLst>
                    <a:ext uri="{9D8B030D-6E8A-4147-A177-3AD203B41FA5}">
                      <a16:colId xmlns:a16="http://schemas.microsoft.com/office/drawing/2014/main" val="3308657311"/>
                    </a:ext>
                  </a:extLst>
                </a:gridCol>
                <a:gridCol w="5309761">
                  <a:extLst>
                    <a:ext uri="{9D8B030D-6E8A-4147-A177-3AD203B41FA5}">
                      <a16:colId xmlns:a16="http://schemas.microsoft.com/office/drawing/2014/main" val="10052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32285"/>
                  </a:ext>
                </a:extLst>
              </a:tr>
            </a:tbl>
          </a:graphicData>
        </a:graphic>
      </p:graphicFrame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994128" y="4346254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7542B19B-4BA1-4E84-8821-CA9016ADD4C3}"/>
              </a:ext>
            </a:extLst>
          </p:cNvPr>
          <p:cNvSpPr txBox="1"/>
          <p:nvPr/>
        </p:nvSpPr>
        <p:spPr>
          <a:xfrm>
            <a:off x="9054770" y="2403886"/>
            <a:ext cx="2307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6157544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639849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640809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89415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7153744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7387781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775564" y="36307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615520" y="363188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5160361" y="398760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5293822" y="3979866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934651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6175600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6417916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671260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930851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7164888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7298138" y="398350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</p:spTree>
    <p:extLst>
      <p:ext uri="{BB962C8B-B14F-4D97-AF65-F5344CB8AC3E}">
        <p14:creationId xmlns:p14="http://schemas.microsoft.com/office/powerpoint/2010/main" val="532267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8" grpId="0"/>
      <p:bldP spid="70" grpId="0"/>
      <p:bldP spid="71" grpId="0"/>
      <p:bldP spid="72" grpId="0"/>
      <p:bldP spid="74" grpId="0"/>
      <p:bldP spid="75" grpId="0"/>
      <p:bldP spid="12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45FCDCD-9013-4360-A94F-7E241447CC56}"/>
              </a:ext>
            </a:extLst>
          </p:cNvPr>
          <p:cNvSpPr/>
          <p:nvPr/>
        </p:nvSpPr>
        <p:spPr>
          <a:xfrm>
            <a:off x="8542684" y="2034446"/>
            <a:ext cx="2448272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439389" y="2988407"/>
            <a:ext cx="652723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1557908" y="2983175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C1DBD61-4931-47F8-8222-4181675E4DC0}"/>
              </a:ext>
            </a:extLst>
          </p:cNvPr>
          <p:cNvSpPr txBox="1"/>
          <p:nvPr/>
        </p:nvSpPr>
        <p:spPr>
          <a:xfrm>
            <a:off x="8746757" y="2041933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649523" y="298317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4865547" y="298317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009563" y="2983175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8D03F16-0F84-44FC-A9C9-522708611B30}"/>
              </a:ext>
            </a:extLst>
          </p:cNvPr>
          <p:cNvSpPr txBox="1"/>
          <p:nvPr/>
        </p:nvSpPr>
        <p:spPr>
          <a:xfrm>
            <a:off x="9838828" y="2038321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72819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439389" y="3338125"/>
            <a:ext cx="6527230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1557908" y="333289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pic>
        <p:nvPicPr>
          <p:cNvPr id="76" name="Gráfico 75" descr="Selo Tick1 com preenchimento sólido">
            <a:extLst>
              <a:ext uri="{FF2B5EF4-FFF2-40B4-BE49-F238E27FC236}">
                <a16:creationId xmlns:a16="http://schemas.microsoft.com/office/drawing/2014/main" id="{D94BE138-28CE-45A7-A1AE-F32CF5E0D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1378" y="1960572"/>
            <a:ext cx="136301" cy="136301"/>
          </a:xfrm>
          <a:prstGeom prst="rect">
            <a:avLst/>
          </a:prstGeom>
        </p:spPr>
      </p:pic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703942" y="4221088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7542B19B-4BA1-4E84-8821-CA9016ADD4C3}"/>
              </a:ext>
            </a:extLst>
          </p:cNvPr>
          <p:cNvSpPr txBox="1"/>
          <p:nvPr/>
        </p:nvSpPr>
        <p:spPr>
          <a:xfrm>
            <a:off x="8538763" y="2456979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5648759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5889708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132024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385368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6644959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6878996" y="2990139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266779" y="2990139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106735" y="299131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4651576" y="3347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4785037" y="3339298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425866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5666815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5909131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162475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422066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6656103" y="334293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6789353" y="3342935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F19E6084-B860-4A8B-B070-1AF67F249F77}"/>
              </a:ext>
            </a:extLst>
          </p:cNvPr>
          <p:cNvSpPr txBox="1"/>
          <p:nvPr/>
        </p:nvSpPr>
        <p:spPr>
          <a:xfrm>
            <a:off x="9953213" y="2045545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 }</a:t>
            </a:r>
            <a:endParaRPr lang="pt-BR" sz="1600" dirty="0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ECA74BA0-963E-4926-90CC-F8DA1369A597}"/>
              </a:ext>
            </a:extLst>
          </p:cNvPr>
          <p:cNvSpPr txBox="1"/>
          <p:nvPr/>
        </p:nvSpPr>
        <p:spPr>
          <a:xfrm>
            <a:off x="8538763" y="277371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7F0E566-58CA-455C-8C17-6706C6201568}"/>
              </a:ext>
            </a:extLst>
          </p:cNvPr>
          <p:cNvSpPr txBox="1"/>
          <p:nvPr/>
        </p:nvSpPr>
        <p:spPr>
          <a:xfrm>
            <a:off x="8538763" y="309044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26130"/>
              </p:ext>
            </p:extLst>
          </p:nvPr>
        </p:nvGraphicFramePr>
        <p:xfrm>
          <a:off x="8538763" y="4185119"/>
          <a:ext cx="1914051" cy="85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0397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892758" y="3737595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64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737603" y="362897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1856122" y="362374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947737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5163761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307777" y="36237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23574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159746" y="189947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  <a:endParaRPr lang="pt-BR" sz="14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737603" y="397869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1856122" y="397346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C57566D7-2B15-47B5-ABDC-34BE63C9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72025"/>
              </p:ext>
            </p:extLst>
          </p:nvPr>
        </p:nvGraphicFramePr>
        <p:xfrm>
          <a:off x="1737603" y="2965660"/>
          <a:ext cx="6661065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1304">
                  <a:extLst>
                    <a:ext uri="{9D8B030D-6E8A-4147-A177-3AD203B41FA5}">
                      <a16:colId xmlns:a16="http://schemas.microsoft.com/office/drawing/2014/main" val="3308657311"/>
                    </a:ext>
                  </a:extLst>
                </a:gridCol>
                <a:gridCol w="5309761">
                  <a:extLst>
                    <a:ext uri="{9D8B030D-6E8A-4147-A177-3AD203B41FA5}">
                      <a16:colId xmlns:a16="http://schemas.microsoft.com/office/drawing/2014/main" val="10052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32285"/>
                  </a:ext>
                </a:extLst>
              </a:tr>
            </a:tbl>
          </a:graphicData>
        </a:graphic>
      </p:graphicFrame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994128" y="4346254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594697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6187922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430238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683582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694317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7177210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564993" y="36307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404949" y="363188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4949790" y="398760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5302324" y="3979866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943153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6184102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6426418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679762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939353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7173390" y="398350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7579950" y="398350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D</a:t>
            </a:r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3E744520-0545-4AE5-8A94-850543A24C62}"/>
              </a:ext>
            </a:extLst>
          </p:cNvPr>
          <p:cNvSpPr/>
          <p:nvPr/>
        </p:nvSpPr>
        <p:spPr>
          <a:xfrm>
            <a:off x="8902724" y="2034446"/>
            <a:ext cx="2448272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B21B95B-F59C-4986-BC42-3D68F07DE709}"/>
              </a:ext>
            </a:extLst>
          </p:cNvPr>
          <p:cNvSpPr txBox="1"/>
          <p:nvPr/>
        </p:nvSpPr>
        <p:spPr>
          <a:xfrm>
            <a:off x="9106797" y="2041933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67B71DAE-1A38-4285-939C-0C1D4A39E528}"/>
              </a:ext>
            </a:extLst>
          </p:cNvPr>
          <p:cNvSpPr txBox="1"/>
          <p:nvPr/>
        </p:nvSpPr>
        <p:spPr>
          <a:xfrm>
            <a:off x="10198868" y="2038321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34" name="Gráfico 133" descr="Selo Tick1 com preenchimento sólido">
            <a:extLst>
              <a:ext uri="{FF2B5EF4-FFF2-40B4-BE49-F238E27FC236}">
                <a16:creationId xmlns:a16="http://schemas.microsoft.com/office/drawing/2014/main" id="{8F808F32-A790-46C6-99EB-763F987E0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1418" y="1957338"/>
            <a:ext cx="136301" cy="136301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37D6F2F-C77E-40D9-B92D-80AC428BD982}"/>
              </a:ext>
            </a:extLst>
          </p:cNvPr>
          <p:cNvSpPr txBox="1"/>
          <p:nvPr/>
        </p:nvSpPr>
        <p:spPr>
          <a:xfrm>
            <a:off x="8898803" y="2456979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B3FBEC4E-5D0B-466E-9C83-992DB0B77C44}"/>
              </a:ext>
            </a:extLst>
          </p:cNvPr>
          <p:cNvSpPr txBox="1"/>
          <p:nvPr/>
        </p:nvSpPr>
        <p:spPr>
          <a:xfrm>
            <a:off x="10313253" y="2045545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 }</a:t>
            </a:r>
            <a:endParaRPr lang="pt-BR" sz="1600" dirty="0"/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594ED7F9-42D8-4282-A475-08047F083913}"/>
              </a:ext>
            </a:extLst>
          </p:cNvPr>
          <p:cNvSpPr txBox="1"/>
          <p:nvPr/>
        </p:nvSpPr>
        <p:spPr>
          <a:xfrm>
            <a:off x="8898803" y="277371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DA1E47FC-A92F-4390-AC7F-60AF8329F3ED}"/>
              </a:ext>
            </a:extLst>
          </p:cNvPr>
          <p:cNvSpPr txBox="1"/>
          <p:nvPr/>
        </p:nvSpPr>
        <p:spPr>
          <a:xfrm>
            <a:off x="8898803" y="309044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graphicFrame>
        <p:nvGraphicFramePr>
          <p:cNvPr id="139" name="Tabela 5">
            <a:extLst>
              <a:ext uri="{FF2B5EF4-FFF2-40B4-BE49-F238E27FC236}">
                <a16:creationId xmlns:a16="http://schemas.microsoft.com/office/drawing/2014/main" id="{959FBCCB-CE0E-4EFD-BEFB-A7579A91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59301"/>
              </p:ext>
            </p:extLst>
          </p:nvPr>
        </p:nvGraphicFramePr>
        <p:xfrm>
          <a:off x="8908218" y="4217975"/>
          <a:ext cx="1914051" cy="85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0397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EBE8B80-BBDA-44F0-8910-7BDA6F14F697}"/>
              </a:ext>
            </a:extLst>
          </p:cNvPr>
          <p:cNvSpPr txBox="1"/>
          <p:nvPr/>
        </p:nvSpPr>
        <p:spPr>
          <a:xfrm>
            <a:off x="9262213" y="3770451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1" name="Gráfico 140" descr="Selo Tick1 com preenchimento sólido">
            <a:extLst>
              <a:ext uri="{FF2B5EF4-FFF2-40B4-BE49-F238E27FC236}">
                <a16:creationId xmlns:a16="http://schemas.microsoft.com/office/drawing/2014/main" id="{68EC9F2C-AEF0-4546-936F-A3E42E41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9321" y="1957338"/>
            <a:ext cx="136301" cy="136301"/>
          </a:xfrm>
          <a:prstGeom prst="rect">
            <a:avLst/>
          </a:prstGeom>
        </p:spPr>
      </p:pic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35CA9D37-A2C0-4A8C-B063-52A3693097AD}"/>
              </a:ext>
            </a:extLst>
          </p:cNvPr>
          <p:cNvSpPr txBox="1"/>
          <p:nvPr/>
        </p:nvSpPr>
        <p:spPr>
          <a:xfrm>
            <a:off x="5164559" y="398760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1F95A17C-0099-4317-9A17-013AF4453AB9}"/>
              </a:ext>
            </a:extLst>
          </p:cNvPr>
          <p:cNvSpPr txBox="1"/>
          <p:nvPr/>
        </p:nvSpPr>
        <p:spPr>
          <a:xfrm>
            <a:off x="7402286" y="397986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48F61869-420F-4086-BB8F-2A10EECECA00}"/>
              </a:ext>
            </a:extLst>
          </p:cNvPr>
          <p:cNvSpPr/>
          <p:nvPr/>
        </p:nvSpPr>
        <p:spPr>
          <a:xfrm>
            <a:off x="8898803" y="2749780"/>
            <a:ext cx="2032433" cy="3556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37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8" grpId="0"/>
      <p:bldP spid="70" grpId="0"/>
      <p:bldP spid="71" grpId="0"/>
      <p:bldP spid="72" grpId="0"/>
      <p:bldP spid="74" grpId="0"/>
      <p:bldP spid="75" grpId="0"/>
      <p:bldP spid="12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42" grpId="0"/>
      <p:bldP spid="143" grpId="0"/>
      <p:bldP spid="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72819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703942" y="4221088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38124"/>
              </p:ext>
            </p:extLst>
          </p:nvPr>
        </p:nvGraphicFramePr>
        <p:xfrm>
          <a:off x="8571790" y="4414232"/>
          <a:ext cx="1914051" cy="85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0397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925785" y="3966708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539F66C5-BD1C-43A2-B96E-7AA7B33610B2}"/>
              </a:ext>
            </a:extLst>
          </p:cNvPr>
          <p:cNvSpPr/>
          <p:nvPr/>
        </p:nvSpPr>
        <p:spPr>
          <a:xfrm>
            <a:off x="1429310" y="2986950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4BF1B879-FA94-46EB-B6B6-B22BF185BD29}"/>
              </a:ext>
            </a:extLst>
          </p:cNvPr>
          <p:cNvSpPr txBox="1"/>
          <p:nvPr/>
        </p:nvSpPr>
        <p:spPr>
          <a:xfrm>
            <a:off x="1547829" y="298171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BDF343EE-6AF6-4AA4-A3AD-B584996B751E}"/>
              </a:ext>
            </a:extLst>
          </p:cNvPr>
          <p:cNvSpPr txBox="1"/>
          <p:nvPr/>
        </p:nvSpPr>
        <p:spPr>
          <a:xfrm>
            <a:off x="4639444" y="298171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27B780E4-D541-4E8A-8E75-FEE926744ECC}"/>
              </a:ext>
            </a:extLst>
          </p:cNvPr>
          <p:cNvSpPr txBox="1"/>
          <p:nvPr/>
        </p:nvSpPr>
        <p:spPr>
          <a:xfrm>
            <a:off x="4855468" y="298171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3CEE29B9-D190-44DE-9AE3-652B2F23B60D}"/>
              </a:ext>
            </a:extLst>
          </p:cNvPr>
          <p:cNvSpPr txBox="1"/>
          <p:nvPr/>
        </p:nvSpPr>
        <p:spPr>
          <a:xfrm>
            <a:off x="4999484" y="2981718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1AC4651A-C591-4A13-8B4A-13AB6B38A05C}"/>
              </a:ext>
            </a:extLst>
          </p:cNvPr>
          <p:cNvSpPr/>
          <p:nvPr/>
        </p:nvSpPr>
        <p:spPr>
          <a:xfrm>
            <a:off x="1429310" y="3336668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BE6143C0-E719-41F3-ABC0-1B8A2085A442}"/>
              </a:ext>
            </a:extLst>
          </p:cNvPr>
          <p:cNvSpPr txBox="1"/>
          <p:nvPr/>
        </p:nvSpPr>
        <p:spPr>
          <a:xfrm>
            <a:off x="1547829" y="3331436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AE4D0D25-76A0-4820-B459-3638EF06A19A}"/>
              </a:ext>
            </a:extLst>
          </p:cNvPr>
          <p:cNvSpPr txBox="1"/>
          <p:nvPr/>
        </p:nvSpPr>
        <p:spPr>
          <a:xfrm>
            <a:off x="5638680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88378045-1494-49A7-85C9-FCE424FF4754}"/>
              </a:ext>
            </a:extLst>
          </p:cNvPr>
          <p:cNvSpPr txBox="1"/>
          <p:nvPr/>
        </p:nvSpPr>
        <p:spPr>
          <a:xfrm>
            <a:off x="5879629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66C27523-14FF-4A2C-A356-F23B41F7E4F3}"/>
              </a:ext>
            </a:extLst>
          </p:cNvPr>
          <p:cNvSpPr txBox="1"/>
          <p:nvPr/>
        </p:nvSpPr>
        <p:spPr>
          <a:xfrm>
            <a:off x="6121945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6D835E95-EE47-46CC-8FD2-595CFA645D1D}"/>
              </a:ext>
            </a:extLst>
          </p:cNvPr>
          <p:cNvSpPr txBox="1"/>
          <p:nvPr/>
        </p:nvSpPr>
        <p:spPr>
          <a:xfrm>
            <a:off x="6375289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E2F7919C-B5C6-4B14-92A5-3F450B8A42B8}"/>
              </a:ext>
            </a:extLst>
          </p:cNvPr>
          <p:cNvSpPr txBox="1"/>
          <p:nvPr/>
        </p:nvSpPr>
        <p:spPr>
          <a:xfrm>
            <a:off x="6634880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901DB04F-F202-424D-970F-741C8B7BB9AB}"/>
              </a:ext>
            </a:extLst>
          </p:cNvPr>
          <p:cNvSpPr txBox="1"/>
          <p:nvPr/>
        </p:nvSpPr>
        <p:spPr>
          <a:xfrm>
            <a:off x="6868917" y="298868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F5CB871C-06A2-4C8F-A1D1-C96AA55447DA}"/>
              </a:ext>
            </a:extLst>
          </p:cNvPr>
          <p:cNvSpPr txBox="1"/>
          <p:nvPr/>
        </p:nvSpPr>
        <p:spPr>
          <a:xfrm>
            <a:off x="7256700" y="2988682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4E016B58-7954-4513-BCAD-EBD9549683C6}"/>
              </a:ext>
            </a:extLst>
          </p:cNvPr>
          <p:cNvSpPr txBox="1"/>
          <p:nvPr/>
        </p:nvSpPr>
        <p:spPr>
          <a:xfrm>
            <a:off x="7096656" y="298986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19D955AA-8E38-4F73-BBF8-21E275CA2D78}"/>
              </a:ext>
            </a:extLst>
          </p:cNvPr>
          <p:cNvSpPr txBox="1"/>
          <p:nvPr/>
        </p:nvSpPr>
        <p:spPr>
          <a:xfrm>
            <a:off x="4641497" y="33455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9059D88F-8DC6-4611-826C-7D888B8F00AB}"/>
              </a:ext>
            </a:extLst>
          </p:cNvPr>
          <p:cNvSpPr txBox="1"/>
          <p:nvPr/>
        </p:nvSpPr>
        <p:spPr>
          <a:xfrm>
            <a:off x="4994031" y="3337841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634DA107-7A09-4474-AE01-049742B3E756}"/>
              </a:ext>
            </a:extLst>
          </p:cNvPr>
          <p:cNvSpPr txBox="1"/>
          <p:nvPr/>
        </p:nvSpPr>
        <p:spPr>
          <a:xfrm>
            <a:off x="5634860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EEA49E69-1B9D-488B-9DF3-C4B6E73A42EA}"/>
              </a:ext>
            </a:extLst>
          </p:cNvPr>
          <p:cNvSpPr txBox="1"/>
          <p:nvPr/>
        </p:nvSpPr>
        <p:spPr>
          <a:xfrm>
            <a:off x="5875809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CEE3AD4-53C9-45DA-99F2-6973996331D4}"/>
              </a:ext>
            </a:extLst>
          </p:cNvPr>
          <p:cNvSpPr txBox="1"/>
          <p:nvPr/>
        </p:nvSpPr>
        <p:spPr>
          <a:xfrm>
            <a:off x="6118125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D658E733-6E64-4A41-B9CC-A38F1A29E9F3}"/>
              </a:ext>
            </a:extLst>
          </p:cNvPr>
          <p:cNvSpPr txBox="1"/>
          <p:nvPr/>
        </p:nvSpPr>
        <p:spPr>
          <a:xfrm>
            <a:off x="6371469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0C38CDEB-D2DC-4CA6-81B0-5A2F96D58A2A}"/>
              </a:ext>
            </a:extLst>
          </p:cNvPr>
          <p:cNvSpPr txBox="1"/>
          <p:nvPr/>
        </p:nvSpPr>
        <p:spPr>
          <a:xfrm>
            <a:off x="6631060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A0C03C0D-F2ED-4249-A50A-E5B461ABBDD6}"/>
              </a:ext>
            </a:extLst>
          </p:cNvPr>
          <p:cNvSpPr txBox="1"/>
          <p:nvPr/>
        </p:nvSpPr>
        <p:spPr>
          <a:xfrm>
            <a:off x="6865097" y="3341478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DAF0A2FC-0D0F-4820-AB7C-070AD7B30A5B}"/>
              </a:ext>
            </a:extLst>
          </p:cNvPr>
          <p:cNvSpPr txBox="1"/>
          <p:nvPr/>
        </p:nvSpPr>
        <p:spPr>
          <a:xfrm>
            <a:off x="7271657" y="3341478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D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C9964E95-A079-41B0-BE93-8452F0112857}"/>
              </a:ext>
            </a:extLst>
          </p:cNvPr>
          <p:cNvSpPr txBox="1"/>
          <p:nvPr/>
        </p:nvSpPr>
        <p:spPr>
          <a:xfrm>
            <a:off x="4856266" y="33455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3D8B9E35-DE89-4D0E-9226-50FFA179409A}"/>
              </a:ext>
            </a:extLst>
          </p:cNvPr>
          <p:cNvSpPr txBox="1"/>
          <p:nvPr/>
        </p:nvSpPr>
        <p:spPr>
          <a:xfrm>
            <a:off x="7093993" y="33378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9B2B6CD-414E-4FD4-9D51-6B16E9929CA7}"/>
              </a:ext>
            </a:extLst>
          </p:cNvPr>
          <p:cNvSpPr/>
          <p:nvPr/>
        </p:nvSpPr>
        <p:spPr>
          <a:xfrm>
            <a:off x="8535248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87B8B1A9-879B-4F48-97E2-0891BA626709}"/>
              </a:ext>
            </a:extLst>
          </p:cNvPr>
          <p:cNvSpPr txBox="1"/>
          <p:nvPr/>
        </p:nvSpPr>
        <p:spPr>
          <a:xfrm>
            <a:off x="8739321" y="204874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6AD193AF-E8A6-4255-9E80-D63A0FF2A25E}"/>
              </a:ext>
            </a:extLst>
          </p:cNvPr>
          <p:cNvSpPr txBox="1"/>
          <p:nvPr/>
        </p:nvSpPr>
        <p:spPr>
          <a:xfrm>
            <a:off x="9831392" y="204513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99" name="Gráfico 198" descr="Selo Tick1 com preenchimento sólido">
            <a:extLst>
              <a:ext uri="{FF2B5EF4-FFF2-40B4-BE49-F238E27FC236}">
                <a16:creationId xmlns:a16="http://schemas.microsoft.com/office/drawing/2014/main" id="{C79942E4-A5F5-4281-96A8-69AB85D4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3942" y="1964149"/>
            <a:ext cx="136301" cy="136301"/>
          </a:xfrm>
          <a:prstGeom prst="rect">
            <a:avLst/>
          </a:prstGeom>
        </p:spPr>
      </p:pic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FD8C43F-801B-4018-81F4-54D89F453BF9}"/>
              </a:ext>
            </a:extLst>
          </p:cNvPr>
          <p:cNvSpPr txBox="1"/>
          <p:nvPr/>
        </p:nvSpPr>
        <p:spPr>
          <a:xfrm>
            <a:off x="8531327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DE567A3D-8E64-47CE-8AD4-307D6DC44AFE}"/>
              </a:ext>
            </a:extLst>
          </p:cNvPr>
          <p:cNvSpPr txBox="1"/>
          <p:nvPr/>
        </p:nvSpPr>
        <p:spPr>
          <a:xfrm>
            <a:off x="9945777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007E1D48-514C-48B0-A123-DB12C561A97A}"/>
              </a:ext>
            </a:extLst>
          </p:cNvPr>
          <p:cNvSpPr txBox="1"/>
          <p:nvPr/>
        </p:nvSpPr>
        <p:spPr>
          <a:xfrm>
            <a:off x="8531327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64D6D47-0489-429B-A59C-A8959B6BF211}"/>
              </a:ext>
            </a:extLst>
          </p:cNvPr>
          <p:cNvSpPr txBox="1"/>
          <p:nvPr/>
        </p:nvSpPr>
        <p:spPr>
          <a:xfrm>
            <a:off x="8531327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204" name="Gráfico 203" descr="Selo Tick1 com preenchimento sólido">
            <a:extLst>
              <a:ext uri="{FF2B5EF4-FFF2-40B4-BE49-F238E27FC236}">
                <a16:creationId xmlns:a16="http://schemas.microsoft.com/office/drawing/2014/main" id="{82203C8C-F115-4F39-BA5A-54864C39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1845" y="1964149"/>
            <a:ext cx="136301" cy="136301"/>
          </a:xfrm>
          <a:prstGeom prst="rect">
            <a:avLst/>
          </a:prstGeom>
        </p:spPr>
      </p:pic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BD2E6BB-F87C-48FA-B529-2B6D98838A66}"/>
              </a:ext>
            </a:extLst>
          </p:cNvPr>
          <p:cNvSpPr txBox="1"/>
          <p:nvPr/>
        </p:nvSpPr>
        <p:spPr>
          <a:xfrm>
            <a:off x="10406808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 }</a:t>
            </a:r>
            <a:endParaRPr lang="pt-BR" sz="1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383599-03CF-41B3-8E9E-9B1CF525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11341"/>
              </p:ext>
            </p:extLst>
          </p:nvPr>
        </p:nvGraphicFramePr>
        <p:xfrm>
          <a:off x="8571789" y="5267672"/>
          <a:ext cx="1914051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031E772-732B-413B-96F3-B51476B1CCCA}"/>
              </a:ext>
            </a:extLst>
          </p:cNvPr>
          <p:cNvSpPr txBox="1"/>
          <p:nvPr/>
        </p:nvSpPr>
        <p:spPr>
          <a:xfrm>
            <a:off x="8531327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</p:spTree>
    <p:extLst>
      <p:ext uri="{BB962C8B-B14F-4D97-AF65-F5344CB8AC3E}">
        <p14:creationId xmlns:p14="http://schemas.microsoft.com/office/powerpoint/2010/main" val="1772529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737603" y="362897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1856122" y="362374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947737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5163761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307777" y="36237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23574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159746" y="189947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  <a:endParaRPr lang="pt-BR" sz="14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737603" y="397869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1856122" y="397346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C57566D7-2B15-47B5-ABDC-34BE63C9874A}"/>
              </a:ext>
            </a:extLst>
          </p:cNvPr>
          <p:cNvGraphicFramePr>
            <a:graphicFrameLocks noGrp="1"/>
          </p:cNvGraphicFramePr>
          <p:nvPr/>
        </p:nvGraphicFramePr>
        <p:xfrm>
          <a:off x="1737603" y="2965660"/>
          <a:ext cx="6661065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1304">
                  <a:extLst>
                    <a:ext uri="{9D8B030D-6E8A-4147-A177-3AD203B41FA5}">
                      <a16:colId xmlns:a16="http://schemas.microsoft.com/office/drawing/2014/main" val="3308657311"/>
                    </a:ext>
                  </a:extLst>
                </a:gridCol>
                <a:gridCol w="5309761">
                  <a:extLst>
                    <a:ext uri="{9D8B030D-6E8A-4147-A177-3AD203B41FA5}">
                      <a16:colId xmlns:a16="http://schemas.microsoft.com/office/drawing/2014/main" val="10052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32285"/>
                  </a:ext>
                </a:extLst>
              </a:tr>
            </a:tbl>
          </a:graphicData>
        </a:graphic>
      </p:graphicFrame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994128" y="4346254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594697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6187922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430238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683582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694317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7177210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564993" y="36307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404949" y="363188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4949790" y="3987602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5086300" y="397063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727129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5968078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6210394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463738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723329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6957366" y="397426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7102524" y="397426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graphicFrame>
        <p:nvGraphicFramePr>
          <p:cNvPr id="156" name="Tabela 5">
            <a:extLst>
              <a:ext uri="{FF2B5EF4-FFF2-40B4-BE49-F238E27FC236}">
                <a16:creationId xmlns:a16="http://schemas.microsoft.com/office/drawing/2014/main" id="{7CCC1985-D176-4B25-ABF8-7D618FC02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16855"/>
              </p:ext>
            </p:extLst>
          </p:nvPr>
        </p:nvGraphicFramePr>
        <p:xfrm>
          <a:off x="8996814" y="4414232"/>
          <a:ext cx="1914051" cy="85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0397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F0B9DF2-0307-4690-A847-7E405295A55E}"/>
              </a:ext>
            </a:extLst>
          </p:cNvPr>
          <p:cNvSpPr txBox="1"/>
          <p:nvPr/>
        </p:nvSpPr>
        <p:spPr>
          <a:xfrm>
            <a:off x="9350809" y="3966708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DA2CF450-AF90-45B3-8B99-2E51B93B4351}"/>
              </a:ext>
            </a:extLst>
          </p:cNvPr>
          <p:cNvSpPr/>
          <p:nvPr/>
        </p:nvSpPr>
        <p:spPr>
          <a:xfrm>
            <a:off x="8960272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AA2BEB67-2001-4726-A027-AD876692DEEC}"/>
              </a:ext>
            </a:extLst>
          </p:cNvPr>
          <p:cNvSpPr txBox="1"/>
          <p:nvPr/>
        </p:nvSpPr>
        <p:spPr>
          <a:xfrm>
            <a:off x="9164345" y="204874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8A0CBBF-67BD-43DC-A19D-311DCC1CD745}"/>
              </a:ext>
            </a:extLst>
          </p:cNvPr>
          <p:cNvSpPr txBox="1"/>
          <p:nvPr/>
        </p:nvSpPr>
        <p:spPr>
          <a:xfrm>
            <a:off x="10256416" y="204513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61" name="Gráfico 160" descr="Selo Tick1 com preenchimento sólido">
            <a:extLst>
              <a:ext uri="{FF2B5EF4-FFF2-40B4-BE49-F238E27FC236}">
                <a16:creationId xmlns:a16="http://schemas.microsoft.com/office/drawing/2014/main" id="{ABD09A81-4020-4020-A9BB-C6B9CB8D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966" y="1964149"/>
            <a:ext cx="136301" cy="136301"/>
          </a:xfrm>
          <a:prstGeom prst="rect">
            <a:avLst/>
          </a:prstGeom>
        </p:spPr>
      </p:pic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CE84AC88-CC6D-4800-A4C8-BC8B64C351D1}"/>
              </a:ext>
            </a:extLst>
          </p:cNvPr>
          <p:cNvSpPr txBox="1"/>
          <p:nvPr/>
        </p:nvSpPr>
        <p:spPr>
          <a:xfrm>
            <a:off x="8956351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A8B26AE-9831-48D3-9E7A-FC12DAD66218}"/>
              </a:ext>
            </a:extLst>
          </p:cNvPr>
          <p:cNvSpPr txBox="1"/>
          <p:nvPr/>
        </p:nvSpPr>
        <p:spPr>
          <a:xfrm>
            <a:off x="10370801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80BBF459-2403-415D-BFDC-A3F9217BEDF4}"/>
              </a:ext>
            </a:extLst>
          </p:cNvPr>
          <p:cNvSpPr txBox="1"/>
          <p:nvPr/>
        </p:nvSpPr>
        <p:spPr>
          <a:xfrm>
            <a:off x="8956351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742E28B1-EF46-422F-9874-FA9514391BC4}"/>
              </a:ext>
            </a:extLst>
          </p:cNvPr>
          <p:cNvSpPr txBox="1"/>
          <p:nvPr/>
        </p:nvSpPr>
        <p:spPr>
          <a:xfrm>
            <a:off x="8956351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166" name="Gráfico 165" descr="Selo Tick1 com preenchimento sólido">
            <a:extLst>
              <a:ext uri="{FF2B5EF4-FFF2-40B4-BE49-F238E27FC236}">
                <a16:creationId xmlns:a16="http://schemas.microsoft.com/office/drawing/2014/main" id="{63D568C9-1DEE-4B01-9314-B66945A0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6869" y="1964149"/>
            <a:ext cx="136301" cy="136301"/>
          </a:xfrm>
          <a:prstGeom prst="rect">
            <a:avLst/>
          </a:prstGeom>
        </p:spPr>
      </p:pic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485B3CCD-D6A0-431A-B3EA-89C9374005FE}"/>
              </a:ext>
            </a:extLst>
          </p:cNvPr>
          <p:cNvSpPr txBox="1"/>
          <p:nvPr/>
        </p:nvSpPr>
        <p:spPr>
          <a:xfrm>
            <a:off x="10831832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 }</a:t>
            </a:r>
            <a:endParaRPr lang="pt-BR" sz="1600" dirty="0"/>
          </a:p>
        </p:txBody>
      </p:sp>
      <p:graphicFrame>
        <p:nvGraphicFramePr>
          <p:cNvPr id="168" name="Tabela 167">
            <a:extLst>
              <a:ext uri="{FF2B5EF4-FFF2-40B4-BE49-F238E27FC236}">
                <a16:creationId xmlns:a16="http://schemas.microsoft.com/office/drawing/2014/main" id="{BDECD08B-4469-485A-B61E-0623A93F1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78306"/>
              </p:ext>
            </p:extLst>
          </p:nvPr>
        </p:nvGraphicFramePr>
        <p:xfrm>
          <a:off x="8996813" y="5267672"/>
          <a:ext cx="1914051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22947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ACCDC7A4-671E-4236-8E0D-760DC9CB70C4}"/>
              </a:ext>
            </a:extLst>
          </p:cNvPr>
          <p:cNvSpPr txBox="1"/>
          <p:nvPr/>
        </p:nvSpPr>
        <p:spPr>
          <a:xfrm>
            <a:off x="8956351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pic>
        <p:nvPicPr>
          <p:cNvPr id="170" name="Gráfico 169" descr="Selo Tick1 com preenchimento sólido">
            <a:extLst>
              <a:ext uri="{FF2B5EF4-FFF2-40B4-BE49-F238E27FC236}">
                <a16:creationId xmlns:a16="http://schemas.microsoft.com/office/drawing/2014/main" id="{40087805-325A-449A-B01E-7DF1690C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0614" y="1964149"/>
            <a:ext cx="136301" cy="136301"/>
          </a:xfrm>
          <a:prstGeom prst="rect">
            <a:avLst/>
          </a:prstGeom>
        </p:spPr>
      </p:pic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977B681A-8E53-4B43-A540-CC2973D1F528}"/>
              </a:ext>
            </a:extLst>
          </p:cNvPr>
          <p:cNvSpPr/>
          <p:nvPr/>
        </p:nvSpPr>
        <p:spPr>
          <a:xfrm>
            <a:off x="8963953" y="3076436"/>
            <a:ext cx="1833356" cy="3556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25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8" grpId="0"/>
      <p:bldP spid="70" grpId="0"/>
      <p:bldP spid="71" grpId="0"/>
      <p:bldP spid="72" grpId="0"/>
      <p:bldP spid="74" grpId="0"/>
      <p:bldP spid="75" grpId="0"/>
      <p:bldP spid="12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72819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703942" y="4221088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85842"/>
              </p:ext>
            </p:extLst>
          </p:nvPr>
        </p:nvGraphicFramePr>
        <p:xfrm>
          <a:off x="8571790" y="4414232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925785" y="3966708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9B2B6CD-414E-4FD4-9D51-6B16E9929CA7}"/>
              </a:ext>
            </a:extLst>
          </p:cNvPr>
          <p:cNvSpPr/>
          <p:nvPr/>
        </p:nvSpPr>
        <p:spPr>
          <a:xfrm>
            <a:off x="8535248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87B8B1A9-879B-4F48-97E2-0891BA626709}"/>
              </a:ext>
            </a:extLst>
          </p:cNvPr>
          <p:cNvSpPr txBox="1"/>
          <p:nvPr/>
        </p:nvSpPr>
        <p:spPr>
          <a:xfrm>
            <a:off x="8739321" y="204874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6AD193AF-E8A6-4255-9E80-D63A0FF2A25E}"/>
              </a:ext>
            </a:extLst>
          </p:cNvPr>
          <p:cNvSpPr txBox="1"/>
          <p:nvPr/>
        </p:nvSpPr>
        <p:spPr>
          <a:xfrm>
            <a:off x="9831392" y="204513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99" name="Gráfico 198" descr="Selo Tick1 com preenchimento sólido">
            <a:extLst>
              <a:ext uri="{FF2B5EF4-FFF2-40B4-BE49-F238E27FC236}">
                <a16:creationId xmlns:a16="http://schemas.microsoft.com/office/drawing/2014/main" id="{C79942E4-A5F5-4281-96A8-69AB85D4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3942" y="1964149"/>
            <a:ext cx="136301" cy="136301"/>
          </a:xfrm>
          <a:prstGeom prst="rect">
            <a:avLst/>
          </a:prstGeom>
        </p:spPr>
      </p:pic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FD8C43F-801B-4018-81F4-54D89F453BF9}"/>
              </a:ext>
            </a:extLst>
          </p:cNvPr>
          <p:cNvSpPr txBox="1"/>
          <p:nvPr/>
        </p:nvSpPr>
        <p:spPr>
          <a:xfrm>
            <a:off x="8531327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DE567A3D-8E64-47CE-8AD4-307D6DC44AFE}"/>
              </a:ext>
            </a:extLst>
          </p:cNvPr>
          <p:cNvSpPr txBox="1"/>
          <p:nvPr/>
        </p:nvSpPr>
        <p:spPr>
          <a:xfrm>
            <a:off x="9945777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007E1D48-514C-48B0-A123-DB12C561A97A}"/>
              </a:ext>
            </a:extLst>
          </p:cNvPr>
          <p:cNvSpPr txBox="1"/>
          <p:nvPr/>
        </p:nvSpPr>
        <p:spPr>
          <a:xfrm>
            <a:off x="8531327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64D6D47-0489-429B-A59C-A8959B6BF211}"/>
              </a:ext>
            </a:extLst>
          </p:cNvPr>
          <p:cNvSpPr txBox="1"/>
          <p:nvPr/>
        </p:nvSpPr>
        <p:spPr>
          <a:xfrm>
            <a:off x="8531327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204" name="Gráfico 203" descr="Selo Tick1 com preenchimento sólido">
            <a:extLst>
              <a:ext uri="{FF2B5EF4-FFF2-40B4-BE49-F238E27FC236}">
                <a16:creationId xmlns:a16="http://schemas.microsoft.com/office/drawing/2014/main" id="{82203C8C-F115-4F39-BA5A-54864C39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1845" y="1964149"/>
            <a:ext cx="136301" cy="136301"/>
          </a:xfrm>
          <a:prstGeom prst="rect">
            <a:avLst/>
          </a:prstGeom>
        </p:spPr>
      </p:pic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BD2E6BB-F87C-48FA-B529-2B6D98838A66}"/>
              </a:ext>
            </a:extLst>
          </p:cNvPr>
          <p:cNvSpPr txBox="1"/>
          <p:nvPr/>
        </p:nvSpPr>
        <p:spPr>
          <a:xfrm>
            <a:off x="10406808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 }</a:t>
            </a:r>
            <a:endParaRPr lang="pt-BR" sz="1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383599-03CF-41B3-8E9E-9B1CF525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53461"/>
              </p:ext>
            </p:extLst>
          </p:nvPr>
        </p:nvGraphicFramePr>
        <p:xfrm>
          <a:off x="8568656" y="4993352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031E772-732B-413B-96F3-B51476B1CCCA}"/>
              </a:ext>
            </a:extLst>
          </p:cNvPr>
          <p:cNvSpPr txBox="1"/>
          <p:nvPr/>
        </p:nvSpPr>
        <p:spPr>
          <a:xfrm>
            <a:off x="8531327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1C90D8AF-58AE-482C-82BB-C93DDEB57A0A}"/>
              </a:ext>
            </a:extLst>
          </p:cNvPr>
          <p:cNvSpPr/>
          <p:nvPr/>
        </p:nvSpPr>
        <p:spPr>
          <a:xfrm>
            <a:off x="1429310" y="3008909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8683634D-5B84-4495-9E27-519B5C92DFAC}"/>
              </a:ext>
            </a:extLst>
          </p:cNvPr>
          <p:cNvSpPr txBox="1"/>
          <p:nvPr/>
        </p:nvSpPr>
        <p:spPr>
          <a:xfrm>
            <a:off x="1547829" y="3003677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72F42D84-1D4A-4892-AFE6-A0521EE6E058}"/>
              </a:ext>
            </a:extLst>
          </p:cNvPr>
          <p:cNvSpPr txBox="1"/>
          <p:nvPr/>
        </p:nvSpPr>
        <p:spPr>
          <a:xfrm>
            <a:off x="4639444" y="30036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60EE2E4-410F-4602-9B81-EB5E84638F78}"/>
              </a:ext>
            </a:extLst>
          </p:cNvPr>
          <p:cNvSpPr txBox="1"/>
          <p:nvPr/>
        </p:nvSpPr>
        <p:spPr>
          <a:xfrm>
            <a:off x="4855468" y="30036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D575D3A0-F98D-4D95-AA56-F9182AFF9430}"/>
              </a:ext>
            </a:extLst>
          </p:cNvPr>
          <p:cNvSpPr txBox="1"/>
          <p:nvPr/>
        </p:nvSpPr>
        <p:spPr>
          <a:xfrm>
            <a:off x="4999484" y="300367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EA76C110-D6B9-4C66-9E97-1A86A41A395B}"/>
              </a:ext>
            </a:extLst>
          </p:cNvPr>
          <p:cNvSpPr/>
          <p:nvPr/>
        </p:nvSpPr>
        <p:spPr>
          <a:xfrm>
            <a:off x="1429310" y="3358627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0377A69-D00A-46C0-B6D6-32CF8C2FF924}"/>
              </a:ext>
            </a:extLst>
          </p:cNvPr>
          <p:cNvSpPr txBox="1"/>
          <p:nvPr/>
        </p:nvSpPr>
        <p:spPr>
          <a:xfrm>
            <a:off x="1547829" y="3353395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DDFB847-00D5-4C34-89DD-FCC1D7DAAD28}"/>
              </a:ext>
            </a:extLst>
          </p:cNvPr>
          <p:cNvSpPr txBox="1"/>
          <p:nvPr/>
        </p:nvSpPr>
        <p:spPr>
          <a:xfrm>
            <a:off x="5638680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9A1E107-D19E-49E2-8857-CD49CF54F43B}"/>
              </a:ext>
            </a:extLst>
          </p:cNvPr>
          <p:cNvSpPr txBox="1"/>
          <p:nvPr/>
        </p:nvSpPr>
        <p:spPr>
          <a:xfrm>
            <a:off x="5879629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5E3CFDAA-AF46-4387-8887-BC6916479BCA}"/>
              </a:ext>
            </a:extLst>
          </p:cNvPr>
          <p:cNvSpPr txBox="1"/>
          <p:nvPr/>
        </p:nvSpPr>
        <p:spPr>
          <a:xfrm>
            <a:off x="6121945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9232ED03-E982-41D1-A675-2745CDFA9E04}"/>
              </a:ext>
            </a:extLst>
          </p:cNvPr>
          <p:cNvSpPr txBox="1"/>
          <p:nvPr/>
        </p:nvSpPr>
        <p:spPr>
          <a:xfrm>
            <a:off x="6375289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FEBD4A8-3ACA-45FB-83EF-04F26E9826B9}"/>
              </a:ext>
            </a:extLst>
          </p:cNvPr>
          <p:cNvSpPr txBox="1"/>
          <p:nvPr/>
        </p:nvSpPr>
        <p:spPr>
          <a:xfrm>
            <a:off x="6634880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236479E3-6719-4805-8ED7-E9DDB15D6CC0}"/>
              </a:ext>
            </a:extLst>
          </p:cNvPr>
          <p:cNvSpPr txBox="1"/>
          <p:nvPr/>
        </p:nvSpPr>
        <p:spPr>
          <a:xfrm>
            <a:off x="6868917" y="301064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4B8D67D9-A381-4AA4-8830-1783B064BAB1}"/>
              </a:ext>
            </a:extLst>
          </p:cNvPr>
          <p:cNvSpPr txBox="1"/>
          <p:nvPr/>
        </p:nvSpPr>
        <p:spPr>
          <a:xfrm>
            <a:off x="7256700" y="3010641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3C489BB-A0E2-4222-B086-E50E2B729F88}"/>
              </a:ext>
            </a:extLst>
          </p:cNvPr>
          <p:cNvSpPr txBox="1"/>
          <p:nvPr/>
        </p:nvSpPr>
        <p:spPr>
          <a:xfrm>
            <a:off x="7096656" y="301182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36562BC8-24EE-4275-BF06-934FDF730C6B}"/>
              </a:ext>
            </a:extLst>
          </p:cNvPr>
          <p:cNvSpPr txBox="1"/>
          <p:nvPr/>
        </p:nvSpPr>
        <p:spPr>
          <a:xfrm>
            <a:off x="4641497" y="336753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E3BCA424-9200-4579-B720-FC64B8CF4B07}"/>
              </a:ext>
            </a:extLst>
          </p:cNvPr>
          <p:cNvSpPr txBox="1"/>
          <p:nvPr/>
        </p:nvSpPr>
        <p:spPr>
          <a:xfrm>
            <a:off x="4778007" y="3350564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22C23608-04C4-4D89-B9AB-C2BAD3883078}"/>
              </a:ext>
            </a:extLst>
          </p:cNvPr>
          <p:cNvSpPr txBox="1"/>
          <p:nvPr/>
        </p:nvSpPr>
        <p:spPr>
          <a:xfrm>
            <a:off x="5418836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BE58985-21E4-4526-8F63-DD83AC390958}"/>
              </a:ext>
            </a:extLst>
          </p:cNvPr>
          <p:cNvSpPr txBox="1"/>
          <p:nvPr/>
        </p:nvSpPr>
        <p:spPr>
          <a:xfrm>
            <a:off x="5659785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44FE570-45E1-4474-B4C9-C7BE0FCC62C4}"/>
              </a:ext>
            </a:extLst>
          </p:cNvPr>
          <p:cNvSpPr txBox="1"/>
          <p:nvPr/>
        </p:nvSpPr>
        <p:spPr>
          <a:xfrm>
            <a:off x="5902101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FBE9722-64D1-4F45-9F02-94AD83458E77}"/>
              </a:ext>
            </a:extLst>
          </p:cNvPr>
          <p:cNvSpPr txBox="1"/>
          <p:nvPr/>
        </p:nvSpPr>
        <p:spPr>
          <a:xfrm>
            <a:off x="6155445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00DAE518-864E-4EC0-B677-9C475F337528}"/>
              </a:ext>
            </a:extLst>
          </p:cNvPr>
          <p:cNvSpPr txBox="1"/>
          <p:nvPr/>
        </p:nvSpPr>
        <p:spPr>
          <a:xfrm>
            <a:off x="6415036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A6014AB5-F8C7-42AB-9783-3053CA1F721E}"/>
              </a:ext>
            </a:extLst>
          </p:cNvPr>
          <p:cNvSpPr txBox="1"/>
          <p:nvPr/>
        </p:nvSpPr>
        <p:spPr>
          <a:xfrm>
            <a:off x="6649073" y="3354201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1742C134-0F3C-409C-8A28-360F63EFCD46}"/>
              </a:ext>
            </a:extLst>
          </p:cNvPr>
          <p:cNvSpPr txBox="1"/>
          <p:nvPr/>
        </p:nvSpPr>
        <p:spPr>
          <a:xfrm>
            <a:off x="6794231" y="3354201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pic>
        <p:nvPicPr>
          <p:cNvPr id="145" name="Gráfico 144" descr="Selo Tick1 com preenchimento sólido">
            <a:extLst>
              <a:ext uri="{FF2B5EF4-FFF2-40B4-BE49-F238E27FC236}">
                <a16:creationId xmlns:a16="http://schemas.microsoft.com/office/drawing/2014/main" id="{1E60DECC-D6FF-444A-8080-D605499B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4409" y="1964149"/>
            <a:ext cx="136301" cy="136301"/>
          </a:xfrm>
          <a:prstGeom prst="rect">
            <a:avLst/>
          </a:prstGeom>
        </p:spPr>
      </p:pic>
      <p:graphicFrame>
        <p:nvGraphicFramePr>
          <p:cNvPr id="146" name="Tabela 145">
            <a:extLst>
              <a:ext uri="{FF2B5EF4-FFF2-40B4-BE49-F238E27FC236}">
                <a16:creationId xmlns:a16="http://schemas.microsoft.com/office/drawing/2014/main" id="{5E5C5E29-5052-48BD-B9AC-C66C12D02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52878"/>
              </p:ext>
            </p:extLst>
          </p:nvPr>
        </p:nvGraphicFramePr>
        <p:xfrm>
          <a:off x="8568656" y="5328632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978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737603" y="362897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1792635" y="362374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884250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5100274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244290" y="36237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23574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159746" y="189947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  <a:endParaRPr lang="pt-BR" sz="14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737603" y="397869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1792635" y="397346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C57566D7-2B15-47B5-ABDC-34BE63C9874A}"/>
              </a:ext>
            </a:extLst>
          </p:cNvPr>
          <p:cNvGraphicFramePr>
            <a:graphicFrameLocks noGrp="1"/>
          </p:cNvGraphicFramePr>
          <p:nvPr/>
        </p:nvGraphicFramePr>
        <p:xfrm>
          <a:off x="1737603" y="2965660"/>
          <a:ext cx="6661065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1304">
                  <a:extLst>
                    <a:ext uri="{9D8B030D-6E8A-4147-A177-3AD203B41FA5}">
                      <a16:colId xmlns:a16="http://schemas.microsoft.com/office/drawing/2014/main" val="3308657311"/>
                    </a:ext>
                  </a:extLst>
                </a:gridCol>
                <a:gridCol w="5309761">
                  <a:extLst>
                    <a:ext uri="{9D8B030D-6E8A-4147-A177-3AD203B41FA5}">
                      <a16:colId xmlns:a16="http://schemas.microsoft.com/office/drawing/2014/main" val="10052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32285"/>
                  </a:ext>
                </a:extLst>
              </a:tr>
            </a:tbl>
          </a:graphicData>
        </a:graphic>
      </p:graphicFrame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994128" y="4346254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5883486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6124435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366751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620095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6879686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711372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501506" y="36307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341462" y="363188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4880015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5349935" y="397072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990764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6231713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6474029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727373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986964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7221001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7711322" y="3970723"/>
            <a:ext cx="623851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E</a:t>
            </a:r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DA2CF450-AF90-45B3-8B99-2E51B93B4351}"/>
              </a:ext>
            </a:extLst>
          </p:cNvPr>
          <p:cNvSpPr/>
          <p:nvPr/>
        </p:nvSpPr>
        <p:spPr>
          <a:xfrm>
            <a:off x="8960272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AA2BEB67-2001-4726-A027-AD876692DEEC}"/>
              </a:ext>
            </a:extLst>
          </p:cNvPr>
          <p:cNvSpPr txBox="1"/>
          <p:nvPr/>
        </p:nvSpPr>
        <p:spPr>
          <a:xfrm>
            <a:off x="9164345" y="204874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8A0CBBF-67BD-43DC-A19D-311DCC1CD745}"/>
              </a:ext>
            </a:extLst>
          </p:cNvPr>
          <p:cNvSpPr txBox="1"/>
          <p:nvPr/>
        </p:nvSpPr>
        <p:spPr>
          <a:xfrm>
            <a:off x="10256416" y="204513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61" name="Gráfico 160" descr="Selo Tick1 com preenchimento sólido">
            <a:extLst>
              <a:ext uri="{FF2B5EF4-FFF2-40B4-BE49-F238E27FC236}">
                <a16:creationId xmlns:a16="http://schemas.microsoft.com/office/drawing/2014/main" id="{ABD09A81-4020-4020-A9BB-C6B9CB8D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966" y="1964149"/>
            <a:ext cx="136301" cy="136301"/>
          </a:xfrm>
          <a:prstGeom prst="rect">
            <a:avLst/>
          </a:prstGeom>
        </p:spPr>
      </p:pic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CE84AC88-CC6D-4800-A4C8-BC8B64C351D1}"/>
              </a:ext>
            </a:extLst>
          </p:cNvPr>
          <p:cNvSpPr txBox="1"/>
          <p:nvPr/>
        </p:nvSpPr>
        <p:spPr>
          <a:xfrm>
            <a:off x="8956351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A8B26AE-9831-48D3-9E7A-FC12DAD66218}"/>
              </a:ext>
            </a:extLst>
          </p:cNvPr>
          <p:cNvSpPr txBox="1"/>
          <p:nvPr/>
        </p:nvSpPr>
        <p:spPr>
          <a:xfrm>
            <a:off x="10370801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80BBF459-2403-415D-BFDC-A3F9217BEDF4}"/>
              </a:ext>
            </a:extLst>
          </p:cNvPr>
          <p:cNvSpPr txBox="1"/>
          <p:nvPr/>
        </p:nvSpPr>
        <p:spPr>
          <a:xfrm>
            <a:off x="8956351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742E28B1-EF46-422F-9874-FA9514391BC4}"/>
              </a:ext>
            </a:extLst>
          </p:cNvPr>
          <p:cNvSpPr txBox="1"/>
          <p:nvPr/>
        </p:nvSpPr>
        <p:spPr>
          <a:xfrm>
            <a:off x="8956351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166" name="Gráfico 165" descr="Selo Tick1 com preenchimento sólido">
            <a:extLst>
              <a:ext uri="{FF2B5EF4-FFF2-40B4-BE49-F238E27FC236}">
                <a16:creationId xmlns:a16="http://schemas.microsoft.com/office/drawing/2014/main" id="{63D568C9-1DEE-4B01-9314-B66945A0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6869" y="1964149"/>
            <a:ext cx="136301" cy="136301"/>
          </a:xfrm>
          <a:prstGeom prst="rect">
            <a:avLst/>
          </a:prstGeom>
        </p:spPr>
      </p:pic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485B3CCD-D6A0-431A-B3EA-89C9374005FE}"/>
              </a:ext>
            </a:extLst>
          </p:cNvPr>
          <p:cNvSpPr txBox="1"/>
          <p:nvPr/>
        </p:nvSpPr>
        <p:spPr>
          <a:xfrm>
            <a:off x="10831832" y="2048744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 }</a:t>
            </a:r>
            <a:endParaRPr lang="pt-BR" sz="1600" dirty="0"/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ACCDC7A4-671E-4236-8E0D-760DC9CB70C4}"/>
              </a:ext>
            </a:extLst>
          </p:cNvPr>
          <p:cNvSpPr txBox="1"/>
          <p:nvPr/>
        </p:nvSpPr>
        <p:spPr>
          <a:xfrm>
            <a:off x="8956351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pic>
        <p:nvPicPr>
          <p:cNvPr id="170" name="Gráfico 169" descr="Selo Tick1 com preenchimento sólido">
            <a:extLst>
              <a:ext uri="{FF2B5EF4-FFF2-40B4-BE49-F238E27FC236}">
                <a16:creationId xmlns:a16="http://schemas.microsoft.com/office/drawing/2014/main" id="{40087805-325A-449A-B01E-7DF1690C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0614" y="1964149"/>
            <a:ext cx="136301" cy="136301"/>
          </a:xfrm>
          <a:prstGeom prst="rect">
            <a:avLst/>
          </a:prstGeom>
        </p:spPr>
      </p:pic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977B681A-8E53-4B43-A540-CC2973D1F528}"/>
              </a:ext>
            </a:extLst>
          </p:cNvPr>
          <p:cNvSpPr/>
          <p:nvPr/>
        </p:nvSpPr>
        <p:spPr>
          <a:xfrm>
            <a:off x="8967181" y="3381103"/>
            <a:ext cx="2039486" cy="3556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Gráfico 120" descr="Selo Tick1 com preenchimento sólido">
            <a:extLst>
              <a:ext uri="{FF2B5EF4-FFF2-40B4-BE49-F238E27FC236}">
                <a16:creationId xmlns:a16="http://schemas.microsoft.com/office/drawing/2014/main" id="{6C3796A4-DD20-4809-9E92-9BF4D2FA0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5309" y="1964149"/>
            <a:ext cx="136301" cy="136301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FA184503-1B34-49C7-9382-3580AB41F20C}"/>
              </a:ext>
            </a:extLst>
          </p:cNvPr>
          <p:cNvSpPr txBox="1"/>
          <p:nvPr/>
        </p:nvSpPr>
        <p:spPr>
          <a:xfrm>
            <a:off x="5094784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10</a:t>
            </a:r>
          </a:p>
        </p:txBody>
      </p:sp>
      <p:graphicFrame>
        <p:nvGraphicFramePr>
          <p:cNvPr id="132" name="Tabela 5">
            <a:extLst>
              <a:ext uri="{FF2B5EF4-FFF2-40B4-BE49-F238E27FC236}">
                <a16:creationId xmlns:a16="http://schemas.microsoft.com/office/drawing/2014/main" id="{212FD2FD-A003-49F6-B6B5-3C6B09B5B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22480"/>
              </p:ext>
            </p:extLst>
          </p:nvPr>
        </p:nvGraphicFramePr>
        <p:xfrm>
          <a:off x="8957584" y="4518509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F18EFF32-CEFA-44C6-8393-1B201A5DA05E}"/>
              </a:ext>
            </a:extLst>
          </p:cNvPr>
          <p:cNvSpPr txBox="1"/>
          <p:nvPr/>
        </p:nvSpPr>
        <p:spPr>
          <a:xfrm>
            <a:off x="9311579" y="4070985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4" name="Tabela 133">
            <a:extLst>
              <a:ext uri="{FF2B5EF4-FFF2-40B4-BE49-F238E27FC236}">
                <a16:creationId xmlns:a16="http://schemas.microsoft.com/office/drawing/2014/main" id="{553F2215-FA8C-4116-9804-4AEB8FDB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68540"/>
              </p:ext>
            </p:extLst>
          </p:nvPr>
        </p:nvGraphicFramePr>
        <p:xfrm>
          <a:off x="8954450" y="5097629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graphicFrame>
        <p:nvGraphicFramePr>
          <p:cNvPr id="135" name="Tabela 134">
            <a:extLst>
              <a:ext uri="{FF2B5EF4-FFF2-40B4-BE49-F238E27FC236}">
                <a16:creationId xmlns:a16="http://schemas.microsoft.com/office/drawing/2014/main" id="{D7C61BDB-6F9C-41BF-8444-F1CBBB7B8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723"/>
              </p:ext>
            </p:extLst>
          </p:nvPr>
        </p:nvGraphicFramePr>
        <p:xfrm>
          <a:off x="8954450" y="5432909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5D1B5313-E834-4BB7-92BF-EFCEB7310F3B}"/>
              </a:ext>
            </a:extLst>
          </p:cNvPr>
          <p:cNvSpPr txBox="1"/>
          <p:nvPr/>
        </p:nvSpPr>
        <p:spPr>
          <a:xfrm>
            <a:off x="7468097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26123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8" grpId="0"/>
      <p:bldP spid="70" grpId="0"/>
      <p:bldP spid="71" grpId="0"/>
      <p:bldP spid="72" grpId="0"/>
      <p:bldP spid="74" grpId="0"/>
      <p:bldP spid="75" grpId="0"/>
      <p:bldP spid="12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71" grpId="0" animBg="1"/>
      <p:bldP spid="131" grpId="0"/>
      <p:bldP spid="1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72819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703942" y="4221088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75736"/>
              </p:ext>
            </p:extLst>
          </p:nvPr>
        </p:nvGraphicFramePr>
        <p:xfrm>
          <a:off x="8570531" y="4497725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921392" y="4102444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9B2B6CD-414E-4FD4-9D51-6B16E9929CA7}"/>
              </a:ext>
            </a:extLst>
          </p:cNvPr>
          <p:cNvSpPr/>
          <p:nvPr/>
        </p:nvSpPr>
        <p:spPr>
          <a:xfrm>
            <a:off x="8535248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87B8B1A9-879B-4F48-97E2-0891BA626709}"/>
              </a:ext>
            </a:extLst>
          </p:cNvPr>
          <p:cNvSpPr txBox="1"/>
          <p:nvPr/>
        </p:nvSpPr>
        <p:spPr>
          <a:xfrm>
            <a:off x="8625027" y="2058342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6AD193AF-E8A6-4255-9E80-D63A0FF2A25E}"/>
              </a:ext>
            </a:extLst>
          </p:cNvPr>
          <p:cNvSpPr txBox="1"/>
          <p:nvPr/>
        </p:nvSpPr>
        <p:spPr>
          <a:xfrm>
            <a:off x="9717098" y="205834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99" name="Gráfico 198" descr="Selo Tick1 com preenchimento sólido">
            <a:extLst>
              <a:ext uri="{FF2B5EF4-FFF2-40B4-BE49-F238E27FC236}">
                <a16:creationId xmlns:a16="http://schemas.microsoft.com/office/drawing/2014/main" id="{C79942E4-A5F5-4281-96A8-69AB85D4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48" y="1964149"/>
            <a:ext cx="136301" cy="136301"/>
          </a:xfrm>
          <a:prstGeom prst="rect">
            <a:avLst/>
          </a:prstGeom>
        </p:spPr>
      </p:pic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FD8C43F-801B-4018-81F4-54D89F453BF9}"/>
              </a:ext>
            </a:extLst>
          </p:cNvPr>
          <p:cNvSpPr txBox="1"/>
          <p:nvPr/>
        </p:nvSpPr>
        <p:spPr>
          <a:xfrm>
            <a:off x="8531327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DE567A3D-8E64-47CE-8AD4-307D6DC44AFE}"/>
              </a:ext>
            </a:extLst>
          </p:cNvPr>
          <p:cNvSpPr txBox="1"/>
          <p:nvPr/>
        </p:nvSpPr>
        <p:spPr>
          <a:xfrm>
            <a:off x="9831483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007E1D48-514C-48B0-A123-DB12C561A97A}"/>
              </a:ext>
            </a:extLst>
          </p:cNvPr>
          <p:cNvSpPr txBox="1"/>
          <p:nvPr/>
        </p:nvSpPr>
        <p:spPr>
          <a:xfrm>
            <a:off x="8531327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64D6D47-0489-429B-A59C-A8959B6BF211}"/>
              </a:ext>
            </a:extLst>
          </p:cNvPr>
          <p:cNvSpPr txBox="1"/>
          <p:nvPr/>
        </p:nvSpPr>
        <p:spPr>
          <a:xfrm>
            <a:off x="8531327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204" name="Gráfico 203" descr="Selo Tick1 com preenchimento sólido">
            <a:extLst>
              <a:ext uri="{FF2B5EF4-FFF2-40B4-BE49-F238E27FC236}">
                <a16:creationId xmlns:a16="http://schemas.microsoft.com/office/drawing/2014/main" id="{82203C8C-F115-4F39-BA5A-54864C39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7551" y="1964149"/>
            <a:ext cx="136301" cy="136301"/>
          </a:xfrm>
          <a:prstGeom prst="rect">
            <a:avLst/>
          </a:prstGeom>
        </p:spPr>
      </p:pic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BD2E6BB-F87C-48FA-B529-2B6D98838A66}"/>
              </a:ext>
            </a:extLst>
          </p:cNvPr>
          <p:cNvSpPr txBox="1"/>
          <p:nvPr/>
        </p:nvSpPr>
        <p:spPr>
          <a:xfrm>
            <a:off x="10275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</a:t>
            </a:r>
            <a:endParaRPr lang="pt-BR" sz="1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383599-03CF-41B3-8E9E-9B1CF525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16666"/>
              </p:ext>
            </p:extLst>
          </p:nvPr>
        </p:nvGraphicFramePr>
        <p:xfrm>
          <a:off x="8567397" y="507684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031E772-732B-413B-96F3-B51476B1CCCA}"/>
              </a:ext>
            </a:extLst>
          </p:cNvPr>
          <p:cNvSpPr txBox="1"/>
          <p:nvPr/>
        </p:nvSpPr>
        <p:spPr>
          <a:xfrm>
            <a:off x="8531327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pic>
        <p:nvPicPr>
          <p:cNvPr id="145" name="Gráfico 144" descr="Selo Tick1 com preenchimento sólido">
            <a:extLst>
              <a:ext uri="{FF2B5EF4-FFF2-40B4-BE49-F238E27FC236}">
                <a16:creationId xmlns:a16="http://schemas.microsoft.com/office/drawing/2014/main" id="{1E60DECC-D6FF-444A-8080-D605499B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5882" y="1964149"/>
            <a:ext cx="136301" cy="136301"/>
          </a:xfrm>
          <a:prstGeom prst="rect">
            <a:avLst/>
          </a:prstGeom>
        </p:spPr>
      </p:pic>
      <p:graphicFrame>
        <p:nvGraphicFramePr>
          <p:cNvPr id="146" name="Tabela 145">
            <a:extLst>
              <a:ext uri="{FF2B5EF4-FFF2-40B4-BE49-F238E27FC236}">
                <a16:creationId xmlns:a16="http://schemas.microsoft.com/office/drawing/2014/main" id="{5E5C5E29-5052-48BD-B9AC-C66C12D02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763"/>
              </p:ext>
            </p:extLst>
          </p:nvPr>
        </p:nvGraphicFramePr>
        <p:xfrm>
          <a:off x="8567397" y="541212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pic>
        <p:nvPicPr>
          <p:cNvPr id="147" name="Gráfico 146" descr="Selo Tick1 com preenchimento sólido">
            <a:extLst>
              <a:ext uri="{FF2B5EF4-FFF2-40B4-BE49-F238E27FC236}">
                <a16:creationId xmlns:a16="http://schemas.microsoft.com/office/drawing/2014/main" id="{62E55DDE-0B22-4AF8-8F06-622680BB2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3469" y="1964149"/>
            <a:ext cx="136301" cy="136301"/>
          </a:xfrm>
          <a:prstGeom prst="rect">
            <a:avLst/>
          </a:prstGeom>
        </p:spPr>
      </p:pic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D9A68174-0168-4083-BD6F-5E64709B7709}"/>
              </a:ext>
            </a:extLst>
          </p:cNvPr>
          <p:cNvSpPr/>
          <p:nvPr/>
        </p:nvSpPr>
        <p:spPr>
          <a:xfrm>
            <a:off x="1426563" y="301089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9CEC4D99-7A3E-4B57-A1F5-EA416B832561}"/>
              </a:ext>
            </a:extLst>
          </p:cNvPr>
          <p:cNvSpPr txBox="1"/>
          <p:nvPr/>
        </p:nvSpPr>
        <p:spPr>
          <a:xfrm>
            <a:off x="1481595" y="300566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3E31064E-6CA6-41C3-9F65-1D63439BA7AD}"/>
              </a:ext>
            </a:extLst>
          </p:cNvPr>
          <p:cNvSpPr txBox="1"/>
          <p:nvPr/>
        </p:nvSpPr>
        <p:spPr>
          <a:xfrm>
            <a:off x="4573210" y="300566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046D75-0051-45D3-9A7C-A7BC64442C22}"/>
              </a:ext>
            </a:extLst>
          </p:cNvPr>
          <p:cNvSpPr txBox="1"/>
          <p:nvPr/>
        </p:nvSpPr>
        <p:spPr>
          <a:xfrm>
            <a:off x="4789234" y="300566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BC90550C-AAF2-43C6-B0AA-1E50CC937C44}"/>
              </a:ext>
            </a:extLst>
          </p:cNvPr>
          <p:cNvSpPr txBox="1"/>
          <p:nvPr/>
        </p:nvSpPr>
        <p:spPr>
          <a:xfrm>
            <a:off x="4933250" y="300566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62CF8377-ACAC-44CD-A0B9-89C47AAD9040}"/>
              </a:ext>
            </a:extLst>
          </p:cNvPr>
          <p:cNvSpPr/>
          <p:nvPr/>
        </p:nvSpPr>
        <p:spPr>
          <a:xfrm>
            <a:off x="1426563" y="336061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2207BA84-834B-4F8E-88B6-A94C5C6FC424}"/>
              </a:ext>
            </a:extLst>
          </p:cNvPr>
          <p:cNvSpPr txBox="1"/>
          <p:nvPr/>
        </p:nvSpPr>
        <p:spPr>
          <a:xfrm>
            <a:off x="1481595" y="335538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1F8BA142-9CDB-466D-B958-86A3D7738CE4}"/>
              </a:ext>
            </a:extLst>
          </p:cNvPr>
          <p:cNvSpPr txBox="1"/>
          <p:nvPr/>
        </p:nvSpPr>
        <p:spPr>
          <a:xfrm>
            <a:off x="5572446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F53A2756-8BA9-4185-B933-8B410F68A9FC}"/>
              </a:ext>
            </a:extLst>
          </p:cNvPr>
          <p:cNvSpPr txBox="1"/>
          <p:nvPr/>
        </p:nvSpPr>
        <p:spPr>
          <a:xfrm>
            <a:off x="5813395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0B253C54-55A4-4DE3-AD94-5A9ADF545A27}"/>
              </a:ext>
            </a:extLst>
          </p:cNvPr>
          <p:cNvSpPr txBox="1"/>
          <p:nvPr/>
        </p:nvSpPr>
        <p:spPr>
          <a:xfrm>
            <a:off x="6055711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32F3627B-DD63-447E-A07E-DA13C6B03752}"/>
              </a:ext>
            </a:extLst>
          </p:cNvPr>
          <p:cNvSpPr txBox="1"/>
          <p:nvPr/>
        </p:nvSpPr>
        <p:spPr>
          <a:xfrm>
            <a:off x="6309055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3A61C40F-45D8-4872-929A-9B4D50C8F409}"/>
              </a:ext>
            </a:extLst>
          </p:cNvPr>
          <p:cNvSpPr txBox="1"/>
          <p:nvPr/>
        </p:nvSpPr>
        <p:spPr>
          <a:xfrm>
            <a:off x="6568646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22C1A8E2-A49A-4841-B7E1-F205F8487B33}"/>
              </a:ext>
            </a:extLst>
          </p:cNvPr>
          <p:cNvSpPr txBox="1"/>
          <p:nvPr/>
        </p:nvSpPr>
        <p:spPr>
          <a:xfrm>
            <a:off x="6802683" y="301262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DA7EEFA0-06D3-4648-A03D-F36BFD2FAAAD}"/>
              </a:ext>
            </a:extLst>
          </p:cNvPr>
          <p:cNvSpPr txBox="1"/>
          <p:nvPr/>
        </p:nvSpPr>
        <p:spPr>
          <a:xfrm>
            <a:off x="7190466" y="301262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2D9FA6FA-1A2F-4EFB-AA8D-7A16DF4E15D7}"/>
              </a:ext>
            </a:extLst>
          </p:cNvPr>
          <p:cNvSpPr txBox="1"/>
          <p:nvPr/>
        </p:nvSpPr>
        <p:spPr>
          <a:xfrm>
            <a:off x="7030422" y="301380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1823815E-E3BC-44EF-9B81-8E831FC27CBF}"/>
              </a:ext>
            </a:extLst>
          </p:cNvPr>
          <p:cNvSpPr txBox="1"/>
          <p:nvPr/>
        </p:nvSpPr>
        <p:spPr>
          <a:xfrm>
            <a:off x="4568975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0BCBBC8A-88E9-410F-BB85-60B967CF4821}"/>
              </a:ext>
            </a:extLst>
          </p:cNvPr>
          <p:cNvSpPr txBox="1"/>
          <p:nvPr/>
        </p:nvSpPr>
        <p:spPr>
          <a:xfrm>
            <a:off x="5038895" y="33526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50B435ED-7B67-4798-8952-987F9F3F21A9}"/>
              </a:ext>
            </a:extLst>
          </p:cNvPr>
          <p:cNvSpPr txBox="1"/>
          <p:nvPr/>
        </p:nvSpPr>
        <p:spPr>
          <a:xfrm>
            <a:off x="5679724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20768BA5-BD56-43E1-A6E2-C15948D4931A}"/>
              </a:ext>
            </a:extLst>
          </p:cNvPr>
          <p:cNvSpPr txBox="1"/>
          <p:nvPr/>
        </p:nvSpPr>
        <p:spPr>
          <a:xfrm>
            <a:off x="5920673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45AA39E8-AD6F-4299-89F4-52F6EEBDA75A}"/>
              </a:ext>
            </a:extLst>
          </p:cNvPr>
          <p:cNvSpPr txBox="1"/>
          <p:nvPr/>
        </p:nvSpPr>
        <p:spPr>
          <a:xfrm>
            <a:off x="6162989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D219B126-AD61-454E-82F8-F8933049AB97}"/>
              </a:ext>
            </a:extLst>
          </p:cNvPr>
          <p:cNvSpPr txBox="1"/>
          <p:nvPr/>
        </p:nvSpPr>
        <p:spPr>
          <a:xfrm>
            <a:off x="6416333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E2108FD7-5059-40A2-BAE2-4CDC8856D22A}"/>
              </a:ext>
            </a:extLst>
          </p:cNvPr>
          <p:cNvSpPr txBox="1"/>
          <p:nvPr/>
        </p:nvSpPr>
        <p:spPr>
          <a:xfrm>
            <a:off x="6675924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62951ED7-DAF8-46B1-B0A5-7BF5D6FF464E}"/>
              </a:ext>
            </a:extLst>
          </p:cNvPr>
          <p:cNvSpPr txBox="1"/>
          <p:nvPr/>
        </p:nvSpPr>
        <p:spPr>
          <a:xfrm>
            <a:off x="6909961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BFF351EA-DE34-4C2E-9B50-EAAC77DC34AB}"/>
              </a:ext>
            </a:extLst>
          </p:cNvPr>
          <p:cNvSpPr txBox="1"/>
          <p:nvPr/>
        </p:nvSpPr>
        <p:spPr>
          <a:xfrm>
            <a:off x="7400282" y="3352643"/>
            <a:ext cx="623851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E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FB7870F7-00E0-445E-8ACD-16A45F7A50C4}"/>
              </a:ext>
            </a:extLst>
          </p:cNvPr>
          <p:cNvSpPr txBox="1"/>
          <p:nvPr/>
        </p:nvSpPr>
        <p:spPr>
          <a:xfrm>
            <a:off x="4783744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201C70D6-3FDB-4456-900D-3D6AD3782B99}"/>
              </a:ext>
            </a:extLst>
          </p:cNvPr>
          <p:cNvSpPr txBox="1"/>
          <p:nvPr/>
        </p:nvSpPr>
        <p:spPr>
          <a:xfrm>
            <a:off x="7157057" y="33526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89DE77C6-1B23-4B3E-80A5-0555A86D4574}"/>
              </a:ext>
            </a:extLst>
          </p:cNvPr>
          <p:cNvSpPr txBox="1"/>
          <p:nvPr/>
        </p:nvSpPr>
        <p:spPr>
          <a:xfrm>
            <a:off x="10484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,E }</a:t>
            </a:r>
            <a:endParaRPr lang="pt-BR" sz="1600" dirty="0"/>
          </a:p>
        </p:txBody>
      </p:sp>
      <p:graphicFrame>
        <p:nvGraphicFramePr>
          <p:cNvPr id="175" name="Tabela 174">
            <a:extLst>
              <a:ext uri="{FF2B5EF4-FFF2-40B4-BE49-F238E27FC236}">
                <a16:creationId xmlns:a16="http://schemas.microsoft.com/office/drawing/2014/main" id="{AE2AEC05-E587-49B3-BFBE-97BF62F1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02059"/>
              </p:ext>
            </p:extLst>
          </p:nvPr>
        </p:nvGraphicFramePr>
        <p:xfrm>
          <a:off x="8567397" y="574740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54353A7E-4549-4FC4-B252-E467F775BB4D}"/>
              </a:ext>
            </a:extLst>
          </p:cNvPr>
          <p:cNvSpPr txBox="1"/>
          <p:nvPr/>
        </p:nvSpPr>
        <p:spPr>
          <a:xfrm>
            <a:off x="8531327" y="3712811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{1,2,4,5,6,7,10}</a:t>
            </a:r>
          </a:p>
        </p:txBody>
      </p:sp>
    </p:spTree>
    <p:extLst>
      <p:ext uri="{BB962C8B-B14F-4D97-AF65-F5344CB8AC3E}">
        <p14:creationId xmlns:p14="http://schemas.microsoft.com/office/powerpoint/2010/main" val="37315629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6EFF217-37EA-4454-947F-FA868861E8FA}"/>
              </a:ext>
            </a:extLst>
          </p:cNvPr>
          <p:cNvSpPr/>
          <p:nvPr/>
        </p:nvSpPr>
        <p:spPr>
          <a:xfrm>
            <a:off x="1737603" y="3628975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86B3D-6992-4C2A-9802-B98D2AE61571}"/>
              </a:ext>
            </a:extLst>
          </p:cNvPr>
          <p:cNvSpPr txBox="1"/>
          <p:nvPr/>
        </p:nvSpPr>
        <p:spPr>
          <a:xfrm>
            <a:off x="1792635" y="3623743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FE3518B-348E-4260-A7AD-8BC00509F513}"/>
              </a:ext>
            </a:extLst>
          </p:cNvPr>
          <p:cNvSpPr txBox="1"/>
          <p:nvPr/>
        </p:nvSpPr>
        <p:spPr>
          <a:xfrm>
            <a:off x="4884250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5E54A35-70B5-4A75-867C-6DCE9872960B}"/>
              </a:ext>
            </a:extLst>
          </p:cNvPr>
          <p:cNvSpPr txBox="1"/>
          <p:nvPr/>
        </p:nvSpPr>
        <p:spPr>
          <a:xfrm>
            <a:off x="5100274" y="362374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A978C1F-52C7-4EB2-8931-9F4CC81E7CF0}"/>
              </a:ext>
            </a:extLst>
          </p:cNvPr>
          <p:cNvSpPr txBox="1"/>
          <p:nvPr/>
        </p:nvSpPr>
        <p:spPr>
          <a:xfrm>
            <a:off x="5244290" y="362374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23574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159746" y="189947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  <a:endParaRPr lang="pt-BR" sz="14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DF7AB51-8400-4556-9EC1-4178E881B5F4}"/>
              </a:ext>
            </a:extLst>
          </p:cNvPr>
          <p:cNvSpPr/>
          <p:nvPr/>
        </p:nvSpPr>
        <p:spPr>
          <a:xfrm>
            <a:off x="1737603" y="3978693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3DCAC5-1E95-4BD9-B92C-B1C55B686F7F}"/>
              </a:ext>
            </a:extLst>
          </p:cNvPr>
          <p:cNvSpPr txBox="1"/>
          <p:nvPr/>
        </p:nvSpPr>
        <p:spPr>
          <a:xfrm>
            <a:off x="1792635" y="397346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C57566D7-2B15-47B5-ABDC-34BE63C9874A}"/>
              </a:ext>
            </a:extLst>
          </p:cNvPr>
          <p:cNvGraphicFramePr>
            <a:graphicFrameLocks noGrp="1"/>
          </p:cNvGraphicFramePr>
          <p:nvPr/>
        </p:nvGraphicFramePr>
        <p:xfrm>
          <a:off x="1737603" y="2965660"/>
          <a:ext cx="6661065" cy="51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1304">
                  <a:extLst>
                    <a:ext uri="{9D8B030D-6E8A-4147-A177-3AD203B41FA5}">
                      <a16:colId xmlns:a16="http://schemas.microsoft.com/office/drawing/2014/main" val="3308657311"/>
                    </a:ext>
                  </a:extLst>
                </a:gridCol>
                <a:gridCol w="5309761">
                  <a:extLst>
                    <a:ext uri="{9D8B030D-6E8A-4147-A177-3AD203B41FA5}">
                      <a16:colId xmlns:a16="http://schemas.microsoft.com/office/drawing/2014/main" val="10052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</a:t>
                      </a:r>
                      <a:br>
                        <a:rPr lang="pt-BR" sz="1400" dirty="0">
                          <a:latin typeface="Candara" panose="020E0502030303020204" pitchFamily="34" charset="0"/>
                        </a:rPr>
                      </a:br>
                      <a:r>
                        <a:rPr lang="pt-BR" sz="1400" dirty="0">
                          <a:latin typeface="Candara" panose="020E0502030303020204" pitchFamily="34" charset="0"/>
                        </a:rPr>
                        <a:t>sob o símbolo de entrada a, a partir de algum estado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32285"/>
                  </a:ext>
                </a:extLst>
              </a:tr>
            </a:tbl>
          </a:graphicData>
        </a:graphic>
      </p:graphicFrame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994128" y="4346254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7C4650F-162C-4B34-89D0-986C34F8FB70}"/>
              </a:ext>
            </a:extLst>
          </p:cNvPr>
          <p:cNvSpPr txBox="1"/>
          <p:nvPr/>
        </p:nvSpPr>
        <p:spPr>
          <a:xfrm>
            <a:off x="5883486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CE0E4A7-FDA1-4B5E-82A8-A81618B75F8E}"/>
              </a:ext>
            </a:extLst>
          </p:cNvPr>
          <p:cNvSpPr txBox="1"/>
          <p:nvPr/>
        </p:nvSpPr>
        <p:spPr>
          <a:xfrm>
            <a:off x="6124435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DF37F98-5CB2-4538-A6C3-F86A5CF02889}"/>
              </a:ext>
            </a:extLst>
          </p:cNvPr>
          <p:cNvSpPr txBox="1"/>
          <p:nvPr/>
        </p:nvSpPr>
        <p:spPr>
          <a:xfrm>
            <a:off x="6366751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FDDB01A-A2C6-4A29-A985-62C0F014F2B3}"/>
              </a:ext>
            </a:extLst>
          </p:cNvPr>
          <p:cNvSpPr txBox="1"/>
          <p:nvPr/>
        </p:nvSpPr>
        <p:spPr>
          <a:xfrm>
            <a:off x="6620095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15443CC-8E65-4857-8FDC-28240CEF9159}"/>
              </a:ext>
            </a:extLst>
          </p:cNvPr>
          <p:cNvSpPr txBox="1"/>
          <p:nvPr/>
        </p:nvSpPr>
        <p:spPr>
          <a:xfrm>
            <a:off x="6879686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2CCE63-9EB6-4A85-872D-E92D48C09CE2}"/>
              </a:ext>
            </a:extLst>
          </p:cNvPr>
          <p:cNvSpPr txBox="1"/>
          <p:nvPr/>
        </p:nvSpPr>
        <p:spPr>
          <a:xfrm>
            <a:off x="7113723" y="363070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A8B1F4-11BA-4BD0-A784-5B876319A42A}"/>
              </a:ext>
            </a:extLst>
          </p:cNvPr>
          <p:cNvSpPr txBox="1"/>
          <p:nvPr/>
        </p:nvSpPr>
        <p:spPr>
          <a:xfrm>
            <a:off x="7501506" y="36307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97FE2A-E207-472F-991F-00C3171FD052}"/>
              </a:ext>
            </a:extLst>
          </p:cNvPr>
          <p:cNvSpPr txBox="1"/>
          <p:nvPr/>
        </p:nvSpPr>
        <p:spPr>
          <a:xfrm>
            <a:off x="7341462" y="3631886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CFDA58E9-A255-4A33-B14C-93644490C9EB}"/>
              </a:ext>
            </a:extLst>
          </p:cNvPr>
          <p:cNvSpPr txBox="1"/>
          <p:nvPr/>
        </p:nvSpPr>
        <p:spPr>
          <a:xfrm>
            <a:off x="4880015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1119960-4931-49C6-AC5A-1B730B765CB9}"/>
              </a:ext>
            </a:extLst>
          </p:cNvPr>
          <p:cNvSpPr txBox="1"/>
          <p:nvPr/>
        </p:nvSpPr>
        <p:spPr>
          <a:xfrm>
            <a:off x="5014292" y="3970723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D15A3A-91FA-4827-A68A-15A5D439DB71}"/>
              </a:ext>
            </a:extLst>
          </p:cNvPr>
          <p:cNvSpPr txBox="1"/>
          <p:nvPr/>
        </p:nvSpPr>
        <p:spPr>
          <a:xfrm>
            <a:off x="5655121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D38245A-D253-4631-87A2-4AA8E4C6CED8}"/>
              </a:ext>
            </a:extLst>
          </p:cNvPr>
          <p:cNvSpPr txBox="1"/>
          <p:nvPr/>
        </p:nvSpPr>
        <p:spPr>
          <a:xfrm>
            <a:off x="5896070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930EDD5-FCE9-4164-9F9B-F275F7BA11E3}"/>
              </a:ext>
            </a:extLst>
          </p:cNvPr>
          <p:cNvSpPr txBox="1"/>
          <p:nvPr/>
        </p:nvSpPr>
        <p:spPr>
          <a:xfrm>
            <a:off x="6138386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D9F3AA1-A385-4874-B1CC-DCFD16C94337}"/>
              </a:ext>
            </a:extLst>
          </p:cNvPr>
          <p:cNvSpPr txBox="1"/>
          <p:nvPr/>
        </p:nvSpPr>
        <p:spPr>
          <a:xfrm>
            <a:off x="6391730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6D96835-0975-4DFF-95C2-9CFA967B0C25}"/>
              </a:ext>
            </a:extLst>
          </p:cNvPr>
          <p:cNvSpPr txBox="1"/>
          <p:nvPr/>
        </p:nvSpPr>
        <p:spPr>
          <a:xfrm>
            <a:off x="6651321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7367BDA-C39F-43DB-991F-8107644BCFEE}"/>
              </a:ext>
            </a:extLst>
          </p:cNvPr>
          <p:cNvSpPr txBox="1"/>
          <p:nvPr/>
        </p:nvSpPr>
        <p:spPr>
          <a:xfrm>
            <a:off x="6885358" y="397072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97AE8DE-3B56-48D5-996F-3FF321250306}"/>
              </a:ext>
            </a:extLst>
          </p:cNvPr>
          <p:cNvSpPr txBox="1"/>
          <p:nvPr/>
        </p:nvSpPr>
        <p:spPr>
          <a:xfrm>
            <a:off x="7030516" y="3970723"/>
            <a:ext cx="623851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graphicFrame>
        <p:nvGraphicFramePr>
          <p:cNvPr id="137" name="Tabela 5">
            <a:extLst>
              <a:ext uri="{FF2B5EF4-FFF2-40B4-BE49-F238E27FC236}">
                <a16:creationId xmlns:a16="http://schemas.microsoft.com/office/drawing/2014/main" id="{1C9FF569-C17E-4878-9CCB-0ED469C7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69822"/>
              </p:ext>
            </p:extLst>
          </p:nvPr>
        </p:nvGraphicFramePr>
        <p:xfrm>
          <a:off x="8869920" y="4497725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21AA1EF-B8D0-4CAD-B0B8-9E4EAF385D03}"/>
              </a:ext>
            </a:extLst>
          </p:cNvPr>
          <p:cNvSpPr txBox="1"/>
          <p:nvPr/>
        </p:nvSpPr>
        <p:spPr>
          <a:xfrm>
            <a:off x="9220781" y="4102444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2D2E24F0-4DCD-4A85-AFB5-9FF760E874DA}"/>
              </a:ext>
            </a:extLst>
          </p:cNvPr>
          <p:cNvSpPr/>
          <p:nvPr/>
        </p:nvSpPr>
        <p:spPr>
          <a:xfrm>
            <a:off x="8834637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1D9099F1-8D33-410C-997A-6007E934D31D}"/>
              </a:ext>
            </a:extLst>
          </p:cNvPr>
          <p:cNvSpPr txBox="1"/>
          <p:nvPr/>
        </p:nvSpPr>
        <p:spPr>
          <a:xfrm>
            <a:off x="8924416" y="2058342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8E59460F-C2B7-401B-B940-775A2CC24F5D}"/>
              </a:ext>
            </a:extLst>
          </p:cNvPr>
          <p:cNvSpPr txBox="1"/>
          <p:nvPr/>
        </p:nvSpPr>
        <p:spPr>
          <a:xfrm>
            <a:off x="10016487" y="205834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42" name="Gráfico 141" descr="Selo Tick1 com preenchimento sólido">
            <a:extLst>
              <a:ext uri="{FF2B5EF4-FFF2-40B4-BE49-F238E27FC236}">
                <a16:creationId xmlns:a16="http://schemas.microsoft.com/office/drawing/2014/main" id="{04F679B0-FF76-4F65-9AC3-30203E682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037" y="1964149"/>
            <a:ext cx="136301" cy="136301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91E84D8D-9639-415A-A8D2-CBC7BFDF33E5}"/>
              </a:ext>
            </a:extLst>
          </p:cNvPr>
          <p:cNvSpPr txBox="1"/>
          <p:nvPr/>
        </p:nvSpPr>
        <p:spPr>
          <a:xfrm>
            <a:off x="8830716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31FD1467-7415-4D82-B498-70A9C942D234}"/>
              </a:ext>
            </a:extLst>
          </p:cNvPr>
          <p:cNvSpPr txBox="1"/>
          <p:nvPr/>
        </p:nvSpPr>
        <p:spPr>
          <a:xfrm>
            <a:off x="1013087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63621A2-F1AC-44A5-A01C-3E9A804F67D0}"/>
              </a:ext>
            </a:extLst>
          </p:cNvPr>
          <p:cNvSpPr txBox="1"/>
          <p:nvPr/>
        </p:nvSpPr>
        <p:spPr>
          <a:xfrm>
            <a:off x="8830716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90AD56B1-9BC4-4A07-9453-64BDF3E0B9D1}"/>
              </a:ext>
            </a:extLst>
          </p:cNvPr>
          <p:cNvSpPr txBox="1"/>
          <p:nvPr/>
        </p:nvSpPr>
        <p:spPr>
          <a:xfrm>
            <a:off x="8830716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147" name="Gráfico 146" descr="Selo Tick1 com preenchimento sólido">
            <a:extLst>
              <a:ext uri="{FF2B5EF4-FFF2-40B4-BE49-F238E27FC236}">
                <a16:creationId xmlns:a16="http://schemas.microsoft.com/office/drawing/2014/main" id="{06E70DE9-C37B-45E1-A390-27E0BD96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6940" y="1964149"/>
            <a:ext cx="136301" cy="136301"/>
          </a:xfrm>
          <a:prstGeom prst="rect">
            <a:avLst/>
          </a:prstGeom>
        </p:spPr>
      </p:pic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569627CB-D2AF-491B-8A97-59A1824EB40E}"/>
              </a:ext>
            </a:extLst>
          </p:cNvPr>
          <p:cNvSpPr txBox="1"/>
          <p:nvPr/>
        </p:nvSpPr>
        <p:spPr>
          <a:xfrm>
            <a:off x="10574971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</a:t>
            </a:r>
            <a:endParaRPr lang="pt-BR" sz="1600" dirty="0"/>
          </a:p>
        </p:txBody>
      </p:sp>
      <p:graphicFrame>
        <p:nvGraphicFramePr>
          <p:cNvPr id="149" name="Tabela 148">
            <a:extLst>
              <a:ext uri="{FF2B5EF4-FFF2-40B4-BE49-F238E27FC236}">
                <a16:creationId xmlns:a16="http://schemas.microsoft.com/office/drawing/2014/main" id="{1AA91B09-FDA0-4A53-B615-DFC0FCC8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12309"/>
              </p:ext>
            </p:extLst>
          </p:nvPr>
        </p:nvGraphicFramePr>
        <p:xfrm>
          <a:off x="8866786" y="507684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360FBDF6-C921-4590-BCE3-F24F11BC8F3A}"/>
              </a:ext>
            </a:extLst>
          </p:cNvPr>
          <p:cNvSpPr txBox="1"/>
          <p:nvPr/>
        </p:nvSpPr>
        <p:spPr>
          <a:xfrm>
            <a:off x="8830716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pic>
        <p:nvPicPr>
          <p:cNvPr id="151" name="Gráfico 150" descr="Selo Tick1 com preenchimento sólido">
            <a:extLst>
              <a:ext uri="{FF2B5EF4-FFF2-40B4-BE49-F238E27FC236}">
                <a16:creationId xmlns:a16="http://schemas.microsoft.com/office/drawing/2014/main" id="{9D8B66BD-952A-4453-B6F1-B5315D23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5271" y="1964149"/>
            <a:ext cx="136301" cy="136301"/>
          </a:xfrm>
          <a:prstGeom prst="rect">
            <a:avLst/>
          </a:prstGeom>
        </p:spPr>
      </p:pic>
      <p:graphicFrame>
        <p:nvGraphicFramePr>
          <p:cNvPr id="152" name="Tabela 151">
            <a:extLst>
              <a:ext uri="{FF2B5EF4-FFF2-40B4-BE49-F238E27FC236}">
                <a16:creationId xmlns:a16="http://schemas.microsoft.com/office/drawing/2014/main" id="{3AB04CC6-4994-4BF2-AA4F-0EC80551B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30919"/>
              </p:ext>
            </p:extLst>
          </p:nvPr>
        </p:nvGraphicFramePr>
        <p:xfrm>
          <a:off x="8866786" y="541212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pic>
        <p:nvPicPr>
          <p:cNvPr id="153" name="Gráfico 152" descr="Selo Tick1 com preenchimento sólido">
            <a:extLst>
              <a:ext uri="{FF2B5EF4-FFF2-40B4-BE49-F238E27FC236}">
                <a16:creationId xmlns:a16="http://schemas.microsoft.com/office/drawing/2014/main" id="{2F393FC3-2530-4F63-9A7A-A18CD28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2858" y="1964149"/>
            <a:ext cx="136301" cy="136301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0863C895-F641-43F5-9F37-1734A3CC32CD}"/>
              </a:ext>
            </a:extLst>
          </p:cNvPr>
          <p:cNvSpPr txBox="1"/>
          <p:nvPr/>
        </p:nvSpPr>
        <p:spPr>
          <a:xfrm>
            <a:off x="10783971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,E }</a:t>
            </a:r>
            <a:endParaRPr lang="pt-BR" sz="1600" dirty="0"/>
          </a:p>
        </p:txBody>
      </p:sp>
      <p:graphicFrame>
        <p:nvGraphicFramePr>
          <p:cNvPr id="155" name="Tabela 154">
            <a:extLst>
              <a:ext uri="{FF2B5EF4-FFF2-40B4-BE49-F238E27FC236}">
                <a16:creationId xmlns:a16="http://schemas.microsoft.com/office/drawing/2014/main" id="{8CA0B00F-4981-4F93-B471-F4B846AF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0959"/>
              </p:ext>
            </p:extLst>
          </p:nvPr>
        </p:nvGraphicFramePr>
        <p:xfrm>
          <a:off x="8866786" y="574740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A2A02A9C-270D-4688-A043-4D03F7CB59D9}"/>
              </a:ext>
            </a:extLst>
          </p:cNvPr>
          <p:cNvSpPr txBox="1"/>
          <p:nvPr/>
        </p:nvSpPr>
        <p:spPr>
          <a:xfrm>
            <a:off x="8830716" y="3712811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{1,2,4,5,6,7,10}</a:t>
            </a:r>
          </a:p>
        </p:txBody>
      </p:sp>
      <p:pic>
        <p:nvPicPr>
          <p:cNvPr id="157" name="Gráfico 156" descr="Selo Tick1 com preenchimento sólido">
            <a:extLst>
              <a:ext uri="{FF2B5EF4-FFF2-40B4-BE49-F238E27FC236}">
                <a16:creationId xmlns:a16="http://schemas.microsoft.com/office/drawing/2014/main" id="{85DA7A17-472D-4890-8360-B983B8A40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6013" y="1964149"/>
            <a:ext cx="136301" cy="136301"/>
          </a:xfrm>
          <a:prstGeom prst="rect">
            <a:avLst/>
          </a:prstGeom>
        </p:spPr>
      </p:pic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B24781DC-EBAA-4FA5-8FD9-FF560810288F}"/>
              </a:ext>
            </a:extLst>
          </p:cNvPr>
          <p:cNvSpPr/>
          <p:nvPr/>
        </p:nvSpPr>
        <p:spPr>
          <a:xfrm>
            <a:off x="8849345" y="3693150"/>
            <a:ext cx="2114030" cy="3556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43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8" grpId="0"/>
      <p:bldP spid="70" grpId="0"/>
      <p:bldP spid="71" grpId="0"/>
      <p:bldP spid="72" grpId="0"/>
      <p:bldP spid="74" grpId="0"/>
      <p:bldP spid="75" grpId="0"/>
      <p:bldP spid="12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4D4ECA2-984D-4C78-8C25-EAFF0231CEA8}"/>
              </a:ext>
            </a:extLst>
          </p:cNvPr>
          <p:cNvCxnSpPr>
            <a:cxnSpLocks/>
          </p:cNvCxnSpPr>
          <p:nvPr/>
        </p:nvCxnSpPr>
        <p:spPr>
          <a:xfrm>
            <a:off x="1125860" y="1988840"/>
            <a:ext cx="0" cy="172819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254870-9282-48BD-A936-F6F4AF766A56}"/>
              </a:ext>
            </a:extLst>
          </p:cNvPr>
          <p:cNvSpPr txBox="1"/>
          <p:nvPr/>
        </p:nvSpPr>
        <p:spPr>
          <a:xfrm>
            <a:off x="1370317" y="1899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703942" y="4221088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/>
        </p:nvGraphicFramePr>
        <p:xfrm>
          <a:off x="8570531" y="4497725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921392" y="4102444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9B2B6CD-414E-4FD4-9D51-6B16E9929CA7}"/>
              </a:ext>
            </a:extLst>
          </p:cNvPr>
          <p:cNvSpPr/>
          <p:nvPr/>
        </p:nvSpPr>
        <p:spPr>
          <a:xfrm>
            <a:off x="8535248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87B8B1A9-879B-4F48-97E2-0891BA626709}"/>
              </a:ext>
            </a:extLst>
          </p:cNvPr>
          <p:cNvSpPr txBox="1"/>
          <p:nvPr/>
        </p:nvSpPr>
        <p:spPr>
          <a:xfrm>
            <a:off x="8625027" y="2058342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6AD193AF-E8A6-4255-9E80-D63A0FF2A25E}"/>
              </a:ext>
            </a:extLst>
          </p:cNvPr>
          <p:cNvSpPr txBox="1"/>
          <p:nvPr/>
        </p:nvSpPr>
        <p:spPr>
          <a:xfrm>
            <a:off x="9717098" y="205834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99" name="Gráfico 198" descr="Selo Tick1 com preenchimento sólido">
            <a:extLst>
              <a:ext uri="{FF2B5EF4-FFF2-40B4-BE49-F238E27FC236}">
                <a16:creationId xmlns:a16="http://schemas.microsoft.com/office/drawing/2014/main" id="{C79942E4-A5F5-4281-96A8-69AB85D4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48" y="1964149"/>
            <a:ext cx="136301" cy="136301"/>
          </a:xfrm>
          <a:prstGeom prst="rect">
            <a:avLst/>
          </a:prstGeom>
        </p:spPr>
      </p:pic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FD8C43F-801B-4018-81F4-54D89F453BF9}"/>
              </a:ext>
            </a:extLst>
          </p:cNvPr>
          <p:cNvSpPr txBox="1"/>
          <p:nvPr/>
        </p:nvSpPr>
        <p:spPr>
          <a:xfrm>
            <a:off x="8531327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DE567A3D-8E64-47CE-8AD4-307D6DC44AFE}"/>
              </a:ext>
            </a:extLst>
          </p:cNvPr>
          <p:cNvSpPr txBox="1"/>
          <p:nvPr/>
        </p:nvSpPr>
        <p:spPr>
          <a:xfrm>
            <a:off x="9831483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007E1D48-514C-48B0-A123-DB12C561A97A}"/>
              </a:ext>
            </a:extLst>
          </p:cNvPr>
          <p:cNvSpPr txBox="1"/>
          <p:nvPr/>
        </p:nvSpPr>
        <p:spPr>
          <a:xfrm>
            <a:off x="8531327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64D6D47-0489-429B-A59C-A8959B6BF211}"/>
              </a:ext>
            </a:extLst>
          </p:cNvPr>
          <p:cNvSpPr txBox="1"/>
          <p:nvPr/>
        </p:nvSpPr>
        <p:spPr>
          <a:xfrm>
            <a:off x="8531327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pic>
        <p:nvPicPr>
          <p:cNvPr id="204" name="Gráfico 203" descr="Selo Tick1 com preenchimento sólido">
            <a:extLst>
              <a:ext uri="{FF2B5EF4-FFF2-40B4-BE49-F238E27FC236}">
                <a16:creationId xmlns:a16="http://schemas.microsoft.com/office/drawing/2014/main" id="{82203C8C-F115-4F39-BA5A-54864C39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7551" y="1964149"/>
            <a:ext cx="136301" cy="136301"/>
          </a:xfrm>
          <a:prstGeom prst="rect">
            <a:avLst/>
          </a:prstGeom>
        </p:spPr>
      </p:pic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BD2E6BB-F87C-48FA-B529-2B6D98838A66}"/>
              </a:ext>
            </a:extLst>
          </p:cNvPr>
          <p:cNvSpPr txBox="1"/>
          <p:nvPr/>
        </p:nvSpPr>
        <p:spPr>
          <a:xfrm>
            <a:off x="10275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</a:t>
            </a:r>
            <a:endParaRPr lang="pt-BR" sz="1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383599-03CF-41B3-8E9E-9B1CF52581DF}"/>
              </a:ext>
            </a:extLst>
          </p:cNvPr>
          <p:cNvGraphicFramePr>
            <a:graphicFrameLocks noGrp="1"/>
          </p:cNvGraphicFramePr>
          <p:nvPr/>
        </p:nvGraphicFramePr>
        <p:xfrm>
          <a:off x="8567397" y="507684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031E772-732B-413B-96F3-B51476B1CCCA}"/>
              </a:ext>
            </a:extLst>
          </p:cNvPr>
          <p:cNvSpPr txBox="1"/>
          <p:nvPr/>
        </p:nvSpPr>
        <p:spPr>
          <a:xfrm>
            <a:off x="8531327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pic>
        <p:nvPicPr>
          <p:cNvPr id="145" name="Gráfico 144" descr="Selo Tick1 com preenchimento sólido">
            <a:extLst>
              <a:ext uri="{FF2B5EF4-FFF2-40B4-BE49-F238E27FC236}">
                <a16:creationId xmlns:a16="http://schemas.microsoft.com/office/drawing/2014/main" id="{1E60DECC-D6FF-444A-8080-D605499B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5882" y="1964149"/>
            <a:ext cx="136301" cy="136301"/>
          </a:xfrm>
          <a:prstGeom prst="rect">
            <a:avLst/>
          </a:prstGeom>
        </p:spPr>
      </p:pic>
      <p:graphicFrame>
        <p:nvGraphicFramePr>
          <p:cNvPr id="146" name="Tabela 145">
            <a:extLst>
              <a:ext uri="{FF2B5EF4-FFF2-40B4-BE49-F238E27FC236}">
                <a16:creationId xmlns:a16="http://schemas.microsoft.com/office/drawing/2014/main" id="{5E5C5E29-5052-48BD-B9AC-C66C12D02EDC}"/>
              </a:ext>
            </a:extLst>
          </p:cNvPr>
          <p:cNvGraphicFramePr>
            <a:graphicFrameLocks noGrp="1"/>
          </p:cNvGraphicFramePr>
          <p:nvPr/>
        </p:nvGraphicFramePr>
        <p:xfrm>
          <a:off x="8567397" y="541212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pic>
        <p:nvPicPr>
          <p:cNvPr id="147" name="Gráfico 146" descr="Selo Tick1 com preenchimento sólido">
            <a:extLst>
              <a:ext uri="{FF2B5EF4-FFF2-40B4-BE49-F238E27FC236}">
                <a16:creationId xmlns:a16="http://schemas.microsoft.com/office/drawing/2014/main" id="{62E55DDE-0B22-4AF8-8F06-622680BB2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3469" y="1964149"/>
            <a:ext cx="136301" cy="136301"/>
          </a:xfrm>
          <a:prstGeom prst="rect">
            <a:avLst/>
          </a:prstGeom>
        </p:spPr>
      </p:pic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89DE77C6-1B23-4B3E-80A5-0555A86D4574}"/>
              </a:ext>
            </a:extLst>
          </p:cNvPr>
          <p:cNvSpPr txBox="1"/>
          <p:nvPr/>
        </p:nvSpPr>
        <p:spPr>
          <a:xfrm>
            <a:off x="10484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,E }</a:t>
            </a:r>
            <a:endParaRPr lang="pt-BR" sz="1600" dirty="0"/>
          </a:p>
        </p:txBody>
      </p:sp>
      <p:graphicFrame>
        <p:nvGraphicFramePr>
          <p:cNvPr id="175" name="Tabela 174">
            <a:extLst>
              <a:ext uri="{FF2B5EF4-FFF2-40B4-BE49-F238E27FC236}">
                <a16:creationId xmlns:a16="http://schemas.microsoft.com/office/drawing/2014/main" id="{AE2AEC05-E587-49B3-BFBE-97BF62F1A6BA}"/>
              </a:ext>
            </a:extLst>
          </p:cNvPr>
          <p:cNvGraphicFramePr>
            <a:graphicFrameLocks noGrp="1"/>
          </p:cNvGraphicFramePr>
          <p:nvPr/>
        </p:nvGraphicFramePr>
        <p:xfrm>
          <a:off x="8567397" y="574740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54353A7E-4549-4FC4-B252-E467F775BB4D}"/>
              </a:ext>
            </a:extLst>
          </p:cNvPr>
          <p:cNvSpPr txBox="1"/>
          <p:nvPr/>
        </p:nvSpPr>
        <p:spPr>
          <a:xfrm>
            <a:off x="8531327" y="3712811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{1,2,4,5,6,7,10}</a:t>
            </a:r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3A6E4F8F-0DE8-499B-B2E6-8195A1B546E2}"/>
              </a:ext>
            </a:extLst>
          </p:cNvPr>
          <p:cNvSpPr/>
          <p:nvPr/>
        </p:nvSpPr>
        <p:spPr>
          <a:xfrm>
            <a:off x="1430074" y="3027302"/>
            <a:ext cx="6661061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C60E38F2-7150-473B-97F9-E06E33134D15}"/>
              </a:ext>
            </a:extLst>
          </p:cNvPr>
          <p:cNvSpPr txBox="1"/>
          <p:nvPr/>
        </p:nvSpPr>
        <p:spPr>
          <a:xfrm>
            <a:off x="1485106" y="3022070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60E0C8F-55E6-4D16-969D-8CB57F5B5EBB}"/>
              </a:ext>
            </a:extLst>
          </p:cNvPr>
          <p:cNvSpPr txBox="1"/>
          <p:nvPr/>
        </p:nvSpPr>
        <p:spPr>
          <a:xfrm>
            <a:off x="4576721" y="302207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96765D2-EAD2-499D-92EC-51C9223EB830}"/>
              </a:ext>
            </a:extLst>
          </p:cNvPr>
          <p:cNvSpPr txBox="1"/>
          <p:nvPr/>
        </p:nvSpPr>
        <p:spPr>
          <a:xfrm>
            <a:off x="4792745" y="302207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A2779619-F5ED-45C6-8AE3-4027B1DEB406}"/>
              </a:ext>
            </a:extLst>
          </p:cNvPr>
          <p:cNvSpPr txBox="1"/>
          <p:nvPr/>
        </p:nvSpPr>
        <p:spPr>
          <a:xfrm>
            <a:off x="4936761" y="302207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BD9D014D-52A2-4BE4-855C-C3BCE6F181EE}"/>
              </a:ext>
            </a:extLst>
          </p:cNvPr>
          <p:cNvSpPr/>
          <p:nvPr/>
        </p:nvSpPr>
        <p:spPr>
          <a:xfrm>
            <a:off x="1430074" y="3377020"/>
            <a:ext cx="666105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B4EF1A67-D692-49E3-A898-2F0A631FD4B7}"/>
              </a:ext>
            </a:extLst>
          </p:cNvPr>
          <p:cNvSpPr txBox="1"/>
          <p:nvPr/>
        </p:nvSpPr>
        <p:spPr>
          <a:xfrm>
            <a:off x="1485106" y="337178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7C5D549-AF4C-4051-9660-B7D6CAB2A167}"/>
              </a:ext>
            </a:extLst>
          </p:cNvPr>
          <p:cNvSpPr txBox="1"/>
          <p:nvPr/>
        </p:nvSpPr>
        <p:spPr>
          <a:xfrm>
            <a:off x="5575957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F5C64799-ACE6-4845-825F-32B227CAD40A}"/>
              </a:ext>
            </a:extLst>
          </p:cNvPr>
          <p:cNvSpPr txBox="1"/>
          <p:nvPr/>
        </p:nvSpPr>
        <p:spPr>
          <a:xfrm>
            <a:off x="5816906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8D22CA4F-181E-4BBD-8CC2-FBAD4102475F}"/>
              </a:ext>
            </a:extLst>
          </p:cNvPr>
          <p:cNvSpPr txBox="1"/>
          <p:nvPr/>
        </p:nvSpPr>
        <p:spPr>
          <a:xfrm>
            <a:off x="6059222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E8A1308E-97F4-420D-A0AA-BB4A3352B4D8}"/>
              </a:ext>
            </a:extLst>
          </p:cNvPr>
          <p:cNvSpPr txBox="1"/>
          <p:nvPr/>
        </p:nvSpPr>
        <p:spPr>
          <a:xfrm>
            <a:off x="6312566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DB10D18-A258-4B86-B0B7-59F3DC323DC8}"/>
              </a:ext>
            </a:extLst>
          </p:cNvPr>
          <p:cNvSpPr txBox="1"/>
          <p:nvPr/>
        </p:nvSpPr>
        <p:spPr>
          <a:xfrm>
            <a:off x="6572157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B0F9E297-3B07-44B0-ADE9-912B7C05BA60}"/>
              </a:ext>
            </a:extLst>
          </p:cNvPr>
          <p:cNvSpPr txBox="1"/>
          <p:nvPr/>
        </p:nvSpPr>
        <p:spPr>
          <a:xfrm>
            <a:off x="6806194" y="30290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7,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E28853F7-ECCA-4B3B-8519-FC197A6875BB}"/>
              </a:ext>
            </a:extLst>
          </p:cNvPr>
          <p:cNvSpPr txBox="1"/>
          <p:nvPr/>
        </p:nvSpPr>
        <p:spPr>
          <a:xfrm>
            <a:off x="7193977" y="3029034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652F70C-12EA-4E5E-87C7-EDB5FF52EA7B}"/>
              </a:ext>
            </a:extLst>
          </p:cNvPr>
          <p:cNvSpPr txBox="1"/>
          <p:nvPr/>
        </p:nvSpPr>
        <p:spPr>
          <a:xfrm>
            <a:off x="7033933" y="3030213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61A786D7-99AD-47E8-86BC-C7C84EC3A1B6}"/>
              </a:ext>
            </a:extLst>
          </p:cNvPr>
          <p:cNvSpPr txBox="1"/>
          <p:nvPr/>
        </p:nvSpPr>
        <p:spPr>
          <a:xfrm>
            <a:off x="4572486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22EECEA3-A92A-41F2-99D1-6C52200A0585}"/>
              </a:ext>
            </a:extLst>
          </p:cNvPr>
          <p:cNvSpPr txBox="1"/>
          <p:nvPr/>
        </p:nvSpPr>
        <p:spPr>
          <a:xfrm>
            <a:off x="4706763" y="336905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6F5112D-7ADA-4B55-A618-A6EC4A85B217}"/>
              </a:ext>
            </a:extLst>
          </p:cNvPr>
          <p:cNvSpPr txBox="1"/>
          <p:nvPr/>
        </p:nvSpPr>
        <p:spPr>
          <a:xfrm>
            <a:off x="5347592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2AF5F63-1EB4-49EF-991A-3D62627D3E5E}"/>
              </a:ext>
            </a:extLst>
          </p:cNvPr>
          <p:cNvSpPr txBox="1"/>
          <p:nvPr/>
        </p:nvSpPr>
        <p:spPr>
          <a:xfrm>
            <a:off x="5588541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2,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0F8EEA96-8491-4269-96D9-8C8FF04512A2}"/>
              </a:ext>
            </a:extLst>
          </p:cNvPr>
          <p:cNvSpPr txBox="1"/>
          <p:nvPr/>
        </p:nvSpPr>
        <p:spPr>
          <a:xfrm>
            <a:off x="5830857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4,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BC7B0C95-380C-4013-8649-475B0DEB3FF1}"/>
              </a:ext>
            </a:extLst>
          </p:cNvPr>
          <p:cNvSpPr txBox="1"/>
          <p:nvPr/>
        </p:nvSpPr>
        <p:spPr>
          <a:xfrm>
            <a:off x="6084201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5,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F3263107-9FC6-4066-8D73-E9F79E7AA99D}"/>
              </a:ext>
            </a:extLst>
          </p:cNvPr>
          <p:cNvSpPr txBox="1"/>
          <p:nvPr/>
        </p:nvSpPr>
        <p:spPr>
          <a:xfrm>
            <a:off x="6343792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6,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BD357A86-0086-4B7D-8FC5-DDBE7A247C81}"/>
              </a:ext>
            </a:extLst>
          </p:cNvPr>
          <p:cNvSpPr txBox="1"/>
          <p:nvPr/>
        </p:nvSpPr>
        <p:spPr>
          <a:xfrm>
            <a:off x="6577829" y="336905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EDAF6F01-3BF2-4260-96F4-8C3B48321F77}"/>
              </a:ext>
            </a:extLst>
          </p:cNvPr>
          <p:cNvSpPr txBox="1"/>
          <p:nvPr/>
        </p:nvSpPr>
        <p:spPr>
          <a:xfrm>
            <a:off x="6722987" y="3369050"/>
            <a:ext cx="623851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pic>
        <p:nvPicPr>
          <p:cNvPr id="177" name="Gráfico 176" descr="Selo Tick1 com preenchimento sólido">
            <a:extLst>
              <a:ext uri="{FF2B5EF4-FFF2-40B4-BE49-F238E27FC236}">
                <a16:creationId xmlns:a16="http://schemas.microsoft.com/office/drawing/2014/main" id="{1B4A66DB-CD7E-4726-BF64-C676BD67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8831" y="1964149"/>
            <a:ext cx="136301" cy="136301"/>
          </a:xfrm>
          <a:prstGeom prst="rect">
            <a:avLst/>
          </a:prstGeom>
        </p:spPr>
      </p:pic>
      <p:graphicFrame>
        <p:nvGraphicFramePr>
          <p:cNvPr id="178" name="Tabela 177">
            <a:extLst>
              <a:ext uri="{FF2B5EF4-FFF2-40B4-BE49-F238E27FC236}">
                <a16:creationId xmlns:a16="http://schemas.microsoft.com/office/drawing/2014/main" id="{943EE74F-9313-4515-BA37-CCD3D1EE5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89320"/>
              </p:ext>
            </p:extLst>
          </p:nvPr>
        </p:nvGraphicFramePr>
        <p:xfrm>
          <a:off x="8567397" y="6082685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Flex transforma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em um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utilizando autômatos finitos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</a:t>
            </a:r>
            <a:r>
              <a:rPr lang="pt-BR" dirty="0"/>
              <a:t> se classificam em:</a:t>
            </a:r>
          </a:p>
          <a:p>
            <a:pPr lvl="1"/>
            <a:r>
              <a:rPr lang="pt-BR" dirty="0"/>
              <a:t>Autômatos Finitos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Não-deterministas</a:t>
            </a:r>
            <a:r>
              <a:rPr lang="pt-BR" dirty="0"/>
              <a:t> (NFA)</a:t>
            </a:r>
          </a:p>
          <a:p>
            <a:pPr lvl="2"/>
            <a:r>
              <a:rPr lang="pt-BR" dirty="0"/>
              <a:t>Um símbolo pode rotular várias arestas saindo do mesmo estado</a:t>
            </a:r>
          </a:p>
          <a:p>
            <a:pPr lvl="2"/>
            <a:r>
              <a:rPr lang="pt-BR" dirty="0"/>
              <a:t>Aceita a cadeia vazia,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, como o rótulo de uma aresta</a:t>
            </a:r>
          </a:p>
          <a:p>
            <a:pPr lvl="1"/>
            <a:r>
              <a:rPr lang="pt-BR" dirty="0"/>
              <a:t>Autômatos Finitos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Deterministas</a:t>
            </a:r>
            <a:r>
              <a:rPr lang="pt-BR" dirty="0"/>
              <a:t> (DFA)</a:t>
            </a:r>
          </a:p>
          <a:p>
            <a:pPr lvl="2"/>
            <a:r>
              <a:rPr lang="pt-BR" dirty="0"/>
              <a:t>Um estado não pode ter mais de uma aresta com o mesmo símbolo</a:t>
            </a:r>
          </a:p>
          <a:p>
            <a:pPr lvl="1"/>
            <a:r>
              <a:rPr lang="pt-BR" dirty="0"/>
              <a:t>Ambos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reconhecem as mesmas linguagens</a:t>
            </a:r>
            <a:r>
              <a:rPr lang="pt-BR" dirty="0"/>
              <a:t> regulares</a:t>
            </a:r>
            <a:r>
              <a:rPr lang="pt-BR" baseline="30000" dirty="0"/>
              <a:t>†</a:t>
            </a:r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tângulo 206">
            <a:extLst>
              <a:ext uri="{FF2B5EF4-FFF2-40B4-BE49-F238E27FC236}">
                <a16:creationId xmlns:a16="http://schemas.microsoft.com/office/drawing/2014/main" id="{89B17A8A-734D-4E51-8B85-A86C3FBB77DA}"/>
              </a:ext>
            </a:extLst>
          </p:cNvPr>
          <p:cNvSpPr/>
          <p:nvPr/>
        </p:nvSpPr>
        <p:spPr>
          <a:xfrm>
            <a:off x="8542466" y="5281386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1E199C3F-E10E-43E5-840B-E00E20104743}"/>
              </a:ext>
            </a:extLst>
          </p:cNvPr>
          <p:cNvSpPr/>
          <p:nvPr/>
        </p:nvSpPr>
        <p:spPr>
          <a:xfrm>
            <a:off x="8542466" y="5455887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Retângulo 208">
            <a:extLst>
              <a:ext uri="{FF2B5EF4-FFF2-40B4-BE49-F238E27FC236}">
                <a16:creationId xmlns:a16="http://schemas.microsoft.com/office/drawing/2014/main" id="{12F59CD7-43E0-4B6A-B8DB-66A924938E17}"/>
              </a:ext>
            </a:extLst>
          </p:cNvPr>
          <p:cNvSpPr/>
          <p:nvPr/>
        </p:nvSpPr>
        <p:spPr>
          <a:xfrm>
            <a:off x="8542466" y="5623328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2107323-6B20-4A1E-A90F-61E07AA9295A}"/>
              </a:ext>
            </a:extLst>
          </p:cNvPr>
          <p:cNvSpPr/>
          <p:nvPr/>
        </p:nvSpPr>
        <p:spPr>
          <a:xfrm>
            <a:off x="8542466" y="5794354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Retângulo 210">
            <a:extLst>
              <a:ext uri="{FF2B5EF4-FFF2-40B4-BE49-F238E27FC236}">
                <a16:creationId xmlns:a16="http://schemas.microsoft.com/office/drawing/2014/main" id="{C99F731A-CB08-4775-A73A-7211F76B7625}"/>
              </a:ext>
            </a:extLst>
          </p:cNvPr>
          <p:cNvSpPr/>
          <p:nvPr/>
        </p:nvSpPr>
        <p:spPr>
          <a:xfrm>
            <a:off x="8542466" y="5954820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8E0AD31D-2422-4D0C-BAE6-A67E26977FE6}"/>
              </a:ext>
            </a:extLst>
          </p:cNvPr>
          <p:cNvSpPr/>
          <p:nvPr/>
        </p:nvSpPr>
        <p:spPr>
          <a:xfrm>
            <a:off x="8542466" y="6127899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>
            <a:extLst>
              <a:ext uri="{FF2B5EF4-FFF2-40B4-BE49-F238E27FC236}">
                <a16:creationId xmlns:a16="http://schemas.microsoft.com/office/drawing/2014/main" id="{78E93143-9F46-4ABA-8178-7DB06A6711D9}"/>
              </a:ext>
            </a:extLst>
          </p:cNvPr>
          <p:cNvSpPr/>
          <p:nvPr/>
        </p:nvSpPr>
        <p:spPr>
          <a:xfrm>
            <a:off x="8542466" y="6288365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75E371D2-1638-43A7-9ECF-AC80F95DED8D}"/>
              </a:ext>
            </a:extLst>
          </p:cNvPr>
          <p:cNvSpPr/>
          <p:nvPr/>
        </p:nvSpPr>
        <p:spPr>
          <a:xfrm>
            <a:off x="8542466" y="5120920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6A9A73F3-3273-47A8-B93E-24DEB8CD4CC7}"/>
              </a:ext>
            </a:extLst>
          </p:cNvPr>
          <p:cNvSpPr/>
          <p:nvPr/>
        </p:nvSpPr>
        <p:spPr>
          <a:xfrm>
            <a:off x="8542466" y="4949894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17D3DE-E1D2-4639-8A52-97810B718B48}"/>
              </a:ext>
            </a:extLst>
          </p:cNvPr>
          <p:cNvSpPr/>
          <p:nvPr/>
        </p:nvSpPr>
        <p:spPr>
          <a:xfrm>
            <a:off x="8542466" y="4782453"/>
            <a:ext cx="1798914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3861C5-324B-4FD6-8E98-401EBA70B406}"/>
              </a:ext>
            </a:extLst>
          </p:cNvPr>
          <p:cNvGrpSpPr/>
          <p:nvPr/>
        </p:nvGrpSpPr>
        <p:grpSpPr>
          <a:xfrm>
            <a:off x="1476201" y="1778839"/>
            <a:ext cx="5832121" cy="2084492"/>
            <a:chOff x="1775134" y="2475500"/>
            <a:chExt cx="7415622" cy="2772011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3A9ABF-721E-4427-94E0-C141EC063D4A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795FE32A-5509-4E33-9AE8-4F61E6BD22AD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E02D3CA7-0FFE-4EA2-B7FB-304B5FAEA108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0546DFF-BC29-4ECC-93FF-855ECCE7C1A9}"/>
                </a:ext>
              </a:extLst>
            </p:cNvPr>
            <p:cNvSpPr txBox="1"/>
            <p:nvPr/>
          </p:nvSpPr>
          <p:spPr>
            <a:xfrm>
              <a:off x="1775134" y="3600947"/>
              <a:ext cx="69952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início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B88F7A24-67BD-4AE3-A996-96109D2435E5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A7210AB4-9878-4162-B25B-6CF0071A2DE3}"/>
                </a:ext>
              </a:extLst>
            </p:cNvPr>
            <p:cNvCxnSpPr>
              <a:cxnSpLocks/>
              <a:stCxn id="81" idx="7"/>
              <a:endCxn id="94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D0A9AB7-5B1E-4502-801C-742CAA135274}"/>
                </a:ext>
              </a:extLst>
            </p:cNvPr>
            <p:cNvSpPr txBox="1"/>
            <p:nvPr/>
          </p:nvSpPr>
          <p:spPr>
            <a:xfrm>
              <a:off x="8389437" y="3614704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891EC5A0-8E52-49F8-A849-4801B5520EE6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2B3E3ED-730C-4A68-9F3E-B2238182951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+mj-lt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CCEFE35E-96E1-46F3-B146-85C137F6A0A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BBB1B2D-34CD-4C0D-91BE-0BEA7309A80E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BD41B4E8-196A-4BD6-AF1A-7E5D8AB96F86}"/>
                </a:ext>
              </a:extLst>
            </p:cNvPr>
            <p:cNvCxnSpPr>
              <a:cxnSpLocks/>
              <a:stCxn id="81" idx="5"/>
              <a:endCxn id="98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B1D828C-0A4F-43E5-89D0-D9726DC82759}"/>
                </a:ext>
              </a:extLst>
            </p:cNvPr>
            <p:cNvSpPr txBox="1"/>
            <p:nvPr/>
          </p:nvSpPr>
          <p:spPr>
            <a:xfrm>
              <a:off x="2942537" y="3605027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796ECDC1-1596-47EC-A598-8C99B6645C40}"/>
                </a:ext>
              </a:extLst>
            </p:cNvPr>
            <p:cNvCxnSpPr>
              <a:cxnSpLocks/>
              <a:stCxn id="79" idx="4"/>
              <a:endCxn id="108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D19EC85-1EC6-41E9-B4AF-03E9DBE5280B}"/>
                </a:ext>
              </a:extLst>
            </p:cNvPr>
            <p:cNvSpPr txBox="1"/>
            <p:nvPr/>
          </p:nvSpPr>
          <p:spPr>
            <a:xfrm>
              <a:off x="6748053" y="3605029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E00FC95A-3003-4325-9C61-FD8A025E9ECF}"/>
                </a:ext>
              </a:extLst>
            </p:cNvPr>
            <p:cNvCxnSpPr>
              <a:cxnSpLocks/>
              <a:stCxn id="87" idx="0"/>
              <a:endCxn id="81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A98B945-1274-4B44-8CAC-D9D3A1C53898}"/>
                </a:ext>
              </a:extLst>
            </p:cNvPr>
            <p:cNvSpPr txBox="1"/>
            <p:nvPr/>
          </p:nvSpPr>
          <p:spPr>
            <a:xfrm>
              <a:off x="7571014" y="361350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CE6EE146-6209-4F89-9A5A-6B9CFCFB3F39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82FCDB-461F-4417-B4EC-2D5F44E3BF5D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A16D1B14-DB39-4BDC-94D4-2C7003131FC8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F7501969-3000-49A4-BC5D-106DBEC3802D}"/>
                </a:ext>
              </a:extLst>
            </p:cNvPr>
            <p:cNvSpPr txBox="1"/>
            <p:nvPr/>
          </p:nvSpPr>
          <p:spPr>
            <a:xfrm>
              <a:off x="4455220" y="3130430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CE1E2477-86DA-4B5A-8B89-732806263DCB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4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C55BBF9-20FB-4E9B-93BB-530F3D705A4E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C863508-82B5-48E7-98BA-85D12CEDC648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2DB1D6CF-2C99-4BF1-91DA-58D017A17C2B}"/>
                </a:ext>
              </a:extLst>
            </p:cNvPr>
            <p:cNvCxnSpPr>
              <a:cxnSpLocks/>
              <a:stCxn id="95" idx="5"/>
              <a:endCxn id="87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E245C198-0378-4DA9-96A6-97DDCCF9BB38}"/>
                </a:ext>
              </a:extLst>
            </p:cNvPr>
            <p:cNvCxnSpPr>
              <a:cxnSpLocks/>
              <a:stCxn id="99" idx="6"/>
              <a:endCxn id="87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78A2B48-D6B4-4A6D-97E3-C69B51E8CC96}"/>
                </a:ext>
              </a:extLst>
            </p:cNvPr>
            <p:cNvSpPr txBox="1"/>
            <p:nvPr/>
          </p:nvSpPr>
          <p:spPr>
            <a:xfrm>
              <a:off x="3681303" y="3336702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B3355E4-7430-41D2-903A-F6C499D43CA4}"/>
                </a:ext>
              </a:extLst>
            </p:cNvPr>
            <p:cNvSpPr txBox="1"/>
            <p:nvPr/>
          </p:nvSpPr>
          <p:spPr>
            <a:xfrm>
              <a:off x="3677347" y="4157233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06706443-142D-43E7-902C-27440194B88B}"/>
                </a:ext>
              </a:extLst>
            </p:cNvPr>
            <p:cNvSpPr txBox="1"/>
            <p:nvPr/>
          </p:nvSpPr>
          <p:spPr>
            <a:xfrm>
              <a:off x="4477745" y="4363238"/>
              <a:ext cx="353023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B096C-7478-4C3A-ABB9-D6F63BE93D2C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4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53DB209-DBB0-4D1E-B665-EEC20A70331C}"/>
                </a:ext>
              </a:extLst>
            </p:cNvPr>
            <p:cNvSpPr txBox="1"/>
            <p:nvPr/>
          </p:nvSpPr>
          <p:spPr>
            <a:xfrm>
              <a:off x="5286231" y="4178501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18AB869-6C76-4090-850F-8B339B16400D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7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A5A4B88-54F5-479F-9FBE-6703307A9D94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8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04CD31F-F32C-40F3-AD94-DD7F7623E2C1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9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5C742E07-02DF-4AE4-A3A0-5FBFE9E37C19}"/>
                </a:ext>
              </a:extLst>
            </p:cNvPr>
            <p:cNvSpPr txBox="1"/>
            <p:nvPr/>
          </p:nvSpPr>
          <p:spPr>
            <a:xfrm>
              <a:off x="5955799" y="3605029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CF5E6-0210-4603-8A81-D19715BA1103}"/>
                </a:ext>
              </a:extLst>
            </p:cNvPr>
            <p:cNvSpPr txBox="1"/>
            <p:nvPr/>
          </p:nvSpPr>
          <p:spPr>
            <a:xfrm>
              <a:off x="4488465" y="2475500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C89324B-AD13-4D2C-9E2A-123BFD053B96}"/>
                </a:ext>
              </a:extLst>
            </p:cNvPr>
            <p:cNvSpPr txBox="1"/>
            <p:nvPr/>
          </p:nvSpPr>
          <p:spPr>
            <a:xfrm>
              <a:off x="4455220" y="4899615"/>
              <a:ext cx="316335" cy="347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100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B81E81DE-3812-43B7-AF5A-30009A4B2340}"/>
                </a:ext>
              </a:extLst>
            </p:cNvPr>
            <p:cNvCxnSpPr>
              <a:cxnSpLocks/>
              <a:stCxn id="87" idx="6"/>
              <a:endCxn id="108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C5FBBC55-FA8E-4C28-8488-284599384AFE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056EE560-2F2F-4290-A5AB-9119AA2C25DC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27A63A8E-7873-4C00-A930-B3C0D5DB624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E7EA538-6A06-4DE1-A1B7-89F40EA0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38881"/>
              </p:ext>
            </p:extLst>
          </p:nvPr>
        </p:nvGraphicFramePr>
        <p:xfrm>
          <a:off x="8542468" y="4544361"/>
          <a:ext cx="1802049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0683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C5E82E9-4974-449A-B1F7-C43EC232C62B}"/>
              </a:ext>
            </a:extLst>
          </p:cNvPr>
          <p:cNvSpPr txBox="1"/>
          <p:nvPr/>
        </p:nvSpPr>
        <p:spPr>
          <a:xfrm>
            <a:off x="8778890" y="4149080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9B2B6CD-414E-4FD4-9D51-6B16E9929CA7}"/>
              </a:ext>
            </a:extLst>
          </p:cNvPr>
          <p:cNvSpPr/>
          <p:nvPr/>
        </p:nvSpPr>
        <p:spPr>
          <a:xfrm>
            <a:off x="8535248" y="2041257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87B8B1A9-879B-4F48-97E2-0891BA626709}"/>
              </a:ext>
            </a:extLst>
          </p:cNvPr>
          <p:cNvSpPr txBox="1"/>
          <p:nvPr/>
        </p:nvSpPr>
        <p:spPr>
          <a:xfrm>
            <a:off x="8625027" y="2058342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6AD193AF-E8A6-4255-9E80-D63A0FF2A25E}"/>
              </a:ext>
            </a:extLst>
          </p:cNvPr>
          <p:cNvSpPr txBox="1"/>
          <p:nvPr/>
        </p:nvSpPr>
        <p:spPr>
          <a:xfrm>
            <a:off x="9717098" y="2058342"/>
            <a:ext cx="53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FD8C43F-801B-4018-81F4-54D89F453BF9}"/>
              </a:ext>
            </a:extLst>
          </p:cNvPr>
          <p:cNvSpPr txBox="1"/>
          <p:nvPr/>
        </p:nvSpPr>
        <p:spPr>
          <a:xfrm>
            <a:off x="8531327" y="2463790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{0,1,2,4,7}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DE567A3D-8E64-47CE-8AD4-307D6DC44AFE}"/>
              </a:ext>
            </a:extLst>
          </p:cNvPr>
          <p:cNvSpPr txBox="1"/>
          <p:nvPr/>
        </p:nvSpPr>
        <p:spPr>
          <a:xfrm>
            <a:off x="9831483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,B,C</a:t>
            </a:r>
            <a:endParaRPr lang="pt-BR" sz="1600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007E1D48-514C-48B0-A123-DB12C561A97A}"/>
              </a:ext>
            </a:extLst>
          </p:cNvPr>
          <p:cNvSpPr txBox="1"/>
          <p:nvPr/>
        </p:nvSpPr>
        <p:spPr>
          <a:xfrm>
            <a:off x="8531327" y="2780523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{1,2,3,4,6,7,8}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64D6D47-0489-429B-A59C-A8959B6BF211}"/>
              </a:ext>
            </a:extLst>
          </p:cNvPr>
          <p:cNvSpPr txBox="1"/>
          <p:nvPr/>
        </p:nvSpPr>
        <p:spPr>
          <a:xfrm>
            <a:off x="8531327" y="3097257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{1,2,4,5,6,7}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BD2E6BB-F87C-48FA-B529-2B6D98838A66}"/>
              </a:ext>
            </a:extLst>
          </p:cNvPr>
          <p:cNvSpPr txBox="1"/>
          <p:nvPr/>
        </p:nvSpPr>
        <p:spPr>
          <a:xfrm>
            <a:off x="10275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,D</a:t>
            </a:r>
            <a:endParaRPr lang="pt-BR" sz="1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383599-03CF-41B3-8E9E-9B1CF525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06090"/>
              </p:ext>
            </p:extLst>
          </p:nvPr>
        </p:nvGraphicFramePr>
        <p:xfrm>
          <a:off x="8542467" y="5123123"/>
          <a:ext cx="1802049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0683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031E772-732B-413B-96F3-B51476B1CCCA}"/>
              </a:ext>
            </a:extLst>
          </p:cNvPr>
          <p:cNvSpPr txBox="1"/>
          <p:nvPr/>
        </p:nvSpPr>
        <p:spPr>
          <a:xfrm>
            <a:off x="8531327" y="340503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{1,2,4,5,6,7,9}</a:t>
            </a:r>
          </a:p>
        </p:txBody>
      </p:sp>
      <p:graphicFrame>
        <p:nvGraphicFramePr>
          <p:cNvPr id="146" name="Tabela 145">
            <a:extLst>
              <a:ext uri="{FF2B5EF4-FFF2-40B4-BE49-F238E27FC236}">
                <a16:creationId xmlns:a16="http://schemas.microsoft.com/office/drawing/2014/main" id="{5E5C5E29-5052-48BD-B9AC-C66C12D02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58907"/>
              </p:ext>
            </p:extLst>
          </p:nvPr>
        </p:nvGraphicFramePr>
        <p:xfrm>
          <a:off x="8542468" y="5458761"/>
          <a:ext cx="1802049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0683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89DE77C6-1B23-4B3E-80A5-0555A86D4574}"/>
              </a:ext>
            </a:extLst>
          </p:cNvPr>
          <p:cNvSpPr txBox="1"/>
          <p:nvPr/>
        </p:nvSpPr>
        <p:spPr>
          <a:xfrm>
            <a:off x="10484582" y="2058342"/>
            <a:ext cx="87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,E }</a:t>
            </a:r>
            <a:endParaRPr lang="pt-BR" sz="1600" dirty="0"/>
          </a:p>
        </p:txBody>
      </p:sp>
      <p:graphicFrame>
        <p:nvGraphicFramePr>
          <p:cNvPr id="175" name="Tabela 174">
            <a:extLst>
              <a:ext uri="{FF2B5EF4-FFF2-40B4-BE49-F238E27FC236}">
                <a16:creationId xmlns:a16="http://schemas.microsoft.com/office/drawing/2014/main" id="{AE2AEC05-E587-49B3-BFBE-97BF62F1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79132"/>
              </p:ext>
            </p:extLst>
          </p:nvPr>
        </p:nvGraphicFramePr>
        <p:xfrm>
          <a:off x="8542468" y="5794041"/>
          <a:ext cx="1802049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0683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54353A7E-4549-4FC4-B252-E467F775BB4D}"/>
              </a:ext>
            </a:extLst>
          </p:cNvPr>
          <p:cNvSpPr txBox="1"/>
          <p:nvPr/>
        </p:nvSpPr>
        <p:spPr>
          <a:xfrm>
            <a:off x="8531327" y="3712811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{1,2,4,5,6,7,10}</a:t>
            </a:r>
          </a:p>
        </p:txBody>
      </p:sp>
      <p:graphicFrame>
        <p:nvGraphicFramePr>
          <p:cNvPr id="178" name="Tabela 177">
            <a:extLst>
              <a:ext uri="{FF2B5EF4-FFF2-40B4-BE49-F238E27FC236}">
                <a16:creationId xmlns:a16="http://schemas.microsoft.com/office/drawing/2014/main" id="{943EE74F-9313-4515-BA37-CCD3D1EE5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68918"/>
              </p:ext>
            </p:extLst>
          </p:nvPr>
        </p:nvGraphicFramePr>
        <p:xfrm>
          <a:off x="8542468" y="6129321"/>
          <a:ext cx="1802049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0683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49" name="Elipse 148">
            <a:extLst>
              <a:ext uri="{FF2B5EF4-FFF2-40B4-BE49-F238E27FC236}">
                <a16:creationId xmlns:a16="http://schemas.microsoft.com/office/drawing/2014/main" id="{04F6D40E-877B-4223-8A18-60B09C5A976E}"/>
              </a:ext>
            </a:extLst>
          </p:cNvPr>
          <p:cNvSpPr/>
          <p:nvPr/>
        </p:nvSpPr>
        <p:spPr>
          <a:xfrm>
            <a:off x="2062287" y="5681225"/>
            <a:ext cx="234050" cy="2340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+mj-lt"/>
              </a:rPr>
              <a:t>A</a:t>
            </a:r>
          </a:p>
        </p:txBody>
      </p: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CCA1F001-BD15-42B2-AAFC-98F61327DAFE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1519555" y="5798243"/>
            <a:ext cx="542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ipse 150">
            <a:extLst>
              <a:ext uri="{FF2B5EF4-FFF2-40B4-BE49-F238E27FC236}">
                <a16:creationId xmlns:a16="http://schemas.microsoft.com/office/drawing/2014/main" id="{0A033CA2-7A36-4F39-90CC-27661F43467E}"/>
              </a:ext>
            </a:extLst>
          </p:cNvPr>
          <p:cNvSpPr/>
          <p:nvPr/>
        </p:nvSpPr>
        <p:spPr>
          <a:xfrm>
            <a:off x="2998489" y="5681225"/>
            <a:ext cx="234050" cy="2340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>
                <a:latin typeface="+mj-lt"/>
              </a:rPr>
              <a:t>B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F56C6157-A4DD-436D-ABEE-F116A5899968}"/>
              </a:ext>
            </a:extLst>
          </p:cNvPr>
          <p:cNvSpPr txBox="1"/>
          <p:nvPr/>
        </p:nvSpPr>
        <p:spPr>
          <a:xfrm>
            <a:off x="1478138" y="5537941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início</a:t>
            </a:r>
          </a:p>
        </p:txBody>
      </p: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0F228714-93B5-4009-B70E-E02EF4B405DC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296338" y="5798243"/>
            <a:ext cx="702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D09C92A7-F462-4DCB-B210-81FB738EC124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3232539" y="5798243"/>
            <a:ext cx="671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084974B-9827-4C50-B567-D182D88FA4A0}"/>
              </a:ext>
            </a:extLst>
          </p:cNvPr>
          <p:cNvSpPr txBox="1"/>
          <p:nvPr/>
        </p:nvSpPr>
        <p:spPr>
          <a:xfrm>
            <a:off x="3451503" y="5549192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b</a:t>
            </a:r>
          </a:p>
        </p:txBody>
      </p: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1706A477-E538-4AAF-A5F1-2BA8713EFE58}"/>
              </a:ext>
            </a:extLst>
          </p:cNvPr>
          <p:cNvGrpSpPr/>
          <p:nvPr/>
        </p:nvGrpSpPr>
        <p:grpSpPr>
          <a:xfrm>
            <a:off x="4829971" y="5654483"/>
            <a:ext cx="292563" cy="302147"/>
            <a:chOff x="3829441" y="2820172"/>
            <a:chExt cx="360040" cy="371834"/>
          </a:xfrm>
        </p:grpSpPr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E7E15212-9BDA-483E-8131-09F3C13AB006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+mj-lt"/>
              </a:endParaRPr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EEEE9072-0B9E-4EBE-A998-A292EF77627B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50" dirty="0">
                  <a:latin typeface="+mj-lt"/>
                </a:rPr>
                <a:t>E</a:t>
              </a:r>
            </a:p>
          </p:txBody>
        </p:sp>
      </p:grpSp>
      <p:sp>
        <p:nvSpPr>
          <p:cNvPr id="157" name="Elipse 156">
            <a:extLst>
              <a:ext uri="{FF2B5EF4-FFF2-40B4-BE49-F238E27FC236}">
                <a16:creationId xmlns:a16="http://schemas.microsoft.com/office/drawing/2014/main" id="{91AB816B-D1D8-42B4-9A31-E9CE6DB72845}"/>
              </a:ext>
            </a:extLst>
          </p:cNvPr>
          <p:cNvSpPr/>
          <p:nvPr/>
        </p:nvSpPr>
        <p:spPr>
          <a:xfrm>
            <a:off x="3908940" y="5681225"/>
            <a:ext cx="234050" cy="2340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>
                <a:latin typeface="+mj-lt"/>
              </a:rPr>
              <a:t>D</a:t>
            </a:r>
            <a:endParaRPr lang="pt-BR" sz="1600" dirty="0">
              <a:latin typeface="+mj-lt"/>
            </a:endParaRPr>
          </a:p>
        </p:txBody>
      </p: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6C02FD2D-4885-48AD-9AFB-4DE487FACE82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4142991" y="5798243"/>
            <a:ext cx="671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1AC54E1C-2359-472E-98AD-6B4C57B83191}"/>
              </a:ext>
            </a:extLst>
          </p:cNvPr>
          <p:cNvSpPr txBox="1"/>
          <p:nvPr/>
        </p:nvSpPr>
        <p:spPr>
          <a:xfrm>
            <a:off x="2504723" y="552679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a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D09158C-24C7-44F2-8FB0-F0889B482150}"/>
              </a:ext>
            </a:extLst>
          </p:cNvPr>
          <p:cNvSpPr txBox="1"/>
          <p:nvPr/>
        </p:nvSpPr>
        <p:spPr>
          <a:xfrm>
            <a:off x="4317612" y="552679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b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240434A1-E06E-48E3-8642-F377CAC3B647}"/>
              </a:ext>
            </a:extLst>
          </p:cNvPr>
          <p:cNvSpPr txBox="1"/>
          <p:nvPr/>
        </p:nvSpPr>
        <p:spPr>
          <a:xfrm>
            <a:off x="2969106" y="439437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b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F6FBCB2-9FDF-4D4F-A38C-AFE20346424F}"/>
              </a:ext>
            </a:extLst>
          </p:cNvPr>
          <p:cNvSpPr txBox="1"/>
          <p:nvPr/>
        </p:nvSpPr>
        <p:spPr>
          <a:xfrm>
            <a:off x="2753775" y="5972702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a</a:t>
            </a:r>
          </a:p>
        </p:txBody>
      </p:sp>
      <p:cxnSp>
        <p:nvCxnSpPr>
          <p:cNvPr id="163" name="Conector: Curvo 162">
            <a:extLst>
              <a:ext uri="{FF2B5EF4-FFF2-40B4-BE49-F238E27FC236}">
                <a16:creationId xmlns:a16="http://schemas.microsoft.com/office/drawing/2014/main" id="{C75678E6-229B-429E-9841-55A677E36926}"/>
              </a:ext>
            </a:extLst>
          </p:cNvPr>
          <p:cNvCxnSpPr>
            <a:cxnSpLocks/>
          </p:cNvCxnSpPr>
          <p:nvPr/>
        </p:nvCxnSpPr>
        <p:spPr>
          <a:xfrm rot="14820000" flipV="1">
            <a:off x="2963755" y="5840261"/>
            <a:ext cx="119775" cy="65847"/>
          </a:xfrm>
          <a:prstGeom prst="curvedConnector4">
            <a:avLst>
              <a:gd name="adj1" fmla="val -57007"/>
              <a:gd name="adj2" fmla="val 276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Curvo 163">
            <a:extLst>
              <a:ext uri="{FF2B5EF4-FFF2-40B4-BE49-F238E27FC236}">
                <a16:creationId xmlns:a16="http://schemas.microsoft.com/office/drawing/2014/main" id="{91D914F8-818F-47BA-87DE-9DD4773DDCAF}"/>
              </a:ext>
            </a:extLst>
          </p:cNvPr>
          <p:cNvCxnSpPr>
            <a:cxnSpLocks/>
            <a:stCxn id="157" idx="4"/>
            <a:endCxn id="151" idx="5"/>
          </p:cNvCxnSpPr>
          <p:nvPr/>
        </p:nvCxnSpPr>
        <p:spPr>
          <a:xfrm rot="5400000" flipH="1">
            <a:off x="3594978" y="5484272"/>
            <a:ext cx="34273" cy="827702"/>
          </a:xfrm>
          <a:prstGeom prst="curvedConnector3">
            <a:avLst>
              <a:gd name="adj1" fmla="val -541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Curvo 164">
            <a:extLst>
              <a:ext uri="{FF2B5EF4-FFF2-40B4-BE49-F238E27FC236}">
                <a16:creationId xmlns:a16="http://schemas.microsoft.com/office/drawing/2014/main" id="{96D5BA3F-AB7B-4566-A4A3-4B3E58785545}"/>
              </a:ext>
            </a:extLst>
          </p:cNvPr>
          <p:cNvCxnSpPr>
            <a:cxnSpLocks/>
            <a:stCxn id="181" idx="4"/>
            <a:endCxn id="151" idx="4"/>
          </p:cNvCxnSpPr>
          <p:nvPr/>
        </p:nvCxnSpPr>
        <p:spPr>
          <a:xfrm rot="5400000" flipH="1">
            <a:off x="4025199" y="5005576"/>
            <a:ext cx="41370" cy="1860738"/>
          </a:xfrm>
          <a:prstGeom prst="curvedConnector3">
            <a:avLst>
              <a:gd name="adj1" fmla="val -785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98FC859D-B085-4364-BE15-E41DF8DF7A2B}"/>
              </a:ext>
            </a:extLst>
          </p:cNvPr>
          <p:cNvSpPr txBox="1"/>
          <p:nvPr/>
        </p:nvSpPr>
        <p:spPr>
          <a:xfrm>
            <a:off x="4140535" y="5990904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a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34B3CB4C-F012-4DB2-AF61-5B5E2EB02BC4}"/>
              </a:ext>
            </a:extLst>
          </p:cNvPr>
          <p:cNvSpPr txBox="1"/>
          <p:nvPr/>
        </p:nvSpPr>
        <p:spPr>
          <a:xfrm>
            <a:off x="3497392" y="584765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a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36784465-927F-4724-B683-65FF40E33C24}"/>
              </a:ext>
            </a:extLst>
          </p:cNvPr>
          <p:cNvSpPr txBox="1"/>
          <p:nvPr/>
        </p:nvSpPr>
        <p:spPr>
          <a:xfrm>
            <a:off x="2449996" y="5089323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b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5534103D-4AED-45FC-9F50-00B9C09F5539}"/>
              </a:ext>
            </a:extLst>
          </p:cNvPr>
          <p:cNvSpPr/>
          <p:nvPr/>
        </p:nvSpPr>
        <p:spPr>
          <a:xfrm>
            <a:off x="2998489" y="4799895"/>
            <a:ext cx="234050" cy="2340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+mj-lt"/>
              </a:rPr>
              <a:t>C</a:t>
            </a:r>
          </a:p>
        </p:txBody>
      </p:sp>
      <p:cxnSp>
        <p:nvCxnSpPr>
          <p:cNvPr id="170" name="Conector: Curvo 169">
            <a:extLst>
              <a:ext uri="{FF2B5EF4-FFF2-40B4-BE49-F238E27FC236}">
                <a16:creationId xmlns:a16="http://schemas.microsoft.com/office/drawing/2014/main" id="{00EA5228-0C7A-4F8D-813B-DD3AFB267EFA}"/>
              </a:ext>
            </a:extLst>
          </p:cNvPr>
          <p:cNvCxnSpPr>
            <a:cxnSpLocks/>
          </p:cNvCxnSpPr>
          <p:nvPr/>
        </p:nvCxnSpPr>
        <p:spPr>
          <a:xfrm rot="17580000" flipH="1" flipV="1">
            <a:off x="3068675" y="4760148"/>
            <a:ext cx="82744" cy="199775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84E5B606-F9C5-455E-98CB-540310B4D639}"/>
              </a:ext>
            </a:extLst>
          </p:cNvPr>
          <p:cNvCxnSpPr>
            <a:cxnSpLocks/>
            <a:stCxn id="149" idx="7"/>
            <a:endCxn id="169" idx="3"/>
          </p:cNvCxnSpPr>
          <p:nvPr/>
        </p:nvCxnSpPr>
        <p:spPr>
          <a:xfrm flipV="1">
            <a:off x="2262062" y="4999656"/>
            <a:ext cx="770702" cy="71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7DE113D3-EA03-43E8-896A-BB63453853CB}"/>
              </a:ext>
            </a:extLst>
          </p:cNvPr>
          <p:cNvCxnSpPr>
            <a:cxnSpLocks/>
            <a:stCxn id="181" idx="0"/>
            <a:endCxn id="169" idx="6"/>
          </p:cNvCxnSpPr>
          <p:nvPr/>
        </p:nvCxnSpPr>
        <p:spPr>
          <a:xfrm flipH="1" flipV="1">
            <a:off x="3232539" y="4916912"/>
            <a:ext cx="1743713" cy="737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1BB32A19-0667-4068-8CDE-1842BFA41318}"/>
              </a:ext>
            </a:extLst>
          </p:cNvPr>
          <p:cNvSpPr txBox="1"/>
          <p:nvPr/>
        </p:nvSpPr>
        <p:spPr>
          <a:xfrm>
            <a:off x="4026269" y="5021786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b</a:t>
            </a:r>
          </a:p>
        </p:txBody>
      </p: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8B589398-290E-4677-9459-97E2EC6B7A39}"/>
              </a:ext>
            </a:extLst>
          </p:cNvPr>
          <p:cNvCxnSpPr>
            <a:cxnSpLocks/>
            <a:stCxn id="169" idx="4"/>
            <a:endCxn id="151" idx="0"/>
          </p:cNvCxnSpPr>
          <p:nvPr/>
        </p:nvCxnSpPr>
        <p:spPr>
          <a:xfrm>
            <a:off x="3115514" y="5033929"/>
            <a:ext cx="0" cy="64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16AF9B1E-4027-481D-A5AD-58FD5682D04D}"/>
              </a:ext>
            </a:extLst>
          </p:cNvPr>
          <p:cNvSpPr txBox="1"/>
          <p:nvPr/>
        </p:nvSpPr>
        <p:spPr>
          <a:xfrm>
            <a:off x="3127867" y="514481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FF4343"/>
                </a:solidFill>
              </a:rPr>
              <a:t>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D9B30B35-E619-4AE8-B6AB-F5355C07F6D5}"/>
              </a:ext>
            </a:extLst>
          </p:cNvPr>
          <p:cNvSpPr txBox="1"/>
          <p:nvPr/>
        </p:nvSpPr>
        <p:spPr>
          <a:xfrm>
            <a:off x="5527295" y="5385990"/>
            <a:ext cx="215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pic>
        <p:nvPicPr>
          <p:cNvPr id="184" name="Gráfico 183" descr="Selo Tick1 com preenchimento sólido">
            <a:extLst>
              <a:ext uri="{FF2B5EF4-FFF2-40B4-BE49-F238E27FC236}">
                <a16:creationId xmlns:a16="http://schemas.microsoft.com/office/drawing/2014/main" id="{F9411150-5938-4BC0-A820-F56199CAF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4802283"/>
            <a:ext cx="136301" cy="136301"/>
          </a:xfrm>
          <a:prstGeom prst="rect">
            <a:avLst/>
          </a:prstGeom>
        </p:spPr>
      </p:pic>
      <p:pic>
        <p:nvPicPr>
          <p:cNvPr id="185" name="Gráfico 184" descr="Selo Tick1 com preenchimento sólido">
            <a:extLst>
              <a:ext uri="{FF2B5EF4-FFF2-40B4-BE49-F238E27FC236}">
                <a16:creationId xmlns:a16="http://schemas.microsoft.com/office/drawing/2014/main" id="{7C9B9D56-8403-4E1E-8536-C3682995E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4973899"/>
            <a:ext cx="136301" cy="136301"/>
          </a:xfrm>
          <a:prstGeom prst="rect">
            <a:avLst/>
          </a:prstGeom>
        </p:spPr>
      </p:pic>
      <p:pic>
        <p:nvPicPr>
          <p:cNvPr id="186" name="Gráfico 185" descr="Selo Tick1 com preenchimento sólido">
            <a:extLst>
              <a:ext uri="{FF2B5EF4-FFF2-40B4-BE49-F238E27FC236}">
                <a16:creationId xmlns:a16="http://schemas.microsoft.com/office/drawing/2014/main" id="{C2D8F580-8FB2-4A08-AFE5-6B09B6B9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137563"/>
            <a:ext cx="136301" cy="136301"/>
          </a:xfrm>
          <a:prstGeom prst="rect">
            <a:avLst/>
          </a:prstGeom>
        </p:spPr>
      </p:pic>
      <p:pic>
        <p:nvPicPr>
          <p:cNvPr id="187" name="Gráfico 186" descr="Selo Tick1 com preenchimento sólido">
            <a:extLst>
              <a:ext uri="{FF2B5EF4-FFF2-40B4-BE49-F238E27FC236}">
                <a16:creationId xmlns:a16="http://schemas.microsoft.com/office/drawing/2014/main" id="{43AB3FAF-05FD-440E-AF15-0A353EFBB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305042"/>
            <a:ext cx="136301" cy="136301"/>
          </a:xfrm>
          <a:prstGeom prst="rect">
            <a:avLst/>
          </a:prstGeom>
        </p:spPr>
      </p:pic>
      <p:pic>
        <p:nvPicPr>
          <p:cNvPr id="188" name="Gráfico 187" descr="Selo Tick1 com preenchimento sólido">
            <a:extLst>
              <a:ext uri="{FF2B5EF4-FFF2-40B4-BE49-F238E27FC236}">
                <a16:creationId xmlns:a16="http://schemas.microsoft.com/office/drawing/2014/main" id="{0D43A5B4-2C57-4439-BCC2-E18355C6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474934"/>
            <a:ext cx="136301" cy="136301"/>
          </a:xfrm>
          <a:prstGeom prst="rect">
            <a:avLst/>
          </a:prstGeom>
        </p:spPr>
      </p:pic>
      <p:pic>
        <p:nvPicPr>
          <p:cNvPr id="189" name="Gráfico 188" descr="Selo Tick1 com preenchimento sólido">
            <a:extLst>
              <a:ext uri="{FF2B5EF4-FFF2-40B4-BE49-F238E27FC236}">
                <a16:creationId xmlns:a16="http://schemas.microsoft.com/office/drawing/2014/main" id="{FC6344C4-E50D-4AF0-A34E-0B3500BE2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644298"/>
            <a:ext cx="136301" cy="136301"/>
          </a:xfrm>
          <a:prstGeom prst="rect">
            <a:avLst/>
          </a:prstGeom>
        </p:spPr>
      </p:pic>
      <p:pic>
        <p:nvPicPr>
          <p:cNvPr id="190" name="Gráfico 189" descr="Selo Tick1 com preenchimento sólido">
            <a:extLst>
              <a:ext uri="{FF2B5EF4-FFF2-40B4-BE49-F238E27FC236}">
                <a16:creationId xmlns:a16="http://schemas.microsoft.com/office/drawing/2014/main" id="{3CBC3323-0353-456F-866E-05B390834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811938"/>
            <a:ext cx="136301" cy="136301"/>
          </a:xfrm>
          <a:prstGeom prst="rect">
            <a:avLst/>
          </a:prstGeom>
        </p:spPr>
      </p:pic>
      <p:pic>
        <p:nvPicPr>
          <p:cNvPr id="191" name="Gráfico 190" descr="Selo Tick1 com preenchimento sólido">
            <a:extLst>
              <a:ext uri="{FF2B5EF4-FFF2-40B4-BE49-F238E27FC236}">
                <a16:creationId xmlns:a16="http://schemas.microsoft.com/office/drawing/2014/main" id="{5911E883-68EC-40F4-9BB3-F6416E49C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5975602"/>
            <a:ext cx="136301" cy="136301"/>
          </a:xfrm>
          <a:prstGeom prst="rect">
            <a:avLst/>
          </a:prstGeom>
        </p:spPr>
      </p:pic>
      <p:pic>
        <p:nvPicPr>
          <p:cNvPr id="192" name="Gráfico 191" descr="Selo Tick1 com preenchimento sólido">
            <a:extLst>
              <a:ext uri="{FF2B5EF4-FFF2-40B4-BE49-F238E27FC236}">
                <a16:creationId xmlns:a16="http://schemas.microsoft.com/office/drawing/2014/main" id="{BB5A22A8-E2C8-4579-BDAE-34B781E3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6147218"/>
            <a:ext cx="136301" cy="136301"/>
          </a:xfrm>
          <a:prstGeom prst="rect">
            <a:avLst/>
          </a:prstGeom>
        </p:spPr>
      </p:pic>
      <p:pic>
        <p:nvPicPr>
          <p:cNvPr id="193" name="Gráfico 192" descr="Selo Tick1 com preenchimento sólido">
            <a:extLst>
              <a:ext uri="{FF2B5EF4-FFF2-40B4-BE49-F238E27FC236}">
                <a16:creationId xmlns:a16="http://schemas.microsoft.com/office/drawing/2014/main" id="{7C1B3D57-0FFC-47AF-B14E-4D72BACCD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8124" y="6310772"/>
            <a:ext cx="136301" cy="1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2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195" grpId="0" animBg="1"/>
      <p:bldP spid="194" grpId="0" animBg="1"/>
      <p:bldP spid="4" grpId="0" animBg="1"/>
      <p:bldP spid="151" grpId="0" animBg="1"/>
      <p:bldP spid="155" grpId="0"/>
      <p:bldP spid="157" grpId="0" animBg="1"/>
      <p:bldP spid="159" grpId="0"/>
      <p:bldP spid="160" grpId="0"/>
      <p:bldP spid="161" grpId="0"/>
      <p:bldP spid="162" grpId="0"/>
      <p:bldP spid="166" grpId="0"/>
      <p:bldP spid="167" grpId="0"/>
      <p:bldP spid="168" grpId="0"/>
      <p:bldP spid="169" grpId="0" animBg="1"/>
      <p:bldP spid="173" grpId="0"/>
      <p:bldP spid="1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409F-2DCA-46CA-B069-C362107C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8ECBE-19DC-494A-B113-A67A68F8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conclusão </a:t>
            </a:r>
            <a:r>
              <a:rPr lang="pt-BR" dirty="0"/>
              <a:t>do processo de conversão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garantida</a:t>
            </a:r>
          </a:p>
          <a:p>
            <a:pPr lvl="1"/>
            <a:r>
              <a:rPr lang="pt-BR" dirty="0"/>
              <a:t>O número de estados do DFA é aproximadamente o mesmo do NFA</a:t>
            </a:r>
          </a:p>
          <a:p>
            <a:pPr lvl="2"/>
            <a:r>
              <a:rPr lang="pt-BR" dirty="0"/>
              <a:t>O estado A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inicial</a:t>
            </a:r>
          </a:p>
          <a:p>
            <a:pPr lvl="2"/>
            <a:r>
              <a:rPr lang="pt-BR" dirty="0"/>
              <a:t>O estado E, que contém o estado 10 do NFA, é o único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final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7A359C-5B2A-4B4F-925D-65537CEF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87468"/>
              </p:ext>
            </p:extLst>
          </p:nvPr>
        </p:nvGraphicFramePr>
        <p:xfrm>
          <a:off x="2071304" y="4221088"/>
          <a:ext cx="3772561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1566">
                  <a:extLst>
                    <a:ext uri="{9D8B030D-6E8A-4147-A177-3AD203B41FA5}">
                      <a16:colId xmlns:a16="http://schemas.microsoft.com/office/drawing/2014/main" val="818774819"/>
                    </a:ext>
                  </a:extLst>
                </a:gridCol>
                <a:gridCol w="1190254">
                  <a:extLst>
                    <a:ext uri="{9D8B030D-6E8A-4147-A177-3AD203B41FA5}">
                      <a16:colId xmlns:a16="http://schemas.microsoft.com/office/drawing/2014/main" val="2417756955"/>
                    </a:ext>
                  </a:extLst>
                </a:gridCol>
                <a:gridCol w="595127">
                  <a:extLst>
                    <a:ext uri="{9D8B030D-6E8A-4147-A177-3AD203B41FA5}">
                      <a16:colId xmlns:a16="http://schemas.microsoft.com/office/drawing/2014/main" val="1359271091"/>
                    </a:ext>
                  </a:extLst>
                </a:gridCol>
                <a:gridCol w="535614">
                  <a:extLst>
                    <a:ext uri="{9D8B030D-6E8A-4147-A177-3AD203B41FA5}">
                      <a16:colId xmlns:a16="http://schemas.microsoft.com/office/drawing/2014/main" val="1199940374"/>
                    </a:ext>
                  </a:extLst>
                </a:gridCol>
              </a:tblGrid>
              <a:tr h="1573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Estados NFA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 DFA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rgbClr val="FF4343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rgbClr val="FF4343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64114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{0,1,2,4,7}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2703023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{1,2,3,4,6,7,8}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91792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28742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{1,2,4,5,6,7,9}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63968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{1,2,4,5,6,7,10}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99062"/>
                  </a:ext>
                </a:extLst>
              </a:tr>
            </a:tbl>
          </a:graphicData>
        </a:graphic>
      </p:graphicFrame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1B460AB-E33E-4EB9-989D-BF6A503E4B4F}"/>
              </a:ext>
            </a:extLst>
          </p:cNvPr>
          <p:cNvGrpSpPr/>
          <p:nvPr/>
        </p:nvGrpSpPr>
        <p:grpSpPr>
          <a:xfrm>
            <a:off x="6506013" y="3961749"/>
            <a:ext cx="4484943" cy="2272537"/>
            <a:chOff x="6379638" y="3668174"/>
            <a:chExt cx="4484943" cy="227253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4043D9D-21DC-4B4D-AF89-540E0F259358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BAD1EA8-92DC-4ED4-82D2-21E2385A437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D5515C8-4336-47D4-8A79-4222BEABDC57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72CA1C4-8F27-49D8-BFF8-A98FF9F4FDEA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4C3355A-5F0A-4F43-B948-39EA70956D26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B8A3BB-A87B-4BEB-AA25-381908509F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EEF9A4C-96E0-4C99-B0EE-8C0C7DE96062}"/>
                </a:ext>
              </a:extLst>
            </p:cNvPr>
            <p:cNvSpPr txBox="1"/>
            <p:nvPr/>
          </p:nvSpPr>
          <p:spPr>
            <a:xfrm>
              <a:off x="8808142" y="508934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E05E19F-3372-477F-A917-8469BA9507C3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C668A7C-1050-499B-B90D-51FFFE5D9C1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A79D8D24-A67F-4C48-9608-54DB7A11627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880A622-7FE4-4B99-9650-45DA93F9758A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6ADE344-3C65-4844-82DB-4A8A9E123121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242A381-FE63-49D0-9CE7-6B80959E91EC}"/>
                </a:ext>
              </a:extLst>
            </p:cNvPr>
            <p:cNvSpPr txBox="1"/>
            <p:nvPr/>
          </p:nvSpPr>
          <p:spPr>
            <a:xfrm>
              <a:off x="7642995" y="506178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43433B2-9A2E-4F0C-8074-1BC0D03544BC}"/>
                </a:ext>
              </a:extLst>
            </p:cNvPr>
            <p:cNvSpPr txBox="1"/>
            <p:nvPr/>
          </p:nvSpPr>
          <p:spPr>
            <a:xfrm>
              <a:off x="9874011" y="506178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48AA15E-BB53-425F-9472-FBEE3CA10FF3}"/>
                </a:ext>
              </a:extLst>
            </p:cNvPr>
            <p:cNvSpPr txBox="1"/>
            <p:nvPr/>
          </p:nvSpPr>
          <p:spPr>
            <a:xfrm>
              <a:off x="8214484" y="366817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77D702B-286F-4AF4-9A4F-5FBA283E42AB}"/>
                </a:ext>
              </a:extLst>
            </p:cNvPr>
            <p:cNvSpPr txBox="1"/>
            <p:nvPr/>
          </p:nvSpPr>
          <p:spPr>
            <a:xfrm>
              <a:off x="7949489" y="561053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989DB82D-8361-4165-BAE9-015066166119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F20B704A-F677-4D47-9950-F116438B37AA}"/>
                </a:ext>
              </a:extLst>
            </p:cNvPr>
            <p:cNvCxnSpPr>
              <a:cxnSpLocks/>
              <a:stCxn id="15" idx="4"/>
              <a:endCxn id="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E68E6EC5-4C99-472C-A206-9FB427C82856}"/>
                </a:ext>
              </a:extLst>
            </p:cNvPr>
            <p:cNvCxnSpPr>
              <a:cxnSpLocks/>
              <a:stCxn id="29" idx="4"/>
              <a:endCxn id="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7857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C8B21E5-80F1-4874-8D32-A4E220B2FEB5}"/>
                </a:ext>
              </a:extLst>
            </p:cNvPr>
            <p:cNvSpPr txBox="1"/>
            <p:nvPr/>
          </p:nvSpPr>
          <p:spPr>
            <a:xfrm>
              <a:off x="9656093" y="563293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9292FA7-B9AE-4117-B8B5-8257E4C8A2B5}"/>
                </a:ext>
              </a:extLst>
            </p:cNvPr>
            <p:cNvSpPr txBox="1"/>
            <p:nvPr/>
          </p:nvSpPr>
          <p:spPr>
            <a:xfrm>
              <a:off x="8864615" y="545664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9EC5C7D-E682-48E0-B978-C542C287E87A}"/>
                </a:ext>
              </a:extLst>
            </p:cNvPr>
            <p:cNvSpPr txBox="1"/>
            <p:nvPr/>
          </p:nvSpPr>
          <p:spPr>
            <a:xfrm>
              <a:off x="7575646" y="452341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294B795-EA02-4765-996B-64D81752D1BA}"/>
                </a:ext>
              </a:extLst>
            </p:cNvPr>
            <p:cNvSpPr/>
            <p:nvPr/>
          </p:nvSpPr>
          <p:spPr>
            <a:xfrm>
              <a:off x="8250644" y="416723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9" name="Conector: Curvo 58">
              <a:extLst>
                <a:ext uri="{FF2B5EF4-FFF2-40B4-BE49-F238E27FC236}">
                  <a16:creationId xmlns:a16="http://schemas.microsoft.com/office/drawing/2014/main" id="{0AAFE142-E5FA-458B-8A13-BC109D2D4040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8337018" y="411831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AF0DC91-76C4-420A-BED8-A6E8D6A13788}"/>
                </a:ext>
              </a:extLst>
            </p:cNvPr>
            <p:cNvCxnSpPr>
              <a:cxnSpLocks/>
              <a:stCxn id="6" idx="7"/>
              <a:endCxn id="58" idx="3"/>
            </p:cNvCxnSpPr>
            <p:nvPr/>
          </p:nvCxnSpPr>
          <p:spPr>
            <a:xfrm flipV="1">
              <a:off x="7344367" y="4413064"/>
              <a:ext cx="948458" cy="8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69CE290-1D11-490F-9C4B-BBE51636D61F}"/>
                </a:ext>
              </a:extLst>
            </p:cNvPr>
            <p:cNvCxnSpPr>
              <a:cxnSpLocks/>
              <a:stCxn id="29" idx="0"/>
              <a:endCxn id="58" idx="6"/>
            </p:cNvCxnSpPr>
            <p:nvPr/>
          </p:nvCxnSpPr>
          <p:spPr>
            <a:xfrm flipH="1" flipV="1">
              <a:off x="8538676" y="4311236"/>
              <a:ext cx="2145885" cy="907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76769F0-1C40-4429-B0C7-D8A81AD07142}"/>
                </a:ext>
              </a:extLst>
            </p:cNvPr>
            <p:cNvSpPr txBox="1"/>
            <p:nvPr/>
          </p:nvSpPr>
          <p:spPr>
            <a:xfrm>
              <a:off x="9515472" y="444029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CA66F048-F3FF-4854-80BA-D66A4FF36C56}"/>
                </a:ext>
              </a:extLst>
            </p:cNvPr>
            <p:cNvCxnSpPr>
              <a:cxnSpLocks/>
              <a:stCxn id="58" idx="4"/>
              <a:endCxn id="8" idx="0"/>
            </p:cNvCxnSpPr>
            <p:nvPr/>
          </p:nvCxnSpPr>
          <p:spPr>
            <a:xfrm>
              <a:off x="8394660" y="4455242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17ED02A-7523-4B7B-8CBB-598B804376A9}"/>
                </a:ext>
              </a:extLst>
            </p:cNvPr>
            <p:cNvSpPr txBox="1"/>
            <p:nvPr/>
          </p:nvSpPr>
          <p:spPr>
            <a:xfrm>
              <a:off x="8409862" y="459170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85018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8EF5-88D4-4D7E-9EB5-C6F3B7A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EC4F2-7883-494D-9BE3-0D149F53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DFA resultante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estado a mais </a:t>
            </a:r>
            <a:r>
              <a:rPr lang="pt-BR" dirty="0"/>
              <a:t>que o ideal</a:t>
            </a:r>
          </a:p>
          <a:p>
            <a:pPr lvl="1"/>
            <a:r>
              <a:rPr lang="pt-BR" dirty="0"/>
              <a:t>Os estados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 C podem ser combinados</a:t>
            </a:r>
          </a:p>
          <a:p>
            <a:pPr lvl="1"/>
            <a:r>
              <a:rPr lang="pt-BR" dirty="0"/>
              <a:t>Processo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minimização</a:t>
            </a:r>
            <a:r>
              <a:rPr lang="pt-BR" dirty="0"/>
              <a:t> será discutido mais tarde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ED6F745A-9E40-42B2-AE33-B7049BD1A2FF}"/>
              </a:ext>
            </a:extLst>
          </p:cNvPr>
          <p:cNvGrpSpPr/>
          <p:nvPr/>
        </p:nvGrpSpPr>
        <p:grpSpPr>
          <a:xfrm>
            <a:off x="1609469" y="3284984"/>
            <a:ext cx="4484943" cy="2272537"/>
            <a:chOff x="1609469" y="3284984"/>
            <a:chExt cx="4484943" cy="227253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EDBFEA3-39DE-4A8C-9FA5-90BB1EAB22CB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E8B4C6CF-B717-441B-B84F-5C25B43E514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2DE1241-E0D7-45C8-B7C8-03874CF32F50}"/>
                </a:ext>
              </a:extLst>
            </p:cNvPr>
            <p:cNvSpPr/>
            <p:nvPr/>
          </p:nvSpPr>
          <p:spPr>
            <a:xfrm>
              <a:off x="3480475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46C64CD-32F6-470A-A6F0-BF75C72C832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E0A7CAF-7EF3-45AC-A9E0-D6F873194F2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43345B6-EC8A-4396-8E15-76FFE7283AD6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768507" y="501264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A71EBD-D866-46FF-8B4A-287947B5C7F3}"/>
                </a:ext>
              </a:extLst>
            </p:cNvPr>
            <p:cNvSpPr txBox="1"/>
            <p:nvPr/>
          </p:nvSpPr>
          <p:spPr>
            <a:xfrm>
              <a:off x="4037973" y="47061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D75DF29-F275-4AAB-BF03-83E0E0F9D3D6}"/>
                </a:ext>
              </a:extLst>
            </p:cNvPr>
            <p:cNvGrpSpPr/>
            <p:nvPr/>
          </p:nvGrpSpPr>
          <p:grpSpPr>
            <a:xfrm>
              <a:off x="5734372" y="483573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C759159F-DBCE-4CD6-94B6-B92AE5A00E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7791B29-9222-442A-827E-A4D39FC3AE2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862CBD5-175E-4C2F-BCAD-25190897BE91}"/>
                </a:ext>
              </a:extLst>
            </p:cNvPr>
            <p:cNvSpPr/>
            <p:nvPr/>
          </p:nvSpPr>
          <p:spPr>
            <a:xfrm>
              <a:off x="4600914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04922A7-C5E3-469E-B845-C34A0766012F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4888946" y="501264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AEFDA-7040-4B0A-BEAD-ABA3476CF031}"/>
                </a:ext>
              </a:extLst>
            </p:cNvPr>
            <p:cNvSpPr txBox="1"/>
            <p:nvPr/>
          </p:nvSpPr>
          <p:spPr>
            <a:xfrm>
              <a:off x="2872826" y="467859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10A5AD-A089-4AC1-AA04-64CC4946879F}"/>
                </a:ext>
              </a:extLst>
            </p:cNvPr>
            <p:cNvSpPr txBox="1"/>
            <p:nvPr/>
          </p:nvSpPr>
          <p:spPr>
            <a:xfrm>
              <a:off x="5103842" y="467859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81ECD66-3547-409F-8F6F-C02BF0D19CBF}"/>
                </a:ext>
              </a:extLst>
            </p:cNvPr>
            <p:cNvSpPr txBox="1"/>
            <p:nvPr/>
          </p:nvSpPr>
          <p:spPr>
            <a:xfrm>
              <a:off x="3444315" y="328498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7B5264A-F87C-4401-BA95-609D6668ADBF}"/>
                </a:ext>
              </a:extLst>
            </p:cNvPr>
            <p:cNvSpPr txBox="1"/>
            <p:nvPr/>
          </p:nvSpPr>
          <p:spPr>
            <a:xfrm>
              <a:off x="3179320" y="522734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0FC8EBD7-725F-479D-8387-90A03489DF5A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3437730" y="506435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925CB813-16DE-42AB-BD94-64419EB13C24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4214539" y="4626262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E6CA03E7-EF2E-4EB9-B830-B9D1338F3E06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4743986" y="4037159"/>
              <a:ext cx="50912" cy="2289901"/>
            </a:xfrm>
            <a:prstGeom prst="curvedConnector3">
              <a:avLst>
                <a:gd name="adj1" fmla="val -7857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1DB2D40-09DC-45D9-B248-43916B3C6E9D}"/>
                </a:ext>
              </a:extLst>
            </p:cNvPr>
            <p:cNvSpPr txBox="1"/>
            <p:nvPr/>
          </p:nvSpPr>
          <p:spPr>
            <a:xfrm>
              <a:off x="4885924" y="524974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A606826-F796-4661-B2CE-0DECF399B1AC}"/>
                </a:ext>
              </a:extLst>
            </p:cNvPr>
            <p:cNvSpPr txBox="1"/>
            <p:nvPr/>
          </p:nvSpPr>
          <p:spPr>
            <a:xfrm>
              <a:off x="4094446" y="507345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C08382-0AFC-44F5-9F8B-721FC0C2F726}"/>
                </a:ext>
              </a:extLst>
            </p:cNvPr>
            <p:cNvSpPr txBox="1"/>
            <p:nvPr/>
          </p:nvSpPr>
          <p:spPr>
            <a:xfrm>
              <a:off x="2805477" y="414022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6A0959-339A-4807-B237-A2054895F8BE}"/>
                </a:ext>
              </a:extLst>
            </p:cNvPr>
            <p:cNvSpPr/>
            <p:nvPr/>
          </p:nvSpPr>
          <p:spPr>
            <a:xfrm>
              <a:off x="3480475" y="378404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1CE411A-F6F2-468D-97B1-EAF0EEAECED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566849" y="373512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72562FF-3256-4A6A-B0AB-E68958D46DAF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2574198" y="4029874"/>
              <a:ext cx="948458" cy="8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663A559-F62B-4EAE-8FEE-0E50AAC25229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3768507" y="3928046"/>
              <a:ext cx="2145885" cy="907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83AEAC1-A8AC-4790-BF32-623EB41F1A3D}"/>
                </a:ext>
              </a:extLst>
            </p:cNvPr>
            <p:cNvSpPr txBox="1"/>
            <p:nvPr/>
          </p:nvSpPr>
          <p:spPr>
            <a:xfrm>
              <a:off x="4745303" y="405710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AE598CB9-BC52-452F-B4AA-0840FE3D6F0F}"/>
                </a:ext>
              </a:extLst>
            </p:cNvPr>
            <p:cNvCxnSpPr>
              <a:cxnSpLocks/>
              <a:stCxn id="25" idx="4"/>
              <a:endCxn id="7" idx="0"/>
            </p:cNvCxnSpPr>
            <p:nvPr/>
          </p:nvCxnSpPr>
          <p:spPr>
            <a:xfrm>
              <a:off x="3624491" y="4072052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179BBA-ADEB-492D-83A6-D5834A889E11}"/>
                </a:ext>
              </a:extLst>
            </p:cNvPr>
            <p:cNvSpPr txBox="1"/>
            <p:nvPr/>
          </p:nvSpPr>
          <p:spPr>
            <a:xfrm>
              <a:off x="3639693" y="420851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B28F18A-8E4A-4426-B1AC-D57483F8E722}"/>
              </a:ext>
            </a:extLst>
          </p:cNvPr>
          <p:cNvGrpSpPr/>
          <p:nvPr/>
        </p:nvGrpSpPr>
        <p:grpSpPr>
          <a:xfrm>
            <a:off x="6759818" y="3928046"/>
            <a:ext cx="4484943" cy="1722399"/>
            <a:chOff x="2650472" y="3794833"/>
            <a:chExt cx="4484943" cy="1722399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ADF1F0C-A2B0-42DF-B116-AE3BA019D687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476B962-B4CD-40BE-8C43-BA1BCABAE37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FCC44B2-FC30-43B4-B364-66B7BC5ED908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EE4D36A-E281-4269-AEA5-2E270554BDB0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1F01D9B6-C128-4B28-BF33-5B3A37ACF0DE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F2D587-9B8D-4935-A581-6082EA5447B1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F315B57-B5FF-45CF-902E-735EBA804CF2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7CFC22B1-DB1B-4152-BC5C-363ED85769B2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0292659D-CB63-458E-8851-5A9160DF5AD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55897A6-ECA4-4B8C-A219-F01E3AE8502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C5D09F3-1E26-44AF-AB9A-397157D35C9C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9B7D2877-1E47-499F-A568-3218D9E048A9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8D8FB8F-144E-45A0-9801-6D1705F486B0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1C5F27-DCE3-434D-8521-C21C7CE4D37A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090B3D4-B165-44DA-BBF3-61900B811972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57982F-2031-47D6-B7E8-AA46CC19FB63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C0F08C04-B014-4176-A8AD-4651F50B9F95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C4A4A002-2537-4D7F-BADC-32B4219D1D94}"/>
                </a:ext>
              </a:extLst>
            </p:cNvPr>
            <p:cNvCxnSpPr>
              <a:cxnSpLocks/>
              <a:stCxn id="44" idx="4"/>
              <a:endCxn id="37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3A585699-C45E-4D93-A408-EC0E6D61D0ED}"/>
                </a:ext>
              </a:extLst>
            </p:cNvPr>
            <p:cNvCxnSpPr>
              <a:cxnSpLocks/>
              <a:stCxn id="58" idx="4"/>
              <a:endCxn id="37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0DEE8F1-4802-430A-B784-C0D4BBB04861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D386A34-7ED5-415B-B2B7-6852C83E0BD7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55" name="Conector: Curvo 54">
              <a:extLst>
                <a:ext uri="{FF2B5EF4-FFF2-40B4-BE49-F238E27FC236}">
                  <a16:creationId xmlns:a16="http://schemas.microsoft.com/office/drawing/2014/main" id="{91407AAE-22E9-4708-BE34-8C43382E3031}"/>
                </a:ext>
              </a:extLst>
            </p:cNvPr>
            <p:cNvCxnSpPr>
              <a:cxnSpLocks/>
              <a:stCxn id="58" idx="0"/>
              <a:endCxn id="35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49B8169-7A4D-49C8-B232-19CB669390E6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CADDE02F-8EF8-498A-8B51-A3764264633F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7CEFD14-6477-4262-8E8F-582F29C7D443}"/>
              </a:ext>
            </a:extLst>
          </p:cNvPr>
          <p:cNvSpPr txBox="1"/>
          <p:nvPr/>
        </p:nvSpPr>
        <p:spPr>
          <a:xfrm>
            <a:off x="7817386" y="5831944"/>
            <a:ext cx="257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8BAC4DB-2347-4682-AA31-0BBA5DAC1282}"/>
              </a:ext>
            </a:extLst>
          </p:cNvPr>
          <p:cNvSpPr txBox="1"/>
          <p:nvPr/>
        </p:nvSpPr>
        <p:spPr>
          <a:xfrm>
            <a:off x="1981651" y="5831944"/>
            <a:ext cx="374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obtido da conversão</a:t>
            </a:r>
          </a:p>
        </p:txBody>
      </p:sp>
    </p:spTree>
    <p:extLst>
      <p:ext uri="{BB962C8B-B14F-4D97-AF65-F5344CB8AC3E}">
        <p14:creationId xmlns:p14="http://schemas.microsoft.com/office/powerpoint/2010/main" val="1080355266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0862C-A840-4AFD-9C59-6CC2CEAF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da Cadeia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98ABD-0CE1-4C8D-BEF2-31D7F53F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é uma representação abstrata </a:t>
            </a:r>
            <a:r>
              <a:rPr lang="pt-BR" dirty="0"/>
              <a:t>de um reconhecedor, enquanto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DFA é um algoritmo concreto </a:t>
            </a:r>
            <a:r>
              <a:rPr lang="pt-BR" dirty="0"/>
              <a:t>para reconhecer uma cadeia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37D089-84CF-40DB-A14C-758EFCD088BB}"/>
              </a:ext>
            </a:extLst>
          </p:cNvPr>
          <p:cNvSpPr txBox="1"/>
          <p:nvPr/>
        </p:nvSpPr>
        <p:spPr>
          <a:xfrm>
            <a:off x="1629916" y="3501008"/>
            <a:ext cx="399981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dirty="0"/>
              <a:t>: Simulando um DFA</a:t>
            </a:r>
            <a:br>
              <a:rPr lang="pt-BR" dirty="0"/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s = s</a:t>
            </a:r>
            <a:r>
              <a:rPr lang="pt-BR" sz="1600" baseline="-25000" dirty="0">
                <a:latin typeface="Consolas" panose="020B0609020204030204" pitchFamily="49" charset="0"/>
              </a:rPr>
              <a:t>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c = </a:t>
            </a:r>
            <a:r>
              <a:rPr lang="pt-BR" sz="1600" dirty="0" err="1">
                <a:latin typeface="Consolas" panose="020B0609020204030204" pitchFamily="49" charset="0"/>
              </a:rPr>
              <a:t>next_char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(c !=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EOF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s = move(</a:t>
            </a:r>
            <a:r>
              <a:rPr lang="pt-BR" sz="1600" dirty="0" err="1">
                <a:latin typeface="Consolas" panose="020B0609020204030204" pitchFamily="49" charset="0"/>
              </a:rPr>
              <a:t>s,c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c = </a:t>
            </a:r>
            <a:r>
              <a:rPr lang="pt-BR" sz="1600" dirty="0" err="1">
                <a:latin typeface="Consolas" panose="020B0609020204030204" pitchFamily="49" charset="0"/>
              </a:rPr>
              <a:t>next_char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(s está em F)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"sim"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"não"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623400E-3845-483B-BE5D-F99413F97ED8}"/>
              </a:ext>
            </a:extLst>
          </p:cNvPr>
          <p:cNvGrpSpPr/>
          <p:nvPr/>
        </p:nvGrpSpPr>
        <p:grpSpPr>
          <a:xfrm>
            <a:off x="6382444" y="4293096"/>
            <a:ext cx="4484943" cy="1722399"/>
            <a:chOff x="2650472" y="3794833"/>
            <a:chExt cx="4484943" cy="172239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948E40B-69D8-41AE-8D1F-6C241C6D2060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D9226F0-4390-43CB-BCFF-8BCE36732A5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C6E2B64-55CC-415F-93B3-A00B494223B2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330A613-8204-4624-A37C-AAEF9E4E1908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A683E1F-41B3-454F-B9C3-BA599147985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01B7D2EC-EFEB-448F-B651-31E1C65DC393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0D0B2A3-8C8F-4757-839E-B85F75D83CE8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12C17108-4703-4CDB-ADE1-2B6DE7E68C7C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C133F1E-0143-4004-8F0B-5059B93FE42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730AB46-F684-45E9-B1E2-E504C1F285B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FD56D34-9F2D-4124-9259-AE9426E9C5A6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5E930189-5D77-4D00-8861-9D35DC1B90C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1E8A742-F4C0-46BE-89E5-77771169F3A8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BADC77C-FF9C-4609-801D-6FA053A4D1F9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2A574F-B302-4D4A-AC11-82315362714B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4E7401-55EC-4AC9-878A-BD3A18479FC9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07B95780-4620-48BA-94D5-20572791474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958C595D-EA4D-4C52-8986-538E3553462F}"/>
                </a:ext>
              </a:extLst>
            </p:cNvPr>
            <p:cNvCxnSpPr>
              <a:cxnSpLocks/>
              <a:stCxn id="15" idx="4"/>
              <a:endCxn id="8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310C82D4-7AEC-4069-BBED-B9F33F4DAF69}"/>
                </a:ext>
              </a:extLst>
            </p:cNvPr>
            <p:cNvCxnSpPr>
              <a:cxnSpLocks/>
              <a:stCxn id="29" idx="4"/>
              <a:endCxn id="8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49796D0-97DC-4D03-A037-3671E33C788D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43C9D1A-F1AB-4E71-927E-7D405D2474D6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71C976B-F362-4CEC-A544-84DC3F2582B9}"/>
                </a:ext>
              </a:extLst>
            </p:cNvPr>
            <p:cNvCxnSpPr>
              <a:cxnSpLocks/>
              <a:stCxn id="29" idx="0"/>
              <a:endCxn id="6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09E19ED-C633-45BB-BE3E-B026682B9A8E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28" name="Conector: Curvo 27">
              <a:extLst>
                <a:ext uri="{FF2B5EF4-FFF2-40B4-BE49-F238E27FC236}">
                  <a16:creationId xmlns:a16="http://schemas.microsoft.com/office/drawing/2014/main" id="{4C2D8289-B198-44E3-8C16-0F565287F929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873285-E968-4523-BC3E-9920BD31987E}"/>
              </a:ext>
            </a:extLst>
          </p:cNvPr>
          <p:cNvSpPr txBox="1"/>
          <p:nvPr/>
        </p:nvSpPr>
        <p:spPr>
          <a:xfrm>
            <a:off x="6783136" y="3382499"/>
            <a:ext cx="388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Retorna </a:t>
            </a:r>
            <a:r>
              <a:rPr lang="pt-BR" sz="1600" dirty="0">
                <a:solidFill>
                  <a:srgbClr val="FF7575"/>
                </a:solidFill>
              </a:rPr>
              <a:t>"sim"</a:t>
            </a:r>
            <a:r>
              <a:rPr lang="pt-BR" sz="1600" dirty="0"/>
              <a:t> para a cadeia </a:t>
            </a:r>
            <a:r>
              <a:rPr lang="pt-BR" sz="1600" b="1" dirty="0" err="1">
                <a:solidFill>
                  <a:srgbClr val="FF4343"/>
                </a:solidFill>
              </a:rPr>
              <a:t>ababb</a:t>
            </a:r>
            <a:r>
              <a:rPr lang="pt-BR" sz="1600" dirty="0"/>
              <a:t>, passando pelos estados 0, 1, 2, 1, 2, 3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2085666-1E7D-4A51-A229-3B93F772C24A}"/>
              </a:ext>
            </a:extLst>
          </p:cNvPr>
          <p:cNvCxnSpPr>
            <a:cxnSpLocks/>
          </p:cNvCxnSpPr>
          <p:nvPr/>
        </p:nvCxnSpPr>
        <p:spPr>
          <a:xfrm>
            <a:off x="1735832" y="3861048"/>
            <a:ext cx="0" cy="215444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6015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DEE5-86F9-4230-ABF8-79A634F3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EF206-984D-43BA-B596-3A4708C2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Converta a expressão regular (</a:t>
            </a:r>
            <a:r>
              <a:rPr lang="pt-BR" dirty="0" err="1"/>
              <a:t>ab</a:t>
            </a:r>
            <a:r>
              <a:rPr lang="pt-BR" dirty="0"/>
              <a:t>)* em DFA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F6A1B48-93D9-44DE-9869-F8C04FAB9B08}"/>
              </a:ext>
            </a:extLst>
          </p:cNvPr>
          <p:cNvGrpSpPr/>
          <p:nvPr/>
        </p:nvGrpSpPr>
        <p:grpSpPr>
          <a:xfrm>
            <a:off x="4142822" y="2668803"/>
            <a:ext cx="2302874" cy="553848"/>
            <a:chOff x="4295594" y="2875152"/>
            <a:chExt cx="2302874" cy="55384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856B23F-340E-4CC1-8C01-A3BD7306A636}"/>
                </a:ext>
              </a:extLst>
            </p:cNvPr>
            <p:cNvSpPr/>
            <p:nvPr/>
          </p:nvSpPr>
          <p:spPr>
            <a:xfrm>
              <a:off x="5437870" y="309907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D58B4D7-A3D3-4986-97DC-7C05943344A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769962" y="3243083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EF1A722-3793-4DC4-A804-A028CC31FAA7}"/>
                </a:ext>
              </a:extLst>
            </p:cNvPr>
            <p:cNvSpPr txBox="1"/>
            <p:nvPr/>
          </p:nvSpPr>
          <p:spPr>
            <a:xfrm>
              <a:off x="4718992" y="292274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8376E5E-0C70-44C8-B874-DF4406D6C32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5725902" y="3243083"/>
              <a:ext cx="5125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8578649-EF9D-48FE-83A1-44DFCBF33122}"/>
                </a:ext>
              </a:extLst>
            </p:cNvPr>
            <p:cNvGrpSpPr/>
            <p:nvPr/>
          </p:nvGrpSpPr>
          <p:grpSpPr>
            <a:xfrm>
              <a:off x="6238428" y="3057166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9ABA7E0-6283-4600-A95E-641519C244B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07B42A0-BE2A-43BB-8471-6B4596E131E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40426F5-5C1F-4036-BDC4-69C3203BE0FE}"/>
                </a:ext>
              </a:extLst>
            </p:cNvPr>
            <p:cNvSpPr/>
            <p:nvPr/>
          </p:nvSpPr>
          <p:spPr>
            <a:xfrm>
              <a:off x="5826513" y="289278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EDEA098-5BC8-46FC-A6C5-3A7D5D50BD6A}"/>
                </a:ext>
              </a:extLst>
            </p:cNvPr>
            <p:cNvSpPr/>
            <p:nvPr/>
          </p:nvSpPr>
          <p:spPr>
            <a:xfrm>
              <a:off x="4295594" y="287515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r</a:t>
              </a:r>
              <a:r>
                <a:rPr lang="pt-BR" baseline="-25000" dirty="0"/>
                <a:t>1</a:t>
              </a:r>
              <a:endParaRPr lang="pt-BR" dirty="0"/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EFC3C0B8-BE4B-4F6E-A3BB-4A618B40587C}"/>
              </a:ext>
            </a:extLst>
          </p:cNvPr>
          <p:cNvGrpSpPr/>
          <p:nvPr/>
        </p:nvGrpSpPr>
        <p:grpSpPr>
          <a:xfrm>
            <a:off x="4142822" y="3451266"/>
            <a:ext cx="2302874" cy="534429"/>
            <a:chOff x="4295594" y="3793779"/>
            <a:chExt cx="2302874" cy="53442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C790F47-E50C-41C2-9B00-F8B1AFA6CC7D}"/>
                </a:ext>
              </a:extLst>
            </p:cNvPr>
            <p:cNvSpPr/>
            <p:nvPr/>
          </p:nvSpPr>
          <p:spPr>
            <a:xfrm>
              <a:off x="5437870" y="399828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9850259A-2180-4BE1-A051-C98980BE4FA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769962" y="414229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4A94838-E978-4148-A1F8-4993399AA5B0}"/>
                </a:ext>
              </a:extLst>
            </p:cNvPr>
            <p:cNvSpPr txBox="1"/>
            <p:nvPr/>
          </p:nvSpPr>
          <p:spPr>
            <a:xfrm>
              <a:off x="4718992" y="382195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D627E3C3-D1BA-44D3-BDB7-BAD89EEF39D5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5725902" y="4142291"/>
              <a:ext cx="5125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B6F63E80-E946-4A29-9CCA-E6136BFF9855}"/>
                </a:ext>
              </a:extLst>
            </p:cNvPr>
            <p:cNvGrpSpPr/>
            <p:nvPr/>
          </p:nvGrpSpPr>
          <p:grpSpPr>
            <a:xfrm>
              <a:off x="6238428" y="3956374"/>
              <a:ext cx="360040" cy="371834"/>
              <a:chOff x="3829441" y="2820172"/>
              <a:chExt cx="360040" cy="371834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C6EE85D1-ECF5-418A-A5EE-2AC898DDE73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4584D4A6-D8B6-4DB8-905A-444D80533E4E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CFEF582-A321-45C9-8E0E-D8D250A2D093}"/>
                </a:ext>
              </a:extLst>
            </p:cNvPr>
            <p:cNvSpPr/>
            <p:nvPr/>
          </p:nvSpPr>
          <p:spPr>
            <a:xfrm>
              <a:off x="5821343" y="379377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DBC17A6-DFEF-4D8D-8F24-2CCCD4611DE0}"/>
                </a:ext>
              </a:extLst>
            </p:cNvPr>
            <p:cNvSpPr/>
            <p:nvPr/>
          </p:nvSpPr>
          <p:spPr>
            <a:xfrm>
              <a:off x="4295594" y="381125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r</a:t>
              </a:r>
              <a:r>
                <a:rPr lang="pt-BR" baseline="-25000" dirty="0"/>
                <a:t>2</a:t>
              </a:r>
              <a:endParaRPr lang="pt-BR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7E6A732-2CAE-4F7E-8878-D3D96CDC80EA}"/>
              </a:ext>
            </a:extLst>
          </p:cNvPr>
          <p:cNvGrpSpPr/>
          <p:nvPr/>
        </p:nvGrpSpPr>
        <p:grpSpPr>
          <a:xfrm>
            <a:off x="1674718" y="3234475"/>
            <a:ext cx="1929965" cy="1998005"/>
            <a:chOff x="6446188" y="4127455"/>
            <a:chExt cx="1929965" cy="1998005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D958D7B-FE67-48BF-B130-868EF1A5394D}"/>
                </a:ext>
              </a:extLst>
            </p:cNvPr>
            <p:cNvSpPr txBox="1"/>
            <p:nvPr/>
          </p:nvSpPr>
          <p:spPr>
            <a:xfrm>
              <a:off x="6446188" y="5233836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2BA69B5-D7D7-4DF2-8887-B77C5E7DBCC2}"/>
                </a:ext>
              </a:extLst>
            </p:cNvPr>
            <p:cNvSpPr txBox="1"/>
            <p:nvPr/>
          </p:nvSpPr>
          <p:spPr>
            <a:xfrm>
              <a:off x="7410796" y="523383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2DE10C9-6114-4E93-8761-EEE4757DA02D}"/>
                </a:ext>
              </a:extLst>
            </p:cNvPr>
            <p:cNvSpPr txBox="1"/>
            <p:nvPr/>
          </p:nvSpPr>
          <p:spPr>
            <a:xfrm>
              <a:off x="6924398" y="468530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00ED3D7-BB29-4640-8053-8FDFCE115639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 flipH="1">
              <a:off x="6657529" y="5023854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721AB7E-F409-478B-AE5E-7BC5C23FEA5D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7126171" y="5023854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AAD0D18-28A6-48B0-ACFA-D2E64A86BDF1}"/>
                </a:ext>
              </a:extLst>
            </p:cNvPr>
            <p:cNvSpPr txBox="1"/>
            <p:nvPr/>
          </p:nvSpPr>
          <p:spPr>
            <a:xfrm>
              <a:off x="6486067" y="5756128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B43957B-B88F-4C5A-BA28-DED79A8934C5}"/>
                </a:ext>
              </a:extLst>
            </p:cNvPr>
            <p:cNvSpPr txBox="1"/>
            <p:nvPr/>
          </p:nvSpPr>
          <p:spPr>
            <a:xfrm>
              <a:off x="7444950" y="5756128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945647E0-D8DC-4B28-B67A-BB1CC0243991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 flipH="1">
              <a:off x="6655344" y="5572390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46D74BB-7F49-4488-B350-D8501A5AA707}"/>
                </a:ext>
              </a:extLst>
            </p:cNvPr>
            <p:cNvCxnSpPr>
              <a:cxnSpLocks/>
              <a:stCxn id="26" idx="2"/>
              <a:endCxn id="33" idx="0"/>
            </p:cNvCxnSpPr>
            <p:nvPr/>
          </p:nvCxnSpPr>
          <p:spPr>
            <a:xfrm>
              <a:off x="7612568" y="5572390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33FEAA5-95F4-4F10-8C78-514168B382CB}"/>
                </a:ext>
              </a:extLst>
            </p:cNvPr>
            <p:cNvSpPr txBox="1"/>
            <p:nvPr/>
          </p:nvSpPr>
          <p:spPr>
            <a:xfrm>
              <a:off x="7972609" y="467599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91EAD6-29E3-4F54-BE7C-77186DC148D3}"/>
                </a:ext>
              </a:extLst>
            </p:cNvPr>
            <p:cNvSpPr txBox="1"/>
            <p:nvPr/>
          </p:nvSpPr>
          <p:spPr>
            <a:xfrm>
              <a:off x="7448503" y="412745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4BFB6FC-4651-4E5B-A93F-58336F151E99}"/>
                </a:ext>
              </a:extLst>
            </p:cNvPr>
            <p:cNvCxnSpPr>
              <a:cxnSpLocks/>
              <a:stCxn id="37" idx="2"/>
              <a:endCxn id="27" idx="0"/>
            </p:cNvCxnSpPr>
            <p:nvPr/>
          </p:nvCxnSpPr>
          <p:spPr>
            <a:xfrm flipH="1">
              <a:off x="7126171" y="4466009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BA2B762E-7A08-4FB6-8F1E-E2C4E0816B8C}"/>
                </a:ext>
              </a:extLst>
            </p:cNvPr>
            <p:cNvCxnSpPr>
              <a:cxnSpLocks/>
              <a:stCxn id="37" idx="2"/>
              <a:endCxn id="36" idx="0"/>
            </p:cNvCxnSpPr>
            <p:nvPr/>
          </p:nvCxnSpPr>
          <p:spPr>
            <a:xfrm>
              <a:off x="7650276" y="4466009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74D94A9A-E83A-4024-BCC5-58B48DF8A6C4}"/>
              </a:ext>
            </a:extLst>
          </p:cNvPr>
          <p:cNvGrpSpPr/>
          <p:nvPr/>
        </p:nvGrpSpPr>
        <p:grpSpPr>
          <a:xfrm>
            <a:off x="7065694" y="3123637"/>
            <a:ext cx="3061166" cy="518250"/>
            <a:chOff x="6925011" y="2727421"/>
            <a:chExt cx="3061166" cy="518250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1E3950EC-7C7C-4B18-87B8-E7D9A1044D16}"/>
                </a:ext>
              </a:extLst>
            </p:cNvPr>
            <p:cNvCxnSpPr>
              <a:cxnSpLocks/>
            </p:cNvCxnSpPr>
            <p:nvPr/>
          </p:nvCxnSpPr>
          <p:spPr>
            <a:xfrm>
              <a:off x="7406433" y="305734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B7239D4-B5BE-4A0B-8C66-7E5CDC0D2556}"/>
                </a:ext>
              </a:extLst>
            </p:cNvPr>
            <p:cNvSpPr txBox="1"/>
            <p:nvPr/>
          </p:nvSpPr>
          <p:spPr>
            <a:xfrm>
              <a:off x="7355463" y="273701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F771FBF3-7534-4F2D-BF66-A7534AC13E7F}"/>
                </a:ext>
              </a:extLst>
            </p:cNvPr>
            <p:cNvGrpSpPr/>
            <p:nvPr/>
          </p:nvGrpSpPr>
          <p:grpSpPr>
            <a:xfrm>
              <a:off x="9626137" y="2873837"/>
              <a:ext cx="360040" cy="371834"/>
              <a:chOff x="3829441" y="2820172"/>
              <a:chExt cx="360040" cy="371834"/>
            </a:xfrm>
          </p:grpSpPr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33880DF0-397E-4B78-B0AB-0E9A8BB3754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F470A546-BF4A-4F41-875B-4B187DB2A7F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73F4C35-4A96-4DB5-8BEF-601B6B5880FA}"/>
                </a:ext>
              </a:extLst>
            </p:cNvPr>
            <p:cNvSpPr/>
            <p:nvPr/>
          </p:nvSpPr>
          <p:spPr>
            <a:xfrm>
              <a:off x="8084969" y="291208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777D12DB-5EA3-4AD6-84E3-DC0142DE8504}"/>
                </a:ext>
              </a:extLst>
            </p:cNvPr>
            <p:cNvSpPr/>
            <p:nvPr/>
          </p:nvSpPr>
          <p:spPr>
            <a:xfrm>
              <a:off x="8846541" y="291208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775D28B0-51E4-4690-8C9E-EF60D048A809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8373001" y="3056093"/>
              <a:ext cx="473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8CD7105E-C9F8-4F0A-AC1C-88BD5BD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9140859" y="3059754"/>
              <a:ext cx="473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081AA77-4F40-4820-A08B-5C6F4A425BD2}"/>
                </a:ext>
              </a:extLst>
            </p:cNvPr>
            <p:cNvSpPr/>
            <p:nvPr/>
          </p:nvSpPr>
          <p:spPr>
            <a:xfrm>
              <a:off x="8431304" y="272742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59BC7E8-046C-4CCC-A72C-E125C872CC3B}"/>
                </a:ext>
              </a:extLst>
            </p:cNvPr>
            <p:cNvSpPr/>
            <p:nvPr/>
          </p:nvSpPr>
          <p:spPr>
            <a:xfrm>
              <a:off x="9215674" y="274281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A947300-4ADA-45C5-BD3C-3CA18757F8FB}"/>
                </a:ext>
              </a:extLst>
            </p:cNvPr>
            <p:cNvSpPr/>
            <p:nvPr/>
          </p:nvSpPr>
          <p:spPr>
            <a:xfrm>
              <a:off x="6925011" y="273789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r</a:t>
              </a:r>
              <a:r>
                <a:rPr lang="pt-BR" baseline="-25000" dirty="0"/>
                <a:t>3</a:t>
              </a:r>
              <a:endParaRPr lang="pt-BR" dirty="0"/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81340626-48F0-40BB-AA78-BBD5234BCB31}"/>
              </a:ext>
            </a:extLst>
          </p:cNvPr>
          <p:cNvGrpSpPr/>
          <p:nvPr/>
        </p:nvGrpSpPr>
        <p:grpSpPr>
          <a:xfrm>
            <a:off x="4138983" y="4126424"/>
            <a:ext cx="5360417" cy="1750848"/>
            <a:chOff x="3815246" y="3869323"/>
            <a:chExt cx="5360417" cy="1750848"/>
          </a:xfrm>
        </p:grpSpPr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0161F5B4-6A02-456C-B7BA-0F354F5AA29C}"/>
                </a:ext>
              </a:extLst>
            </p:cNvPr>
            <p:cNvSpPr/>
            <p:nvPr/>
          </p:nvSpPr>
          <p:spPr>
            <a:xfrm>
              <a:off x="6166420" y="48013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0FF58344-F265-4989-BA28-F0BC31DA518E}"/>
                </a:ext>
              </a:extLst>
            </p:cNvPr>
            <p:cNvSpPr/>
            <p:nvPr/>
          </p:nvSpPr>
          <p:spPr>
            <a:xfrm>
              <a:off x="5284707" y="48036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1CA43C5D-4D87-4BE7-B76D-BF64F68C1CB5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>
              <a:off x="4349805" y="4947654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F8DD7555-F3D0-43D3-BDD6-4E35691D85E6}"/>
                </a:ext>
              </a:extLst>
            </p:cNvPr>
            <p:cNvSpPr txBox="1"/>
            <p:nvPr/>
          </p:nvSpPr>
          <p:spPr>
            <a:xfrm>
              <a:off x="4291224" y="463928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6E109E22-C758-4380-8A3D-CD9454779492}"/>
                </a:ext>
              </a:extLst>
            </p:cNvPr>
            <p:cNvGrpSpPr/>
            <p:nvPr/>
          </p:nvGrpSpPr>
          <p:grpSpPr>
            <a:xfrm>
              <a:off x="8815623" y="4755907"/>
              <a:ext cx="360040" cy="371834"/>
              <a:chOff x="3829441" y="2820172"/>
              <a:chExt cx="360040" cy="371834"/>
            </a:xfrm>
          </p:grpSpPr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FD665BDB-778A-4645-80E3-0EC17BC424C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6CDC3171-3715-497C-9BE5-B08DA87BF92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AE27B932-7CD0-4B7D-9F4E-4A73E3A9D5DF}"/>
                </a:ext>
              </a:extLst>
            </p:cNvPr>
            <p:cNvSpPr/>
            <p:nvPr/>
          </p:nvSpPr>
          <p:spPr>
            <a:xfrm>
              <a:off x="7966620" y="480016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002C5DC6-2AE2-444C-8DF3-2FC7883FFB14}"/>
                </a:ext>
              </a:extLst>
            </p:cNvPr>
            <p:cNvCxnSpPr>
              <a:cxnSpLocks/>
              <a:stCxn id="101" idx="6"/>
              <a:endCxn id="84" idx="2"/>
            </p:cNvCxnSpPr>
            <p:nvPr/>
          </p:nvCxnSpPr>
          <p:spPr>
            <a:xfrm flipV="1">
              <a:off x="5572739" y="4945306"/>
              <a:ext cx="59368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29210F6-2763-459F-A53F-BABB9D6EF9F5}"/>
                </a:ext>
              </a:extLst>
            </p:cNvPr>
            <p:cNvSpPr/>
            <p:nvPr/>
          </p:nvSpPr>
          <p:spPr>
            <a:xfrm>
              <a:off x="5734372" y="460675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0DBFCA82-8BA3-4CDA-B1C3-3C16D5608201}"/>
                </a:ext>
              </a:extLst>
            </p:cNvPr>
            <p:cNvCxnSpPr>
              <a:cxnSpLocks/>
              <a:stCxn id="105" idx="6"/>
              <a:endCxn id="114" idx="2"/>
            </p:cNvCxnSpPr>
            <p:nvPr/>
          </p:nvCxnSpPr>
          <p:spPr>
            <a:xfrm flipV="1">
              <a:off x="8254652" y="4941824"/>
              <a:ext cx="56097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545F55DC-02B3-4E12-9CFF-ACABEFBCE87F}"/>
                </a:ext>
              </a:extLst>
            </p:cNvPr>
            <p:cNvSpPr/>
            <p:nvPr/>
          </p:nvSpPr>
          <p:spPr>
            <a:xfrm>
              <a:off x="8398668" y="460327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0" name="Conector: Curvo 109">
              <a:extLst>
                <a:ext uri="{FF2B5EF4-FFF2-40B4-BE49-F238E27FC236}">
                  <a16:creationId xmlns:a16="http://schemas.microsoft.com/office/drawing/2014/main" id="{C26A6E73-C3AF-4C2F-B095-60B027CFBF8C}"/>
                </a:ext>
              </a:extLst>
            </p:cNvPr>
            <p:cNvCxnSpPr>
              <a:cxnSpLocks/>
              <a:stCxn id="105" idx="0"/>
              <a:endCxn id="84" idx="0"/>
            </p:cNvCxnSpPr>
            <p:nvPr/>
          </p:nvCxnSpPr>
          <p:spPr>
            <a:xfrm rot="16200000" flipH="1" flipV="1">
              <a:off x="7209969" y="3900633"/>
              <a:ext cx="1134" cy="1800200"/>
            </a:xfrm>
            <a:prstGeom prst="curvedConnector3">
              <a:avLst>
                <a:gd name="adj1" fmla="val -429306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AE0B41C3-EFA8-4EAF-B6E9-A070FDFC36FB}"/>
                </a:ext>
              </a:extLst>
            </p:cNvPr>
            <p:cNvSpPr/>
            <p:nvPr/>
          </p:nvSpPr>
          <p:spPr>
            <a:xfrm>
              <a:off x="7052346" y="386932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2" name="Conector: Curvo 111">
              <a:extLst>
                <a:ext uri="{FF2B5EF4-FFF2-40B4-BE49-F238E27FC236}">
                  <a16:creationId xmlns:a16="http://schemas.microsoft.com/office/drawing/2014/main" id="{20E01A9E-F2C1-411A-A4E7-B22143F34940}"/>
                </a:ext>
              </a:extLst>
            </p:cNvPr>
            <p:cNvCxnSpPr>
              <a:cxnSpLocks/>
              <a:stCxn id="101" idx="4"/>
              <a:endCxn id="114" idx="4"/>
            </p:cNvCxnSpPr>
            <p:nvPr/>
          </p:nvCxnSpPr>
          <p:spPr>
            <a:xfrm rot="16200000" flipH="1">
              <a:off x="7194143" y="3326240"/>
              <a:ext cx="36081" cy="3566920"/>
            </a:xfrm>
            <a:prstGeom prst="curvedConnector3">
              <a:avLst>
                <a:gd name="adj1" fmla="val 14727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2F05A9A8-0BAF-4BE1-AB0C-14D32EAB3A8B}"/>
                </a:ext>
              </a:extLst>
            </p:cNvPr>
            <p:cNvSpPr/>
            <p:nvPr/>
          </p:nvSpPr>
          <p:spPr>
            <a:xfrm>
              <a:off x="7041395" y="528161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E83277D-C0E2-4616-886B-765DC072C79D}"/>
                </a:ext>
              </a:extLst>
            </p:cNvPr>
            <p:cNvSpPr/>
            <p:nvPr/>
          </p:nvSpPr>
          <p:spPr>
            <a:xfrm>
              <a:off x="3815246" y="4616633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r</a:t>
              </a:r>
              <a:r>
                <a:rPr lang="pt-BR" baseline="-25000" dirty="0"/>
                <a:t>4</a:t>
              </a:r>
              <a:endParaRPr lang="pt-BR" dirty="0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C17CE6F1-A30B-4DC8-8B91-21C9B9FFBE47}"/>
                </a:ext>
              </a:extLst>
            </p:cNvPr>
            <p:cNvSpPr/>
            <p:nvPr/>
          </p:nvSpPr>
          <p:spPr>
            <a:xfrm>
              <a:off x="7041395" y="480113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6D079195-4209-428F-BA0F-0DE34F0B3696}"/>
                </a:ext>
              </a:extLst>
            </p:cNvPr>
            <p:cNvCxnSpPr>
              <a:cxnSpLocks/>
              <a:stCxn id="84" idx="6"/>
              <a:endCxn id="133" idx="2"/>
            </p:cNvCxnSpPr>
            <p:nvPr/>
          </p:nvCxnSpPr>
          <p:spPr>
            <a:xfrm flipV="1">
              <a:off x="6454452" y="4945138"/>
              <a:ext cx="586943" cy="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B6FB06C6-E024-47D8-9BD7-35471F7AE38A}"/>
                </a:ext>
              </a:extLst>
            </p:cNvPr>
            <p:cNvCxnSpPr>
              <a:cxnSpLocks/>
              <a:stCxn id="133" idx="6"/>
              <a:endCxn id="105" idx="2"/>
            </p:cNvCxnSpPr>
            <p:nvPr/>
          </p:nvCxnSpPr>
          <p:spPr>
            <a:xfrm flipV="1">
              <a:off x="7329427" y="4944172"/>
              <a:ext cx="637193" cy="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01979189-6F65-4E9E-927B-6BDF84EA7B0E}"/>
                </a:ext>
              </a:extLst>
            </p:cNvPr>
            <p:cNvSpPr/>
            <p:nvPr/>
          </p:nvSpPr>
          <p:spPr>
            <a:xfrm>
              <a:off x="6626158" y="461646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7E5FAB4B-CDB7-4EE8-8DF1-C7BBBEF076D9}"/>
                </a:ext>
              </a:extLst>
            </p:cNvPr>
            <p:cNvSpPr/>
            <p:nvPr/>
          </p:nvSpPr>
          <p:spPr>
            <a:xfrm>
              <a:off x="7410528" y="463185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342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DEE5-86F9-4230-ABF8-79A634F3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2FE134C7-8F8B-4318-BF75-FC342724192A}"/>
              </a:ext>
            </a:extLst>
          </p:cNvPr>
          <p:cNvSpPr/>
          <p:nvPr/>
        </p:nvSpPr>
        <p:spPr>
          <a:xfrm>
            <a:off x="8946728" y="2670289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D2AEEF21-4AB0-433B-85CF-7374FDB8B128}"/>
              </a:ext>
            </a:extLst>
          </p:cNvPr>
          <p:cNvSpPr txBox="1"/>
          <p:nvPr/>
        </p:nvSpPr>
        <p:spPr>
          <a:xfrm>
            <a:off x="9150801" y="267777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0458487-F916-4D9D-B5D5-1E8EB823A59C}"/>
              </a:ext>
            </a:extLst>
          </p:cNvPr>
          <p:cNvSpPr txBox="1"/>
          <p:nvPr/>
        </p:nvSpPr>
        <p:spPr>
          <a:xfrm>
            <a:off x="10242872" y="2677641"/>
            <a:ext cx="299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pic>
        <p:nvPicPr>
          <p:cNvPr id="149" name="Gráfico 148" descr="Selo Tick1 com preenchimento sólido">
            <a:extLst>
              <a:ext uri="{FF2B5EF4-FFF2-40B4-BE49-F238E27FC236}">
                <a16:creationId xmlns:a16="http://schemas.microsoft.com/office/drawing/2014/main" id="{6A723189-B217-42DA-82E8-850A19BB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422" y="2593181"/>
            <a:ext cx="136301" cy="136301"/>
          </a:xfrm>
          <a:prstGeom prst="rect">
            <a:avLst/>
          </a:prstGeom>
        </p:spPr>
      </p:pic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06647B46-C810-4FE1-80A2-62166E73E6D1}"/>
              </a:ext>
            </a:extLst>
          </p:cNvPr>
          <p:cNvSpPr txBox="1"/>
          <p:nvPr/>
        </p:nvSpPr>
        <p:spPr>
          <a:xfrm>
            <a:off x="8942807" y="309282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{0,1,4}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B318346-8BB1-4E70-92D8-B35FDE20B08B}"/>
              </a:ext>
            </a:extLst>
          </p:cNvPr>
          <p:cNvSpPr txBox="1"/>
          <p:nvPr/>
        </p:nvSpPr>
        <p:spPr>
          <a:xfrm>
            <a:off x="10564684" y="2677641"/>
            <a:ext cx="638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,C }</a:t>
            </a:r>
            <a:endParaRPr lang="pt-BR" sz="1600" dirty="0"/>
          </a:p>
        </p:txBody>
      </p:sp>
      <p:pic>
        <p:nvPicPr>
          <p:cNvPr id="152" name="Gráfico 151" descr="Selo Tick1 com preenchimento sólido">
            <a:extLst>
              <a:ext uri="{FF2B5EF4-FFF2-40B4-BE49-F238E27FC236}">
                <a16:creationId xmlns:a16="http://schemas.microsoft.com/office/drawing/2014/main" id="{DA023991-5BC0-4D49-8DFE-E3F5210B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3325" y="2593181"/>
            <a:ext cx="136301" cy="136301"/>
          </a:xfrm>
          <a:prstGeom prst="rect">
            <a:avLst/>
          </a:prstGeom>
        </p:spPr>
      </p:pic>
      <p:pic>
        <p:nvPicPr>
          <p:cNvPr id="154" name="Gráfico 153" descr="Selo Tick1 com preenchimento sólido">
            <a:extLst>
              <a:ext uri="{FF2B5EF4-FFF2-40B4-BE49-F238E27FC236}">
                <a16:creationId xmlns:a16="http://schemas.microsoft.com/office/drawing/2014/main" id="{A0AF2AF7-678B-42CA-8FDE-1B01448F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7070" y="2593181"/>
            <a:ext cx="136301" cy="136301"/>
          </a:xfrm>
          <a:prstGeom prst="rect">
            <a:avLst/>
          </a:prstGeom>
        </p:spPr>
      </p:pic>
      <p:graphicFrame>
        <p:nvGraphicFramePr>
          <p:cNvPr id="157" name="Tabela 5">
            <a:extLst>
              <a:ext uri="{FF2B5EF4-FFF2-40B4-BE49-F238E27FC236}">
                <a16:creationId xmlns:a16="http://schemas.microsoft.com/office/drawing/2014/main" id="{EB5B0732-A389-4009-9F0D-944F2F98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91214"/>
              </p:ext>
            </p:extLst>
          </p:nvPr>
        </p:nvGraphicFramePr>
        <p:xfrm>
          <a:off x="8944864" y="4712973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279B8BFC-B4EE-427B-9710-A7E11CF62278}"/>
              </a:ext>
            </a:extLst>
          </p:cNvPr>
          <p:cNvSpPr txBox="1"/>
          <p:nvPr/>
        </p:nvSpPr>
        <p:spPr>
          <a:xfrm>
            <a:off x="9301994" y="4265449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59" name="Tabela 158">
            <a:extLst>
              <a:ext uri="{FF2B5EF4-FFF2-40B4-BE49-F238E27FC236}">
                <a16:creationId xmlns:a16="http://schemas.microsoft.com/office/drawing/2014/main" id="{A1B4D295-2982-435D-9F5B-F96E5C3FE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76566"/>
              </p:ext>
            </p:extLst>
          </p:nvPr>
        </p:nvGraphicFramePr>
        <p:xfrm>
          <a:off x="8944865" y="5292093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graphicFrame>
        <p:nvGraphicFramePr>
          <p:cNvPr id="160" name="Tabela 159">
            <a:extLst>
              <a:ext uri="{FF2B5EF4-FFF2-40B4-BE49-F238E27FC236}">
                <a16:creationId xmlns:a16="http://schemas.microsoft.com/office/drawing/2014/main" id="{A09DFD69-AF0B-4516-9777-903464F3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18111"/>
              </p:ext>
            </p:extLst>
          </p:nvPr>
        </p:nvGraphicFramePr>
        <p:xfrm>
          <a:off x="8944865" y="5627373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1A822D03-E24A-4E3E-A302-09B2430E04B2}"/>
              </a:ext>
            </a:extLst>
          </p:cNvPr>
          <p:cNvSpPr/>
          <p:nvPr/>
        </p:nvSpPr>
        <p:spPr>
          <a:xfrm>
            <a:off x="1617537" y="3573016"/>
            <a:ext cx="3224651" cy="3077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59CBF13A-BBDC-4942-9904-7E79AF03ECA7}"/>
              </a:ext>
            </a:extLst>
          </p:cNvPr>
          <p:cNvSpPr txBox="1"/>
          <p:nvPr/>
        </p:nvSpPr>
        <p:spPr>
          <a:xfrm>
            <a:off x="1682345" y="3584377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(0) = {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EDBEF7F-E23E-4221-8A11-66A9DC0E1236}"/>
              </a:ext>
            </a:extLst>
          </p:cNvPr>
          <p:cNvSpPr txBox="1"/>
          <p:nvPr/>
        </p:nvSpPr>
        <p:spPr>
          <a:xfrm>
            <a:off x="3214092" y="35843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0,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252DD672-D2A3-4DA7-84A4-FEAC4A448C3C}"/>
              </a:ext>
            </a:extLst>
          </p:cNvPr>
          <p:cNvSpPr txBox="1"/>
          <p:nvPr/>
        </p:nvSpPr>
        <p:spPr>
          <a:xfrm>
            <a:off x="3525642" y="35843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F237748D-AF6A-4F18-B692-B5B56A3BE221}"/>
              </a:ext>
            </a:extLst>
          </p:cNvPr>
          <p:cNvSpPr txBox="1"/>
          <p:nvPr/>
        </p:nvSpPr>
        <p:spPr>
          <a:xfrm>
            <a:off x="3837192" y="3584377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922D3802-2467-4C1E-B475-EC24C2786C79}"/>
              </a:ext>
            </a:extLst>
          </p:cNvPr>
          <p:cNvSpPr txBox="1"/>
          <p:nvPr/>
        </p:nvSpPr>
        <p:spPr>
          <a:xfrm>
            <a:off x="4021776" y="358437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A</a:t>
            </a:r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717117B5-3468-4B7C-BFAF-77FA527AD594}"/>
              </a:ext>
            </a:extLst>
          </p:cNvPr>
          <p:cNvGrpSpPr/>
          <p:nvPr/>
        </p:nvGrpSpPr>
        <p:grpSpPr>
          <a:xfrm>
            <a:off x="1558956" y="1644470"/>
            <a:ext cx="4884439" cy="1612096"/>
            <a:chOff x="4291224" y="4008075"/>
            <a:chExt cx="4884439" cy="1612096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A827A7A6-B80E-4905-9452-6FD94B95F08E}"/>
                </a:ext>
              </a:extLst>
            </p:cNvPr>
            <p:cNvSpPr/>
            <p:nvPr/>
          </p:nvSpPr>
          <p:spPr>
            <a:xfrm>
              <a:off x="6166420" y="48013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058E6FD1-0D89-479F-8F15-0B8FF680CF0C}"/>
                </a:ext>
              </a:extLst>
            </p:cNvPr>
            <p:cNvSpPr/>
            <p:nvPr/>
          </p:nvSpPr>
          <p:spPr>
            <a:xfrm>
              <a:off x="5284707" y="48036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6EEC69BB-A674-4D47-AF40-8839C44D29C0}"/>
                </a:ext>
              </a:extLst>
            </p:cNvPr>
            <p:cNvCxnSpPr>
              <a:cxnSpLocks/>
              <a:endCxn id="175" idx="2"/>
            </p:cNvCxnSpPr>
            <p:nvPr/>
          </p:nvCxnSpPr>
          <p:spPr>
            <a:xfrm>
              <a:off x="4349805" y="4947654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C9C55D97-0C3E-4FCB-B5F1-10DF960BA75B}"/>
                </a:ext>
              </a:extLst>
            </p:cNvPr>
            <p:cNvSpPr txBox="1"/>
            <p:nvPr/>
          </p:nvSpPr>
          <p:spPr>
            <a:xfrm>
              <a:off x="4291224" y="463928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E741D333-6CAF-4D4B-9F79-D5BBD5FBD52C}"/>
                </a:ext>
              </a:extLst>
            </p:cNvPr>
            <p:cNvGrpSpPr/>
            <p:nvPr/>
          </p:nvGrpSpPr>
          <p:grpSpPr>
            <a:xfrm>
              <a:off x="8815623" y="4755907"/>
              <a:ext cx="360040" cy="371834"/>
              <a:chOff x="3829441" y="2820172"/>
              <a:chExt cx="360040" cy="371834"/>
            </a:xfrm>
          </p:grpSpPr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54CF1BE6-0529-4A03-A7F4-1024FC52CBF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F9CCC328-F7DF-47D6-968C-0CDF64C1135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C9D915C2-D9DA-471C-8934-C5E590B9BF04}"/>
                </a:ext>
              </a:extLst>
            </p:cNvPr>
            <p:cNvSpPr/>
            <p:nvPr/>
          </p:nvSpPr>
          <p:spPr>
            <a:xfrm>
              <a:off x="7966620" y="480016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cxnSp>
          <p:nvCxnSpPr>
            <p:cNvPr id="180" name="Conector de Seta Reta 179">
              <a:extLst>
                <a:ext uri="{FF2B5EF4-FFF2-40B4-BE49-F238E27FC236}">
                  <a16:creationId xmlns:a16="http://schemas.microsoft.com/office/drawing/2014/main" id="{F8160F26-4A53-4987-93BF-11D36D187E93}"/>
                </a:ext>
              </a:extLst>
            </p:cNvPr>
            <p:cNvCxnSpPr>
              <a:cxnSpLocks/>
              <a:stCxn id="175" idx="6"/>
              <a:endCxn id="174" idx="2"/>
            </p:cNvCxnSpPr>
            <p:nvPr/>
          </p:nvCxnSpPr>
          <p:spPr>
            <a:xfrm flipV="1">
              <a:off x="5572739" y="4945306"/>
              <a:ext cx="59368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6563FAC3-9090-4127-B403-B83F4D9841D3}"/>
                </a:ext>
              </a:extLst>
            </p:cNvPr>
            <p:cNvSpPr/>
            <p:nvPr/>
          </p:nvSpPr>
          <p:spPr>
            <a:xfrm>
              <a:off x="5734372" y="460675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2" name="Conector de Seta Reta 181">
              <a:extLst>
                <a:ext uri="{FF2B5EF4-FFF2-40B4-BE49-F238E27FC236}">
                  <a16:creationId xmlns:a16="http://schemas.microsoft.com/office/drawing/2014/main" id="{C51BD2C1-7F24-4E20-BEDB-F0C59A579E5B}"/>
                </a:ext>
              </a:extLst>
            </p:cNvPr>
            <p:cNvCxnSpPr>
              <a:cxnSpLocks/>
              <a:stCxn id="179" idx="6"/>
              <a:endCxn id="194" idx="2"/>
            </p:cNvCxnSpPr>
            <p:nvPr/>
          </p:nvCxnSpPr>
          <p:spPr>
            <a:xfrm flipV="1">
              <a:off x="8254652" y="4941824"/>
              <a:ext cx="56097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39B7960D-4742-48B5-94A8-0B6EB3AA01D4}"/>
                </a:ext>
              </a:extLst>
            </p:cNvPr>
            <p:cNvSpPr/>
            <p:nvPr/>
          </p:nvSpPr>
          <p:spPr>
            <a:xfrm>
              <a:off x="8398668" y="460327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4" name="Conector: Curvo 183">
              <a:extLst>
                <a:ext uri="{FF2B5EF4-FFF2-40B4-BE49-F238E27FC236}">
                  <a16:creationId xmlns:a16="http://schemas.microsoft.com/office/drawing/2014/main" id="{1578535E-36F8-4483-8054-D9DD8866A710}"/>
                </a:ext>
              </a:extLst>
            </p:cNvPr>
            <p:cNvCxnSpPr>
              <a:cxnSpLocks/>
              <a:stCxn id="179" idx="0"/>
              <a:endCxn id="174" idx="0"/>
            </p:cNvCxnSpPr>
            <p:nvPr/>
          </p:nvCxnSpPr>
          <p:spPr>
            <a:xfrm rot="16200000" flipH="1" flipV="1">
              <a:off x="7209969" y="3900633"/>
              <a:ext cx="1134" cy="1800200"/>
            </a:xfrm>
            <a:prstGeom prst="curvedConnector3">
              <a:avLst>
                <a:gd name="adj1" fmla="val -39330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1198C244-F2E7-4D5E-864A-900C1D5E647D}"/>
                </a:ext>
              </a:extLst>
            </p:cNvPr>
            <p:cNvSpPr/>
            <p:nvPr/>
          </p:nvSpPr>
          <p:spPr>
            <a:xfrm>
              <a:off x="7050183" y="400807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6" name="Conector: Curvo 185">
              <a:extLst>
                <a:ext uri="{FF2B5EF4-FFF2-40B4-BE49-F238E27FC236}">
                  <a16:creationId xmlns:a16="http://schemas.microsoft.com/office/drawing/2014/main" id="{6558B7DC-B595-498F-9A36-A360AEA80C83}"/>
                </a:ext>
              </a:extLst>
            </p:cNvPr>
            <p:cNvCxnSpPr>
              <a:cxnSpLocks/>
              <a:stCxn id="175" idx="4"/>
              <a:endCxn id="194" idx="4"/>
            </p:cNvCxnSpPr>
            <p:nvPr/>
          </p:nvCxnSpPr>
          <p:spPr>
            <a:xfrm rot="16200000" flipH="1">
              <a:off x="7194143" y="3326240"/>
              <a:ext cx="36081" cy="3566920"/>
            </a:xfrm>
            <a:prstGeom prst="curvedConnector3">
              <a:avLst>
                <a:gd name="adj1" fmla="val 14727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35E7B4F2-22ED-4F2F-A223-7248720B3D09}"/>
                </a:ext>
              </a:extLst>
            </p:cNvPr>
            <p:cNvSpPr/>
            <p:nvPr/>
          </p:nvSpPr>
          <p:spPr>
            <a:xfrm>
              <a:off x="7041395" y="528161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28289C7C-FD79-4BAB-A299-1EBC3A8A9DE2}"/>
                </a:ext>
              </a:extLst>
            </p:cNvPr>
            <p:cNvSpPr/>
            <p:nvPr/>
          </p:nvSpPr>
          <p:spPr>
            <a:xfrm>
              <a:off x="7041395" y="480113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190" name="Conector de Seta Reta 189">
              <a:extLst>
                <a:ext uri="{FF2B5EF4-FFF2-40B4-BE49-F238E27FC236}">
                  <a16:creationId xmlns:a16="http://schemas.microsoft.com/office/drawing/2014/main" id="{C1A7762E-E99A-47F4-AFD6-14EB2A68E89A}"/>
                </a:ext>
              </a:extLst>
            </p:cNvPr>
            <p:cNvCxnSpPr>
              <a:cxnSpLocks/>
              <a:stCxn id="174" idx="6"/>
              <a:endCxn id="189" idx="2"/>
            </p:cNvCxnSpPr>
            <p:nvPr/>
          </p:nvCxnSpPr>
          <p:spPr>
            <a:xfrm flipV="1">
              <a:off x="6454452" y="4945138"/>
              <a:ext cx="586943" cy="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de Seta Reta 190">
              <a:extLst>
                <a:ext uri="{FF2B5EF4-FFF2-40B4-BE49-F238E27FC236}">
                  <a16:creationId xmlns:a16="http://schemas.microsoft.com/office/drawing/2014/main" id="{63615F33-8E81-4660-8219-D2131F61C26C}"/>
                </a:ext>
              </a:extLst>
            </p:cNvPr>
            <p:cNvCxnSpPr>
              <a:cxnSpLocks/>
              <a:stCxn id="189" idx="6"/>
              <a:endCxn id="179" idx="2"/>
            </p:cNvCxnSpPr>
            <p:nvPr/>
          </p:nvCxnSpPr>
          <p:spPr>
            <a:xfrm flipV="1">
              <a:off x="7329427" y="4944172"/>
              <a:ext cx="637193" cy="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E1E3A14F-BD2B-4179-8AE7-969A3CC92405}"/>
                </a:ext>
              </a:extLst>
            </p:cNvPr>
            <p:cNvSpPr/>
            <p:nvPr/>
          </p:nvSpPr>
          <p:spPr>
            <a:xfrm>
              <a:off x="6626158" y="461646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4B32873D-34CC-4597-A3F9-05B1D3CF80DB}"/>
                </a:ext>
              </a:extLst>
            </p:cNvPr>
            <p:cNvSpPr/>
            <p:nvPr/>
          </p:nvSpPr>
          <p:spPr>
            <a:xfrm>
              <a:off x="7410528" y="463185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EB8D7AA3-1278-49FA-847F-F1CCC377B0B1}"/>
              </a:ext>
            </a:extLst>
          </p:cNvPr>
          <p:cNvSpPr/>
          <p:nvPr/>
        </p:nvSpPr>
        <p:spPr>
          <a:xfrm>
            <a:off x="1620905" y="3990202"/>
            <a:ext cx="519358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84BF4B1-8297-43CF-BDCC-23C37B674C58}"/>
              </a:ext>
            </a:extLst>
          </p:cNvPr>
          <p:cNvSpPr txBox="1"/>
          <p:nvPr/>
        </p:nvSpPr>
        <p:spPr>
          <a:xfrm>
            <a:off x="1675937" y="398497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94A958D8-2F36-48AE-BEC9-F8A796C455BA}"/>
              </a:ext>
            </a:extLst>
          </p:cNvPr>
          <p:cNvSpPr txBox="1"/>
          <p:nvPr/>
        </p:nvSpPr>
        <p:spPr>
          <a:xfrm>
            <a:off x="4767552" y="398497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C3EF40E-12F1-4967-82E6-60D4279C0655}"/>
              </a:ext>
            </a:extLst>
          </p:cNvPr>
          <p:cNvSpPr txBox="1"/>
          <p:nvPr/>
        </p:nvSpPr>
        <p:spPr>
          <a:xfrm>
            <a:off x="4916131" y="398497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3B3DC3A8-E6A3-4E34-82E4-4CBD3A7A8957}"/>
              </a:ext>
            </a:extLst>
          </p:cNvPr>
          <p:cNvSpPr/>
          <p:nvPr/>
        </p:nvSpPr>
        <p:spPr>
          <a:xfrm>
            <a:off x="1620906" y="4339920"/>
            <a:ext cx="5193584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6FC4860E-F333-4634-A63A-8E58FF5D4922}"/>
              </a:ext>
            </a:extLst>
          </p:cNvPr>
          <p:cNvSpPr txBox="1"/>
          <p:nvPr/>
        </p:nvSpPr>
        <p:spPr>
          <a:xfrm>
            <a:off x="1675937" y="433468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A028B082-515D-4ACF-AE02-B13B6DDDBA7C}"/>
              </a:ext>
            </a:extLst>
          </p:cNvPr>
          <p:cNvSpPr txBox="1"/>
          <p:nvPr/>
        </p:nvSpPr>
        <p:spPr>
          <a:xfrm>
            <a:off x="5555327" y="399193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11A9D2C3-E32C-462E-ADE5-1B714787BB2F}"/>
              </a:ext>
            </a:extLst>
          </p:cNvPr>
          <p:cNvSpPr txBox="1"/>
          <p:nvPr/>
        </p:nvSpPr>
        <p:spPr>
          <a:xfrm>
            <a:off x="5700461" y="398497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790C9A63-8492-4CDA-BF3B-059DE727AC43}"/>
              </a:ext>
            </a:extLst>
          </p:cNvPr>
          <p:cNvSpPr txBox="1"/>
          <p:nvPr/>
        </p:nvSpPr>
        <p:spPr>
          <a:xfrm>
            <a:off x="4798268" y="433195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C1CB22FD-B33C-4F70-A1A0-7F68C513F4A6}"/>
              </a:ext>
            </a:extLst>
          </p:cNvPr>
          <p:cNvSpPr txBox="1"/>
          <p:nvPr/>
        </p:nvSpPr>
        <p:spPr>
          <a:xfrm>
            <a:off x="5446340" y="4331950"/>
            <a:ext cx="623851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2F494257-7A44-4B63-8A75-17B4E65DA07B}"/>
              </a:ext>
            </a:extLst>
          </p:cNvPr>
          <p:cNvSpPr txBox="1"/>
          <p:nvPr/>
        </p:nvSpPr>
        <p:spPr>
          <a:xfrm>
            <a:off x="8950194" y="337169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{2}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AD688F54-13C3-4329-A97D-3123446A7961}"/>
              </a:ext>
            </a:extLst>
          </p:cNvPr>
          <p:cNvSpPr/>
          <p:nvPr/>
        </p:nvSpPr>
        <p:spPr>
          <a:xfrm>
            <a:off x="1620259" y="4755167"/>
            <a:ext cx="519358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70DFEA7C-0956-437B-99F6-84E1DB5597FD}"/>
              </a:ext>
            </a:extLst>
          </p:cNvPr>
          <p:cNvSpPr txBox="1"/>
          <p:nvPr/>
        </p:nvSpPr>
        <p:spPr>
          <a:xfrm>
            <a:off x="1675291" y="4749935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A9D1BF0D-544F-4CCE-9E85-6C7402AAF736}"/>
              </a:ext>
            </a:extLst>
          </p:cNvPr>
          <p:cNvSpPr txBox="1"/>
          <p:nvPr/>
        </p:nvSpPr>
        <p:spPr>
          <a:xfrm>
            <a:off x="4810321" y="4749935"/>
            <a:ext cx="636019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BE172055-0BC5-4602-8C9A-F01C351AD67E}"/>
              </a:ext>
            </a:extLst>
          </p:cNvPr>
          <p:cNvSpPr/>
          <p:nvPr/>
        </p:nvSpPr>
        <p:spPr>
          <a:xfrm>
            <a:off x="1620260" y="5104885"/>
            <a:ext cx="5193584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FF2C2C7A-784A-4310-B279-8D153C2BDF33}"/>
              </a:ext>
            </a:extLst>
          </p:cNvPr>
          <p:cNvSpPr txBox="1"/>
          <p:nvPr/>
        </p:nvSpPr>
        <p:spPr>
          <a:xfrm>
            <a:off x="1675291" y="509965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F635B76E-5657-4B95-8BD3-45A2A14D22EC}"/>
              </a:ext>
            </a:extLst>
          </p:cNvPr>
          <p:cNvSpPr txBox="1"/>
          <p:nvPr/>
        </p:nvSpPr>
        <p:spPr>
          <a:xfrm>
            <a:off x="5458393" y="4749935"/>
            <a:ext cx="275979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5B1A36A5-134D-43B9-82F3-D13EFD9F27B3}"/>
              </a:ext>
            </a:extLst>
          </p:cNvPr>
          <p:cNvSpPr txBox="1"/>
          <p:nvPr/>
        </p:nvSpPr>
        <p:spPr>
          <a:xfrm>
            <a:off x="4915008" y="5096915"/>
            <a:ext cx="637664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3D05A73F-7523-4725-A2F1-E08DD2D1EC36}"/>
              </a:ext>
            </a:extLst>
          </p:cNvPr>
          <p:cNvSpPr txBox="1"/>
          <p:nvPr/>
        </p:nvSpPr>
        <p:spPr>
          <a:xfrm>
            <a:off x="4766906" y="510488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BF0D74E1-915D-494B-A940-A108F0F7DAF9}"/>
              </a:ext>
            </a:extLst>
          </p:cNvPr>
          <p:cNvSpPr txBox="1"/>
          <p:nvPr/>
        </p:nvSpPr>
        <p:spPr>
          <a:xfrm>
            <a:off x="5576892" y="510072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1,</a:t>
            </a:r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07A80895-D6BB-4661-8701-6C5F77E2211A}"/>
              </a:ext>
            </a:extLst>
          </p:cNvPr>
          <p:cNvSpPr txBox="1"/>
          <p:nvPr/>
        </p:nvSpPr>
        <p:spPr>
          <a:xfrm>
            <a:off x="5793006" y="510072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3,</a:t>
            </a: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AD2E78CB-7701-4476-B93A-7E90CBFD3FD0}"/>
              </a:ext>
            </a:extLst>
          </p:cNvPr>
          <p:cNvSpPr txBox="1"/>
          <p:nvPr/>
        </p:nvSpPr>
        <p:spPr>
          <a:xfrm>
            <a:off x="6026451" y="5100725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C6B4CB8A-06A6-46FF-BAEE-095E61239985}"/>
              </a:ext>
            </a:extLst>
          </p:cNvPr>
          <p:cNvSpPr txBox="1"/>
          <p:nvPr/>
        </p:nvSpPr>
        <p:spPr>
          <a:xfrm>
            <a:off x="6165774" y="5096914"/>
            <a:ext cx="57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C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1FDA6026-2C7D-4615-A05B-9A5D20C3B847}"/>
              </a:ext>
            </a:extLst>
          </p:cNvPr>
          <p:cNvSpPr txBox="1"/>
          <p:nvPr/>
        </p:nvSpPr>
        <p:spPr>
          <a:xfrm>
            <a:off x="8946728" y="3679469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{1,3,4}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6046828D-DDBA-46A3-A8A1-CDA4DB129998}"/>
              </a:ext>
            </a:extLst>
          </p:cNvPr>
          <p:cNvSpPr/>
          <p:nvPr/>
        </p:nvSpPr>
        <p:spPr>
          <a:xfrm>
            <a:off x="1620259" y="5506722"/>
            <a:ext cx="5193587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5AE77-4D59-41EB-8769-802561545C96}"/>
              </a:ext>
            </a:extLst>
          </p:cNvPr>
          <p:cNvSpPr txBox="1"/>
          <p:nvPr/>
        </p:nvSpPr>
        <p:spPr>
          <a:xfrm>
            <a:off x="1675291" y="550149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4501D94A-17A2-4140-A1EE-F7033533D904}"/>
              </a:ext>
            </a:extLst>
          </p:cNvPr>
          <p:cNvSpPr/>
          <p:nvPr/>
        </p:nvSpPr>
        <p:spPr>
          <a:xfrm>
            <a:off x="1620260" y="5856440"/>
            <a:ext cx="5193584" cy="3132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6673895-F2C2-4509-84DF-E7F54D579C04}"/>
              </a:ext>
            </a:extLst>
          </p:cNvPr>
          <p:cNvSpPr txBox="1"/>
          <p:nvPr/>
        </p:nvSpPr>
        <p:spPr>
          <a:xfrm>
            <a:off x="1675291" y="585120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EC45F39-9746-4EF1-9A3F-13B7C7E83405}"/>
              </a:ext>
            </a:extLst>
          </p:cNvPr>
          <p:cNvSpPr txBox="1"/>
          <p:nvPr/>
        </p:nvSpPr>
        <p:spPr>
          <a:xfrm>
            <a:off x="4764897" y="5509460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E88BE61-99C3-4A91-93E3-6B8BFABBA2B5}"/>
              </a:ext>
            </a:extLst>
          </p:cNvPr>
          <p:cNvSpPr txBox="1"/>
          <p:nvPr/>
        </p:nvSpPr>
        <p:spPr>
          <a:xfrm>
            <a:off x="4913476" y="550946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D59FB10-3C8C-49E9-A3D4-87E107C086C2}"/>
              </a:ext>
            </a:extLst>
          </p:cNvPr>
          <p:cNvSpPr txBox="1"/>
          <p:nvPr/>
        </p:nvSpPr>
        <p:spPr>
          <a:xfrm>
            <a:off x="5552672" y="5516424"/>
            <a:ext cx="264732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C6B4268-4C69-4CB8-A9F2-09930E7B0EBE}"/>
              </a:ext>
            </a:extLst>
          </p:cNvPr>
          <p:cNvSpPr txBox="1"/>
          <p:nvPr/>
        </p:nvSpPr>
        <p:spPr>
          <a:xfrm>
            <a:off x="5697806" y="5509460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 = B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9FA70B2-5282-486A-B786-4B3B4C94159D}"/>
              </a:ext>
            </a:extLst>
          </p:cNvPr>
          <p:cNvSpPr txBox="1"/>
          <p:nvPr/>
        </p:nvSpPr>
        <p:spPr>
          <a:xfrm>
            <a:off x="4810321" y="58485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}) = {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DBB761B-A78B-4B68-ABD1-90C689A3AE55}"/>
              </a:ext>
            </a:extLst>
          </p:cNvPr>
          <p:cNvSpPr txBox="1"/>
          <p:nvPr/>
        </p:nvSpPr>
        <p:spPr>
          <a:xfrm>
            <a:off x="5458393" y="5848507"/>
            <a:ext cx="746710" cy="30777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DD452CA-2C1D-498E-89A8-5FD281E7AAAB}"/>
              </a:ext>
            </a:extLst>
          </p:cNvPr>
          <p:cNvSpPr txBox="1"/>
          <p:nvPr/>
        </p:nvSpPr>
        <p:spPr>
          <a:xfrm>
            <a:off x="10361789" y="2677641"/>
            <a:ext cx="422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09622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  <p:bldP spid="151" grpId="0"/>
      <p:bldP spid="158" grpId="0"/>
      <p:bldP spid="166" grpId="0"/>
      <p:bldP spid="167" grpId="0"/>
      <p:bldP spid="168" grpId="0"/>
      <p:bldP spid="171" grpId="0"/>
      <p:bldP spid="196" grpId="0" animBg="1"/>
      <p:bldP spid="197" grpId="0"/>
      <p:bldP spid="198" grpId="0"/>
      <p:bldP spid="200" grpId="0"/>
      <p:bldP spid="201" grpId="0" animBg="1"/>
      <p:bldP spid="202" grpId="0"/>
      <p:bldP spid="203" grpId="0"/>
      <p:bldP spid="209" grpId="0"/>
      <p:bldP spid="212" grpId="0"/>
      <p:bldP spid="219" grpId="0"/>
      <p:bldP spid="222" grpId="0"/>
      <p:bldP spid="223" grpId="0" animBg="1"/>
      <p:bldP spid="224" grpId="0"/>
      <p:bldP spid="226" grpId="0"/>
      <p:bldP spid="227" grpId="0" animBg="1"/>
      <p:bldP spid="228" grpId="0"/>
      <p:bldP spid="230" grpId="0"/>
      <p:bldP spid="231" grpId="0"/>
      <p:bldP spid="233" grpId="0"/>
      <p:bldP spid="234" grpId="0"/>
      <p:bldP spid="235" grpId="0"/>
      <p:bldP spid="236" grpId="0"/>
      <p:bldP spid="237" grpId="0"/>
      <p:bldP spid="238" grpId="0"/>
      <p:bldP spid="69" grpId="0" animBg="1"/>
      <p:bldP spid="70" grpId="0"/>
      <p:bldP spid="72" grpId="0" animBg="1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BA9E8DCD-332F-45BF-A7DD-57E15E2BDA4D}"/>
              </a:ext>
            </a:extLst>
          </p:cNvPr>
          <p:cNvSpPr/>
          <p:nvPr/>
        </p:nvSpPr>
        <p:spPr>
          <a:xfrm>
            <a:off x="8950194" y="5463392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E0E559E7-C3D1-41B6-9A1D-BA40F34B0B49}"/>
              </a:ext>
            </a:extLst>
          </p:cNvPr>
          <p:cNvSpPr/>
          <p:nvPr/>
        </p:nvSpPr>
        <p:spPr>
          <a:xfrm>
            <a:off x="8950194" y="5637893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83F7AD30-0164-44B3-A3D7-4CDDCC9614BA}"/>
              </a:ext>
            </a:extLst>
          </p:cNvPr>
          <p:cNvSpPr/>
          <p:nvPr/>
        </p:nvSpPr>
        <p:spPr>
          <a:xfrm>
            <a:off x="8950194" y="5805334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217EBC-CD90-4109-A169-F310CAB6CA6A}"/>
              </a:ext>
            </a:extLst>
          </p:cNvPr>
          <p:cNvSpPr/>
          <p:nvPr/>
        </p:nvSpPr>
        <p:spPr>
          <a:xfrm>
            <a:off x="8950194" y="5302926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90AE8CF6-1CE0-49DF-AC4A-F77AFFA38133}"/>
              </a:ext>
            </a:extLst>
          </p:cNvPr>
          <p:cNvSpPr/>
          <p:nvPr/>
        </p:nvSpPr>
        <p:spPr>
          <a:xfrm>
            <a:off x="8950194" y="5131900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19AC7BB7-E672-4941-8646-6FF87A31E5A8}"/>
              </a:ext>
            </a:extLst>
          </p:cNvPr>
          <p:cNvSpPr/>
          <p:nvPr/>
        </p:nvSpPr>
        <p:spPr>
          <a:xfrm>
            <a:off x="8950194" y="4964459"/>
            <a:ext cx="1908721" cy="173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0888A-655C-4350-91D7-C7405DAD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25B6D9-1285-40CF-9B7E-AE9536A6C3F0}"/>
              </a:ext>
            </a:extLst>
          </p:cNvPr>
          <p:cNvSpPr/>
          <p:nvPr/>
        </p:nvSpPr>
        <p:spPr>
          <a:xfrm>
            <a:off x="8946728" y="2670289"/>
            <a:ext cx="2599724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172A84-BF19-4972-BC53-F6AEF4DD9790}"/>
              </a:ext>
            </a:extLst>
          </p:cNvPr>
          <p:cNvSpPr txBox="1"/>
          <p:nvPr/>
        </p:nvSpPr>
        <p:spPr>
          <a:xfrm>
            <a:off x="9150801" y="267777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552CAF-D047-47BA-975E-EB57FB46B44C}"/>
              </a:ext>
            </a:extLst>
          </p:cNvPr>
          <p:cNvSpPr txBox="1"/>
          <p:nvPr/>
        </p:nvSpPr>
        <p:spPr>
          <a:xfrm>
            <a:off x="10242872" y="2677641"/>
            <a:ext cx="299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194333-1B8A-4E9E-8A64-B0F3B0D7D9F8}"/>
              </a:ext>
            </a:extLst>
          </p:cNvPr>
          <p:cNvSpPr txBox="1"/>
          <p:nvPr/>
        </p:nvSpPr>
        <p:spPr>
          <a:xfrm>
            <a:off x="8942807" y="309282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9B4E4D-57E3-49D2-A22F-501B21B824BC}"/>
              </a:ext>
            </a:extLst>
          </p:cNvPr>
          <p:cNvSpPr txBox="1"/>
          <p:nvPr/>
        </p:nvSpPr>
        <p:spPr>
          <a:xfrm>
            <a:off x="10564684" y="2677641"/>
            <a:ext cx="638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,C }</a:t>
            </a:r>
            <a:endParaRPr lang="pt-BR" sz="1600" dirty="0"/>
          </a:p>
        </p:txBody>
      </p:sp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28A5A0CA-493F-494F-AD61-5F09E9866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56588"/>
              </p:ext>
            </p:extLst>
          </p:nvPr>
        </p:nvGraphicFramePr>
        <p:xfrm>
          <a:off x="8944864" y="4712973"/>
          <a:ext cx="1914051" cy="57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4E7BE4-D86D-4C99-B791-EB358FE1B396}"/>
              </a:ext>
            </a:extLst>
          </p:cNvPr>
          <p:cNvSpPr txBox="1"/>
          <p:nvPr/>
        </p:nvSpPr>
        <p:spPr>
          <a:xfrm>
            <a:off x="9301994" y="4265449"/>
            <a:ext cx="1206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1600" b="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tran</a:t>
            </a:r>
            <a:endParaRPr lang="pt-BR" sz="1600" b="0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969FDBF-03AE-4844-801E-CDB1E9BCC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28442"/>
              </p:ext>
            </p:extLst>
          </p:nvPr>
        </p:nvGraphicFramePr>
        <p:xfrm>
          <a:off x="8944865" y="5292093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0E0CD08-C69D-4C1A-9F62-813F07E51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4239"/>
              </p:ext>
            </p:extLst>
          </p:nvPr>
        </p:nvGraphicFramePr>
        <p:xfrm>
          <a:off x="8944865" y="5627373"/>
          <a:ext cx="1914051" cy="33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781907510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416766524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556786389"/>
                    </a:ext>
                  </a:extLst>
                </a:gridCol>
              </a:tblGrid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25549"/>
                  </a:ext>
                </a:extLst>
              </a:tr>
              <a:tr h="14592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625671992"/>
                  </a:ext>
                </a:extLst>
              </a:tr>
            </a:tbl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C10E6F3-5FFF-49DF-BA07-02EA2CB214CD}"/>
              </a:ext>
            </a:extLst>
          </p:cNvPr>
          <p:cNvGrpSpPr/>
          <p:nvPr/>
        </p:nvGrpSpPr>
        <p:grpSpPr>
          <a:xfrm>
            <a:off x="1558956" y="1644470"/>
            <a:ext cx="4884439" cy="1612096"/>
            <a:chOff x="4291224" y="4008075"/>
            <a:chExt cx="4884439" cy="16120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0BC3AA-BE62-4D98-B908-9A9171B0093B}"/>
                </a:ext>
              </a:extLst>
            </p:cNvPr>
            <p:cNvSpPr/>
            <p:nvPr/>
          </p:nvSpPr>
          <p:spPr>
            <a:xfrm>
              <a:off x="6166420" y="48013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21233F-AD29-443C-BB64-4C739E198A0D}"/>
                </a:ext>
              </a:extLst>
            </p:cNvPr>
            <p:cNvSpPr/>
            <p:nvPr/>
          </p:nvSpPr>
          <p:spPr>
            <a:xfrm>
              <a:off x="5284707" y="48036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BC1713C-D83F-42FE-83B0-FE7979BA4640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349805" y="4947654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2817ED1-7378-4923-A4CD-D0EEEABF1486}"/>
                </a:ext>
              </a:extLst>
            </p:cNvPr>
            <p:cNvSpPr txBox="1"/>
            <p:nvPr/>
          </p:nvSpPr>
          <p:spPr>
            <a:xfrm>
              <a:off x="4291224" y="463928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2FEBA68-6417-4348-B84B-56D821D1FD30}"/>
                </a:ext>
              </a:extLst>
            </p:cNvPr>
            <p:cNvGrpSpPr/>
            <p:nvPr/>
          </p:nvGrpSpPr>
          <p:grpSpPr>
            <a:xfrm>
              <a:off x="8815623" y="4755907"/>
              <a:ext cx="360040" cy="371834"/>
              <a:chOff x="3829441" y="2820172"/>
              <a:chExt cx="360040" cy="371834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DE2D40E-1202-4FCE-9393-4E45D3F7C97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F5029BE6-E06C-43F5-8E77-D0B20EE2D1E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15B7264-85E4-4D65-A3BB-31B66F811F29}"/>
                </a:ext>
              </a:extLst>
            </p:cNvPr>
            <p:cNvSpPr/>
            <p:nvPr/>
          </p:nvSpPr>
          <p:spPr>
            <a:xfrm>
              <a:off x="7966620" y="480016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95B78DD-782E-420B-B415-793BB60D2CCB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 flipV="1">
              <a:off x="5572739" y="4945306"/>
              <a:ext cx="59368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5E9F75-48CC-478D-816D-857072C0519B}"/>
                </a:ext>
              </a:extLst>
            </p:cNvPr>
            <p:cNvSpPr/>
            <p:nvPr/>
          </p:nvSpPr>
          <p:spPr>
            <a:xfrm>
              <a:off x="5734372" y="460675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09196D3-A21F-41AD-A733-866F047BEBE5}"/>
                </a:ext>
              </a:extLst>
            </p:cNvPr>
            <p:cNvCxnSpPr>
              <a:cxnSpLocks/>
              <a:stCxn id="22" idx="6"/>
              <a:endCxn id="36" idx="2"/>
            </p:cNvCxnSpPr>
            <p:nvPr/>
          </p:nvCxnSpPr>
          <p:spPr>
            <a:xfrm flipV="1">
              <a:off x="8254652" y="4941824"/>
              <a:ext cx="560971" cy="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639A3D2-7D43-4195-9733-6CECDF1B2AD8}"/>
                </a:ext>
              </a:extLst>
            </p:cNvPr>
            <p:cNvSpPr/>
            <p:nvPr/>
          </p:nvSpPr>
          <p:spPr>
            <a:xfrm>
              <a:off x="8398668" y="460327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932766ED-F8D7-43B6-AA1C-9B817EC6B517}"/>
                </a:ext>
              </a:extLst>
            </p:cNvPr>
            <p:cNvCxnSpPr>
              <a:cxnSpLocks/>
              <a:stCxn id="22" idx="0"/>
              <a:endCxn id="17" idx="0"/>
            </p:cNvCxnSpPr>
            <p:nvPr/>
          </p:nvCxnSpPr>
          <p:spPr>
            <a:xfrm rot="16200000" flipH="1" flipV="1">
              <a:off x="7209969" y="3900633"/>
              <a:ext cx="1134" cy="1800200"/>
            </a:xfrm>
            <a:prstGeom prst="curvedConnector3">
              <a:avLst>
                <a:gd name="adj1" fmla="val -39330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8D6E9E3-BC57-4182-8BBC-FB502F1CCFFB}"/>
                </a:ext>
              </a:extLst>
            </p:cNvPr>
            <p:cNvSpPr/>
            <p:nvPr/>
          </p:nvSpPr>
          <p:spPr>
            <a:xfrm>
              <a:off x="7050183" y="400807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8FC0AF8B-9965-47ED-8EE6-2A0436D78EBC}"/>
                </a:ext>
              </a:extLst>
            </p:cNvPr>
            <p:cNvCxnSpPr>
              <a:cxnSpLocks/>
              <a:stCxn id="18" idx="4"/>
              <a:endCxn id="36" idx="4"/>
            </p:cNvCxnSpPr>
            <p:nvPr/>
          </p:nvCxnSpPr>
          <p:spPr>
            <a:xfrm rot="16200000" flipH="1">
              <a:off x="7194143" y="3326240"/>
              <a:ext cx="36081" cy="3566920"/>
            </a:xfrm>
            <a:prstGeom prst="curvedConnector3">
              <a:avLst>
                <a:gd name="adj1" fmla="val 14727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96CBF8C-B6D7-4681-9E05-ED3373AC161E}"/>
                </a:ext>
              </a:extLst>
            </p:cNvPr>
            <p:cNvSpPr/>
            <p:nvPr/>
          </p:nvSpPr>
          <p:spPr>
            <a:xfrm>
              <a:off x="7041395" y="528161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B91034F-F032-44F8-A1FA-9E45745E2FAB}"/>
                </a:ext>
              </a:extLst>
            </p:cNvPr>
            <p:cNvSpPr/>
            <p:nvPr/>
          </p:nvSpPr>
          <p:spPr>
            <a:xfrm>
              <a:off x="7041395" y="480113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4992947C-0C20-43ED-B0AF-E0B5587764A2}"/>
                </a:ext>
              </a:extLst>
            </p:cNvPr>
            <p:cNvCxnSpPr>
              <a:cxnSpLocks/>
              <a:stCxn id="17" idx="6"/>
              <a:endCxn id="31" idx="2"/>
            </p:cNvCxnSpPr>
            <p:nvPr/>
          </p:nvCxnSpPr>
          <p:spPr>
            <a:xfrm flipV="1">
              <a:off x="6454452" y="4945138"/>
              <a:ext cx="586943" cy="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014A10AC-1904-4BF5-8454-11A4B114E2D5}"/>
                </a:ext>
              </a:extLst>
            </p:cNvPr>
            <p:cNvCxnSpPr>
              <a:cxnSpLocks/>
              <a:stCxn id="31" idx="6"/>
              <a:endCxn id="22" idx="2"/>
            </p:cNvCxnSpPr>
            <p:nvPr/>
          </p:nvCxnSpPr>
          <p:spPr>
            <a:xfrm flipV="1">
              <a:off x="7329427" y="4944172"/>
              <a:ext cx="637193" cy="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B0CABF1-BEC1-4074-BDAB-1297FADE68C9}"/>
                </a:ext>
              </a:extLst>
            </p:cNvPr>
            <p:cNvSpPr/>
            <p:nvPr/>
          </p:nvSpPr>
          <p:spPr>
            <a:xfrm>
              <a:off x="6626158" y="461646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33C75E6-1C55-4120-B03E-29251F29EF26}"/>
                </a:ext>
              </a:extLst>
            </p:cNvPr>
            <p:cNvSpPr/>
            <p:nvPr/>
          </p:nvSpPr>
          <p:spPr>
            <a:xfrm>
              <a:off x="7410528" y="463185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5FBD826-79A9-4854-A250-B5C3215F665F}"/>
              </a:ext>
            </a:extLst>
          </p:cNvPr>
          <p:cNvSpPr txBox="1"/>
          <p:nvPr/>
        </p:nvSpPr>
        <p:spPr>
          <a:xfrm>
            <a:off x="8950194" y="3371692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{2}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EC1D36F-AED9-41AB-82AC-62195BFC96F4}"/>
              </a:ext>
            </a:extLst>
          </p:cNvPr>
          <p:cNvSpPr txBox="1"/>
          <p:nvPr/>
        </p:nvSpPr>
        <p:spPr>
          <a:xfrm>
            <a:off x="8946728" y="3679469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{1,3,4}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EB25179-7C19-440B-842B-1528214C2D50}"/>
              </a:ext>
            </a:extLst>
          </p:cNvPr>
          <p:cNvSpPr txBox="1"/>
          <p:nvPr/>
        </p:nvSpPr>
        <p:spPr>
          <a:xfrm>
            <a:off x="10361789" y="2677641"/>
            <a:ext cx="422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,B</a:t>
            </a:r>
            <a:endParaRPr lang="pt-BR" sz="1600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ECBDB7E-55F6-4EC1-B4D1-2571224BB195}"/>
              </a:ext>
            </a:extLst>
          </p:cNvPr>
          <p:cNvSpPr/>
          <p:nvPr/>
        </p:nvSpPr>
        <p:spPr>
          <a:xfrm>
            <a:off x="2331583" y="4676447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77AC820-4715-4292-ADF4-1F169B80F604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1663675" y="4816616"/>
            <a:ext cx="631767" cy="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3087D364-8280-4327-9213-0D57273A42B4}"/>
              </a:ext>
            </a:extLst>
          </p:cNvPr>
          <p:cNvSpPr/>
          <p:nvPr/>
        </p:nvSpPr>
        <p:spPr>
          <a:xfrm>
            <a:off x="3483711" y="4676447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+mj-lt"/>
              </a:rPr>
              <a:t>B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66B2C07-AC79-4C8D-957A-B65D1A1F4332}"/>
              </a:ext>
            </a:extLst>
          </p:cNvPr>
          <p:cNvSpPr txBox="1"/>
          <p:nvPr/>
        </p:nvSpPr>
        <p:spPr>
          <a:xfrm>
            <a:off x="1612705" y="450011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início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847E713-631E-42A8-ACB6-B5A3082C3AAB}"/>
              </a:ext>
            </a:extLst>
          </p:cNvPr>
          <p:cNvCxnSpPr>
            <a:cxnSpLocks/>
            <a:stCxn id="72" idx="6"/>
            <a:endCxn id="44" idx="2"/>
          </p:cNvCxnSpPr>
          <p:nvPr/>
        </p:nvCxnSpPr>
        <p:spPr>
          <a:xfrm>
            <a:off x="2655482" y="4816616"/>
            <a:ext cx="828229" cy="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1AC4432-89F0-48CC-9610-406D5135446D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3771743" y="4820453"/>
            <a:ext cx="796404" cy="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17C7ABD-3A0A-4F53-BEEA-486BFDAD34FA}"/>
              </a:ext>
            </a:extLst>
          </p:cNvPr>
          <p:cNvSpPr txBox="1"/>
          <p:nvPr/>
        </p:nvSpPr>
        <p:spPr>
          <a:xfrm>
            <a:off x="4041209" y="451396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4343"/>
                </a:solidFill>
              </a:rPr>
              <a:t>b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EC723EC-AF10-4F61-9C68-EB55AAB07E5C}"/>
              </a:ext>
            </a:extLst>
          </p:cNvPr>
          <p:cNvSpPr/>
          <p:nvPr/>
        </p:nvSpPr>
        <p:spPr>
          <a:xfrm>
            <a:off x="4604150" y="4676447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+mj-lt"/>
              </a:rPr>
              <a:t>C</a:t>
            </a:r>
            <a:endParaRPr lang="pt-BR" sz="2000" dirty="0">
              <a:latin typeface="+mj-lt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C31EB92-5673-4242-823A-18609775762A}"/>
              </a:ext>
            </a:extLst>
          </p:cNvPr>
          <p:cNvSpPr txBox="1"/>
          <p:nvPr/>
        </p:nvSpPr>
        <p:spPr>
          <a:xfrm>
            <a:off x="2876062" y="4486399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4343"/>
                </a:solidFill>
              </a:rPr>
              <a:t>a</a:t>
            </a:r>
          </a:p>
        </p:txBody>
      </p: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090F30D3-4D85-4F9B-89E3-23A8E133F9FF}"/>
              </a:ext>
            </a:extLst>
          </p:cNvPr>
          <p:cNvCxnSpPr>
            <a:cxnSpLocks/>
            <a:stCxn id="73" idx="4"/>
            <a:endCxn id="44" idx="5"/>
          </p:cNvCxnSpPr>
          <p:nvPr/>
        </p:nvCxnSpPr>
        <p:spPr>
          <a:xfrm rot="5400000" flipH="1">
            <a:off x="4196029" y="4455815"/>
            <a:ext cx="85672" cy="1018605"/>
          </a:xfrm>
          <a:prstGeom prst="curvedConnector3">
            <a:avLst>
              <a:gd name="adj1" fmla="val -266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8470A7D-1C9F-48AE-B296-E726564D284F}"/>
              </a:ext>
            </a:extLst>
          </p:cNvPr>
          <p:cNvSpPr txBox="1"/>
          <p:nvPr/>
        </p:nvSpPr>
        <p:spPr>
          <a:xfrm>
            <a:off x="4097682" y="488126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4343"/>
                </a:solidFill>
              </a:rPr>
              <a:t>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80AA84A-9421-4332-8D26-7B6560A3F45C}"/>
              </a:ext>
            </a:extLst>
          </p:cNvPr>
          <p:cNvSpPr txBox="1"/>
          <p:nvPr/>
        </p:nvSpPr>
        <p:spPr>
          <a:xfrm>
            <a:off x="5462339" y="4357179"/>
            <a:ext cx="215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a expressão regular (</a:t>
            </a:r>
            <a:r>
              <a:rPr lang="pt-BR" dirty="0" err="1"/>
              <a:t>ab</a:t>
            </a:r>
            <a:r>
              <a:rPr lang="pt-BR" dirty="0"/>
              <a:t>)*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25B72F3E-B812-4959-81D3-A399B371C41D}"/>
              </a:ext>
            </a:extLst>
          </p:cNvPr>
          <p:cNvSpPr/>
          <p:nvPr/>
        </p:nvSpPr>
        <p:spPr>
          <a:xfrm>
            <a:off x="2295442" y="4630699"/>
            <a:ext cx="360040" cy="3718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73B365F-2E19-4151-A999-2979CF21C9E9}"/>
              </a:ext>
            </a:extLst>
          </p:cNvPr>
          <p:cNvSpPr/>
          <p:nvPr/>
        </p:nvSpPr>
        <p:spPr>
          <a:xfrm>
            <a:off x="4568147" y="4636119"/>
            <a:ext cx="360040" cy="37183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pic>
        <p:nvPicPr>
          <p:cNvPr id="77" name="Gráfico 76" descr="Selo Tick1 com preenchimento sólido">
            <a:extLst>
              <a:ext uri="{FF2B5EF4-FFF2-40B4-BE49-F238E27FC236}">
                <a16:creationId xmlns:a16="http://schemas.microsoft.com/office/drawing/2014/main" id="{480DF56F-6080-44F5-8261-6285A41D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4983932"/>
            <a:ext cx="136301" cy="136301"/>
          </a:xfrm>
          <a:prstGeom prst="rect">
            <a:avLst/>
          </a:prstGeom>
        </p:spPr>
      </p:pic>
      <p:pic>
        <p:nvPicPr>
          <p:cNvPr id="78" name="Gráfico 77" descr="Selo Tick1 com preenchimento sólido">
            <a:extLst>
              <a:ext uri="{FF2B5EF4-FFF2-40B4-BE49-F238E27FC236}">
                <a16:creationId xmlns:a16="http://schemas.microsoft.com/office/drawing/2014/main" id="{F045D4F7-5A6D-4A2F-AE7F-8FD6FD37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5155548"/>
            <a:ext cx="136301" cy="136301"/>
          </a:xfrm>
          <a:prstGeom prst="rect">
            <a:avLst/>
          </a:prstGeom>
        </p:spPr>
      </p:pic>
      <p:pic>
        <p:nvPicPr>
          <p:cNvPr id="79" name="Gráfico 78" descr="Selo Tick1 com preenchimento sólido">
            <a:extLst>
              <a:ext uri="{FF2B5EF4-FFF2-40B4-BE49-F238E27FC236}">
                <a16:creationId xmlns:a16="http://schemas.microsoft.com/office/drawing/2014/main" id="{3E544CFA-01E0-4F40-AB7B-36642971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5319212"/>
            <a:ext cx="136301" cy="136301"/>
          </a:xfrm>
          <a:prstGeom prst="rect">
            <a:avLst/>
          </a:prstGeom>
        </p:spPr>
      </p:pic>
      <p:pic>
        <p:nvPicPr>
          <p:cNvPr id="80" name="Gráfico 79" descr="Selo Tick1 com preenchimento sólido">
            <a:extLst>
              <a:ext uri="{FF2B5EF4-FFF2-40B4-BE49-F238E27FC236}">
                <a16:creationId xmlns:a16="http://schemas.microsoft.com/office/drawing/2014/main" id="{BFC006D4-5255-4CDC-922D-111ECBCD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5486691"/>
            <a:ext cx="136301" cy="136301"/>
          </a:xfrm>
          <a:prstGeom prst="rect">
            <a:avLst/>
          </a:prstGeom>
        </p:spPr>
      </p:pic>
      <p:pic>
        <p:nvPicPr>
          <p:cNvPr id="81" name="Gráfico 80" descr="Selo Tick1 com preenchimento sólido">
            <a:extLst>
              <a:ext uri="{FF2B5EF4-FFF2-40B4-BE49-F238E27FC236}">
                <a16:creationId xmlns:a16="http://schemas.microsoft.com/office/drawing/2014/main" id="{32409F6C-4C66-4B95-ADEE-D3D9E4D8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5656583"/>
            <a:ext cx="136301" cy="136301"/>
          </a:xfrm>
          <a:prstGeom prst="rect">
            <a:avLst/>
          </a:prstGeom>
        </p:spPr>
      </p:pic>
      <p:pic>
        <p:nvPicPr>
          <p:cNvPr id="82" name="Gráfico 81" descr="Selo Tick1 com preenchimento sólido">
            <a:extLst>
              <a:ext uri="{FF2B5EF4-FFF2-40B4-BE49-F238E27FC236}">
                <a16:creationId xmlns:a16="http://schemas.microsoft.com/office/drawing/2014/main" id="{B7159695-D565-489E-B33E-D4C41B00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929" y="5825947"/>
            <a:ext cx="136301" cy="1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36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44" grpId="0" animBg="1"/>
      <p:bldP spid="48" grpId="0"/>
      <p:bldP spid="50" grpId="0" animBg="1"/>
      <p:bldP spid="52" grpId="0"/>
      <p:bldP spid="60" grpId="0"/>
      <p:bldP spid="71" grpId="0"/>
      <p:bldP spid="72" grpId="0" animBg="1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 léxico</a:t>
            </a:r>
          </a:p>
          <a:p>
            <a:pPr lvl="1"/>
            <a:r>
              <a:rPr lang="pt-BR" dirty="0"/>
              <a:t>Ela se baseia na simulação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 Determinísticos </a:t>
            </a:r>
            <a:r>
              <a:rPr lang="pt-BR" dirty="0"/>
              <a:t>(DFA)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 léxicos</a:t>
            </a:r>
            <a:r>
              <a:rPr lang="pt-BR" dirty="0"/>
              <a:t> utilizam:</a:t>
            </a:r>
          </a:p>
          <a:p>
            <a:pPr lvl="1"/>
            <a:r>
              <a:rPr lang="pt-BR" dirty="0"/>
              <a:t>Expressões regulares para descrever os padrões dos </a:t>
            </a:r>
            <a:r>
              <a:rPr lang="pt-BR" dirty="0" err="1"/>
              <a:t>tokens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são convertidas em </a:t>
            </a:r>
            <a:r>
              <a:rPr lang="pt-BR" dirty="0" err="1"/>
              <a:t>NFAs</a:t>
            </a:r>
            <a:endParaRPr lang="pt-BR" dirty="0"/>
          </a:p>
          <a:p>
            <a:pPr lvl="2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são convertidos em </a:t>
            </a:r>
            <a:r>
              <a:rPr lang="pt-BR" dirty="0" err="1"/>
              <a:t>DFAs</a:t>
            </a:r>
            <a:endParaRPr lang="pt-BR" dirty="0"/>
          </a:p>
          <a:p>
            <a:pPr lvl="2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DFAs</a:t>
            </a:r>
            <a:r>
              <a:rPr lang="pt-BR" dirty="0"/>
              <a:t> são armazenados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DFA é executado </a:t>
            </a:r>
            <a:r>
              <a:rPr lang="pt-BR" dirty="0"/>
              <a:t>em cima de uma cadeia de entrada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4E99-19B1-44AD-A3E3-181D155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EC8742-70C0-476D-B4EB-90A379F97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 </a:t>
                </a:r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NFA</a:t>
                </a:r>
                <a:r>
                  <a:rPr lang="pt-BR" dirty="0"/>
                  <a:t> consiste em: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Um conjunto finito de estados 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Um conjunto de símbolos de entrada, o alfabeto </a:t>
                </a:r>
                <a:r>
                  <a:rPr lang="pt-BR" dirty="0">
                    <a:sym typeface="Symbol" panose="05050102010706020507" pitchFamily="18" charset="2"/>
                  </a:rPr>
                  <a:t></a:t>
                </a: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Uma função de transição que dá, para cada estado e para </a:t>
                </a:r>
                <a:br>
                  <a:rPr lang="pt-BR" dirty="0"/>
                </a:br>
                <a:r>
                  <a:rPr lang="pt-BR" dirty="0"/>
                  <a:t>cada símbolo em </a:t>
                </a:r>
                <a:r>
                  <a:rPr lang="pt-BR" dirty="0">
                    <a:sym typeface="Symbol" panose="05050102010706020507" pitchFamily="18" charset="2"/>
                  </a:rPr>
                  <a:t>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{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>
                    <a:sym typeface="Symbol" panose="05050102010706020507" pitchFamily="18" charset="2"/>
                  </a:rPr>
                  <a:t>}, um conjunto de estados seguintes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>
                    <a:sym typeface="Symbol" panose="05050102010706020507" pitchFamily="18" charset="2"/>
                  </a:rPr>
                  <a:t>Um estado s</a:t>
                </a:r>
                <a:r>
                  <a:rPr lang="pt-BR" baseline="-25000" dirty="0">
                    <a:sym typeface="Symbol" panose="05050102010706020507" pitchFamily="18" charset="2"/>
                  </a:rPr>
                  <a:t>0</a:t>
                </a:r>
                <a:r>
                  <a:rPr lang="pt-BR" dirty="0">
                    <a:sym typeface="Symbol" panose="05050102010706020507" pitchFamily="18" charset="2"/>
                  </a:rPr>
                  <a:t> de S é indicado como estado inicial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>
                    <a:sym typeface="Symbol" panose="05050102010706020507" pitchFamily="18" charset="2"/>
                  </a:rPr>
                  <a:t>Um conjunto de estados F, subconjunto de S, indicados como estados finais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EC8742-70C0-476D-B4EB-90A379F97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50BDAC5-8BFD-46DD-BF97-FD27DFFEC8DD}"/>
              </a:ext>
            </a:extLst>
          </p:cNvPr>
          <p:cNvGrpSpPr/>
          <p:nvPr/>
        </p:nvGrpSpPr>
        <p:grpSpPr>
          <a:xfrm>
            <a:off x="2349996" y="5147861"/>
            <a:ext cx="4484943" cy="1301675"/>
            <a:chOff x="3143286" y="5147861"/>
            <a:chExt cx="4484943" cy="130167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59BC8BF-4B62-406D-A466-90742195EFCF}"/>
                </a:ext>
              </a:extLst>
            </p:cNvPr>
            <p:cNvSpPr/>
            <p:nvPr/>
          </p:nvSpPr>
          <p:spPr>
            <a:xfrm>
              <a:off x="3862164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9615BE3-F6A6-43FC-801D-E1313C41C2E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3194256" y="578969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A650D41-1135-46C2-9D75-6A4BD23398C9}"/>
                </a:ext>
              </a:extLst>
            </p:cNvPr>
            <p:cNvSpPr/>
            <p:nvPr/>
          </p:nvSpPr>
          <p:spPr>
            <a:xfrm>
              <a:off x="5014292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E7227E5-C374-4462-AF6B-F19BD71CE7FF}"/>
                </a:ext>
              </a:extLst>
            </p:cNvPr>
            <p:cNvSpPr txBox="1"/>
            <p:nvPr/>
          </p:nvSpPr>
          <p:spPr>
            <a:xfrm>
              <a:off x="3143286" y="546935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89C962D-FDB2-4C3B-8A51-A8B40673BE1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4150196" y="5789692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CFC46D4-BF22-4EB6-895A-567241EC654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302324" y="57896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09CEE6-2927-4D83-91DF-544DBD41DFBA}"/>
                </a:ext>
              </a:extLst>
            </p:cNvPr>
            <p:cNvSpPr txBox="1"/>
            <p:nvPr/>
          </p:nvSpPr>
          <p:spPr>
            <a:xfrm>
              <a:off x="5571790" y="548320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06834D8-B4B5-4C4B-BD08-9C37C99F8C00}"/>
                </a:ext>
              </a:extLst>
            </p:cNvPr>
            <p:cNvGrpSpPr/>
            <p:nvPr/>
          </p:nvGrpSpPr>
          <p:grpSpPr>
            <a:xfrm>
              <a:off x="7268189" y="5612776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55F7709-BFFC-43C5-8F04-6B0E54DAE3D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DCD2111-5F76-4B74-A3AB-8B03179B0F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34E78D5-69B3-4BB6-AC0D-1E9D9A024002}"/>
                </a:ext>
              </a:extLst>
            </p:cNvPr>
            <p:cNvSpPr/>
            <p:nvPr/>
          </p:nvSpPr>
          <p:spPr>
            <a:xfrm>
              <a:off x="6134731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4DCDE1E-47D8-48E2-8A55-5BE7B6D8316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6422763" y="57896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232D38D-86EB-4199-B4D2-7300FC6EB389}"/>
                </a:ext>
              </a:extLst>
            </p:cNvPr>
            <p:cNvSpPr txBox="1"/>
            <p:nvPr/>
          </p:nvSpPr>
          <p:spPr>
            <a:xfrm>
              <a:off x="4406643" y="54556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DA685B5-1AF0-4C3B-89E0-07287463D9B5}"/>
                </a:ext>
              </a:extLst>
            </p:cNvPr>
            <p:cNvSpPr txBox="1"/>
            <p:nvPr/>
          </p:nvSpPr>
          <p:spPr>
            <a:xfrm>
              <a:off x="6637659" y="54556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5238F4C3-40D8-4F5F-8E66-366170C1553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952831" y="559521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AF8768-CB99-4D6C-9B29-0E1A57F42253}"/>
                </a:ext>
              </a:extLst>
            </p:cNvPr>
            <p:cNvSpPr txBox="1"/>
            <p:nvPr/>
          </p:nvSpPr>
          <p:spPr>
            <a:xfrm>
              <a:off x="3828716" y="5147861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34" name="Conector: Curvo 33">
              <a:extLst>
                <a:ext uri="{FF2B5EF4-FFF2-40B4-BE49-F238E27FC236}">
                  <a16:creationId xmlns:a16="http://schemas.microsoft.com/office/drawing/2014/main" id="{825ACB2E-E2AA-491B-8A9C-57F3FB1F7AB8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947669" y="5749103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C4738F9-3BB2-436C-9696-A46DF327A129}"/>
                </a:ext>
              </a:extLst>
            </p:cNvPr>
            <p:cNvSpPr txBox="1"/>
            <p:nvPr/>
          </p:nvSpPr>
          <p:spPr>
            <a:xfrm>
              <a:off x="3852933" y="614175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523996-CA90-4E65-8FA9-02B12E372AFC}"/>
              </a:ext>
            </a:extLst>
          </p:cNvPr>
          <p:cNvSpPr txBox="1"/>
          <p:nvPr/>
        </p:nvSpPr>
        <p:spPr>
          <a:xfrm>
            <a:off x="7532068" y="5497304"/>
            <a:ext cx="257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NFA para a expressão regular (</a:t>
            </a:r>
            <a:r>
              <a:rPr lang="pt-BR" sz="1600" dirty="0" err="1"/>
              <a:t>a|b</a:t>
            </a:r>
            <a:r>
              <a:rPr lang="pt-BR" sz="1600" dirty="0"/>
              <a:t>)*</a:t>
            </a:r>
            <a:r>
              <a:rPr lang="pt-BR" sz="1600" dirty="0" err="1"/>
              <a:t>abb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898977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A6DDD-8D63-48A4-8A35-B1C0CB0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082F0-5421-4DBB-9229-CC96A8CD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NFA aceita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transições</a:t>
            </a:r>
            <a:r>
              <a:rPr lang="pt-BR" dirty="0"/>
              <a:t>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vazia </a:t>
            </a:r>
            <a:r>
              <a:rPr lang="el-GR" dirty="0">
                <a:sym typeface="Symbol" panose="05050102010706020507" pitchFamily="18" charset="2"/>
              </a:rPr>
              <a:t>ϵ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dirty="0">
                <a:sym typeface="Symbol" panose="05050102010706020507" pitchFamily="18" charset="2"/>
              </a:rPr>
              <a:t>A cadeia </a:t>
            </a:r>
            <a:r>
              <a:rPr lang="pt-BR" b="1" dirty="0" err="1">
                <a:solidFill>
                  <a:srgbClr val="FF4343"/>
                </a:solidFill>
                <a:sym typeface="Symbol" panose="05050102010706020507" pitchFamily="18" charset="2"/>
              </a:rPr>
              <a:t>aaa</a:t>
            </a:r>
            <a:r>
              <a:rPr lang="pt-BR" dirty="0">
                <a:sym typeface="Symbol" panose="05050102010706020507" pitchFamily="18" charset="2"/>
              </a:rPr>
              <a:t> é aceita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caminho</a:t>
            </a:r>
            <a:r>
              <a:rPr lang="pt-BR" dirty="0">
                <a:sym typeface="Symbol" panose="05050102010706020507" pitchFamily="18" charset="2"/>
              </a:rPr>
              <a:t>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42C94-03EC-4B07-95B9-DC59091161DD}"/>
              </a:ext>
            </a:extLst>
          </p:cNvPr>
          <p:cNvSpPr txBox="1"/>
          <p:nvPr/>
        </p:nvSpPr>
        <p:spPr>
          <a:xfrm>
            <a:off x="5540479" y="3163225"/>
            <a:ext cx="239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aa*|</a:t>
            </a:r>
            <a:r>
              <a:rPr lang="pt-BR" dirty="0" err="1"/>
              <a:t>bb</a:t>
            </a:r>
            <a:r>
              <a:rPr lang="pt-BR" dirty="0"/>
              <a:t>*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DDF19BA-31C0-4E40-86B6-53D706B714A9}"/>
              </a:ext>
            </a:extLst>
          </p:cNvPr>
          <p:cNvGrpSpPr/>
          <p:nvPr/>
        </p:nvGrpSpPr>
        <p:grpSpPr>
          <a:xfrm>
            <a:off x="1499950" y="2455871"/>
            <a:ext cx="3185844" cy="2322793"/>
            <a:chOff x="1499950" y="2551815"/>
            <a:chExt cx="3185844" cy="232279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F21BE65-B964-4434-A8AC-DEECA9F05A73}"/>
                </a:ext>
              </a:extLst>
            </p:cNvPr>
            <p:cNvSpPr/>
            <p:nvPr/>
          </p:nvSpPr>
          <p:spPr>
            <a:xfrm>
              <a:off x="2218828" y="35709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EAB364C-082F-4792-882F-07A0A9BFA85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550920" y="3714926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039E16F-466C-4764-9AE7-8DF2E80F12FF}"/>
                </a:ext>
              </a:extLst>
            </p:cNvPr>
            <p:cNvSpPr txBox="1"/>
            <p:nvPr/>
          </p:nvSpPr>
          <p:spPr>
            <a:xfrm>
              <a:off x="1499950" y="339458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529BE8A-BF76-46B9-94E3-3DA0F764831F}"/>
                </a:ext>
              </a:extLst>
            </p:cNvPr>
            <p:cNvCxnSpPr>
              <a:cxnSpLocks/>
              <a:stCxn id="6" idx="7"/>
              <a:endCxn id="15" idx="2"/>
            </p:cNvCxnSpPr>
            <p:nvPr/>
          </p:nvCxnSpPr>
          <p:spPr>
            <a:xfrm flipV="1">
              <a:off x="2464679" y="3250168"/>
              <a:ext cx="722774" cy="362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D748E61-AD8C-498C-A346-F1B4D6095A09}"/>
                </a:ext>
              </a:extLst>
            </p:cNvPr>
            <p:cNvGrpSpPr/>
            <p:nvPr/>
          </p:nvGrpSpPr>
          <p:grpSpPr>
            <a:xfrm>
              <a:off x="4320911" y="3073252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7B9EB3A-36C1-49C0-ABA8-AE2FAC04A6B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6D9C15A-92CA-4ACF-BB05-B78409CC287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96AEBC7-BA7B-4D4C-BBEE-74A7D074442C}"/>
                </a:ext>
              </a:extLst>
            </p:cNvPr>
            <p:cNvSpPr/>
            <p:nvPr/>
          </p:nvSpPr>
          <p:spPr>
            <a:xfrm>
              <a:off x="3187453" y="310616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141817F7-FB53-4405-8C33-CDD7C077412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3475485" y="3250168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64157EB-B578-450F-BCBE-06485B777552}"/>
                </a:ext>
              </a:extLst>
            </p:cNvPr>
            <p:cNvSpPr txBox="1"/>
            <p:nvPr/>
          </p:nvSpPr>
          <p:spPr>
            <a:xfrm>
              <a:off x="2580696" y="310634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FFFD830-668C-477B-8E78-0A44507788A8}"/>
                </a:ext>
              </a:extLst>
            </p:cNvPr>
            <p:cNvSpPr txBox="1"/>
            <p:nvPr/>
          </p:nvSpPr>
          <p:spPr>
            <a:xfrm>
              <a:off x="3724605" y="29124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769C140-2FC5-4535-ABDE-28B1C1B9838E}"/>
                </a:ext>
              </a:extLst>
            </p:cNvPr>
            <p:cNvGrpSpPr/>
            <p:nvPr/>
          </p:nvGrpSpPr>
          <p:grpSpPr>
            <a:xfrm>
              <a:off x="4325754" y="3935620"/>
              <a:ext cx="360040" cy="371834"/>
              <a:chOff x="3829441" y="2820172"/>
              <a:chExt cx="360040" cy="371834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091E653B-6458-42BE-B5E7-CEE10F9AD32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F0D33C5-E3C8-41C0-847E-9B6F20946A3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C47AA94-0B0C-47B2-A77A-F0DA930FE010}"/>
                </a:ext>
              </a:extLst>
            </p:cNvPr>
            <p:cNvSpPr/>
            <p:nvPr/>
          </p:nvSpPr>
          <p:spPr>
            <a:xfrm>
              <a:off x="3192296" y="396853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E4B873FA-09AD-428E-84C5-1286CD9190FB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3480328" y="411253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74544E3F-4D0D-4D9C-9B23-B946F2B21056}"/>
                </a:ext>
              </a:extLst>
            </p:cNvPr>
            <p:cNvCxnSpPr>
              <a:cxnSpLocks/>
              <a:stCxn id="6" idx="5"/>
              <a:endCxn id="35" idx="2"/>
            </p:cNvCxnSpPr>
            <p:nvPr/>
          </p:nvCxnSpPr>
          <p:spPr>
            <a:xfrm>
              <a:off x="2464679" y="3816754"/>
              <a:ext cx="727617" cy="29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ADEAC23-7690-4D7F-8C3E-02DBCAB410E4}"/>
                </a:ext>
              </a:extLst>
            </p:cNvPr>
            <p:cNvSpPr txBox="1"/>
            <p:nvPr/>
          </p:nvSpPr>
          <p:spPr>
            <a:xfrm>
              <a:off x="2577852" y="3941913"/>
              <a:ext cx="248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FB35C07-69C0-47A9-BA6D-3DD22C656F98}"/>
                </a:ext>
              </a:extLst>
            </p:cNvPr>
            <p:cNvSpPr txBox="1"/>
            <p:nvPr/>
          </p:nvSpPr>
          <p:spPr>
            <a:xfrm>
              <a:off x="3726059" y="375531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48" name="Conector: Curvo 47">
              <a:extLst>
                <a:ext uri="{FF2B5EF4-FFF2-40B4-BE49-F238E27FC236}">
                  <a16:creationId xmlns:a16="http://schemas.microsoft.com/office/drawing/2014/main" id="{1DD9F627-36E5-41C2-BF54-F7210C01521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457997" y="299916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4297C80-EEEB-4B37-828B-B550FEF51E37}"/>
                </a:ext>
              </a:extLst>
            </p:cNvPr>
            <p:cNvSpPr txBox="1"/>
            <p:nvPr/>
          </p:nvSpPr>
          <p:spPr>
            <a:xfrm>
              <a:off x="4333882" y="255181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4A28FCC-1682-4E86-9939-65607B1AAB77}"/>
                </a:ext>
              </a:extLst>
            </p:cNvPr>
            <p:cNvSpPr txBox="1"/>
            <p:nvPr/>
          </p:nvSpPr>
          <p:spPr>
            <a:xfrm>
              <a:off x="4348450" y="453605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0DAE360F-67A5-4DB0-93BD-8F14C127BAF0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4439049" y="41267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2642622-FF93-42F8-9D02-887136F08899}"/>
              </a:ext>
            </a:extLst>
          </p:cNvPr>
          <p:cNvGrpSpPr/>
          <p:nvPr/>
        </p:nvGrpSpPr>
        <p:grpSpPr>
          <a:xfrm>
            <a:off x="1634548" y="5596074"/>
            <a:ext cx="6146201" cy="493276"/>
            <a:chOff x="1701277" y="2845180"/>
            <a:chExt cx="6146201" cy="493276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854BB6C-B650-48AF-9E1E-D422A9C5D576}"/>
                </a:ext>
              </a:extLst>
            </p:cNvPr>
            <p:cNvSpPr txBox="1"/>
            <p:nvPr/>
          </p:nvSpPr>
          <p:spPr>
            <a:xfrm>
              <a:off x="1701277" y="29999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47C39ADA-2AC9-4E9D-981A-1C9612784E10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1999757" y="3169179"/>
              <a:ext cx="1159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899592B-DE83-415D-A6AA-7054F6E20046}"/>
                </a:ext>
              </a:extLst>
            </p:cNvPr>
            <p:cNvSpPr txBox="1"/>
            <p:nvPr/>
          </p:nvSpPr>
          <p:spPr>
            <a:xfrm>
              <a:off x="3159601" y="29999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F6CF378-85C6-47E5-9957-151ED2722759}"/>
                </a:ext>
              </a:extLst>
            </p:cNvPr>
            <p:cNvSpPr txBox="1"/>
            <p:nvPr/>
          </p:nvSpPr>
          <p:spPr>
            <a:xfrm>
              <a:off x="4617925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966285B-F54E-4FB2-97E3-A0BCD320B04E}"/>
                </a:ext>
              </a:extLst>
            </p:cNvPr>
            <p:cNvSpPr txBox="1"/>
            <p:nvPr/>
          </p:nvSpPr>
          <p:spPr>
            <a:xfrm>
              <a:off x="6076249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C20329A-3EB4-42A2-AFDD-8FEAA41D27EF}"/>
                </a:ext>
              </a:extLst>
            </p:cNvPr>
            <p:cNvSpPr txBox="1"/>
            <p:nvPr/>
          </p:nvSpPr>
          <p:spPr>
            <a:xfrm>
              <a:off x="7534572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3336C85A-22C6-49D8-B79B-24C55153B0E0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3458081" y="3169179"/>
              <a:ext cx="1159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713B4FB5-A1A6-4E45-83B0-B410C1780792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930831" y="3169179"/>
              <a:ext cx="11454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07791028-0AF6-458B-8FDC-26D5BD239CC4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6389155" y="3169179"/>
              <a:ext cx="11454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44A20BB-8584-4197-BF90-EAC0EB45AFAF}"/>
                </a:ext>
              </a:extLst>
            </p:cNvPr>
            <p:cNvSpPr txBox="1"/>
            <p:nvPr/>
          </p:nvSpPr>
          <p:spPr>
            <a:xfrm>
              <a:off x="2450184" y="2845180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A91411C-BB4B-48D0-9F6A-026EA5AF6304}"/>
                </a:ext>
              </a:extLst>
            </p:cNvPr>
            <p:cNvSpPr txBox="1"/>
            <p:nvPr/>
          </p:nvSpPr>
          <p:spPr>
            <a:xfrm>
              <a:off x="3894519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6326B32-45C3-4F91-B7E8-5517FD49D41E}"/>
                </a:ext>
              </a:extLst>
            </p:cNvPr>
            <p:cNvSpPr txBox="1"/>
            <p:nvPr/>
          </p:nvSpPr>
          <p:spPr>
            <a:xfrm>
              <a:off x="5354010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63F771BC-136C-460C-8EBD-70331465F806}"/>
                </a:ext>
              </a:extLst>
            </p:cNvPr>
            <p:cNvSpPr txBox="1"/>
            <p:nvPr/>
          </p:nvSpPr>
          <p:spPr>
            <a:xfrm>
              <a:off x="6804763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7080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4E99-19B1-44AD-A3E3-181D155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C8742-70C0-476D-B4EB-90A379F9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DFA</a:t>
            </a:r>
            <a:r>
              <a:rPr lang="pt-BR" dirty="0"/>
              <a:t> é um caso especial de um NFA, em que: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Não existem arestas para a cadeia vazia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Para cada estado </a:t>
            </a:r>
            <a:r>
              <a:rPr lang="pt-BR" i="1" dirty="0"/>
              <a:t>s</a:t>
            </a:r>
            <a:r>
              <a:rPr lang="pt-BR" dirty="0"/>
              <a:t> e símbolo </a:t>
            </a:r>
            <a:r>
              <a:rPr lang="pt-BR" b="1" i="1" dirty="0"/>
              <a:t>a</a:t>
            </a:r>
            <a:r>
              <a:rPr lang="pt-BR" dirty="0"/>
              <a:t>, existe </a:t>
            </a:r>
            <a:br>
              <a:rPr lang="pt-BR" dirty="0"/>
            </a:br>
            <a:r>
              <a:rPr lang="pt-BR" dirty="0"/>
              <a:t>exatamente uma aresta saindo de </a:t>
            </a:r>
            <a:br>
              <a:rPr lang="pt-BR" dirty="0"/>
            </a:br>
            <a:r>
              <a:rPr lang="pt-BR" i="1" dirty="0"/>
              <a:t>s</a:t>
            </a:r>
            <a:r>
              <a:rPr lang="pt-BR" dirty="0"/>
              <a:t> rotulada com </a:t>
            </a:r>
            <a:r>
              <a:rPr lang="pt-BR" b="1" i="1" dirty="0"/>
              <a:t>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>
              <a:sym typeface="Symbol" panose="05050102010706020507" pitchFamily="18" charset="2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523996-CA90-4E65-8FA9-02B12E372AFC}"/>
              </a:ext>
            </a:extLst>
          </p:cNvPr>
          <p:cNvSpPr txBox="1"/>
          <p:nvPr/>
        </p:nvSpPr>
        <p:spPr>
          <a:xfrm>
            <a:off x="7483042" y="4675167"/>
            <a:ext cx="257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E59B6DD-0FF3-4297-BC55-9709A3ED453A}"/>
              </a:ext>
            </a:extLst>
          </p:cNvPr>
          <p:cNvGrpSpPr/>
          <p:nvPr/>
        </p:nvGrpSpPr>
        <p:grpSpPr>
          <a:xfrm>
            <a:off x="2229914" y="4221088"/>
            <a:ext cx="4484943" cy="1722399"/>
            <a:chOff x="2650472" y="3794833"/>
            <a:chExt cx="4484943" cy="172239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59BC8BF-4B62-406D-A466-90742195EFCF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9615BE3-F6A6-43FC-801D-E1313C41C2E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A650D41-1135-46C2-9D75-6A4BD23398C9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E7227E5-C374-4462-AF6B-F19BD71CE7FF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89C962D-FDB2-4C3B-8A51-A8B40673BE1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CFC46D4-BF22-4EB6-895A-567241EC654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09CEE6-2927-4D83-91DF-544DBD41DFBA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06834D8-B4B5-4C4B-BD08-9C37C99F8C00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55F7709-BFFC-43C5-8F04-6B0E54DAE3D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DCD2111-5F76-4B74-A3AB-8B03179B0F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34E78D5-69B3-4BB6-AC0D-1E9D9A024002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4DCDE1E-47D8-48E2-8A55-5BE7B6D8316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232D38D-86EB-4199-B4D2-7300FC6EB389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DA685B5-1AF0-4C3B-89E0-07287463D9B5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AF8768-CB99-4D6C-9B29-0E1A57F42253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C4738F9-3BB2-436C-9696-A46DF327A129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C4D0F8F0-10A8-4D78-A17F-68FC492E436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o 10">
              <a:extLst>
                <a:ext uri="{FF2B5EF4-FFF2-40B4-BE49-F238E27FC236}">
                  <a16:creationId xmlns:a16="http://schemas.microsoft.com/office/drawing/2014/main" id="{8720E7EA-74EE-4493-B96A-CA061C097795}"/>
                </a:ext>
              </a:extLst>
            </p:cNvPr>
            <p:cNvCxnSpPr>
              <a:cxnSpLocks/>
              <a:stCxn id="15" idx="4"/>
              <a:endCxn id="7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8416C588-A980-44CE-8509-0945C24110BB}"/>
                </a:ext>
              </a:extLst>
            </p:cNvPr>
            <p:cNvCxnSpPr>
              <a:cxnSpLocks/>
              <a:stCxn id="18" idx="4"/>
              <a:endCxn id="7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1AF1874-3599-46F6-9FB3-772741037915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796B079-3EBC-423F-9CD6-D9A1569E22C2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40" name="Conector: Curvo 39">
              <a:extLst>
                <a:ext uri="{FF2B5EF4-FFF2-40B4-BE49-F238E27FC236}">
                  <a16:creationId xmlns:a16="http://schemas.microsoft.com/office/drawing/2014/main" id="{C43F20E2-2B7E-4E02-A962-3FBD38A778BA}"/>
                </a:ext>
              </a:extLst>
            </p:cNvPr>
            <p:cNvCxnSpPr>
              <a:cxnSpLocks/>
              <a:stCxn id="18" idx="0"/>
              <a:endCxn id="5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E1D5A7B-EE1C-449D-9BE8-6B97AA20B3C3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60" name="Conector: Curvo 59">
              <a:extLst>
                <a:ext uri="{FF2B5EF4-FFF2-40B4-BE49-F238E27FC236}">
                  <a16:creationId xmlns:a16="http://schemas.microsoft.com/office/drawing/2014/main" id="{77192D1E-8732-4AA0-86EC-0C5DD814900B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8412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6AB4-55CE-44FE-80FE-36B8FC4B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D2226-0153-4165-8A6D-2912445B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Qualquer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regular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convertida em um NFA</a:t>
            </a:r>
          </a:p>
          <a:p>
            <a:pPr lvl="1"/>
            <a:r>
              <a:rPr lang="pt-BR" dirty="0"/>
              <a:t>Algoritmo de </a:t>
            </a:r>
            <a:r>
              <a:rPr lang="pt-BR" dirty="0" err="1"/>
              <a:t>McNaughton</a:t>
            </a:r>
            <a:r>
              <a:rPr lang="pt-BR" dirty="0"/>
              <a:t>-Yamada-Thompson: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regular é desmembrada </a:t>
            </a:r>
            <a:r>
              <a:rPr lang="pt-BR" dirty="0"/>
              <a:t>em expressões básicas</a:t>
            </a:r>
          </a:p>
          <a:p>
            <a:pPr lvl="2"/>
            <a:r>
              <a:rPr lang="pt-BR" dirty="0"/>
              <a:t>Existem regras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converter expressões básicas</a:t>
            </a:r>
            <a:r>
              <a:rPr lang="pt-BR" dirty="0"/>
              <a:t> em </a:t>
            </a:r>
            <a:r>
              <a:rPr lang="pt-BR" dirty="0" err="1"/>
              <a:t>NFAs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DA7CAF-6B4A-43DB-B9AF-F372F3013BE2}"/>
              </a:ext>
            </a:extLst>
          </p:cNvPr>
          <p:cNvSpPr txBox="1"/>
          <p:nvPr/>
        </p:nvSpPr>
        <p:spPr>
          <a:xfrm>
            <a:off x="2886041" y="5121119"/>
            <a:ext cx="14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Expressão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AB4A66-77FF-487E-ABAB-19EF4FA11318}"/>
              </a:ext>
            </a:extLst>
          </p:cNvPr>
          <p:cNvSpPr txBox="1"/>
          <p:nvPr/>
        </p:nvSpPr>
        <p:spPr>
          <a:xfrm>
            <a:off x="6026854" y="51211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qualquer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em </a:t>
            </a:r>
            <a:r>
              <a:rPr lang="pt-BR" dirty="0">
                <a:sym typeface="Symbol" panose="05050102010706020507" pitchFamily="18" charset="2"/>
              </a:rPr>
              <a:t>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9765EE6-8CC9-468E-A209-9F0FB612AE8F}"/>
              </a:ext>
            </a:extLst>
          </p:cNvPr>
          <p:cNvGrpSpPr/>
          <p:nvPr/>
        </p:nvGrpSpPr>
        <p:grpSpPr>
          <a:xfrm>
            <a:off x="2494012" y="4149080"/>
            <a:ext cx="2236698" cy="599183"/>
            <a:chOff x="1609469" y="4599381"/>
            <a:chExt cx="2236698" cy="59918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73496BE-A37B-405C-AE88-B80C1099055A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3DB1558-B659-403F-A28D-48DD1D9CEAD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7DDCF02-7AF4-4034-8B4A-7084D810777C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2EE9782-1F8C-4D96-B894-05DF77B1F0E5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D8158A8-38A7-4697-8F25-520DBB801AFF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8DD3819-0EF4-41D6-950C-CC67E3D5D0A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AC51FB7-F48B-4D73-8034-8470711206C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D1F007F-17C9-4767-AED2-40ADEA6D0397}"/>
                </a:ext>
              </a:extLst>
            </p:cNvPr>
            <p:cNvSpPr/>
            <p:nvPr/>
          </p:nvSpPr>
          <p:spPr>
            <a:xfrm>
              <a:off x="2903195" y="459938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94B7DFD-BAEF-4662-8D78-D07FEB5F2987}"/>
              </a:ext>
            </a:extLst>
          </p:cNvPr>
          <p:cNvGrpSpPr/>
          <p:nvPr/>
        </p:nvGrpSpPr>
        <p:grpSpPr>
          <a:xfrm>
            <a:off x="6260798" y="4242008"/>
            <a:ext cx="2236698" cy="599183"/>
            <a:chOff x="1609469" y="4599381"/>
            <a:chExt cx="2236698" cy="599183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2B96CB5-C093-49D4-A725-836C37883940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4E1D251E-3C87-4556-A8C8-ECB0ED625AC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072EE8E-B1D6-45B2-AABB-2DCB11CC9795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3351D1B8-1610-445F-B856-77E7CACE28DE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BB6EB0D7-DAC0-45CB-80A9-FB61F6E5CEA8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CC057B8E-949F-474E-9960-0BD5ACA3AE8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C68B766-A9E5-43A4-8998-A0BA6B59F30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11CE0CD-77F9-4259-859B-F9A0D802413A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0445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N(t)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dirty="0"/>
              <a:t>, então 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</a:t>
            </a:r>
            <a:r>
              <a:rPr lang="pt-BR" dirty="0" err="1">
                <a:latin typeface="Consolas" panose="020B0609020204030204" pitchFamily="49" charset="0"/>
              </a:rPr>
              <a:t>s|t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8989730" y="194047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11753" y="2520486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EA27D72-D037-453B-882C-C126EFCC0600}"/>
              </a:ext>
            </a:extLst>
          </p:cNvPr>
          <p:cNvGrpSpPr/>
          <p:nvPr/>
        </p:nvGrpSpPr>
        <p:grpSpPr>
          <a:xfrm>
            <a:off x="8411753" y="3419694"/>
            <a:ext cx="2236698" cy="599183"/>
            <a:chOff x="1609469" y="4599381"/>
            <a:chExt cx="2236698" cy="599183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5799BBF-B9F8-4792-91A9-B36BC8482B7F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2215A82-A02B-4F59-972C-D6B4A7C0B16B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80D8C10-9379-4F8A-9764-308832C86C1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A253096-3005-497A-8F8D-380D2368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9D16D4C3-0DF3-4A08-B93F-7E14D806E436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8CE0106-F8F3-4B97-A230-AF5D2C76229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B97525D5-2BD5-4961-BBF5-2625BA6CA3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450572-0655-4EE1-B8B6-3E71BCA3243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22B38C0-BA21-4540-AA1B-22DB34F2FB90}"/>
              </a:ext>
            </a:extLst>
          </p:cNvPr>
          <p:cNvGrpSpPr/>
          <p:nvPr/>
        </p:nvGrpSpPr>
        <p:grpSpPr>
          <a:xfrm>
            <a:off x="1773932" y="4005064"/>
            <a:ext cx="4065856" cy="1794825"/>
            <a:chOff x="1773932" y="4149080"/>
            <a:chExt cx="4065856" cy="179482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492810" y="49503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824902" y="50944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773932" y="47740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169FE163-8602-48D6-884B-A23248B793C7}"/>
                </a:ext>
              </a:extLst>
            </p:cNvPr>
            <p:cNvCxnSpPr>
              <a:cxnSpLocks/>
              <a:stCxn id="5" idx="7"/>
              <a:endCxn id="14" idx="2"/>
            </p:cNvCxnSpPr>
            <p:nvPr/>
          </p:nvCxnSpPr>
          <p:spPr>
            <a:xfrm flipV="1">
              <a:off x="2738661" y="4465112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5479748" y="4908485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525DCA5-D4E3-4D5F-B77A-4EC35544EE4D}"/>
                </a:ext>
              </a:extLst>
            </p:cNvPr>
            <p:cNvSpPr/>
            <p:nvPr/>
          </p:nvSpPr>
          <p:spPr>
            <a:xfrm>
              <a:off x="2873012" y="443551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2346517-4DE0-4E4F-B98A-F247F0BC5824}"/>
                </a:ext>
              </a:extLst>
            </p:cNvPr>
            <p:cNvSpPr/>
            <p:nvPr/>
          </p:nvSpPr>
          <p:spPr>
            <a:xfrm>
              <a:off x="3506907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7EDABBE-FA0C-4C65-84A8-383C77A76E6F}"/>
                </a:ext>
              </a:extLst>
            </p:cNvPr>
            <p:cNvSpPr/>
            <p:nvPr/>
          </p:nvSpPr>
          <p:spPr>
            <a:xfrm>
              <a:off x="4510236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506907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03BA644-5819-4832-AD05-BBE1AE7772B6}"/>
                </a:ext>
              </a:extLst>
            </p:cNvPr>
            <p:cNvCxnSpPr>
              <a:cxnSpLocks/>
              <a:stCxn id="5" idx="5"/>
              <a:endCxn id="17" idx="2"/>
            </p:cNvCxnSpPr>
            <p:nvPr/>
          </p:nvCxnSpPr>
          <p:spPr>
            <a:xfrm>
              <a:off x="2738661" y="5196230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C01FDEC-7318-4826-B8BB-3DF98C2BFCD4}"/>
                </a:ext>
              </a:extLst>
            </p:cNvPr>
            <p:cNvSpPr/>
            <p:nvPr/>
          </p:nvSpPr>
          <p:spPr>
            <a:xfrm>
              <a:off x="2876106" y="533213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09CAD1E-C65D-4378-A3DA-9A0EDA307E11}"/>
                </a:ext>
              </a:extLst>
            </p:cNvPr>
            <p:cNvSpPr/>
            <p:nvPr/>
          </p:nvSpPr>
          <p:spPr>
            <a:xfrm>
              <a:off x="4510236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9C0F218-C404-4971-A1E9-13A4DCBD8A2B}"/>
                </a:ext>
              </a:extLst>
            </p:cNvPr>
            <p:cNvCxnSpPr>
              <a:cxnSpLocks/>
              <a:stCxn id="15" idx="6"/>
              <a:endCxn id="11" idx="1"/>
            </p:cNvCxnSpPr>
            <p:nvPr/>
          </p:nvCxnSpPr>
          <p:spPr>
            <a:xfrm>
              <a:off x="4798268" y="4465112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C44D06C-E758-49AA-AFE6-D66701B61795}"/>
                </a:ext>
              </a:extLst>
            </p:cNvPr>
            <p:cNvCxnSpPr>
              <a:cxnSpLocks/>
              <a:stCxn id="23" idx="6"/>
              <a:endCxn id="11" idx="3"/>
            </p:cNvCxnSpPr>
            <p:nvPr/>
          </p:nvCxnSpPr>
          <p:spPr>
            <a:xfrm flipV="1">
              <a:off x="4798268" y="5225865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3262406" y="4149080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8055E1F-5187-42B3-A654-1A68AB41013C}"/>
                </a:ext>
              </a:extLst>
            </p:cNvPr>
            <p:cNvSpPr/>
            <p:nvPr/>
          </p:nvSpPr>
          <p:spPr>
            <a:xfrm>
              <a:off x="3262406" y="5346921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N(t)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94D289D-7181-4A04-A8A0-97F10235F6E2}"/>
                </a:ext>
              </a:extLst>
            </p:cNvPr>
            <p:cNvSpPr/>
            <p:nvPr/>
          </p:nvSpPr>
          <p:spPr>
            <a:xfrm>
              <a:off x="5129523" y="443173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B19380F-2D82-4954-82AB-5D48D28EEC0D}"/>
                </a:ext>
              </a:extLst>
            </p:cNvPr>
            <p:cNvSpPr/>
            <p:nvPr/>
          </p:nvSpPr>
          <p:spPr>
            <a:xfrm>
              <a:off x="5132617" y="532835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9546656E-DDAE-4FF1-AB90-DDE406041D8C}"/>
              </a:ext>
            </a:extLst>
          </p:cNvPr>
          <p:cNvGrpSpPr/>
          <p:nvPr/>
        </p:nvGrpSpPr>
        <p:grpSpPr>
          <a:xfrm>
            <a:off x="7497174" y="4359511"/>
            <a:ext cx="4065856" cy="1680096"/>
            <a:chOff x="7497174" y="4359511"/>
            <a:chExt cx="4065856" cy="1680096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FB6CC53-773A-4DD6-9EC2-7685FC298D99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BE7FEE92-0E1B-4415-AF99-FB5F1CFB5EBB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33F2C03-4E47-47F2-AD18-A72C106B01E7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6B820040-F1A6-4755-A138-38B7C4DD6481}"/>
                </a:ext>
              </a:extLst>
            </p:cNvPr>
            <p:cNvCxnSpPr>
              <a:cxnSpLocks/>
              <a:stCxn id="55" idx="7"/>
              <a:endCxn id="61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1A2903F-4A4D-458A-88A2-918D149D2D53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12E4F4D3-C69F-4F39-8A3B-71376CB15E5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CCF5FCA7-F740-4CF1-8589-F61BFC2BE7A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5AC1161-6C62-426D-B832-E4133BBECFF6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97A4375-04CF-42CF-B675-B8304D72A431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41238E2-6CDB-448A-A3CD-68DD8D8E0C88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93FE196-A102-4DED-8684-5B5C87E2FF3C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A5E2B09E-24E3-4BE6-A012-F7EF4576DB61}"/>
                </a:ext>
              </a:extLst>
            </p:cNvPr>
            <p:cNvCxnSpPr>
              <a:cxnSpLocks/>
              <a:stCxn id="55" idx="5"/>
              <a:endCxn id="63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85D9DDD-3C4C-4E4E-A3FA-997074F9977A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866D37E-DD79-48B2-BAF5-4898D44747AF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EF7077A9-C6D7-4CE6-93F6-4DA4F5635855}"/>
                </a:ext>
              </a:extLst>
            </p:cNvPr>
            <p:cNvCxnSpPr>
              <a:cxnSpLocks/>
              <a:stCxn id="62" idx="6"/>
              <a:endCxn id="71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1D3B08B8-30A9-4222-B771-FEBAD5555C49}"/>
                </a:ext>
              </a:extLst>
            </p:cNvPr>
            <p:cNvCxnSpPr>
              <a:cxnSpLocks/>
              <a:stCxn id="66" idx="6"/>
              <a:endCxn id="71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A88B385-1F58-41B6-AF36-DF80C7AB8501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7F70C5C7-67E1-4839-8994-5992DD13F298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49F215D-28AE-47A7-9AC9-CEE7058E396F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D1414F6-7703-4886-9D5B-031F3FEA392D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7D962F-5FFA-4D1B-9984-BAF632502ACB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C0C0E5A-779A-44C2-BAEA-9299182B8BCB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3091364" y="596365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a união</a:t>
            </a:r>
          </a:p>
        </p:txBody>
      </p:sp>
    </p:spTree>
    <p:extLst>
      <p:ext uri="{BB962C8B-B14F-4D97-AF65-F5344CB8AC3E}">
        <p14:creationId xmlns:p14="http://schemas.microsoft.com/office/powerpoint/2010/main" val="901575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N(t)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dirty="0"/>
              <a:t>, então 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</a:t>
            </a:r>
            <a:r>
              <a:rPr lang="pt-BR" dirty="0" err="1">
                <a:latin typeface="Consolas" panose="020B0609020204030204" pitchFamily="49" charset="0"/>
              </a:rPr>
              <a:t>st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9030777" y="221129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ab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52800" y="2791308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EA27D72-D037-453B-882C-C126EFCC0600}"/>
              </a:ext>
            </a:extLst>
          </p:cNvPr>
          <p:cNvGrpSpPr/>
          <p:nvPr/>
        </p:nvGrpSpPr>
        <p:grpSpPr>
          <a:xfrm>
            <a:off x="8452800" y="3690516"/>
            <a:ext cx="2236698" cy="599183"/>
            <a:chOff x="1609469" y="4599381"/>
            <a:chExt cx="2236698" cy="599183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5799BBF-B9F8-4792-91A9-B36BC8482B7F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2215A82-A02B-4F59-972C-D6B4A7C0B16B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80D8C10-9379-4F8A-9764-308832C86C1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A253096-3005-497A-8F8D-380D2368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9D16D4C3-0DF3-4A08-B93F-7E14D806E436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8CE0106-F8F3-4B97-A230-AF5D2C76229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B97525D5-2BD5-4961-BBF5-2625BA6CA3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450572-0655-4EE1-B8B6-3E71BCA3243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8FA8048-9102-46CB-8F47-68CE51C77821}"/>
              </a:ext>
            </a:extLst>
          </p:cNvPr>
          <p:cNvGrpSpPr/>
          <p:nvPr/>
        </p:nvGrpSpPr>
        <p:grpSpPr>
          <a:xfrm>
            <a:off x="7529663" y="4579209"/>
            <a:ext cx="3159835" cy="556500"/>
            <a:chOff x="7524885" y="4919722"/>
            <a:chExt cx="3159835" cy="556500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FB6CC53-773A-4DD6-9EC2-7685FC298D99}"/>
                </a:ext>
              </a:extLst>
            </p:cNvPr>
            <p:cNvSpPr/>
            <p:nvPr/>
          </p:nvSpPr>
          <p:spPr>
            <a:xfrm>
              <a:off x="8243763" y="514629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BE7FEE92-0E1B-4415-AF99-FB5F1CFB5EBB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7575855" y="5290305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33F2C03-4E47-47F2-AD18-A72C106B01E7}"/>
                </a:ext>
              </a:extLst>
            </p:cNvPr>
            <p:cNvSpPr txBox="1"/>
            <p:nvPr/>
          </p:nvSpPr>
          <p:spPr>
            <a:xfrm>
              <a:off x="7524885" y="496996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1A2903F-4A4D-458A-88A2-918D149D2D53}"/>
                </a:ext>
              </a:extLst>
            </p:cNvPr>
            <p:cNvGrpSpPr/>
            <p:nvPr/>
          </p:nvGrpSpPr>
          <p:grpSpPr>
            <a:xfrm>
              <a:off x="10324680" y="5104388"/>
              <a:ext cx="360040" cy="371834"/>
              <a:chOff x="3829441" y="2820172"/>
              <a:chExt cx="360040" cy="371834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12E4F4D3-C69F-4F39-8A3B-71376CB15E5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CCF5FCA7-F740-4CF1-8589-F61BFC2BE7A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41238E2-6CDB-448A-A3CD-68DD8D8E0C88}"/>
                </a:ext>
              </a:extLst>
            </p:cNvPr>
            <p:cNvSpPr/>
            <p:nvPr/>
          </p:nvSpPr>
          <p:spPr>
            <a:xfrm>
              <a:off x="9244556" y="51471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A88B385-1F58-41B6-AF36-DF80C7AB8501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8531795" y="5290305"/>
              <a:ext cx="712761" cy="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7F70C5C7-67E1-4839-8994-5992DD13F298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 flipV="1">
              <a:off x="9532588" y="5290305"/>
              <a:ext cx="792092" cy="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49F215D-28AE-47A7-9AC9-CEE7058E396F}"/>
                </a:ext>
              </a:extLst>
            </p:cNvPr>
            <p:cNvSpPr/>
            <p:nvPr/>
          </p:nvSpPr>
          <p:spPr>
            <a:xfrm>
              <a:off x="8733701" y="491972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D1414F6-7703-4886-9D5B-031F3FEA392D}"/>
                </a:ext>
              </a:extLst>
            </p:cNvPr>
            <p:cNvSpPr/>
            <p:nvPr/>
          </p:nvSpPr>
          <p:spPr>
            <a:xfrm>
              <a:off x="9772982" y="493070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3C9B41F-4EA8-4A83-9E1A-9B120F2D9D15}"/>
              </a:ext>
            </a:extLst>
          </p:cNvPr>
          <p:cNvGrpSpPr/>
          <p:nvPr/>
        </p:nvGrpSpPr>
        <p:grpSpPr>
          <a:xfrm>
            <a:off x="2219487" y="4642015"/>
            <a:ext cx="3850795" cy="600747"/>
            <a:chOff x="1499327" y="4642015"/>
            <a:chExt cx="3850795" cy="6007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49281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557908" y="4950386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499327" y="464201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4816980" y="4763875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67183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2277789" y="4645778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8055E1F-5187-42B3-A654-1A68AB41013C}"/>
                </a:ext>
              </a:extLst>
            </p:cNvPr>
            <p:cNvSpPr/>
            <p:nvPr/>
          </p:nvSpPr>
          <p:spPr>
            <a:xfrm>
              <a:off x="3526228" y="4645265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N(t)</a:t>
              </a: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2905591" y="54453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a concatenação</a:t>
            </a:r>
          </a:p>
        </p:txBody>
      </p:sp>
    </p:spTree>
    <p:extLst>
      <p:ext uri="{BB962C8B-B14F-4D97-AF65-F5344CB8AC3E}">
        <p14:creationId xmlns:p14="http://schemas.microsoft.com/office/powerpoint/2010/main" val="389216399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9509</TotalTime>
  <Words>4904</Words>
  <Application>Microsoft Office PowerPoint</Application>
  <PresentationFormat>Personalizar</PresentationFormat>
  <Paragraphs>1714</Paragraphs>
  <Slides>37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Cambria Math</vt:lpstr>
      <vt:lpstr>Candara</vt:lpstr>
      <vt:lpstr>Century Gothic</vt:lpstr>
      <vt:lpstr>Consolas</vt:lpstr>
      <vt:lpstr>Courier New</vt:lpstr>
      <vt:lpstr>Verdana</vt:lpstr>
      <vt:lpstr>Ondas do mar 16:9</vt:lpstr>
      <vt:lpstr>Autômatos Finitos</vt:lpstr>
      <vt:lpstr>Introdução</vt:lpstr>
      <vt:lpstr>Introdução</vt:lpstr>
      <vt:lpstr>Autômatos Finitos</vt:lpstr>
      <vt:lpstr>Autômatos Finitos</vt:lpstr>
      <vt:lpstr>Autômatos Finitos</vt:lpstr>
      <vt:lpstr>Conversão RegExp em NFA</vt:lpstr>
      <vt:lpstr>Conversão de RegExp em NFA</vt:lpstr>
      <vt:lpstr>Conversão RegExp em NFA</vt:lpstr>
      <vt:lpstr>Conversão RegExp em NFA</vt:lpstr>
      <vt:lpstr>Conversão RegExp em NFA</vt:lpstr>
      <vt:lpstr>Conversão RegExp em NFA</vt:lpstr>
      <vt:lpstr>Conversão RegExp em NFA</vt:lpstr>
      <vt:lpstr>Conversão RegExp em NFA</vt:lpstr>
      <vt:lpstr>Expressões Regulares e Autômatos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Conversão NFA em DFA</vt:lpstr>
      <vt:lpstr>Reconhecimento da Cadeia</vt:lpstr>
      <vt:lpstr>Exercício</vt:lpstr>
      <vt:lpstr>Exercício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2021-04-22T16:51:07Z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