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65" r:id="rId5"/>
    <p:sldId id="289" r:id="rId6"/>
    <p:sldId id="323" r:id="rId7"/>
    <p:sldId id="302" r:id="rId8"/>
    <p:sldId id="308" r:id="rId9"/>
    <p:sldId id="309" r:id="rId10"/>
    <p:sldId id="310" r:id="rId11"/>
    <p:sldId id="311" r:id="rId12"/>
    <p:sldId id="303" r:id="rId13"/>
    <p:sldId id="304" r:id="rId14"/>
    <p:sldId id="305" r:id="rId15"/>
    <p:sldId id="306" r:id="rId16"/>
    <p:sldId id="313" r:id="rId17"/>
    <p:sldId id="312" r:id="rId18"/>
    <p:sldId id="307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4" r:id="rId29"/>
    <p:sldId id="325" r:id="rId30"/>
    <p:sldId id="326" r:id="rId31"/>
    <p:sldId id="327" r:id="rId32"/>
    <p:sldId id="330" r:id="rId33"/>
    <p:sldId id="332" r:id="rId34"/>
    <p:sldId id="331" r:id="rId35"/>
    <p:sldId id="333" r:id="rId36"/>
    <p:sldId id="301" r:id="rId37"/>
  </p:sldIdLst>
  <p:sldSz cx="12188825" cy="6858000"/>
  <p:notesSz cx="6858000" cy="9144000"/>
  <p:custDataLst>
    <p:tags r:id="rId40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20B2F-5976-4403-8065-1367CEDE8A87}" v="368" dt="2021-04-27T05:28:39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264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7B20B2F-5976-4403-8065-1367CEDE8A87}"/>
    <pc:docChg chg="undo redo custSel addSld delSld modSld sldOrd">
      <pc:chgData name="Judson Santiago" userId="ebb108da2f256286" providerId="LiveId" clId="{E7B20B2F-5976-4403-8065-1367CEDE8A87}" dt="2021-04-27T05:31:29.577" v="2214" actId="1037"/>
      <pc:docMkLst>
        <pc:docMk/>
      </pc:docMkLst>
      <pc:sldChg chg="modSp mod modNotesTx">
        <pc:chgData name="Judson Santiago" userId="ebb108da2f256286" providerId="LiveId" clId="{E7B20B2F-5976-4403-8065-1367CEDE8A87}" dt="2021-04-25T19:27:01.920" v="797" actId="20577"/>
        <pc:sldMkLst>
          <pc:docMk/>
          <pc:sldMk cId="1406951526" sldId="301"/>
        </pc:sldMkLst>
        <pc:spChg chg="mod">
          <ac:chgData name="Judson Santiago" userId="ebb108da2f256286" providerId="LiveId" clId="{E7B20B2F-5976-4403-8065-1367CEDE8A87}" dt="2021-04-25T19:26:07.530" v="662" actId="20577"/>
          <ac:spMkLst>
            <pc:docMk/>
            <pc:sldMk cId="1406951526" sldId="301"/>
            <ac:spMk id="3" creationId="{59BDCE12-D177-4941-A4BD-C23C31611D1D}"/>
          </ac:spMkLst>
        </pc:spChg>
      </pc:sldChg>
      <pc:sldChg chg="modSp mod">
        <pc:chgData name="Judson Santiago" userId="ebb108da2f256286" providerId="LiveId" clId="{E7B20B2F-5976-4403-8065-1367CEDE8A87}" dt="2021-04-25T18:36:36.755" v="234" actId="20577"/>
        <pc:sldMkLst>
          <pc:docMk/>
          <pc:sldMk cId="2739265830" sldId="304"/>
        </pc:sldMkLst>
        <pc:spChg chg="mod">
          <ac:chgData name="Judson Santiago" userId="ebb108da2f256286" providerId="LiveId" clId="{E7B20B2F-5976-4403-8065-1367CEDE8A87}" dt="2021-04-25T18:36:36.755" v="234" actId="20577"/>
          <ac:spMkLst>
            <pc:docMk/>
            <pc:sldMk cId="2739265830" sldId="304"/>
            <ac:spMk id="3" creationId="{D63BE4E4-4A97-42D0-8492-F7597725D1D1}"/>
          </ac:spMkLst>
        </pc:spChg>
      </pc:sldChg>
      <pc:sldChg chg="modSp mod">
        <pc:chgData name="Judson Santiago" userId="ebb108da2f256286" providerId="LiveId" clId="{E7B20B2F-5976-4403-8065-1367CEDE8A87}" dt="2021-04-25T18:37:41.993" v="235" actId="1076"/>
        <pc:sldMkLst>
          <pc:docMk/>
          <pc:sldMk cId="2755559713" sldId="305"/>
        </pc:sldMkLst>
        <pc:spChg chg="mod">
          <ac:chgData name="Judson Santiago" userId="ebb108da2f256286" providerId="LiveId" clId="{E7B20B2F-5976-4403-8065-1367CEDE8A87}" dt="2021-04-25T18:37:41.993" v="235" actId="1076"/>
          <ac:spMkLst>
            <pc:docMk/>
            <pc:sldMk cId="2755559713" sldId="305"/>
            <ac:spMk id="63" creationId="{8C8B595F-A239-4B7F-AF08-75090CBCB652}"/>
          </ac:spMkLst>
        </pc:spChg>
      </pc:sldChg>
      <pc:sldChg chg="modSp mod">
        <pc:chgData name="Judson Santiago" userId="ebb108da2f256286" providerId="LiveId" clId="{E7B20B2F-5976-4403-8065-1367CEDE8A87}" dt="2021-04-25T17:54:52.072" v="98" actId="313"/>
        <pc:sldMkLst>
          <pc:docMk/>
          <pc:sldMk cId="3625564783" sldId="308"/>
        </pc:sldMkLst>
        <pc:spChg chg="mod">
          <ac:chgData name="Judson Santiago" userId="ebb108da2f256286" providerId="LiveId" clId="{E7B20B2F-5976-4403-8065-1367CEDE8A87}" dt="2021-04-25T17:54:52.072" v="98" actId="313"/>
          <ac:spMkLst>
            <pc:docMk/>
            <pc:sldMk cId="3625564783" sldId="308"/>
            <ac:spMk id="3" creationId="{F5D6F418-06FB-4884-8729-E3E5C74D168A}"/>
          </ac:spMkLst>
        </pc:spChg>
      </pc:sldChg>
      <pc:sldChg chg="modSp mod modNotesTx">
        <pc:chgData name="Judson Santiago" userId="ebb108da2f256286" providerId="LiveId" clId="{E7B20B2F-5976-4403-8065-1367CEDE8A87}" dt="2021-04-25T18:00:01.197" v="203" actId="313"/>
        <pc:sldMkLst>
          <pc:docMk/>
          <pc:sldMk cId="3606244439" sldId="309"/>
        </pc:sldMkLst>
        <pc:graphicFrameChg chg="mod">
          <ac:chgData name="Judson Santiago" userId="ebb108da2f256286" providerId="LiveId" clId="{E7B20B2F-5976-4403-8065-1367CEDE8A87}" dt="2021-04-25T17:58:19.778" v="121"/>
          <ac:graphicFrameMkLst>
            <pc:docMk/>
            <pc:sldMk cId="3606244439" sldId="309"/>
            <ac:graphicFrameMk id="4" creationId="{BB4F1D9E-A7B1-436C-B372-FE4B6E31AD6C}"/>
          </ac:graphicFrameMkLst>
        </pc:graphicFrameChg>
        <pc:cxnChg chg="mod">
          <ac:chgData name="Judson Santiago" userId="ebb108da2f256286" providerId="LiveId" clId="{E7B20B2F-5976-4403-8065-1367CEDE8A87}" dt="2021-04-25T17:57:17.341" v="113" actId="1037"/>
          <ac:cxnSpMkLst>
            <pc:docMk/>
            <pc:sldMk cId="3606244439" sldId="309"/>
            <ac:cxnSpMk id="16" creationId="{DDF25999-70EC-493D-AC06-3EB47275AEB0}"/>
          </ac:cxnSpMkLst>
        </pc:cxnChg>
        <pc:cxnChg chg="mod">
          <ac:chgData name="Judson Santiago" userId="ebb108da2f256286" providerId="LiveId" clId="{E7B20B2F-5976-4403-8065-1367CEDE8A87}" dt="2021-04-25T17:56:19.783" v="100" actId="208"/>
          <ac:cxnSpMkLst>
            <pc:docMk/>
            <pc:sldMk cId="3606244439" sldId="309"/>
            <ac:cxnSpMk id="20" creationId="{32B5FFFA-BBFD-476F-868B-9C9A542A3C86}"/>
          </ac:cxnSpMkLst>
        </pc:cxnChg>
      </pc:sldChg>
      <pc:sldChg chg="modSp">
        <pc:chgData name="Judson Santiago" userId="ebb108da2f256286" providerId="LiveId" clId="{E7B20B2F-5976-4403-8065-1367CEDE8A87}" dt="2021-04-25T18:01:45.577" v="213"/>
        <pc:sldMkLst>
          <pc:docMk/>
          <pc:sldMk cId="45251457" sldId="310"/>
        </pc:sldMkLst>
        <pc:graphicFrameChg chg="mod">
          <ac:chgData name="Judson Santiago" userId="ebb108da2f256286" providerId="LiveId" clId="{E7B20B2F-5976-4403-8065-1367CEDE8A87}" dt="2021-04-25T18:01:45.577" v="213"/>
          <ac:graphicFrameMkLst>
            <pc:docMk/>
            <pc:sldMk cId="45251457" sldId="310"/>
            <ac:graphicFrameMk id="4" creationId="{BB4F1D9E-A7B1-436C-B372-FE4B6E31AD6C}"/>
          </ac:graphicFrameMkLst>
        </pc:graphicFrameChg>
      </pc:sldChg>
      <pc:sldChg chg="modSp mod modNotesTx">
        <pc:chgData name="Judson Santiago" userId="ebb108da2f256286" providerId="LiveId" clId="{E7B20B2F-5976-4403-8065-1367CEDE8A87}" dt="2021-04-25T18:08:18.618" v="233" actId="1036"/>
        <pc:sldMkLst>
          <pc:docMk/>
          <pc:sldMk cId="1216899669" sldId="311"/>
        </pc:sldMkLst>
        <pc:spChg chg="mod">
          <ac:chgData name="Judson Santiago" userId="ebb108da2f256286" providerId="LiveId" clId="{E7B20B2F-5976-4403-8065-1367CEDE8A87}" dt="2021-04-25T18:08:18.618" v="233" actId="1036"/>
          <ac:spMkLst>
            <pc:docMk/>
            <pc:sldMk cId="1216899669" sldId="311"/>
            <ac:spMk id="15" creationId="{CD0AB630-56D4-4EB9-A6B2-A9079CCE08D3}"/>
          </ac:spMkLst>
        </pc:spChg>
        <pc:graphicFrameChg chg="mod">
          <ac:chgData name="Judson Santiago" userId="ebb108da2f256286" providerId="LiveId" clId="{E7B20B2F-5976-4403-8065-1367CEDE8A87}" dt="2021-04-25T18:02:47.769" v="222"/>
          <ac:graphicFrameMkLst>
            <pc:docMk/>
            <pc:sldMk cId="1216899669" sldId="311"/>
            <ac:graphicFrameMk id="4" creationId="{BB4F1D9E-A7B1-436C-B372-FE4B6E31AD6C}"/>
          </ac:graphicFrameMkLst>
        </pc:graphicFrameChg>
        <pc:cxnChg chg="mod">
          <ac:chgData name="Judson Santiago" userId="ebb108da2f256286" providerId="LiveId" clId="{E7B20B2F-5976-4403-8065-1367CEDE8A87}" dt="2021-04-25T18:02:56.851" v="223" actId="208"/>
          <ac:cxnSpMkLst>
            <pc:docMk/>
            <pc:sldMk cId="1216899669" sldId="311"/>
            <ac:cxnSpMk id="6" creationId="{0663AA18-A5DE-4527-AB93-173F3E08B75C}"/>
          </ac:cxnSpMkLst>
        </pc:cxnChg>
      </pc:sldChg>
      <pc:sldChg chg="addSp delSp modSp mod modNotesTx">
        <pc:chgData name="Judson Santiago" userId="ebb108da2f256286" providerId="LiveId" clId="{E7B20B2F-5976-4403-8065-1367CEDE8A87}" dt="2021-04-25T18:58:53.046" v="321" actId="6549"/>
        <pc:sldMkLst>
          <pc:docMk/>
          <pc:sldMk cId="3833594175" sldId="312"/>
        </pc:sldMkLst>
        <pc:spChg chg="add mod">
          <ac:chgData name="Judson Santiago" userId="ebb108da2f256286" providerId="LiveId" clId="{E7B20B2F-5976-4403-8065-1367CEDE8A87}" dt="2021-04-25T18:53:56.765" v="239" actId="1076"/>
          <ac:spMkLst>
            <pc:docMk/>
            <pc:sldMk cId="3833594175" sldId="312"/>
            <ac:spMk id="49" creationId="{C910F10C-4691-4073-9658-1559F070340E}"/>
          </ac:spMkLst>
        </pc:spChg>
        <pc:spChg chg="mod">
          <ac:chgData name="Judson Santiago" userId="ebb108da2f256286" providerId="LiveId" clId="{E7B20B2F-5976-4403-8065-1367CEDE8A87}" dt="2021-04-25T18:58:41.426" v="241"/>
          <ac:spMkLst>
            <pc:docMk/>
            <pc:sldMk cId="3833594175" sldId="312"/>
            <ac:spMk id="51" creationId="{B71EAA71-81EA-4FBD-B2C9-8CDB9B2F8A5D}"/>
          </ac:spMkLst>
        </pc:spChg>
        <pc:spChg chg="mod">
          <ac:chgData name="Judson Santiago" userId="ebb108da2f256286" providerId="LiveId" clId="{E7B20B2F-5976-4403-8065-1367CEDE8A87}" dt="2021-04-25T18:58:41.426" v="241"/>
          <ac:spMkLst>
            <pc:docMk/>
            <pc:sldMk cId="3833594175" sldId="312"/>
            <ac:spMk id="52" creationId="{74D6BC13-3864-4D8B-8768-25CA1F8E0210}"/>
          </ac:spMkLst>
        </pc:spChg>
        <pc:spChg chg="mod">
          <ac:chgData name="Judson Santiago" userId="ebb108da2f256286" providerId="LiveId" clId="{E7B20B2F-5976-4403-8065-1367CEDE8A87}" dt="2021-04-25T18:53:52.615" v="238" actId="1076"/>
          <ac:spMkLst>
            <pc:docMk/>
            <pc:sldMk cId="3833594175" sldId="312"/>
            <ac:spMk id="68" creationId="{34CCC76F-5179-4D47-A1E2-4EC3FA8AE1D8}"/>
          </ac:spMkLst>
        </pc:spChg>
        <pc:grpChg chg="del">
          <ac:chgData name="Judson Santiago" userId="ebb108da2f256286" providerId="LiveId" clId="{E7B20B2F-5976-4403-8065-1367CEDE8A87}" dt="2021-04-25T18:58:39.535" v="240" actId="478"/>
          <ac:grpSpMkLst>
            <pc:docMk/>
            <pc:sldMk cId="3833594175" sldId="312"/>
            <ac:grpSpMk id="46" creationId="{CD25EA34-DD63-46F6-9EF1-B1B10322BFFE}"/>
          </ac:grpSpMkLst>
        </pc:grpChg>
        <pc:grpChg chg="add mod">
          <ac:chgData name="Judson Santiago" userId="ebb108da2f256286" providerId="LiveId" clId="{E7B20B2F-5976-4403-8065-1367CEDE8A87}" dt="2021-04-25T18:58:41.426" v="241"/>
          <ac:grpSpMkLst>
            <pc:docMk/>
            <pc:sldMk cId="3833594175" sldId="312"/>
            <ac:grpSpMk id="50" creationId="{2E1D9973-8D58-4C86-8DFF-5C2532707F84}"/>
          </ac:grpSpMkLst>
        </pc:grpChg>
      </pc:sldChg>
      <pc:sldChg chg="modSp mod">
        <pc:chgData name="Judson Santiago" userId="ebb108da2f256286" providerId="LiveId" clId="{E7B20B2F-5976-4403-8065-1367CEDE8A87}" dt="2021-04-25T19:06:54.618" v="334" actId="207"/>
        <pc:sldMkLst>
          <pc:docMk/>
          <pc:sldMk cId="2486420517" sldId="314"/>
        </pc:sldMkLst>
        <pc:graphicFrameChg chg="modGraphic">
          <ac:chgData name="Judson Santiago" userId="ebb108da2f256286" providerId="LiveId" clId="{E7B20B2F-5976-4403-8065-1367CEDE8A87}" dt="2021-04-25T19:06:54.618" v="334" actId="207"/>
          <ac:graphicFrameMkLst>
            <pc:docMk/>
            <pc:sldMk cId="2486420517" sldId="314"/>
            <ac:graphicFrameMk id="4" creationId="{596965AD-9EFF-4FD7-A4FE-AC535C33D4DB}"/>
          </ac:graphicFrameMkLst>
        </pc:graphicFrameChg>
      </pc:sldChg>
      <pc:sldChg chg="modSp mod">
        <pc:chgData name="Judson Santiago" userId="ebb108da2f256286" providerId="LiveId" clId="{E7B20B2F-5976-4403-8065-1367CEDE8A87}" dt="2021-04-25T19:10:39.385" v="340" actId="6549"/>
        <pc:sldMkLst>
          <pc:docMk/>
          <pc:sldMk cId="1971794047" sldId="316"/>
        </pc:sldMkLst>
        <pc:spChg chg="mod">
          <ac:chgData name="Judson Santiago" userId="ebb108da2f256286" providerId="LiveId" clId="{E7B20B2F-5976-4403-8065-1367CEDE8A87}" dt="2021-04-25T19:10:39.385" v="340" actId="6549"/>
          <ac:spMkLst>
            <pc:docMk/>
            <pc:sldMk cId="1971794047" sldId="316"/>
            <ac:spMk id="3" creationId="{E05060C6-25A8-4F86-8D03-412D87277BF1}"/>
          </ac:spMkLst>
        </pc:spChg>
      </pc:sldChg>
      <pc:sldChg chg="modSp mod">
        <pc:chgData name="Judson Santiago" userId="ebb108da2f256286" providerId="LiveId" clId="{E7B20B2F-5976-4403-8065-1367CEDE8A87}" dt="2021-04-25T19:18:03.210" v="379" actId="1076"/>
        <pc:sldMkLst>
          <pc:docMk/>
          <pc:sldMk cId="3628957249" sldId="317"/>
        </pc:sldMkLst>
        <pc:spChg chg="mod">
          <ac:chgData name="Judson Santiago" userId="ebb108da2f256286" providerId="LiveId" clId="{E7B20B2F-5976-4403-8065-1367CEDE8A87}" dt="2021-04-25T19:17:46.546" v="378"/>
          <ac:spMkLst>
            <pc:docMk/>
            <pc:sldMk cId="3628957249" sldId="317"/>
            <ac:spMk id="3" creationId="{E05060C6-25A8-4F86-8D03-412D87277BF1}"/>
          </ac:spMkLst>
        </pc:spChg>
        <pc:spChg chg="mod">
          <ac:chgData name="Judson Santiago" userId="ebb108da2f256286" providerId="LiveId" clId="{E7B20B2F-5976-4403-8065-1367CEDE8A87}" dt="2021-04-25T19:18:03.210" v="379" actId="1076"/>
          <ac:spMkLst>
            <pc:docMk/>
            <pc:sldMk cId="3628957249" sldId="317"/>
            <ac:spMk id="65" creationId="{BEBD9F53-5B8A-4596-9CFB-20803DD37B6A}"/>
          </ac:spMkLst>
        </pc:spChg>
      </pc:sldChg>
      <pc:sldChg chg="modSp mod">
        <pc:chgData name="Judson Santiago" userId="ebb108da2f256286" providerId="LiveId" clId="{E7B20B2F-5976-4403-8065-1367CEDE8A87}" dt="2021-04-25T19:18:33.954" v="414" actId="1036"/>
        <pc:sldMkLst>
          <pc:docMk/>
          <pc:sldMk cId="2726084771" sldId="318"/>
        </pc:sldMkLst>
        <pc:spChg chg="mod">
          <ac:chgData name="Judson Santiago" userId="ebb108da2f256286" providerId="LiveId" clId="{E7B20B2F-5976-4403-8065-1367CEDE8A87}" dt="2021-04-25T19:18:25.383" v="411"/>
          <ac:spMkLst>
            <pc:docMk/>
            <pc:sldMk cId="2726084771" sldId="318"/>
            <ac:spMk id="3" creationId="{E05060C6-25A8-4F86-8D03-412D87277BF1}"/>
          </ac:spMkLst>
        </pc:spChg>
        <pc:spChg chg="mod">
          <ac:chgData name="Judson Santiago" userId="ebb108da2f256286" providerId="LiveId" clId="{E7B20B2F-5976-4403-8065-1367CEDE8A87}" dt="2021-04-25T19:18:33.954" v="414" actId="1036"/>
          <ac:spMkLst>
            <pc:docMk/>
            <pc:sldMk cId="2726084771" sldId="318"/>
            <ac:spMk id="65" creationId="{BEBD9F53-5B8A-4596-9CFB-20803DD37B6A}"/>
          </ac:spMkLst>
        </pc:spChg>
      </pc:sldChg>
      <pc:sldChg chg="modSp mod">
        <pc:chgData name="Judson Santiago" userId="ebb108da2f256286" providerId="LiveId" clId="{E7B20B2F-5976-4403-8065-1367CEDE8A87}" dt="2021-04-25T19:19:42.253" v="415" actId="207"/>
        <pc:sldMkLst>
          <pc:docMk/>
          <pc:sldMk cId="1254312600" sldId="320"/>
        </pc:sldMkLst>
        <pc:graphicFrameChg chg="modGraphic">
          <ac:chgData name="Judson Santiago" userId="ebb108da2f256286" providerId="LiveId" clId="{E7B20B2F-5976-4403-8065-1367CEDE8A87}" dt="2021-04-25T19:19:42.253" v="415" actId="207"/>
          <ac:graphicFrameMkLst>
            <pc:docMk/>
            <pc:sldMk cId="1254312600" sldId="320"/>
            <ac:graphicFrameMk id="66" creationId="{2E5B61B2-5C4E-4FDD-A44D-6D495B9EDD32}"/>
          </ac:graphicFrameMkLst>
        </pc:graphicFrameChg>
      </pc:sldChg>
      <pc:sldChg chg="modSp mod modNotesTx">
        <pc:chgData name="Judson Santiago" userId="ebb108da2f256286" providerId="LiveId" clId="{E7B20B2F-5976-4403-8065-1367CEDE8A87}" dt="2021-04-27T04:52:19.588" v="1725" actId="368"/>
        <pc:sldMkLst>
          <pc:docMk/>
          <pc:sldMk cId="3009506546" sldId="321"/>
        </pc:sldMkLst>
        <pc:spChg chg="mod">
          <ac:chgData name="Judson Santiago" userId="ebb108da2f256286" providerId="LiveId" clId="{E7B20B2F-5976-4403-8065-1367CEDE8A87}" dt="2021-04-27T04:49:05.609" v="1705" actId="20577"/>
          <ac:spMkLst>
            <pc:docMk/>
            <pc:sldMk cId="3009506546" sldId="321"/>
            <ac:spMk id="2" creationId="{5B6FD9B1-5CF6-4102-B738-7B084E1CD069}"/>
          </ac:spMkLst>
        </pc:spChg>
        <pc:spChg chg="mod">
          <ac:chgData name="Judson Santiago" userId="ebb108da2f256286" providerId="LiveId" clId="{E7B20B2F-5976-4403-8065-1367CEDE8A87}" dt="2021-04-27T04:52:19.588" v="1725" actId="368"/>
          <ac:spMkLst>
            <pc:docMk/>
            <pc:sldMk cId="3009506546" sldId="321"/>
            <ac:spMk id="3" creationId="{B699627D-C4C6-41A1-8869-89BC69749D42}"/>
          </ac:spMkLst>
        </pc:spChg>
      </pc:sldChg>
      <pc:sldChg chg="modSp mod modNotesTx">
        <pc:chgData name="Judson Santiago" userId="ebb108da2f256286" providerId="LiveId" clId="{E7B20B2F-5976-4403-8065-1367CEDE8A87}" dt="2021-04-27T04:49:10.924" v="1706" actId="20577"/>
        <pc:sldMkLst>
          <pc:docMk/>
          <pc:sldMk cId="918098448" sldId="322"/>
        </pc:sldMkLst>
        <pc:spChg chg="mod">
          <ac:chgData name="Judson Santiago" userId="ebb108da2f256286" providerId="LiveId" clId="{E7B20B2F-5976-4403-8065-1367CEDE8A87}" dt="2021-04-27T04:49:10.924" v="1706" actId="20577"/>
          <ac:spMkLst>
            <pc:docMk/>
            <pc:sldMk cId="918098448" sldId="322"/>
            <ac:spMk id="2" creationId="{300ED1BA-9634-46AD-80B4-C2C547C885C9}"/>
          </ac:spMkLst>
        </pc:spChg>
      </pc:sldChg>
      <pc:sldChg chg="addSp delSp modSp new mod">
        <pc:chgData name="Judson Santiago" userId="ebb108da2f256286" providerId="LiveId" clId="{E7B20B2F-5976-4403-8065-1367CEDE8A87}" dt="2021-04-27T04:00:18.343" v="1023" actId="20577"/>
        <pc:sldMkLst>
          <pc:docMk/>
          <pc:sldMk cId="2313997743" sldId="324"/>
        </pc:sldMkLst>
        <pc:spChg chg="mod">
          <ac:chgData name="Judson Santiago" userId="ebb108da2f256286" providerId="LiveId" clId="{E7B20B2F-5976-4403-8065-1367CEDE8A87}" dt="2021-04-27T03:46:22.778" v="818" actId="20577"/>
          <ac:spMkLst>
            <pc:docMk/>
            <pc:sldMk cId="2313997743" sldId="324"/>
            <ac:spMk id="2" creationId="{85A48A3B-1824-4387-86E2-9001F1B6C48A}"/>
          </ac:spMkLst>
        </pc:spChg>
        <pc:spChg chg="mod">
          <ac:chgData name="Judson Santiago" userId="ebb108da2f256286" providerId="LiveId" clId="{E7B20B2F-5976-4403-8065-1367CEDE8A87}" dt="2021-04-27T03:54:15.227" v="980" actId="2711"/>
          <ac:spMkLst>
            <pc:docMk/>
            <pc:sldMk cId="2313997743" sldId="324"/>
            <ac:spMk id="3" creationId="{BAE3785F-9E42-4C25-87BB-2E63C093FFA5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5" creationId="{0E6C6106-A644-4DB3-A4C8-8795415869DE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7" creationId="{81BEC3A1-8738-4DCD-A512-26ECB44550ED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8" creationId="{C8A58C12-C5D8-4CDD-810D-15E7FE6D9071}"/>
          </ac:spMkLst>
        </pc:spChg>
        <pc:spChg chg="del mod topLvl">
          <ac:chgData name="Judson Santiago" userId="ebb108da2f256286" providerId="LiveId" clId="{E7B20B2F-5976-4403-8065-1367CEDE8A87}" dt="2021-04-27T03:56:05.568" v="986" actId="478"/>
          <ac:spMkLst>
            <pc:docMk/>
            <pc:sldMk cId="2313997743" sldId="324"/>
            <ac:spMk id="11" creationId="{FCF3BF10-2EC6-493E-9A92-F2045EF8E43E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13" creationId="{98A7B6F2-F9F4-45B0-BE49-E9AE471E3D4C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15" creationId="{13E2B0B4-D42B-482A-86C4-A254326F10E5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17" creationId="{D22FDD01-A62C-4537-AF4A-F632D9E5C033}"/>
          </ac:spMkLst>
        </pc:spChg>
        <pc:spChg chg="del mod topLvl">
          <ac:chgData name="Judson Santiago" userId="ebb108da2f256286" providerId="LiveId" clId="{E7B20B2F-5976-4403-8065-1367CEDE8A87}" dt="2021-04-27T03:56:05.568" v="986" actId="478"/>
          <ac:spMkLst>
            <pc:docMk/>
            <pc:sldMk cId="2313997743" sldId="324"/>
            <ac:spMk id="19" creationId="{66689D7B-4298-440B-993D-01EA54EFDF10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20" creationId="{9F5E8056-3A2B-4BBC-8ED8-72B93489FFD7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21" creationId="{E78DFAD8-7D68-4C42-93F0-49C6D41C0B05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23" creationId="{A6C0C1CC-D9B1-441A-95AD-2D78BE8DCEE7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24" creationId="{692ED8F8-CCC3-4D45-ACAC-5DC6F9D3BCE9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25" creationId="{56B2F330-5CCA-48F5-ABE8-1DA2A4F8D811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29" creationId="{138D76F3-FE40-4FD8-9568-9D6A303C8744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30" creationId="{9A535967-7ADC-4089-9E34-D899C3CA5117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31" creationId="{60119DF2-0F6D-4E89-984F-7B715A8FE6E7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32" creationId="{18527144-8E69-4FD0-A75A-C7B43282E3FD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33" creationId="{1BEADD83-81FB-49EE-BD31-F46B5C1A0A64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34" creationId="{5DB725A3-2D80-4C09-9892-7080EE370F3F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35" creationId="{4E69389D-0517-4829-B227-DF7E846F1835}"/>
          </ac:spMkLst>
        </pc:spChg>
        <pc:spChg chg="del mod topLvl">
          <ac:chgData name="Judson Santiago" userId="ebb108da2f256286" providerId="LiveId" clId="{E7B20B2F-5976-4403-8065-1367CEDE8A87}" dt="2021-04-27T03:56:05.568" v="986" actId="478"/>
          <ac:spMkLst>
            <pc:docMk/>
            <pc:sldMk cId="2313997743" sldId="324"/>
            <ac:spMk id="36" creationId="{8B4BD14C-D917-4AF6-8ED4-800BFA2EDB2A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37" creationId="{0338DC0A-094A-4749-AB00-D75EC525B3C5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38" creationId="{F30AB592-7499-485D-9389-5B3F8B2C8913}"/>
          </ac:spMkLst>
        </pc:spChg>
        <pc:spChg chg="mod topLvl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39" creationId="{FF039E8C-CBEA-47AC-99A8-ACB9A8F0997A}"/>
          </ac:spMkLst>
        </pc:spChg>
        <pc:spChg chg="mod">
          <ac:chgData name="Judson Santiago" userId="ebb108da2f256286" providerId="LiveId" clId="{E7B20B2F-5976-4403-8065-1367CEDE8A87}" dt="2021-04-27T03:55:27.541" v="983" actId="165"/>
          <ac:spMkLst>
            <pc:docMk/>
            <pc:sldMk cId="2313997743" sldId="324"/>
            <ac:spMk id="44" creationId="{A3BA5FCC-D9E8-4758-B0A3-F351C63372EE}"/>
          </ac:spMkLst>
        </pc:spChg>
        <pc:spChg chg="mod">
          <ac:chgData name="Judson Santiago" userId="ebb108da2f256286" providerId="LiveId" clId="{E7B20B2F-5976-4403-8065-1367CEDE8A87}" dt="2021-04-27T03:55:27.541" v="983" actId="165"/>
          <ac:spMkLst>
            <pc:docMk/>
            <pc:sldMk cId="2313997743" sldId="324"/>
            <ac:spMk id="45" creationId="{C5F80C49-6551-4B1E-AA7F-9C60DE1C73F3}"/>
          </ac:spMkLst>
        </pc:spChg>
        <pc:spChg chg="add mod">
          <ac:chgData name="Judson Santiago" userId="ebb108da2f256286" providerId="LiveId" clId="{E7B20B2F-5976-4403-8065-1367CEDE8A87}" dt="2021-04-27T03:57:36.333" v="1002" actId="164"/>
          <ac:spMkLst>
            <pc:docMk/>
            <pc:sldMk cId="2313997743" sldId="324"/>
            <ac:spMk id="47" creationId="{9B3A7C97-B3D7-4A95-844E-7E3F9C1F30DB}"/>
          </ac:spMkLst>
        </pc:spChg>
        <pc:spChg chg="add mod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49" creationId="{4392FB8F-9746-4E10-94C5-E0C40999CE14}"/>
          </ac:spMkLst>
        </pc:spChg>
        <pc:spChg chg="add mod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50" creationId="{1926EC24-3A0C-4BBC-A122-CDAF9D55B21D}"/>
          </ac:spMkLst>
        </pc:spChg>
        <pc:spChg chg="add mod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52" creationId="{D0D5609C-A7D1-4F88-93B5-EF582F865076}"/>
          </ac:spMkLst>
        </pc:spChg>
        <pc:spChg chg="add mod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53" creationId="{7165C087-A41A-4B79-AB6C-E34FBDBE8F5B}"/>
          </ac:spMkLst>
        </pc:spChg>
        <pc:spChg chg="add mod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54" creationId="{FC09B412-01CD-442F-A07E-7E09C63E6529}"/>
          </ac:spMkLst>
        </pc:spChg>
        <pc:spChg chg="add mod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58" creationId="{C1E59A6E-4270-422D-8A33-14AC69D8C946}"/>
          </ac:spMkLst>
        </pc:spChg>
        <pc:spChg chg="add mod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59" creationId="{06B77CA5-3BBD-421C-8851-CB6D513D948D}"/>
          </ac:spMkLst>
        </pc:spChg>
        <pc:spChg chg="add mod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60" creationId="{1654E048-06EC-4245-BDD4-4BB00D50C35D}"/>
          </ac:spMkLst>
        </pc:spChg>
        <pc:spChg chg="add mod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61" creationId="{557AF74B-0563-4D8F-B5DC-4CB9F53F2983}"/>
          </ac:spMkLst>
        </pc:spChg>
        <pc:spChg chg="add mod">
          <ac:chgData name="Judson Santiago" userId="ebb108da2f256286" providerId="LiveId" clId="{E7B20B2F-5976-4403-8065-1367CEDE8A87}" dt="2021-04-27T03:58:17.912" v="1003" actId="164"/>
          <ac:spMkLst>
            <pc:docMk/>
            <pc:sldMk cId="2313997743" sldId="324"/>
            <ac:spMk id="62" creationId="{6E2DF7D8-94AF-4DB4-A56E-DF6C73385C70}"/>
          </ac:spMkLst>
        </pc:spChg>
        <pc:spChg chg="add mod">
          <ac:chgData name="Judson Santiago" userId="ebb108da2f256286" providerId="LiveId" clId="{E7B20B2F-5976-4403-8065-1367CEDE8A87}" dt="2021-04-27T03:57:36.333" v="1002" actId="164"/>
          <ac:spMkLst>
            <pc:docMk/>
            <pc:sldMk cId="2313997743" sldId="324"/>
            <ac:spMk id="63" creationId="{9227C423-2CA0-442B-B509-B1A13E0D3C4A}"/>
          </ac:spMkLst>
        </pc:spChg>
        <pc:spChg chg="add mod">
          <ac:chgData name="Judson Santiago" userId="ebb108da2f256286" providerId="LiveId" clId="{E7B20B2F-5976-4403-8065-1367CEDE8A87}" dt="2021-04-27T04:00:18.343" v="1023" actId="20577"/>
          <ac:spMkLst>
            <pc:docMk/>
            <pc:sldMk cId="2313997743" sldId="324"/>
            <ac:spMk id="68" creationId="{C31DA35E-366D-491F-8E47-3F62A33002B4}"/>
          </ac:spMkLst>
        </pc:spChg>
        <pc:grpChg chg="add del mod">
          <ac:chgData name="Judson Santiago" userId="ebb108da2f256286" providerId="LiveId" clId="{E7B20B2F-5976-4403-8065-1367CEDE8A87}" dt="2021-04-27T03:55:27.541" v="983" actId="165"/>
          <ac:grpSpMkLst>
            <pc:docMk/>
            <pc:sldMk cId="2313997743" sldId="324"/>
            <ac:grpSpMk id="4" creationId="{9412C658-1585-4BAC-AA00-3420672743A9}"/>
          </ac:grpSpMkLst>
        </pc:grpChg>
        <pc:grpChg chg="del mod topLvl">
          <ac:chgData name="Judson Santiago" userId="ebb108da2f256286" providerId="LiveId" clId="{E7B20B2F-5976-4403-8065-1367CEDE8A87}" dt="2021-04-27T03:56:05.568" v="986" actId="478"/>
          <ac:grpSpMkLst>
            <pc:docMk/>
            <pc:sldMk cId="2313997743" sldId="324"/>
            <ac:grpSpMk id="12" creationId="{A2075825-7D78-448C-BFA1-CB04CAE7D58D}"/>
          </ac:grpSpMkLst>
        </pc:grpChg>
        <pc:grpChg chg="add mod">
          <ac:chgData name="Judson Santiago" userId="ebb108da2f256286" providerId="LiveId" clId="{E7B20B2F-5976-4403-8065-1367CEDE8A87}" dt="2021-04-27T03:58:17.912" v="1003" actId="164"/>
          <ac:grpSpMkLst>
            <pc:docMk/>
            <pc:sldMk cId="2313997743" sldId="324"/>
            <ac:grpSpMk id="66" creationId="{D518630E-0AD8-4376-9B71-0BC8B4AA200F}"/>
          </ac:grpSpMkLst>
        </pc:grpChg>
        <pc:grpChg chg="add mod">
          <ac:chgData name="Judson Santiago" userId="ebb108da2f256286" providerId="LiveId" clId="{E7B20B2F-5976-4403-8065-1367CEDE8A87}" dt="2021-04-27T04:00:01.813" v="1019" actId="1076"/>
          <ac:grpSpMkLst>
            <pc:docMk/>
            <pc:sldMk cId="2313997743" sldId="324"/>
            <ac:grpSpMk id="67" creationId="{BEF1AA3B-AC5E-4FB0-95D8-7E24E120F81D}"/>
          </ac:grpSpMkLst>
        </pc:grpChg>
        <pc:cxnChg chg="mod topLvl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6" creationId="{C6F17696-77B2-4BE7-AE2B-B35210880969}"/>
          </ac:cxnSpMkLst>
        </pc:cxnChg>
        <pc:cxnChg chg="mod topLvl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9" creationId="{E101F04B-8872-4893-AD2B-C2CC63802A68}"/>
          </ac:cxnSpMkLst>
        </pc:cxnChg>
        <pc:cxnChg chg="mod topLvl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10" creationId="{7BB99015-A4B0-4B96-BB17-6EDFB4C7A519}"/>
          </ac:cxnSpMkLst>
        </pc:cxnChg>
        <pc:cxnChg chg="mod topLvl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14" creationId="{62CB6F0F-D333-4A31-8DE8-9E2095DF0F46}"/>
          </ac:cxnSpMkLst>
        </pc:cxnChg>
        <pc:cxnChg chg="mod topLvl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16" creationId="{25EA2369-1BF0-45E1-A625-507FE7012873}"/>
          </ac:cxnSpMkLst>
        </pc:cxnChg>
        <pc:cxnChg chg="mod topLvl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18" creationId="{A7926DA7-CDEF-45E1-BC47-FE3E37FF45A0}"/>
          </ac:cxnSpMkLst>
        </pc:cxnChg>
        <pc:cxnChg chg="mod topLvl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22" creationId="{2DF148A1-A6D1-4425-8D37-FCDE6CE1DCA2}"/>
          </ac:cxnSpMkLst>
        </pc:cxnChg>
        <pc:cxnChg chg="mod topLvl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26" creationId="{B2361492-5552-458F-B8C3-D30F9578D559}"/>
          </ac:cxnSpMkLst>
        </pc:cxnChg>
        <pc:cxnChg chg="mod topLvl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27" creationId="{2C73DD48-5CC6-4FF1-BA33-4B88AFECEBE3}"/>
          </ac:cxnSpMkLst>
        </pc:cxnChg>
        <pc:cxnChg chg="mod topLvl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28" creationId="{B22DF74D-0486-42F8-90B9-5C0D690AFEAA}"/>
          </ac:cxnSpMkLst>
        </pc:cxnChg>
        <pc:cxnChg chg="mod topLvl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40" creationId="{AD33C2EB-BEC7-4BCE-84F0-8DF91E460C89}"/>
          </ac:cxnSpMkLst>
        </pc:cxnChg>
        <pc:cxnChg chg="mod topLvl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41" creationId="{12B75B2E-1586-447F-B191-403BE1A26A3C}"/>
          </ac:cxnSpMkLst>
        </pc:cxnChg>
        <pc:cxnChg chg="del mod topLvl">
          <ac:chgData name="Judson Santiago" userId="ebb108da2f256286" providerId="LiveId" clId="{E7B20B2F-5976-4403-8065-1367CEDE8A87}" dt="2021-04-27T03:56:05.568" v="986" actId="478"/>
          <ac:cxnSpMkLst>
            <pc:docMk/>
            <pc:sldMk cId="2313997743" sldId="324"/>
            <ac:cxnSpMk id="42" creationId="{C01DB399-5F3F-4055-ACBD-C5BEEC92A12B}"/>
          </ac:cxnSpMkLst>
        </pc:cxnChg>
        <pc:cxnChg chg="del mod topLvl">
          <ac:chgData name="Judson Santiago" userId="ebb108da2f256286" providerId="LiveId" clId="{E7B20B2F-5976-4403-8065-1367CEDE8A87}" dt="2021-04-27T03:56:05.568" v="986" actId="478"/>
          <ac:cxnSpMkLst>
            <pc:docMk/>
            <pc:sldMk cId="2313997743" sldId="324"/>
            <ac:cxnSpMk id="43" creationId="{5C090182-7BA3-4545-8CEA-1DA367429B4C}"/>
          </ac:cxnSpMkLst>
        </pc:cxnChg>
        <pc:cxnChg chg="add mod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46" creationId="{A7A27568-EE57-4CB4-8F90-F69AAC32DCD7}"/>
          </ac:cxnSpMkLst>
        </pc:cxnChg>
        <pc:cxnChg chg="add mod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48" creationId="{3AABCFD4-5502-423B-88F3-41EA74D2EA33}"/>
          </ac:cxnSpMkLst>
        </pc:cxnChg>
        <pc:cxnChg chg="add mod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51" creationId="{18C797CB-74B2-4B72-8D9A-8D1030586348}"/>
          </ac:cxnSpMkLst>
        </pc:cxnChg>
        <pc:cxnChg chg="add mod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55" creationId="{820EA591-36D5-49FB-A5B4-7D15AF4B590A}"/>
          </ac:cxnSpMkLst>
        </pc:cxnChg>
        <pc:cxnChg chg="add mod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56" creationId="{A769172B-32F1-42D6-B488-9332AC8EDB2E}"/>
          </ac:cxnSpMkLst>
        </pc:cxnChg>
        <pc:cxnChg chg="add mod">
          <ac:chgData name="Judson Santiago" userId="ebb108da2f256286" providerId="LiveId" clId="{E7B20B2F-5976-4403-8065-1367CEDE8A87}" dt="2021-04-27T03:58:17.912" v="1003" actId="164"/>
          <ac:cxnSpMkLst>
            <pc:docMk/>
            <pc:sldMk cId="2313997743" sldId="324"/>
            <ac:cxnSpMk id="57" creationId="{E2A77AE7-B6CF-40AD-83D6-64F31E8C9D78}"/>
          </ac:cxnSpMkLst>
        </pc:cxnChg>
      </pc:sldChg>
      <pc:sldChg chg="modSp new del mod">
        <pc:chgData name="Judson Santiago" userId="ebb108da2f256286" providerId="LiveId" clId="{E7B20B2F-5976-4403-8065-1367CEDE8A87}" dt="2021-04-26T03:51:59.308" v="808" actId="47"/>
        <pc:sldMkLst>
          <pc:docMk/>
          <pc:sldMk cId="3123054538" sldId="324"/>
        </pc:sldMkLst>
        <pc:spChg chg="mod">
          <ac:chgData name="Judson Santiago" userId="ebb108da2f256286" providerId="LiveId" clId="{E7B20B2F-5976-4403-8065-1367CEDE8A87}" dt="2021-04-26T03:21:01.035" v="807" actId="20577"/>
          <ac:spMkLst>
            <pc:docMk/>
            <pc:sldMk cId="3123054538" sldId="324"/>
            <ac:spMk id="2" creationId="{0DDD3222-1942-4498-8E02-9086906B0F4C}"/>
          </ac:spMkLst>
        </pc:spChg>
      </pc:sldChg>
      <pc:sldChg chg="addSp delSp modSp add mod delAnim modAnim">
        <pc:chgData name="Judson Santiago" userId="ebb108da2f256286" providerId="LiveId" clId="{E7B20B2F-5976-4403-8065-1367CEDE8A87}" dt="2021-04-27T04:34:06.126" v="1587" actId="1076"/>
        <pc:sldMkLst>
          <pc:docMk/>
          <pc:sldMk cId="1942885521" sldId="325"/>
        </pc:sldMkLst>
        <pc:spChg chg="del mod">
          <ac:chgData name="Judson Santiago" userId="ebb108da2f256286" providerId="LiveId" clId="{E7B20B2F-5976-4403-8065-1367CEDE8A87}" dt="2021-04-27T04:01:57.520" v="1032" actId="478"/>
          <ac:spMkLst>
            <pc:docMk/>
            <pc:sldMk cId="1942885521" sldId="325"/>
            <ac:spMk id="3" creationId="{BAE3785F-9E42-4C25-87BB-2E63C093FFA5}"/>
          </ac:spMkLst>
        </pc:spChg>
        <pc:spChg chg="add mod">
          <ac:chgData name="Judson Santiago" userId="ebb108da2f256286" providerId="LiveId" clId="{E7B20B2F-5976-4403-8065-1367CEDE8A87}" dt="2021-04-27T04:26:01.412" v="1540" actId="164"/>
          <ac:spMkLst>
            <pc:docMk/>
            <pc:sldMk cId="1942885521" sldId="325"/>
            <ac:spMk id="64" creationId="{24879027-9C7C-4B81-8CC9-2270231C52D6}"/>
          </ac:spMkLst>
        </pc:spChg>
        <pc:spChg chg="add mod">
          <ac:chgData name="Judson Santiago" userId="ebb108da2f256286" providerId="LiveId" clId="{E7B20B2F-5976-4403-8065-1367CEDE8A87}" dt="2021-04-27T04:26:01.412" v="1540" actId="164"/>
          <ac:spMkLst>
            <pc:docMk/>
            <pc:sldMk cId="1942885521" sldId="325"/>
            <ac:spMk id="65" creationId="{7BED335F-EA4C-42D0-86D7-49C030DCE283}"/>
          </ac:spMkLst>
        </pc:spChg>
        <pc:spChg chg="del">
          <ac:chgData name="Judson Santiago" userId="ebb108da2f256286" providerId="LiveId" clId="{E7B20B2F-5976-4403-8065-1367CEDE8A87}" dt="2021-04-27T04:01:14.174" v="1026" actId="478"/>
          <ac:spMkLst>
            <pc:docMk/>
            <pc:sldMk cId="1942885521" sldId="325"/>
            <ac:spMk id="68" creationId="{C31DA35E-366D-491F-8E47-3F62A33002B4}"/>
          </ac:spMkLst>
        </pc:spChg>
        <pc:spChg chg="add del mod">
          <ac:chgData name="Judson Santiago" userId="ebb108da2f256286" providerId="LiveId" clId="{E7B20B2F-5976-4403-8065-1367CEDE8A87}" dt="2021-04-27T04:15:16.320" v="1254" actId="478"/>
          <ac:spMkLst>
            <pc:docMk/>
            <pc:sldMk cId="1942885521" sldId="325"/>
            <ac:spMk id="69" creationId="{0CEAEDF5-FE9C-4F31-8020-DC23AF0CE6CE}"/>
          </ac:spMkLst>
        </pc:spChg>
        <pc:spChg chg="add mod">
          <ac:chgData name="Judson Santiago" userId="ebb108da2f256286" providerId="LiveId" clId="{E7B20B2F-5976-4403-8065-1367CEDE8A87}" dt="2021-04-27T04:26:01.412" v="1540" actId="164"/>
          <ac:spMkLst>
            <pc:docMk/>
            <pc:sldMk cId="1942885521" sldId="325"/>
            <ac:spMk id="71" creationId="{90366118-AC74-4E4F-A74E-56CF99B4EB87}"/>
          </ac:spMkLst>
        </pc:spChg>
        <pc:spChg chg="add del mod">
          <ac:chgData name="Judson Santiago" userId="ebb108da2f256286" providerId="LiveId" clId="{E7B20B2F-5976-4403-8065-1367CEDE8A87}" dt="2021-04-27T04:15:09.445" v="1251" actId="478"/>
          <ac:spMkLst>
            <pc:docMk/>
            <pc:sldMk cId="1942885521" sldId="325"/>
            <ac:spMk id="72" creationId="{DDCE0726-1C55-443B-B8B6-CA373952A99C}"/>
          </ac:spMkLst>
        </pc:spChg>
        <pc:spChg chg="add del mod">
          <ac:chgData name="Judson Santiago" userId="ebb108da2f256286" providerId="LiveId" clId="{E7B20B2F-5976-4403-8065-1367CEDE8A87}" dt="2021-04-27T04:33:53.701" v="1585" actId="478"/>
          <ac:spMkLst>
            <pc:docMk/>
            <pc:sldMk cId="1942885521" sldId="325"/>
            <ac:spMk id="76" creationId="{95EFC222-E09C-461E-BF0F-A8FDC55A1232}"/>
          </ac:spMkLst>
        </pc:spChg>
        <pc:spChg chg="add del mod">
          <ac:chgData name="Judson Santiago" userId="ebb108da2f256286" providerId="LiveId" clId="{E7B20B2F-5976-4403-8065-1367CEDE8A87}" dt="2021-04-27T04:04:49.674" v="1070" actId="478"/>
          <ac:spMkLst>
            <pc:docMk/>
            <pc:sldMk cId="1942885521" sldId="325"/>
            <ac:spMk id="79" creationId="{A4836E1E-39E8-42B0-82CF-C45B2FCC4634}"/>
          </ac:spMkLst>
        </pc:spChg>
        <pc:spChg chg="add mod">
          <ac:chgData name="Judson Santiago" userId="ebb108da2f256286" providerId="LiveId" clId="{E7B20B2F-5976-4403-8065-1367CEDE8A87}" dt="2021-04-27T04:17:53.770" v="1291" actId="1076"/>
          <ac:spMkLst>
            <pc:docMk/>
            <pc:sldMk cId="1942885521" sldId="325"/>
            <ac:spMk id="80" creationId="{65B2EC2A-6811-41A9-BFCD-E32E1C092FAE}"/>
          </ac:spMkLst>
        </pc:spChg>
        <pc:spChg chg="add del mod">
          <ac:chgData name="Judson Santiago" userId="ebb108da2f256286" providerId="LiveId" clId="{E7B20B2F-5976-4403-8065-1367CEDE8A87}" dt="2021-04-27T04:04:08.714" v="1047" actId="478"/>
          <ac:spMkLst>
            <pc:docMk/>
            <pc:sldMk cId="1942885521" sldId="325"/>
            <ac:spMk id="81" creationId="{96FAC86C-0280-4D8D-ADC8-AA59BF7C4C46}"/>
          </ac:spMkLst>
        </pc:spChg>
        <pc:spChg chg="add del mod">
          <ac:chgData name="Judson Santiago" userId="ebb108da2f256286" providerId="LiveId" clId="{E7B20B2F-5976-4403-8065-1367CEDE8A87}" dt="2021-04-27T04:04:10.121" v="1048" actId="478"/>
          <ac:spMkLst>
            <pc:docMk/>
            <pc:sldMk cId="1942885521" sldId="325"/>
            <ac:spMk id="82" creationId="{F472410B-CEE2-441E-A434-B3DDD5F5EE3C}"/>
          </ac:spMkLst>
        </pc:spChg>
        <pc:spChg chg="add del mod">
          <ac:chgData name="Judson Santiago" userId="ebb108da2f256286" providerId="LiveId" clId="{E7B20B2F-5976-4403-8065-1367CEDE8A87}" dt="2021-04-27T04:04:11.761" v="1049" actId="478"/>
          <ac:spMkLst>
            <pc:docMk/>
            <pc:sldMk cId="1942885521" sldId="325"/>
            <ac:spMk id="83" creationId="{7A00B342-2AB2-42A0-90E8-DB5B11901D57}"/>
          </ac:spMkLst>
        </pc:spChg>
        <pc:spChg chg="add del mod">
          <ac:chgData name="Judson Santiago" userId="ebb108da2f256286" providerId="LiveId" clId="{E7B20B2F-5976-4403-8065-1367CEDE8A87}" dt="2021-04-27T04:04:13.183" v="1050" actId="478"/>
          <ac:spMkLst>
            <pc:docMk/>
            <pc:sldMk cId="1942885521" sldId="325"/>
            <ac:spMk id="84" creationId="{C32FAAC7-1FB3-4ECF-9847-C8AEEA8FDB75}"/>
          </ac:spMkLst>
        </pc:spChg>
        <pc:spChg chg="add del mod">
          <ac:chgData name="Judson Santiago" userId="ebb108da2f256286" providerId="LiveId" clId="{E7B20B2F-5976-4403-8065-1367CEDE8A87}" dt="2021-04-27T04:04:56.763" v="1071" actId="478"/>
          <ac:spMkLst>
            <pc:docMk/>
            <pc:sldMk cId="1942885521" sldId="325"/>
            <ac:spMk id="85" creationId="{42DC9860-07AC-49C2-B3B5-EB65838CC4B9}"/>
          </ac:spMkLst>
        </pc:spChg>
        <pc:spChg chg="add mod">
          <ac:chgData name="Judson Santiago" userId="ebb108da2f256286" providerId="LiveId" clId="{E7B20B2F-5976-4403-8065-1367CEDE8A87}" dt="2021-04-27T04:17:53.770" v="1291" actId="1076"/>
          <ac:spMkLst>
            <pc:docMk/>
            <pc:sldMk cId="1942885521" sldId="325"/>
            <ac:spMk id="86" creationId="{47C263CF-0506-4CE6-AFC7-BA388C48D3DF}"/>
          </ac:spMkLst>
        </pc:spChg>
        <pc:spChg chg="add del mod">
          <ac:chgData name="Judson Santiago" userId="ebb108da2f256286" providerId="LiveId" clId="{E7B20B2F-5976-4403-8065-1367CEDE8A87}" dt="2021-04-27T04:03:40.859" v="1042" actId="478"/>
          <ac:spMkLst>
            <pc:docMk/>
            <pc:sldMk cId="1942885521" sldId="325"/>
            <ac:spMk id="87" creationId="{78316F95-9174-4BFA-92B9-21F207FB9574}"/>
          </ac:spMkLst>
        </pc:spChg>
        <pc:spChg chg="add del mod">
          <ac:chgData name="Judson Santiago" userId="ebb108da2f256286" providerId="LiveId" clId="{E7B20B2F-5976-4403-8065-1367CEDE8A87}" dt="2021-04-27T04:03:38.515" v="1040" actId="478"/>
          <ac:spMkLst>
            <pc:docMk/>
            <pc:sldMk cId="1942885521" sldId="325"/>
            <ac:spMk id="88" creationId="{1CB13BFB-A34C-4164-8918-81C86E0F5475}"/>
          </ac:spMkLst>
        </pc:spChg>
        <pc:spChg chg="add del mod">
          <ac:chgData name="Judson Santiago" userId="ebb108da2f256286" providerId="LiveId" clId="{E7B20B2F-5976-4403-8065-1367CEDE8A87}" dt="2021-04-27T04:04:57.425" v="1072" actId="478"/>
          <ac:spMkLst>
            <pc:docMk/>
            <pc:sldMk cId="1942885521" sldId="325"/>
            <ac:spMk id="89" creationId="{BE3BDA0E-A10A-4912-A02A-55C68CC5800A}"/>
          </ac:spMkLst>
        </pc:spChg>
        <pc:spChg chg="add mod">
          <ac:chgData name="Judson Santiago" userId="ebb108da2f256286" providerId="LiveId" clId="{E7B20B2F-5976-4403-8065-1367CEDE8A87}" dt="2021-04-27T04:17:53.770" v="1291" actId="1076"/>
          <ac:spMkLst>
            <pc:docMk/>
            <pc:sldMk cId="1942885521" sldId="325"/>
            <ac:spMk id="90" creationId="{396DA6E7-382A-4D04-9001-A66E7C47B119}"/>
          </ac:spMkLst>
        </pc:spChg>
        <pc:spChg chg="add del mod">
          <ac:chgData name="Judson Santiago" userId="ebb108da2f256286" providerId="LiveId" clId="{E7B20B2F-5976-4403-8065-1367CEDE8A87}" dt="2021-04-27T04:03:36.404" v="1039" actId="478"/>
          <ac:spMkLst>
            <pc:docMk/>
            <pc:sldMk cId="1942885521" sldId="325"/>
            <ac:spMk id="91" creationId="{1EFF348C-8CF9-4BED-876C-278BCCCDD3E2}"/>
          </ac:spMkLst>
        </pc:spChg>
        <pc:spChg chg="add del mod">
          <ac:chgData name="Judson Santiago" userId="ebb108da2f256286" providerId="LiveId" clId="{E7B20B2F-5976-4403-8065-1367CEDE8A87}" dt="2021-04-27T04:03:34.181" v="1038" actId="478"/>
          <ac:spMkLst>
            <pc:docMk/>
            <pc:sldMk cId="1942885521" sldId="325"/>
            <ac:spMk id="92" creationId="{07A67176-2366-4F01-84F4-E3D9A05C6C19}"/>
          </ac:spMkLst>
        </pc:spChg>
        <pc:spChg chg="add del mod">
          <ac:chgData name="Judson Santiago" userId="ebb108da2f256286" providerId="LiveId" clId="{E7B20B2F-5976-4403-8065-1367CEDE8A87}" dt="2021-04-27T04:03:45.218" v="1043" actId="478"/>
          <ac:spMkLst>
            <pc:docMk/>
            <pc:sldMk cId="1942885521" sldId="325"/>
            <ac:spMk id="93" creationId="{AC07A1AE-A79C-435B-B23D-5969152CCE4D}"/>
          </ac:spMkLst>
        </pc:spChg>
        <pc:spChg chg="add del mod">
          <ac:chgData name="Judson Santiago" userId="ebb108da2f256286" providerId="LiveId" clId="{E7B20B2F-5976-4403-8065-1367CEDE8A87}" dt="2021-04-27T04:03:47.500" v="1044" actId="478"/>
          <ac:spMkLst>
            <pc:docMk/>
            <pc:sldMk cId="1942885521" sldId="325"/>
            <ac:spMk id="94" creationId="{948CE67C-758F-4B76-9FC6-83CFECCB38F8}"/>
          </ac:spMkLst>
        </pc:spChg>
        <pc:spChg chg="add mod">
          <ac:chgData name="Judson Santiago" userId="ebb108da2f256286" providerId="LiveId" clId="{E7B20B2F-5976-4403-8065-1367CEDE8A87}" dt="2021-04-27T04:26:01.412" v="1540" actId="164"/>
          <ac:spMkLst>
            <pc:docMk/>
            <pc:sldMk cId="1942885521" sldId="325"/>
            <ac:spMk id="95" creationId="{A672B975-140D-4814-B90B-93A3C8E543BE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96" creationId="{AE2BC2E2-DBA2-4EB2-9F99-6FAA0EDE2CE5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97" creationId="{2295F2D7-A765-4734-9575-9E0F4D1EB949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98" creationId="{FEADFD5D-05E4-4E60-AF69-DD5F4DD19EE1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99" creationId="{383DBED8-082A-4140-9AF8-1D4A947BB116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00" creationId="{962D7FD3-7B82-4FCD-A6DF-92F9423FC37C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01" creationId="{138AF0FE-D8D5-47F9-9400-407F1EF0F4AC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02" creationId="{D50B72CB-944B-44A5-8028-DFB74891F0D7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03" creationId="{CEC3C93B-8237-4575-B144-BC2BEA058162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04" creationId="{47A3E300-21A0-46D2-A7EE-B84A229C4DAD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05" creationId="{F288F83D-66ED-41BC-9505-D1DC1150E190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06" creationId="{03D544BE-90D8-42C0-A043-560FB66FF074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07" creationId="{E6F03FC9-1EF2-444D-A5FF-F6F57B076F07}"/>
          </ac:spMkLst>
        </pc:spChg>
        <pc:spChg chg="add mod">
          <ac:chgData name="Judson Santiago" userId="ebb108da2f256286" providerId="LiveId" clId="{E7B20B2F-5976-4403-8065-1367CEDE8A87}" dt="2021-04-27T04:26:01.412" v="1540" actId="164"/>
          <ac:spMkLst>
            <pc:docMk/>
            <pc:sldMk cId="1942885521" sldId="325"/>
            <ac:spMk id="108" creationId="{B44251FE-71C1-48F8-A17E-424AF4DC37BA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09" creationId="{329FD77C-23EF-4615-BD92-299F122B0A9C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10" creationId="{FECADA59-6135-4E85-B41E-6776A6273B10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11" creationId="{DA6BC62C-2CD3-4ABD-B8C1-293268C3182C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12" creationId="{3835E0FE-5A35-4346-AC69-ABAD4AE29E2D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13" creationId="{C80A957F-2C84-40D8-A3D4-B2B4B83C1F39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14" creationId="{DECDB9AC-AD93-4316-98FB-1EE4FC0509D3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15" creationId="{2FBCF619-6415-4716-A918-E54EE35703BB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16" creationId="{95EE4C5E-8C35-4473-AFCB-9C44EE863313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17" creationId="{330D753D-A8D8-4E7F-BD01-F48369CE47EC}"/>
          </ac:spMkLst>
        </pc:spChg>
        <pc:spChg chg="add del mod">
          <ac:chgData name="Judson Santiago" userId="ebb108da2f256286" providerId="LiveId" clId="{E7B20B2F-5976-4403-8065-1367CEDE8A87}" dt="2021-04-27T04:03:52.356" v="1045" actId="478"/>
          <ac:spMkLst>
            <pc:docMk/>
            <pc:sldMk cId="1942885521" sldId="325"/>
            <ac:spMk id="118" creationId="{95CA33F6-8992-4C38-9A86-5E41E2F3C62B}"/>
          </ac:spMkLst>
        </pc:spChg>
        <pc:spChg chg="add del mod">
          <ac:chgData name="Judson Santiago" userId="ebb108da2f256286" providerId="LiveId" clId="{E7B20B2F-5976-4403-8065-1367CEDE8A87}" dt="2021-04-27T04:15:12.273" v="1252" actId="478"/>
          <ac:spMkLst>
            <pc:docMk/>
            <pc:sldMk cId="1942885521" sldId="325"/>
            <ac:spMk id="119" creationId="{070FAE3D-50E8-4FC8-8271-BD3E6174D28A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21" creationId="{0E637303-612F-4A92-AA58-DAB48B92B55D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23" creationId="{DCAA513F-A7DC-4194-945E-53B3FE003B65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24" creationId="{9B808283-E787-4205-BC7A-467DA65A610C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27" creationId="{04EB161C-766C-43B8-99E2-CC59315EA60A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29" creationId="{661EC36D-6034-44BD-861B-BC95F510C826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31" creationId="{32358042-448D-4AD7-A5DF-5C258C1DB663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33" creationId="{F1303575-CE23-49F0-B19E-7E1C4D08B585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34" creationId="{5A1EBF9F-85A8-4DC2-9FA2-7EA6FEDEFE45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36" creationId="{4128E426-22CF-444B-BB78-CBBC31BC085C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37" creationId="{87D1287E-CFCC-45C4-B39D-E5428C12D1FC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38" creationId="{111E13DA-708B-47ED-A6AD-533CB9B710C6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42" creationId="{782B17A1-6449-4B44-B887-3C5E60E6E0D2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43" creationId="{03E38077-6CC0-4C4A-8173-9AB66DA435CC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44" creationId="{5BBDAD72-5193-4D46-9460-D60A86E16289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45" creationId="{E7338108-A98C-4166-8FAD-323E988B1F3C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46" creationId="{BFA13E42-EEC3-4E75-8DA7-A8C72E9449D8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47" creationId="{960F2FD8-D6EC-4025-8A9D-BECD01D05D14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48" creationId="{9F7FE467-0917-4E82-A589-53A22CD8456B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49" creationId="{249A5DEB-2A77-49B9-8FB1-B493A0F5D13D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50" creationId="{E86370B7-C485-4F14-9490-4761851D37B7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51" creationId="{E4EAFF39-5E5C-4B33-BD56-B31830C42037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56" creationId="{DCD0D7A5-3EC2-43F9-8105-B8EBF56F3049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57" creationId="{112961AE-8BAC-429C-AB37-BF784D4C7047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59" creationId="{1B775263-10CC-4FEE-911E-0E50A53D7320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60" creationId="{CBE4BA88-235B-47A0-AD2A-4CD5C46D123C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61" creationId="{6B6AA974-5D21-4C28-A800-7CD07E344C2F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65" creationId="{9CCED397-9738-4952-9C30-578936D7FEC1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66" creationId="{37AB6FE1-AD5A-4A72-B54B-D08413D247FB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67" creationId="{09C8BC17-9425-4038-8A12-E08BAF0DC1CF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68" creationId="{86059FA0-CE01-4022-9D06-B529D7F97BA6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69" creationId="{E906EF3B-C9AA-45E6-84AB-8F1D7722F4B0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71" creationId="{19933727-2C56-4573-83BA-BC81B3A3CCC0}"/>
          </ac:spMkLst>
        </pc:spChg>
        <pc:spChg chg="mod">
          <ac:chgData name="Judson Santiago" userId="ebb108da2f256286" providerId="LiveId" clId="{E7B20B2F-5976-4403-8065-1367CEDE8A87}" dt="2021-04-27T04:03:11.076" v="1036" actId="404"/>
          <ac:spMkLst>
            <pc:docMk/>
            <pc:sldMk cId="1942885521" sldId="325"/>
            <ac:spMk id="172" creationId="{63C36381-61E5-4CCE-9487-0F319C08D0D7}"/>
          </ac:spMkLst>
        </pc:spChg>
        <pc:spChg chg="add mod">
          <ac:chgData name="Judson Santiago" userId="ebb108da2f256286" providerId="LiveId" clId="{E7B20B2F-5976-4403-8065-1367CEDE8A87}" dt="2021-04-27T04:17:53.770" v="1291" actId="1076"/>
          <ac:spMkLst>
            <pc:docMk/>
            <pc:sldMk cId="1942885521" sldId="325"/>
            <ac:spMk id="173" creationId="{1A222490-98BE-41CD-90FA-776E468AD537}"/>
          </ac:spMkLst>
        </pc:spChg>
        <pc:spChg chg="add mod">
          <ac:chgData name="Judson Santiago" userId="ebb108da2f256286" providerId="LiveId" clId="{E7B20B2F-5976-4403-8065-1367CEDE8A87}" dt="2021-04-27T04:17:53.770" v="1291" actId="1076"/>
          <ac:spMkLst>
            <pc:docMk/>
            <pc:sldMk cId="1942885521" sldId="325"/>
            <ac:spMk id="174" creationId="{D18DED03-8E29-48B6-B2E4-ECB0D63218B0}"/>
          </ac:spMkLst>
        </pc:spChg>
        <pc:spChg chg="add del mod">
          <ac:chgData name="Judson Santiago" userId="ebb108da2f256286" providerId="LiveId" clId="{E7B20B2F-5976-4403-8065-1367CEDE8A87}" dt="2021-04-27T04:09:00.951" v="1170" actId="478"/>
          <ac:spMkLst>
            <pc:docMk/>
            <pc:sldMk cId="1942885521" sldId="325"/>
            <ac:spMk id="175" creationId="{E6223B6C-E052-4172-9C88-5ED0A840D0C5}"/>
          </ac:spMkLst>
        </pc:spChg>
        <pc:spChg chg="add del mod">
          <ac:chgData name="Judson Santiago" userId="ebb108da2f256286" providerId="LiveId" clId="{E7B20B2F-5976-4403-8065-1367CEDE8A87}" dt="2021-04-27T04:09:00.951" v="1170" actId="478"/>
          <ac:spMkLst>
            <pc:docMk/>
            <pc:sldMk cId="1942885521" sldId="325"/>
            <ac:spMk id="176" creationId="{1D52DCB5-8C06-46EF-B1B4-769413DA10D5}"/>
          </ac:spMkLst>
        </pc:spChg>
        <pc:spChg chg="add mod">
          <ac:chgData name="Judson Santiago" userId="ebb108da2f256286" providerId="LiveId" clId="{E7B20B2F-5976-4403-8065-1367CEDE8A87}" dt="2021-04-27T04:26:01.412" v="1540" actId="164"/>
          <ac:spMkLst>
            <pc:docMk/>
            <pc:sldMk cId="1942885521" sldId="325"/>
            <ac:spMk id="177" creationId="{5277B4DE-C508-4BFA-98C8-AEC53F3434AA}"/>
          </ac:spMkLst>
        </pc:spChg>
        <pc:spChg chg="add mod">
          <ac:chgData name="Judson Santiago" userId="ebb108da2f256286" providerId="LiveId" clId="{E7B20B2F-5976-4403-8065-1367CEDE8A87}" dt="2021-04-27T04:26:01.412" v="1540" actId="164"/>
          <ac:spMkLst>
            <pc:docMk/>
            <pc:sldMk cId="1942885521" sldId="325"/>
            <ac:spMk id="178" creationId="{AA7CB9BA-A406-4871-8B60-7626547AB2B7}"/>
          </ac:spMkLst>
        </pc:spChg>
        <pc:grpChg chg="add mod">
          <ac:chgData name="Judson Santiago" userId="ebb108da2f256286" providerId="LiveId" clId="{E7B20B2F-5976-4403-8065-1367CEDE8A87}" dt="2021-04-27T04:26:07.271" v="1541" actId="1076"/>
          <ac:grpSpMkLst>
            <pc:docMk/>
            <pc:sldMk cId="1942885521" sldId="325"/>
            <ac:grpSpMk id="4" creationId="{3844A8C8-6FBE-431F-9BD1-029C27B5C61F}"/>
          </ac:grpSpMkLst>
        </pc:grpChg>
        <pc:grpChg chg="del">
          <ac:chgData name="Judson Santiago" userId="ebb108da2f256286" providerId="LiveId" clId="{E7B20B2F-5976-4403-8065-1367CEDE8A87}" dt="2021-04-27T04:01:11.297" v="1025" actId="478"/>
          <ac:grpSpMkLst>
            <pc:docMk/>
            <pc:sldMk cId="1942885521" sldId="325"/>
            <ac:grpSpMk id="67" creationId="{BEF1AA3B-AC5E-4FB0-95D8-7E24E120F81D}"/>
          </ac:grpSpMkLst>
        </pc:grpChg>
        <pc:grpChg chg="add mod">
          <ac:chgData name="Judson Santiago" userId="ebb108da2f256286" providerId="LiveId" clId="{E7B20B2F-5976-4403-8065-1367CEDE8A87}" dt="2021-04-27T04:03:20.841" v="1037" actId="1076"/>
          <ac:grpSpMkLst>
            <pc:docMk/>
            <pc:sldMk cId="1942885521" sldId="325"/>
            <ac:grpSpMk id="120" creationId="{64EAB375-C637-4C68-AFD6-17DA2CD6D08A}"/>
          </ac:grpSpMkLst>
        </pc:grpChg>
        <pc:grpChg chg="mod">
          <ac:chgData name="Judson Santiago" userId="ebb108da2f256286" providerId="LiveId" clId="{E7B20B2F-5976-4403-8065-1367CEDE8A87}" dt="2021-04-27T04:01:38.765" v="1030"/>
          <ac:grpSpMkLst>
            <pc:docMk/>
            <pc:sldMk cId="1942885521" sldId="325"/>
            <ac:grpSpMk id="170" creationId="{7BE527DE-5F0E-4CC4-8D69-1BFEAE34DCCA}"/>
          </ac:grpSpMkLst>
        </pc:grpChg>
        <pc:graphicFrameChg chg="add del mod modGraphic">
          <ac:chgData name="Judson Santiago" userId="ebb108da2f256286" providerId="LiveId" clId="{E7B20B2F-5976-4403-8065-1367CEDE8A87}" dt="2021-04-27T04:33:53.701" v="1585" actId="478"/>
          <ac:graphicFrameMkLst>
            <pc:docMk/>
            <pc:sldMk cId="1942885521" sldId="325"/>
            <ac:graphicFrameMk id="75" creationId="{E60FC8E6-9564-40BC-A657-E26B3B419C44}"/>
          </ac:graphicFrameMkLst>
        </pc:graphicFrameChg>
        <pc:graphicFrameChg chg="add del mod">
          <ac:chgData name="Judson Santiago" userId="ebb108da2f256286" providerId="LiveId" clId="{E7B20B2F-5976-4403-8065-1367CEDE8A87}" dt="2021-04-27T04:10:36.102" v="1185" actId="478"/>
          <ac:graphicFrameMkLst>
            <pc:docMk/>
            <pc:sldMk cId="1942885521" sldId="325"/>
            <ac:graphicFrameMk id="77" creationId="{B7846C15-DD4D-42D9-B11D-1F45E789E4EB}"/>
          </ac:graphicFrameMkLst>
        </pc:graphicFrameChg>
        <pc:graphicFrameChg chg="add del mod">
          <ac:chgData name="Judson Santiago" userId="ebb108da2f256286" providerId="LiveId" clId="{E7B20B2F-5976-4403-8065-1367CEDE8A87}" dt="2021-04-27T04:10:26.077" v="1184" actId="478"/>
          <ac:graphicFrameMkLst>
            <pc:docMk/>
            <pc:sldMk cId="1942885521" sldId="325"/>
            <ac:graphicFrameMk id="78" creationId="{08761E13-032F-40DF-A7DC-03B55F093F36}"/>
          </ac:graphicFrameMkLst>
        </pc:graphicFrameChg>
        <pc:graphicFrameChg chg="add mod modGraphic">
          <ac:chgData name="Judson Santiago" userId="ebb108da2f256286" providerId="LiveId" clId="{E7B20B2F-5976-4403-8065-1367CEDE8A87}" dt="2021-04-27T04:34:06.126" v="1587" actId="1076"/>
          <ac:graphicFrameMkLst>
            <pc:docMk/>
            <pc:sldMk cId="1942885521" sldId="325"/>
            <ac:graphicFrameMk id="181" creationId="{A7734E74-5961-437F-8272-0F8D486CD4D1}"/>
          </ac:graphicFrameMkLst>
        </pc:graphicFrameChg>
        <pc:picChg chg="add del mod">
          <ac:chgData name="Judson Santiago" userId="ebb108da2f256286" providerId="LiveId" clId="{E7B20B2F-5976-4403-8065-1367CEDE8A87}" dt="2021-04-27T04:15:14.101" v="1253" actId="478"/>
          <ac:picMkLst>
            <pc:docMk/>
            <pc:sldMk cId="1942885521" sldId="325"/>
            <ac:picMk id="70" creationId="{CB819192-6CB6-473A-B066-B710D306CFD6}"/>
          </ac:picMkLst>
        </pc:picChg>
        <pc:picChg chg="add del mod">
          <ac:chgData name="Judson Santiago" userId="ebb108da2f256286" providerId="LiveId" clId="{E7B20B2F-5976-4403-8065-1367CEDE8A87}" dt="2021-04-27T04:15:14.101" v="1253" actId="478"/>
          <ac:picMkLst>
            <pc:docMk/>
            <pc:sldMk cId="1942885521" sldId="325"/>
            <ac:picMk id="73" creationId="{CD944D81-D3A5-43C2-8671-CDB19F13E947}"/>
          </ac:picMkLst>
        </pc:picChg>
        <pc:picChg chg="add del mod">
          <ac:chgData name="Judson Santiago" userId="ebb108da2f256286" providerId="LiveId" clId="{E7B20B2F-5976-4403-8065-1367CEDE8A87}" dt="2021-04-27T04:15:14.101" v="1253" actId="478"/>
          <ac:picMkLst>
            <pc:docMk/>
            <pc:sldMk cId="1942885521" sldId="325"/>
            <ac:picMk id="74" creationId="{7D1FA95E-2BDF-485F-9D58-D7F1A3277077}"/>
          </ac:picMkLst>
        </pc:picChg>
        <pc:picChg chg="add mod">
          <ac:chgData name="Judson Santiago" userId="ebb108da2f256286" providerId="LiveId" clId="{E7B20B2F-5976-4403-8065-1367CEDE8A87}" dt="2021-04-27T04:26:01.412" v="1540" actId="164"/>
          <ac:picMkLst>
            <pc:docMk/>
            <pc:sldMk cId="1942885521" sldId="325"/>
            <ac:picMk id="179" creationId="{87BD42D7-1C25-4CD9-953E-F9D4D43E6255}"/>
          </ac:picMkLst>
        </pc:picChg>
        <pc:picChg chg="add mod">
          <ac:chgData name="Judson Santiago" userId="ebb108da2f256286" providerId="LiveId" clId="{E7B20B2F-5976-4403-8065-1367CEDE8A87}" dt="2021-04-27T04:26:01.412" v="1540" actId="164"/>
          <ac:picMkLst>
            <pc:docMk/>
            <pc:sldMk cId="1942885521" sldId="325"/>
            <ac:picMk id="180" creationId="{3E276788-1941-4AE6-A67B-3FA2AB5512A0}"/>
          </ac:picMkLst>
        </pc:pic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6" creationId="{C6F17696-77B2-4BE7-AE2B-B35210880969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9" creationId="{E101F04B-8872-4893-AD2B-C2CC63802A68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10" creationId="{7BB99015-A4B0-4B96-BB17-6EDFB4C7A519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14" creationId="{62CB6F0F-D333-4A31-8DE8-9E2095DF0F46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16" creationId="{25EA2369-1BF0-45E1-A625-507FE7012873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18" creationId="{A7926DA7-CDEF-45E1-BC47-FE3E37FF45A0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22" creationId="{2DF148A1-A6D1-4425-8D37-FCDE6CE1DCA2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26" creationId="{B2361492-5552-458F-B8C3-D30F9578D559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27" creationId="{2C73DD48-5CC6-4FF1-BA33-4B88AFECEBE3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28" creationId="{B22DF74D-0486-42F8-90B9-5C0D690AFEAA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40" creationId="{AD33C2EB-BEC7-4BCE-84F0-8DF91E460C89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41" creationId="{12B75B2E-1586-447F-B191-403BE1A26A3C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46" creationId="{A7A27568-EE57-4CB4-8F90-F69AAC32DCD7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48" creationId="{3AABCFD4-5502-423B-88F3-41EA74D2EA33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51" creationId="{18C797CB-74B2-4B72-8D9A-8D1030586348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55" creationId="{820EA591-36D5-49FB-A5B4-7D15AF4B590A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56" creationId="{A769172B-32F1-42D6-B488-9332AC8EDB2E}"/>
          </ac:cxnSpMkLst>
        </pc:cxnChg>
        <pc:cxnChg chg="mod">
          <ac:chgData name="Judson Santiago" userId="ebb108da2f256286" providerId="LiveId" clId="{E7B20B2F-5976-4403-8065-1367CEDE8A87}" dt="2021-04-27T04:01:11.297" v="1025" actId="478"/>
          <ac:cxnSpMkLst>
            <pc:docMk/>
            <pc:sldMk cId="1942885521" sldId="325"/>
            <ac:cxnSpMk id="57" creationId="{E2A77AE7-B6CF-40AD-83D6-64F31E8C9D78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22" creationId="{43AD3F48-F826-45D0-A335-EACE5B785D7C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25" creationId="{8CF959F1-59A3-469F-989E-CAF99B5B4E78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26" creationId="{FB4192E6-BA2D-44D6-BD8C-4D6898A03A02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28" creationId="{E80724A5-21FF-4032-BB3A-856BB2A9F77D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30" creationId="{513FE4E6-D0F5-4E12-BCBE-2E08CA4F9FAA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32" creationId="{FA412056-BBA6-4270-80AC-65B980F58E1C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35" creationId="{721D4A31-F695-4047-A86E-B6CE5DD4DD9C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39" creationId="{99BE6989-1229-4599-A8E2-7B178B5D7EA2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40" creationId="{697FC365-CAE1-410C-A251-FB1E2082C174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41" creationId="{FD8C77B7-DAB0-4F2A-8F3E-C42FFC3873B0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52" creationId="{2E35DA49-E2F7-405A-813F-21026C587800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53" creationId="{64385490-0031-489E-A887-BEF3D94DE49E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54" creationId="{B0B1BD31-01D7-408D-A180-873090A3550E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55" creationId="{BB4DDF3A-37AB-46C5-8F11-9CA32ABCD630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58" creationId="{3EACBA49-8ABE-497A-9D04-EF79611AD274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62" creationId="{414AC533-1959-46C7-A6C5-843123A984B3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63" creationId="{07A8A09D-9D56-4D5F-AE2A-B40DA2DE477C}"/>
          </ac:cxnSpMkLst>
        </pc:cxnChg>
        <pc:cxnChg chg="mod">
          <ac:chgData name="Judson Santiago" userId="ebb108da2f256286" providerId="LiveId" clId="{E7B20B2F-5976-4403-8065-1367CEDE8A87}" dt="2021-04-27T04:01:38.765" v="1030"/>
          <ac:cxnSpMkLst>
            <pc:docMk/>
            <pc:sldMk cId="1942885521" sldId="325"/>
            <ac:cxnSpMk id="164" creationId="{5EF54368-FEF3-4533-89E8-39227AB6E98F}"/>
          </ac:cxnSpMkLst>
        </pc:cxnChg>
      </pc:sldChg>
      <pc:sldChg chg="addSp delSp modSp add mod modAnim">
        <pc:chgData name="Judson Santiago" userId="ebb108da2f256286" providerId="LiveId" clId="{E7B20B2F-5976-4403-8065-1367CEDE8A87}" dt="2021-04-27T04:43:49.110" v="1667" actId="12789"/>
        <pc:sldMkLst>
          <pc:docMk/>
          <pc:sldMk cId="570418818" sldId="326"/>
        </pc:sldMkLst>
        <pc:spChg chg="mod">
          <ac:chgData name="Judson Santiago" userId="ebb108da2f256286" providerId="LiveId" clId="{E7B20B2F-5976-4403-8065-1367CEDE8A87}" dt="2021-04-27T04:25:37.958" v="1538" actId="164"/>
          <ac:spMkLst>
            <pc:docMk/>
            <pc:sldMk cId="570418818" sldId="326"/>
            <ac:spMk id="64" creationId="{24879027-9C7C-4B81-8CC9-2270231C52D6}"/>
          </ac:spMkLst>
        </pc:spChg>
        <pc:spChg chg="mod">
          <ac:chgData name="Judson Santiago" userId="ebb108da2f256286" providerId="LiveId" clId="{E7B20B2F-5976-4403-8065-1367CEDE8A87}" dt="2021-04-27T04:25:37.958" v="1538" actId="164"/>
          <ac:spMkLst>
            <pc:docMk/>
            <pc:sldMk cId="570418818" sldId="326"/>
            <ac:spMk id="65" creationId="{7BED335F-EA4C-42D0-86D7-49C030DCE283}"/>
          </ac:spMkLst>
        </pc:spChg>
        <pc:spChg chg="mod">
          <ac:chgData name="Judson Santiago" userId="ebb108da2f256286" providerId="LiveId" clId="{E7B20B2F-5976-4403-8065-1367CEDE8A87}" dt="2021-04-27T04:25:37.958" v="1538" actId="164"/>
          <ac:spMkLst>
            <pc:docMk/>
            <pc:sldMk cId="570418818" sldId="326"/>
            <ac:spMk id="71" creationId="{90366118-AC74-4E4F-A74E-56CF99B4EB87}"/>
          </ac:spMkLst>
        </pc:spChg>
        <pc:spChg chg="add mod">
          <ac:chgData name="Judson Santiago" userId="ebb108da2f256286" providerId="LiveId" clId="{E7B20B2F-5976-4403-8065-1367CEDE8A87}" dt="2021-04-27T04:21:17.214" v="1435" actId="20577"/>
          <ac:spMkLst>
            <pc:docMk/>
            <pc:sldMk cId="570418818" sldId="326"/>
            <ac:spMk id="72" creationId="{BAE23DC4-D5FB-4B03-8E0F-AA58D50C26E1}"/>
          </ac:spMkLst>
        </pc:spChg>
        <pc:spChg chg="add mod">
          <ac:chgData name="Judson Santiago" userId="ebb108da2f256286" providerId="LiveId" clId="{E7B20B2F-5976-4403-8065-1367CEDE8A87}" dt="2021-04-27T04:21:29.941" v="1461" actId="20577"/>
          <ac:spMkLst>
            <pc:docMk/>
            <pc:sldMk cId="570418818" sldId="326"/>
            <ac:spMk id="73" creationId="{38880B05-5C26-4A92-A910-C32BC506C7BD}"/>
          </ac:spMkLst>
        </pc:spChg>
        <pc:spChg chg="del mod">
          <ac:chgData name="Judson Santiago" userId="ebb108da2f256286" providerId="LiveId" clId="{E7B20B2F-5976-4403-8065-1367CEDE8A87}" dt="2021-04-27T04:33:22.606" v="1582" actId="478"/>
          <ac:spMkLst>
            <pc:docMk/>
            <pc:sldMk cId="570418818" sldId="326"/>
            <ac:spMk id="76" creationId="{95EFC222-E09C-461E-BF0F-A8FDC55A1232}"/>
          </ac:spMkLst>
        </pc:spChg>
        <pc:spChg chg="del">
          <ac:chgData name="Judson Santiago" userId="ebb108da2f256286" providerId="LiveId" clId="{E7B20B2F-5976-4403-8065-1367CEDE8A87}" dt="2021-04-27T04:19:11.352" v="1295" actId="478"/>
          <ac:spMkLst>
            <pc:docMk/>
            <pc:sldMk cId="570418818" sldId="326"/>
            <ac:spMk id="80" creationId="{65B2EC2A-6811-41A9-BFCD-E32E1C092FAE}"/>
          </ac:spMkLst>
        </pc:spChg>
        <pc:spChg chg="add mod">
          <ac:chgData name="Judson Santiago" userId="ebb108da2f256286" providerId="LiveId" clId="{E7B20B2F-5976-4403-8065-1367CEDE8A87}" dt="2021-04-27T04:43:49.110" v="1667" actId="12789"/>
          <ac:spMkLst>
            <pc:docMk/>
            <pc:sldMk cId="570418818" sldId="326"/>
            <ac:spMk id="81" creationId="{18985797-D229-4F28-BA83-81A528A8959D}"/>
          </ac:spMkLst>
        </pc:spChg>
        <pc:spChg chg="mod">
          <ac:chgData name="Judson Santiago" userId="ebb108da2f256286" providerId="LiveId" clId="{E7B20B2F-5976-4403-8065-1367CEDE8A87}" dt="2021-04-27T04:20:22.116" v="1333" actId="6549"/>
          <ac:spMkLst>
            <pc:docMk/>
            <pc:sldMk cId="570418818" sldId="326"/>
            <ac:spMk id="86" creationId="{47C263CF-0506-4CE6-AFC7-BA388C48D3DF}"/>
          </ac:spMkLst>
        </pc:spChg>
        <pc:spChg chg="mod">
          <ac:chgData name="Judson Santiago" userId="ebb108da2f256286" providerId="LiveId" clId="{E7B20B2F-5976-4403-8065-1367CEDE8A87}" dt="2021-04-27T04:20:31.142" v="1349" actId="6549"/>
          <ac:spMkLst>
            <pc:docMk/>
            <pc:sldMk cId="570418818" sldId="326"/>
            <ac:spMk id="90" creationId="{396DA6E7-382A-4D04-9001-A66E7C47B119}"/>
          </ac:spMkLst>
        </pc:spChg>
        <pc:spChg chg="mod">
          <ac:chgData name="Judson Santiago" userId="ebb108da2f256286" providerId="LiveId" clId="{E7B20B2F-5976-4403-8065-1367CEDE8A87}" dt="2021-04-27T04:25:37.958" v="1538" actId="164"/>
          <ac:spMkLst>
            <pc:docMk/>
            <pc:sldMk cId="570418818" sldId="326"/>
            <ac:spMk id="95" creationId="{A672B975-140D-4814-B90B-93A3C8E543BE}"/>
          </ac:spMkLst>
        </pc:spChg>
        <pc:spChg chg="mod">
          <ac:chgData name="Judson Santiago" userId="ebb108da2f256286" providerId="LiveId" clId="{E7B20B2F-5976-4403-8065-1367CEDE8A87}" dt="2021-04-27T04:25:37.958" v="1538" actId="164"/>
          <ac:spMkLst>
            <pc:docMk/>
            <pc:sldMk cId="570418818" sldId="326"/>
            <ac:spMk id="108" creationId="{B44251FE-71C1-48F8-A17E-424AF4DC37BA}"/>
          </ac:spMkLst>
        </pc:spChg>
        <pc:spChg chg="mod">
          <ac:chgData name="Judson Santiago" userId="ebb108da2f256286" providerId="LiveId" clId="{E7B20B2F-5976-4403-8065-1367CEDE8A87}" dt="2021-04-27T04:20:44.623" v="1378" actId="6549"/>
          <ac:spMkLst>
            <pc:docMk/>
            <pc:sldMk cId="570418818" sldId="326"/>
            <ac:spMk id="173" creationId="{1A222490-98BE-41CD-90FA-776E468AD537}"/>
          </ac:spMkLst>
        </pc:spChg>
        <pc:spChg chg="mod">
          <ac:chgData name="Judson Santiago" userId="ebb108da2f256286" providerId="LiveId" clId="{E7B20B2F-5976-4403-8065-1367CEDE8A87}" dt="2021-04-27T04:20:56.777" v="1400" actId="6549"/>
          <ac:spMkLst>
            <pc:docMk/>
            <pc:sldMk cId="570418818" sldId="326"/>
            <ac:spMk id="174" creationId="{D18DED03-8E29-48B6-B2E4-ECB0D63218B0}"/>
          </ac:spMkLst>
        </pc:spChg>
        <pc:spChg chg="mod">
          <ac:chgData name="Judson Santiago" userId="ebb108da2f256286" providerId="LiveId" clId="{E7B20B2F-5976-4403-8065-1367CEDE8A87}" dt="2021-04-27T04:25:37.958" v="1538" actId="164"/>
          <ac:spMkLst>
            <pc:docMk/>
            <pc:sldMk cId="570418818" sldId="326"/>
            <ac:spMk id="177" creationId="{5277B4DE-C508-4BFA-98C8-AEC53F3434AA}"/>
          </ac:spMkLst>
        </pc:spChg>
        <pc:spChg chg="mod">
          <ac:chgData name="Judson Santiago" userId="ebb108da2f256286" providerId="LiveId" clId="{E7B20B2F-5976-4403-8065-1367CEDE8A87}" dt="2021-04-27T04:25:37.958" v="1538" actId="164"/>
          <ac:spMkLst>
            <pc:docMk/>
            <pc:sldMk cId="570418818" sldId="326"/>
            <ac:spMk id="178" creationId="{AA7CB9BA-A406-4871-8B60-7626547AB2B7}"/>
          </ac:spMkLst>
        </pc:spChg>
        <pc:grpChg chg="add mod">
          <ac:chgData name="Judson Santiago" userId="ebb108da2f256286" providerId="LiveId" clId="{E7B20B2F-5976-4403-8065-1367CEDE8A87}" dt="2021-04-27T04:26:54.810" v="1546" actId="1037"/>
          <ac:grpSpMkLst>
            <pc:docMk/>
            <pc:sldMk cId="570418818" sldId="326"/>
            <ac:grpSpMk id="3" creationId="{EF310BDF-8686-4492-ABDD-37AAAA8A3239}"/>
          </ac:grpSpMkLst>
        </pc:grpChg>
        <pc:grpChg chg="mod">
          <ac:chgData name="Judson Santiago" userId="ebb108da2f256286" providerId="LiveId" clId="{E7B20B2F-5976-4403-8065-1367CEDE8A87}" dt="2021-04-27T04:43:49.110" v="1667" actId="12789"/>
          <ac:grpSpMkLst>
            <pc:docMk/>
            <pc:sldMk cId="570418818" sldId="326"/>
            <ac:grpSpMk id="120" creationId="{64EAB375-C637-4C68-AFD6-17DA2CD6D08A}"/>
          </ac:grpSpMkLst>
        </pc:grpChg>
        <pc:graphicFrameChg chg="del mod modGraphic">
          <ac:chgData name="Judson Santiago" userId="ebb108da2f256286" providerId="LiveId" clId="{E7B20B2F-5976-4403-8065-1367CEDE8A87}" dt="2021-04-27T04:33:22.606" v="1582" actId="478"/>
          <ac:graphicFrameMkLst>
            <pc:docMk/>
            <pc:sldMk cId="570418818" sldId="326"/>
            <ac:graphicFrameMk id="75" creationId="{E60FC8E6-9564-40BC-A657-E26B3B419C44}"/>
          </ac:graphicFrameMkLst>
        </pc:graphicFrameChg>
        <pc:graphicFrameChg chg="add mod">
          <ac:chgData name="Judson Santiago" userId="ebb108da2f256286" providerId="LiveId" clId="{E7B20B2F-5976-4403-8065-1367CEDE8A87}" dt="2021-04-27T04:33:34.964" v="1583" actId="1076"/>
          <ac:graphicFrameMkLst>
            <pc:docMk/>
            <pc:sldMk cId="570418818" sldId="326"/>
            <ac:graphicFrameMk id="79" creationId="{73352963-FF83-4FF6-ABB6-EC470BA5E996}"/>
          </ac:graphicFrameMkLst>
        </pc:graphicFrameChg>
        <pc:picChg chg="add mod">
          <ac:chgData name="Judson Santiago" userId="ebb108da2f256286" providerId="LiveId" clId="{E7B20B2F-5976-4403-8065-1367CEDE8A87}" dt="2021-04-27T04:25:37.958" v="1538" actId="164"/>
          <ac:picMkLst>
            <pc:docMk/>
            <pc:sldMk cId="570418818" sldId="326"/>
            <ac:picMk id="74" creationId="{B6DB7314-D0B0-46A0-B63D-A158D9E5C94D}"/>
          </ac:picMkLst>
        </pc:picChg>
        <pc:picChg chg="add mod">
          <ac:chgData name="Judson Santiago" userId="ebb108da2f256286" providerId="LiveId" clId="{E7B20B2F-5976-4403-8065-1367CEDE8A87}" dt="2021-04-27T04:25:37.958" v="1538" actId="164"/>
          <ac:picMkLst>
            <pc:docMk/>
            <pc:sldMk cId="570418818" sldId="326"/>
            <ac:picMk id="77" creationId="{B754E894-A1CA-4A56-B739-A5C1CAFB43C6}"/>
          </ac:picMkLst>
        </pc:picChg>
        <pc:picChg chg="add mod">
          <ac:chgData name="Judson Santiago" userId="ebb108da2f256286" providerId="LiveId" clId="{E7B20B2F-5976-4403-8065-1367CEDE8A87}" dt="2021-04-27T04:25:37.958" v="1538" actId="164"/>
          <ac:picMkLst>
            <pc:docMk/>
            <pc:sldMk cId="570418818" sldId="326"/>
            <ac:picMk id="78" creationId="{00E40931-B7ED-4686-97F4-32C933790B35}"/>
          </ac:picMkLst>
        </pc:picChg>
        <pc:picChg chg="mod">
          <ac:chgData name="Judson Santiago" userId="ebb108da2f256286" providerId="LiveId" clId="{E7B20B2F-5976-4403-8065-1367CEDE8A87}" dt="2021-04-27T04:25:37.958" v="1538" actId="164"/>
          <ac:picMkLst>
            <pc:docMk/>
            <pc:sldMk cId="570418818" sldId="326"/>
            <ac:picMk id="179" creationId="{87BD42D7-1C25-4CD9-953E-F9D4D43E6255}"/>
          </ac:picMkLst>
        </pc:picChg>
        <pc:picChg chg="mod">
          <ac:chgData name="Judson Santiago" userId="ebb108da2f256286" providerId="LiveId" clId="{E7B20B2F-5976-4403-8065-1367CEDE8A87}" dt="2021-04-27T04:25:37.958" v="1538" actId="164"/>
          <ac:picMkLst>
            <pc:docMk/>
            <pc:sldMk cId="570418818" sldId="326"/>
            <ac:picMk id="180" creationId="{3E276788-1941-4AE6-A67B-3FA2AB5512A0}"/>
          </ac:picMkLst>
        </pc:picChg>
      </pc:sldChg>
      <pc:sldChg chg="addSp delSp modSp add mod delAnim modAnim">
        <pc:chgData name="Judson Santiago" userId="ebb108da2f256286" providerId="LiveId" clId="{E7B20B2F-5976-4403-8065-1367CEDE8A87}" dt="2021-04-27T05:31:29.577" v="2214" actId="1037"/>
        <pc:sldMkLst>
          <pc:docMk/>
          <pc:sldMk cId="3968812964" sldId="327"/>
        </pc:sldMkLst>
        <pc:spChg chg="del">
          <ac:chgData name="Judson Santiago" userId="ebb108da2f256286" providerId="LiveId" clId="{E7B20B2F-5976-4403-8065-1367CEDE8A87}" dt="2021-04-27T04:27:24.807" v="1548" actId="478"/>
          <ac:spMkLst>
            <pc:docMk/>
            <pc:sldMk cId="3968812964" sldId="327"/>
            <ac:spMk id="72" creationId="{BAE23DC4-D5FB-4B03-8E0F-AA58D50C26E1}"/>
          </ac:spMkLst>
        </pc:spChg>
        <pc:spChg chg="del">
          <ac:chgData name="Judson Santiago" userId="ebb108da2f256286" providerId="LiveId" clId="{E7B20B2F-5976-4403-8065-1367CEDE8A87}" dt="2021-04-27T04:27:24.807" v="1548" actId="478"/>
          <ac:spMkLst>
            <pc:docMk/>
            <pc:sldMk cId="3968812964" sldId="327"/>
            <ac:spMk id="73" creationId="{38880B05-5C26-4A92-A910-C32BC506C7BD}"/>
          </ac:spMkLst>
        </pc:spChg>
        <pc:spChg chg="del mod">
          <ac:chgData name="Judson Santiago" userId="ebb108da2f256286" providerId="LiveId" clId="{E7B20B2F-5976-4403-8065-1367CEDE8A87}" dt="2021-04-27T04:30:45.817" v="1564" actId="478"/>
          <ac:spMkLst>
            <pc:docMk/>
            <pc:sldMk cId="3968812964" sldId="327"/>
            <ac:spMk id="76" creationId="{95EFC222-E09C-461E-BF0F-A8FDC55A1232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80" creationId="{CADDDEF4-5C42-4ED5-9364-E2AF9066646B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82" creationId="{D529D325-C355-48FB-B52D-E90679ADFFDE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83" creationId="{4768A3F7-5B8B-46A8-9D27-F4E2FD619B80}"/>
          </ac:spMkLst>
        </pc:spChg>
        <pc:spChg chg="del">
          <ac:chgData name="Judson Santiago" userId="ebb108da2f256286" providerId="LiveId" clId="{E7B20B2F-5976-4403-8065-1367CEDE8A87}" dt="2021-04-27T04:27:24.807" v="1548" actId="478"/>
          <ac:spMkLst>
            <pc:docMk/>
            <pc:sldMk cId="3968812964" sldId="327"/>
            <ac:spMk id="86" creationId="{47C263CF-0506-4CE6-AFC7-BA388C48D3DF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87" creationId="{E94C59E7-D8A3-4E51-BD0D-4A5E6A52F81A}"/>
          </ac:spMkLst>
        </pc:spChg>
        <pc:spChg chg="del mod topLvl">
          <ac:chgData name="Judson Santiago" userId="ebb108da2f256286" providerId="LiveId" clId="{E7B20B2F-5976-4403-8065-1367CEDE8A87}" dt="2021-04-27T04:36:14.708" v="1597" actId="478"/>
          <ac:spMkLst>
            <pc:docMk/>
            <pc:sldMk cId="3968812964" sldId="327"/>
            <ac:spMk id="89" creationId="{E6C18481-C089-4B54-8388-DFF77E10CCD5}"/>
          </ac:spMkLst>
        </pc:spChg>
        <pc:spChg chg="del">
          <ac:chgData name="Judson Santiago" userId="ebb108da2f256286" providerId="LiveId" clId="{E7B20B2F-5976-4403-8065-1367CEDE8A87}" dt="2021-04-27T04:27:24.807" v="1548" actId="478"/>
          <ac:spMkLst>
            <pc:docMk/>
            <pc:sldMk cId="3968812964" sldId="327"/>
            <ac:spMk id="90" creationId="{396DA6E7-382A-4D04-9001-A66E7C47B119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92" creationId="{5AB073B0-F79B-4CF6-8814-4BE1FAAE36DA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93" creationId="{B528A40D-D91A-4EC9-BE09-FE6A985B603E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94" creationId="{BC9D5304-5485-44DE-878A-5BAB54A5B183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96" creationId="{6D2264A6-A435-470B-84BF-B8E169CBD431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100" creationId="{D699E25A-6F1E-48FD-81D4-8DAD0C158FBD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101" creationId="{57AF1EF4-9DC0-4F20-BD68-EC14F455F9E9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102" creationId="{7BA96464-475C-4EA1-BE6A-487D00CBFBD5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103" creationId="{4E1ED99A-94AA-45C0-8759-9FEF23650979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107" creationId="{8E8A67DB-9680-4804-B1F3-140937DF9CB6}"/>
          </ac:spMkLst>
        </pc:spChg>
        <pc:spChg chg="mod topLvl">
          <ac:chgData name="Judson Santiago" userId="ebb108da2f256286" providerId="LiveId" clId="{E7B20B2F-5976-4403-8065-1367CEDE8A87}" dt="2021-04-27T05:03:56.975" v="1897" actId="164"/>
          <ac:spMkLst>
            <pc:docMk/>
            <pc:sldMk cId="3968812964" sldId="327"/>
            <ac:spMk id="110" creationId="{835B545E-7195-4422-8CDF-1F9F2BF18188}"/>
          </ac:spMkLst>
        </pc:spChg>
        <pc:spChg chg="mod">
          <ac:chgData name="Judson Santiago" userId="ebb108da2f256286" providerId="LiveId" clId="{E7B20B2F-5976-4403-8065-1367CEDE8A87}" dt="2021-04-27T05:03:18.996" v="1889" actId="165"/>
          <ac:spMkLst>
            <pc:docMk/>
            <pc:sldMk cId="3968812964" sldId="327"/>
            <ac:spMk id="111" creationId="{A101762A-C2B7-4164-B256-8B203D213812}"/>
          </ac:spMkLst>
        </pc:spChg>
        <pc:spChg chg="mod">
          <ac:chgData name="Judson Santiago" userId="ebb108da2f256286" providerId="LiveId" clId="{E7B20B2F-5976-4403-8065-1367CEDE8A87}" dt="2021-04-27T05:03:18.996" v="1889" actId="165"/>
          <ac:spMkLst>
            <pc:docMk/>
            <pc:sldMk cId="3968812964" sldId="327"/>
            <ac:spMk id="112" creationId="{E1D86480-F813-4551-8194-28CF37F88E63}"/>
          </ac:spMkLst>
        </pc:spChg>
        <pc:spChg chg="add del mod">
          <ac:chgData name="Judson Santiago" userId="ebb108da2f256286" providerId="LiveId" clId="{E7B20B2F-5976-4403-8065-1367CEDE8A87}" dt="2021-04-27T04:45:15.317" v="1675" actId="478"/>
          <ac:spMkLst>
            <pc:docMk/>
            <pc:sldMk cId="3968812964" sldId="327"/>
            <ac:spMk id="113" creationId="{9274C144-82BD-47E0-B677-69427726423D}"/>
          </ac:spMkLst>
        </pc:spChg>
        <pc:spChg chg="mod">
          <ac:chgData name="Judson Santiago" userId="ebb108da2f256286" providerId="LiveId" clId="{E7B20B2F-5976-4403-8065-1367CEDE8A87}" dt="2021-04-27T04:34:42.477" v="1589"/>
          <ac:spMkLst>
            <pc:docMk/>
            <pc:sldMk cId="3968812964" sldId="327"/>
            <ac:spMk id="115" creationId="{B321595B-227A-4A4A-8362-3F474F8E55BD}"/>
          </ac:spMkLst>
        </pc:spChg>
        <pc:spChg chg="mod">
          <ac:chgData name="Judson Santiago" userId="ebb108da2f256286" providerId="LiveId" clId="{E7B20B2F-5976-4403-8065-1367CEDE8A87}" dt="2021-04-27T04:34:42.477" v="1589"/>
          <ac:spMkLst>
            <pc:docMk/>
            <pc:sldMk cId="3968812964" sldId="327"/>
            <ac:spMk id="116" creationId="{6CCE47B5-0FEA-4010-80B4-BD937BAFB624}"/>
          </ac:spMkLst>
        </pc:spChg>
        <pc:spChg chg="mod">
          <ac:chgData name="Judson Santiago" userId="ebb108da2f256286" providerId="LiveId" clId="{E7B20B2F-5976-4403-8065-1367CEDE8A87}" dt="2021-04-27T04:34:42.477" v="1589"/>
          <ac:spMkLst>
            <pc:docMk/>
            <pc:sldMk cId="3968812964" sldId="327"/>
            <ac:spMk id="117" creationId="{CB347CBF-563C-4589-8DB4-B4D2A4013F54}"/>
          </ac:spMkLst>
        </pc:spChg>
        <pc:spChg chg="mod">
          <ac:chgData name="Judson Santiago" userId="ebb108da2f256286" providerId="LiveId" clId="{E7B20B2F-5976-4403-8065-1367CEDE8A87}" dt="2021-04-27T04:34:42.477" v="1589"/>
          <ac:spMkLst>
            <pc:docMk/>
            <pc:sldMk cId="3968812964" sldId="327"/>
            <ac:spMk id="118" creationId="{FCFE086F-0129-456A-9318-5B753FD13C1E}"/>
          </ac:spMkLst>
        </pc:spChg>
        <pc:spChg chg="mod">
          <ac:chgData name="Judson Santiago" userId="ebb108da2f256286" providerId="LiveId" clId="{E7B20B2F-5976-4403-8065-1367CEDE8A87}" dt="2021-04-27T04:34:42.477" v="1589"/>
          <ac:spMkLst>
            <pc:docMk/>
            <pc:sldMk cId="3968812964" sldId="327"/>
            <ac:spMk id="119" creationId="{4F1AFC55-A89C-4EC2-851E-C0B289F592A8}"/>
          </ac:spMkLst>
        </pc:spChg>
        <pc:spChg chg="del">
          <ac:chgData name="Judson Santiago" userId="ebb108da2f256286" providerId="LiveId" clId="{E7B20B2F-5976-4403-8065-1367CEDE8A87}" dt="2021-04-27T04:27:24.807" v="1548" actId="478"/>
          <ac:spMkLst>
            <pc:docMk/>
            <pc:sldMk cId="3968812964" sldId="327"/>
            <ac:spMk id="173" creationId="{1A222490-98BE-41CD-90FA-776E468AD537}"/>
          </ac:spMkLst>
        </pc:spChg>
        <pc:spChg chg="del">
          <ac:chgData name="Judson Santiago" userId="ebb108da2f256286" providerId="LiveId" clId="{E7B20B2F-5976-4403-8065-1367CEDE8A87}" dt="2021-04-27T04:27:24.807" v="1548" actId="478"/>
          <ac:spMkLst>
            <pc:docMk/>
            <pc:sldMk cId="3968812964" sldId="327"/>
            <ac:spMk id="174" creationId="{D18DED03-8E29-48B6-B2E4-ECB0D63218B0}"/>
          </ac:spMkLst>
        </pc:spChg>
        <pc:spChg chg="mod">
          <ac:chgData name="Judson Santiago" userId="ebb108da2f256286" providerId="LiveId" clId="{E7B20B2F-5976-4403-8065-1367CEDE8A87}" dt="2021-04-27T04:34:42.477" v="1589"/>
          <ac:spMkLst>
            <pc:docMk/>
            <pc:sldMk cId="3968812964" sldId="327"/>
            <ac:spMk id="175" creationId="{9E59E0E1-71D1-474A-8D9B-9924B0F0EC76}"/>
          </ac:spMkLst>
        </pc:spChg>
        <pc:spChg chg="mod">
          <ac:chgData name="Judson Santiago" userId="ebb108da2f256286" providerId="LiveId" clId="{E7B20B2F-5976-4403-8065-1367CEDE8A87}" dt="2021-04-27T04:34:42.477" v="1589"/>
          <ac:spMkLst>
            <pc:docMk/>
            <pc:sldMk cId="3968812964" sldId="327"/>
            <ac:spMk id="176" creationId="{2E5F1F45-CD4E-4DE8-BEEE-892CE2AD15F8}"/>
          </ac:spMkLst>
        </pc:spChg>
        <pc:spChg chg="mod">
          <ac:chgData name="Judson Santiago" userId="ebb108da2f256286" providerId="LiveId" clId="{E7B20B2F-5976-4403-8065-1367CEDE8A87}" dt="2021-04-27T05:03:18.996" v="1889" actId="165"/>
          <ac:spMkLst>
            <pc:docMk/>
            <pc:sldMk cId="3968812964" sldId="327"/>
            <ac:spMk id="188" creationId="{656568E7-0057-42DB-9B85-8986854179A5}"/>
          </ac:spMkLst>
        </pc:spChg>
        <pc:spChg chg="mod">
          <ac:chgData name="Judson Santiago" userId="ebb108da2f256286" providerId="LiveId" clId="{E7B20B2F-5976-4403-8065-1367CEDE8A87}" dt="2021-04-27T05:03:18.996" v="1889" actId="165"/>
          <ac:spMkLst>
            <pc:docMk/>
            <pc:sldMk cId="3968812964" sldId="327"/>
            <ac:spMk id="189" creationId="{D781A9FD-2D4A-4C7F-8944-7E94052AC3AC}"/>
          </ac:spMkLst>
        </pc:spChg>
        <pc:spChg chg="add mod">
          <ac:chgData name="Judson Santiago" userId="ebb108da2f256286" providerId="LiveId" clId="{E7B20B2F-5976-4403-8065-1367CEDE8A87}" dt="2021-04-27T04:44:00.167" v="1668"/>
          <ac:spMkLst>
            <pc:docMk/>
            <pc:sldMk cId="3968812964" sldId="327"/>
            <ac:spMk id="190" creationId="{DDDAB323-6CA6-4102-A811-814C870E2F36}"/>
          </ac:spMkLst>
        </pc:spChg>
        <pc:spChg chg="add mod">
          <ac:chgData name="Judson Santiago" userId="ebb108da2f256286" providerId="LiveId" clId="{E7B20B2F-5976-4403-8065-1367CEDE8A87}" dt="2021-04-27T05:31:29.577" v="2214" actId="1037"/>
          <ac:spMkLst>
            <pc:docMk/>
            <pc:sldMk cId="3968812964" sldId="327"/>
            <ac:spMk id="191" creationId="{007D5E92-A928-4007-B75C-43290B6F8021}"/>
          </ac:spMkLst>
        </pc:spChg>
        <pc:grpChg chg="add del mod">
          <ac:chgData name="Judson Santiago" userId="ebb108da2f256286" providerId="LiveId" clId="{E7B20B2F-5976-4403-8065-1367CEDE8A87}" dt="2021-04-27T04:34:42.024" v="1588" actId="478"/>
          <ac:grpSpMkLst>
            <pc:docMk/>
            <pc:sldMk cId="3968812964" sldId="327"/>
            <ac:grpSpMk id="3" creationId="{EF310BDF-8686-4492-ABDD-37AAAA8A3239}"/>
          </ac:grpSpMkLst>
        </pc:grpChg>
        <pc:grpChg chg="add del mod">
          <ac:chgData name="Judson Santiago" userId="ebb108da2f256286" providerId="LiveId" clId="{E7B20B2F-5976-4403-8065-1367CEDE8A87}" dt="2021-04-27T05:03:18.996" v="1889" actId="165"/>
          <ac:grpSpMkLst>
            <pc:docMk/>
            <pc:sldMk cId="3968812964" sldId="327"/>
            <ac:grpSpMk id="30" creationId="{7A61AB41-0A49-4F93-8F70-2FA6ABD93CE6}"/>
          </ac:grpSpMkLst>
        </pc:grpChg>
        <pc:grpChg chg="add mod">
          <ac:chgData name="Judson Santiago" userId="ebb108da2f256286" providerId="LiveId" clId="{E7B20B2F-5976-4403-8065-1367CEDE8A87}" dt="2021-04-27T05:03:56.975" v="1897" actId="164"/>
          <ac:grpSpMkLst>
            <pc:docMk/>
            <pc:sldMk cId="3968812964" sldId="327"/>
            <ac:grpSpMk id="32" creationId="{123B2DB4-92E6-46F5-A598-2EB695E0BB5D}"/>
          </ac:grpSpMkLst>
        </pc:grpChg>
        <pc:grpChg chg="add del mod">
          <ac:chgData name="Judson Santiago" userId="ebb108da2f256286" providerId="LiveId" clId="{E7B20B2F-5976-4403-8065-1367CEDE8A87}" dt="2021-04-27T04:35:08.961" v="1593" actId="165"/>
          <ac:grpSpMkLst>
            <pc:docMk/>
            <pc:sldMk cId="3968812964" sldId="327"/>
            <ac:grpSpMk id="79" creationId="{97205001-517F-4366-8500-A1AD411FA3D9}"/>
          </ac:grpSpMkLst>
        </pc:grpChg>
        <pc:grpChg chg="mod topLvl">
          <ac:chgData name="Judson Santiago" userId="ebb108da2f256286" providerId="LiveId" clId="{E7B20B2F-5976-4403-8065-1367CEDE8A87}" dt="2021-04-27T05:03:56.975" v="1897" actId="164"/>
          <ac:grpSpMkLst>
            <pc:docMk/>
            <pc:sldMk cId="3968812964" sldId="327"/>
            <ac:grpSpMk id="88" creationId="{E0D4D1E7-ADBD-41BC-BD55-1BC43E1816AB}"/>
          </ac:grpSpMkLst>
        </pc:grpChg>
        <pc:grpChg chg="add del mod">
          <ac:chgData name="Judson Santiago" userId="ebb108da2f256286" providerId="LiveId" clId="{E7B20B2F-5976-4403-8065-1367CEDE8A87}" dt="2021-04-27T04:44:38.809" v="1669" actId="478"/>
          <ac:grpSpMkLst>
            <pc:docMk/>
            <pc:sldMk cId="3968812964" sldId="327"/>
            <ac:grpSpMk id="114" creationId="{018D490C-7EF1-4273-BBC7-F642D4A922FD}"/>
          </ac:grpSpMkLst>
        </pc:grpChg>
        <pc:grpChg chg="mod">
          <ac:chgData name="Judson Santiago" userId="ebb108da2f256286" providerId="LiveId" clId="{E7B20B2F-5976-4403-8065-1367CEDE8A87}" dt="2021-04-27T04:43:15.882" v="1664" actId="552"/>
          <ac:grpSpMkLst>
            <pc:docMk/>
            <pc:sldMk cId="3968812964" sldId="327"/>
            <ac:grpSpMk id="120" creationId="{64EAB375-C637-4C68-AFD6-17DA2CD6D08A}"/>
          </ac:grpSpMkLst>
        </pc:grpChg>
        <pc:grpChg chg="add mod topLvl">
          <ac:chgData name="Judson Santiago" userId="ebb108da2f256286" providerId="LiveId" clId="{E7B20B2F-5976-4403-8065-1367CEDE8A87}" dt="2021-04-27T05:03:56.975" v="1897" actId="164"/>
          <ac:grpSpMkLst>
            <pc:docMk/>
            <pc:sldMk cId="3968812964" sldId="327"/>
            <ac:grpSpMk id="187" creationId="{2B512E49-500F-4B95-944D-15428E6EBA53}"/>
          </ac:grpSpMkLst>
        </pc:grpChg>
        <pc:graphicFrameChg chg="del mod modGraphic">
          <ac:chgData name="Judson Santiago" userId="ebb108da2f256286" providerId="LiveId" clId="{E7B20B2F-5976-4403-8065-1367CEDE8A87}" dt="2021-04-27T04:34:42.024" v="1588" actId="478"/>
          <ac:graphicFrameMkLst>
            <pc:docMk/>
            <pc:sldMk cId="3968812964" sldId="327"/>
            <ac:graphicFrameMk id="75" creationId="{E60FC8E6-9564-40BC-A657-E26B3B419C44}"/>
          </ac:graphicFrameMkLst>
        </pc:graphicFrameChg>
        <pc:graphicFrameChg chg="add mod">
          <ac:chgData name="Judson Santiago" userId="ebb108da2f256286" providerId="LiveId" clId="{E7B20B2F-5976-4403-8065-1367CEDE8A87}" dt="2021-04-27T04:45:06.410" v="1674" actId="1076"/>
          <ac:graphicFrameMkLst>
            <pc:docMk/>
            <pc:sldMk cId="3968812964" sldId="327"/>
            <ac:graphicFrameMk id="186" creationId="{ACBF3F66-92D2-41ED-8205-39506F895B0E}"/>
          </ac:graphicFrameMkLst>
        </pc:graphicFrameChg>
        <pc:picChg chg="mod">
          <ac:chgData name="Judson Santiago" userId="ebb108da2f256286" providerId="LiveId" clId="{E7B20B2F-5976-4403-8065-1367CEDE8A87}" dt="2021-04-27T04:34:42.477" v="1589"/>
          <ac:picMkLst>
            <pc:docMk/>
            <pc:sldMk cId="3968812964" sldId="327"/>
            <ac:picMk id="181" creationId="{5EBD22D2-55B2-463C-8E0A-1DB3014FA899}"/>
          </ac:picMkLst>
        </pc:picChg>
        <pc:picChg chg="mod">
          <ac:chgData name="Judson Santiago" userId="ebb108da2f256286" providerId="LiveId" clId="{E7B20B2F-5976-4403-8065-1367CEDE8A87}" dt="2021-04-27T04:34:42.477" v="1589"/>
          <ac:picMkLst>
            <pc:docMk/>
            <pc:sldMk cId="3968812964" sldId="327"/>
            <ac:picMk id="182" creationId="{5C8C1088-943C-4B38-881D-D8C05C5B4D69}"/>
          </ac:picMkLst>
        </pc:picChg>
        <pc:picChg chg="mod">
          <ac:chgData name="Judson Santiago" userId="ebb108da2f256286" providerId="LiveId" clId="{E7B20B2F-5976-4403-8065-1367CEDE8A87}" dt="2021-04-27T04:34:42.477" v="1589"/>
          <ac:picMkLst>
            <pc:docMk/>
            <pc:sldMk cId="3968812964" sldId="327"/>
            <ac:picMk id="183" creationId="{60CCF875-C886-442D-92E7-1312713CDD9F}"/>
          </ac:picMkLst>
        </pc:picChg>
        <pc:picChg chg="mod">
          <ac:chgData name="Judson Santiago" userId="ebb108da2f256286" providerId="LiveId" clId="{E7B20B2F-5976-4403-8065-1367CEDE8A87}" dt="2021-04-27T04:34:42.477" v="1589"/>
          <ac:picMkLst>
            <pc:docMk/>
            <pc:sldMk cId="3968812964" sldId="327"/>
            <ac:picMk id="184" creationId="{153443A3-74A2-4046-8F45-31751D4A12BE}"/>
          </ac:picMkLst>
        </pc:picChg>
        <pc:picChg chg="mod">
          <ac:chgData name="Judson Santiago" userId="ebb108da2f256286" providerId="LiveId" clId="{E7B20B2F-5976-4403-8065-1367CEDE8A87}" dt="2021-04-27T04:34:42.477" v="1589"/>
          <ac:picMkLst>
            <pc:docMk/>
            <pc:sldMk cId="3968812964" sldId="327"/>
            <ac:picMk id="185" creationId="{884629BD-1B1B-4744-811E-850EC641EC12}"/>
          </ac:picMkLst>
        </pc:picChg>
        <pc:cxnChg chg="mod topLvl">
          <ac:chgData name="Judson Santiago" userId="ebb108da2f256286" providerId="LiveId" clId="{E7B20B2F-5976-4403-8065-1367CEDE8A87}" dt="2021-04-27T05:03:56.975" v="1897" actId="164"/>
          <ac:cxnSpMkLst>
            <pc:docMk/>
            <pc:sldMk cId="3968812964" sldId="327"/>
            <ac:cxnSpMk id="81" creationId="{4B7A2CA3-2A0B-4C7A-875C-C66870CC14C8}"/>
          </ac:cxnSpMkLst>
        </pc:cxnChg>
        <pc:cxnChg chg="mod topLvl">
          <ac:chgData name="Judson Santiago" userId="ebb108da2f256286" providerId="LiveId" clId="{E7B20B2F-5976-4403-8065-1367CEDE8A87}" dt="2021-04-27T05:03:56.975" v="1897" actId="164"/>
          <ac:cxnSpMkLst>
            <pc:docMk/>
            <pc:sldMk cId="3968812964" sldId="327"/>
            <ac:cxnSpMk id="84" creationId="{B77BEA72-8F19-41A3-A070-3A0445F4A2A0}"/>
          </ac:cxnSpMkLst>
        </pc:cxnChg>
        <pc:cxnChg chg="mod topLvl">
          <ac:chgData name="Judson Santiago" userId="ebb108da2f256286" providerId="LiveId" clId="{E7B20B2F-5976-4403-8065-1367CEDE8A87}" dt="2021-04-27T05:03:56.975" v="1897" actId="164"/>
          <ac:cxnSpMkLst>
            <pc:docMk/>
            <pc:sldMk cId="3968812964" sldId="327"/>
            <ac:cxnSpMk id="85" creationId="{435A9960-3071-426E-90E8-C8F1CDA7B91C}"/>
          </ac:cxnSpMkLst>
        </pc:cxnChg>
        <pc:cxnChg chg="mod topLvl">
          <ac:chgData name="Judson Santiago" userId="ebb108da2f256286" providerId="LiveId" clId="{E7B20B2F-5976-4403-8065-1367CEDE8A87}" dt="2021-04-27T05:03:56.975" v="1897" actId="164"/>
          <ac:cxnSpMkLst>
            <pc:docMk/>
            <pc:sldMk cId="3968812964" sldId="327"/>
            <ac:cxnSpMk id="91" creationId="{74DBCFCA-EA1F-4CED-B2B8-248A991D526A}"/>
          </ac:cxnSpMkLst>
        </pc:cxnChg>
        <pc:cxnChg chg="mod topLvl">
          <ac:chgData name="Judson Santiago" userId="ebb108da2f256286" providerId="LiveId" clId="{E7B20B2F-5976-4403-8065-1367CEDE8A87}" dt="2021-04-27T05:03:56.975" v="1897" actId="164"/>
          <ac:cxnSpMkLst>
            <pc:docMk/>
            <pc:sldMk cId="3968812964" sldId="327"/>
            <ac:cxnSpMk id="97" creationId="{EC4A6FF7-2EC5-40A5-A89A-F79B205E12C0}"/>
          </ac:cxnSpMkLst>
        </pc:cxnChg>
        <pc:cxnChg chg="mod topLvl">
          <ac:chgData name="Judson Santiago" userId="ebb108da2f256286" providerId="LiveId" clId="{E7B20B2F-5976-4403-8065-1367CEDE8A87}" dt="2021-04-27T05:03:56.975" v="1897" actId="164"/>
          <ac:cxnSpMkLst>
            <pc:docMk/>
            <pc:sldMk cId="3968812964" sldId="327"/>
            <ac:cxnSpMk id="98" creationId="{14339A6D-D2EF-42CB-B302-A8DC2A22CAE3}"/>
          </ac:cxnSpMkLst>
        </pc:cxnChg>
        <pc:cxnChg chg="mod topLvl">
          <ac:chgData name="Judson Santiago" userId="ebb108da2f256286" providerId="LiveId" clId="{E7B20B2F-5976-4403-8065-1367CEDE8A87}" dt="2021-04-27T05:03:56.975" v="1897" actId="164"/>
          <ac:cxnSpMkLst>
            <pc:docMk/>
            <pc:sldMk cId="3968812964" sldId="327"/>
            <ac:cxnSpMk id="99" creationId="{2EA007FA-E646-47C2-9140-CBE873F6AB3F}"/>
          </ac:cxnSpMkLst>
        </pc:cxnChg>
        <pc:cxnChg chg="mod topLvl">
          <ac:chgData name="Judson Santiago" userId="ebb108da2f256286" providerId="LiveId" clId="{E7B20B2F-5976-4403-8065-1367CEDE8A87}" dt="2021-04-27T05:03:56.975" v="1897" actId="164"/>
          <ac:cxnSpMkLst>
            <pc:docMk/>
            <pc:sldMk cId="3968812964" sldId="327"/>
            <ac:cxnSpMk id="104" creationId="{9320965D-3097-4022-A7CF-27361B26E464}"/>
          </ac:cxnSpMkLst>
        </pc:cxnChg>
        <pc:cxnChg chg="mod topLvl">
          <ac:chgData name="Judson Santiago" userId="ebb108da2f256286" providerId="LiveId" clId="{E7B20B2F-5976-4403-8065-1367CEDE8A87}" dt="2021-04-27T05:03:56.975" v="1897" actId="164"/>
          <ac:cxnSpMkLst>
            <pc:docMk/>
            <pc:sldMk cId="3968812964" sldId="327"/>
            <ac:cxnSpMk id="105" creationId="{D06BFB36-6FE7-4502-A4B6-E51C08588597}"/>
          </ac:cxnSpMkLst>
        </pc:cxnChg>
        <pc:cxnChg chg="mod topLvl">
          <ac:chgData name="Judson Santiago" userId="ebb108da2f256286" providerId="LiveId" clId="{E7B20B2F-5976-4403-8065-1367CEDE8A87}" dt="2021-04-27T05:03:56.975" v="1897" actId="164"/>
          <ac:cxnSpMkLst>
            <pc:docMk/>
            <pc:sldMk cId="3968812964" sldId="327"/>
            <ac:cxnSpMk id="106" creationId="{E8E48292-8CEF-495F-8A07-068DA6E791F5}"/>
          </ac:cxnSpMkLst>
        </pc:cxnChg>
        <pc:cxnChg chg="mod topLvl">
          <ac:chgData name="Judson Santiago" userId="ebb108da2f256286" providerId="LiveId" clId="{E7B20B2F-5976-4403-8065-1367CEDE8A87}" dt="2021-04-27T05:03:56.975" v="1897" actId="164"/>
          <ac:cxnSpMkLst>
            <pc:docMk/>
            <pc:sldMk cId="3968812964" sldId="327"/>
            <ac:cxnSpMk id="109" creationId="{E589492F-EACA-4F76-88A2-006A8F5E8EB2}"/>
          </ac:cxnSpMkLst>
        </pc:cxnChg>
      </pc:sldChg>
      <pc:sldChg chg="delSp modSp add del mod">
        <pc:chgData name="Judson Santiago" userId="ebb108da2f256286" providerId="LiveId" clId="{E7B20B2F-5976-4403-8065-1367CEDE8A87}" dt="2021-04-27T04:51:38.466" v="1724" actId="47"/>
        <pc:sldMkLst>
          <pc:docMk/>
          <pc:sldMk cId="2291933394" sldId="328"/>
        </pc:sldMkLst>
        <pc:spChg chg="del">
          <ac:chgData name="Judson Santiago" userId="ebb108da2f256286" providerId="LiveId" clId="{E7B20B2F-5976-4403-8065-1367CEDE8A87}" dt="2021-04-27T04:46:03.877" v="1677" actId="478"/>
          <ac:spMkLst>
            <pc:docMk/>
            <pc:sldMk cId="2291933394" sldId="328"/>
            <ac:spMk id="190" creationId="{DDDAB323-6CA6-4102-A811-814C870E2F36}"/>
          </ac:spMkLst>
        </pc:spChg>
        <pc:spChg chg="mod">
          <ac:chgData name="Judson Santiago" userId="ebb108da2f256286" providerId="LiveId" clId="{E7B20B2F-5976-4403-8065-1367CEDE8A87}" dt="2021-04-27T04:46:13.812" v="1679" actId="1076"/>
          <ac:spMkLst>
            <pc:docMk/>
            <pc:sldMk cId="2291933394" sldId="328"/>
            <ac:spMk id="191" creationId="{007D5E92-A928-4007-B75C-43290B6F8021}"/>
          </ac:spMkLst>
        </pc:spChg>
        <pc:grpChg chg="mod">
          <ac:chgData name="Judson Santiago" userId="ebb108da2f256286" providerId="LiveId" clId="{E7B20B2F-5976-4403-8065-1367CEDE8A87}" dt="2021-04-27T04:46:13.812" v="1679" actId="1076"/>
          <ac:grpSpMkLst>
            <pc:docMk/>
            <pc:sldMk cId="2291933394" sldId="328"/>
            <ac:grpSpMk id="30" creationId="{7A61AB41-0A49-4F93-8F70-2FA6ABD93CE6}"/>
          </ac:grpSpMkLst>
        </pc:grpChg>
        <pc:grpChg chg="del">
          <ac:chgData name="Judson Santiago" userId="ebb108da2f256286" providerId="LiveId" clId="{E7B20B2F-5976-4403-8065-1367CEDE8A87}" dt="2021-04-27T04:46:03.877" v="1677" actId="478"/>
          <ac:grpSpMkLst>
            <pc:docMk/>
            <pc:sldMk cId="2291933394" sldId="328"/>
            <ac:grpSpMk id="120" creationId="{64EAB375-C637-4C68-AFD6-17DA2CD6D08A}"/>
          </ac:grpSpMkLst>
        </pc:grpChg>
        <pc:graphicFrameChg chg="del">
          <ac:chgData name="Judson Santiago" userId="ebb108da2f256286" providerId="LiveId" clId="{E7B20B2F-5976-4403-8065-1367CEDE8A87}" dt="2021-04-27T04:46:07.330" v="1678" actId="478"/>
          <ac:graphicFrameMkLst>
            <pc:docMk/>
            <pc:sldMk cId="2291933394" sldId="328"/>
            <ac:graphicFrameMk id="186" creationId="{ACBF3F66-92D2-41ED-8205-39506F895B0E}"/>
          </ac:graphicFrameMkLst>
        </pc:graphicFrame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22" creationId="{43AD3F48-F826-45D0-A335-EACE5B785D7C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25" creationId="{8CF959F1-59A3-469F-989E-CAF99B5B4E78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26" creationId="{FB4192E6-BA2D-44D6-BD8C-4D6898A03A02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28" creationId="{E80724A5-21FF-4032-BB3A-856BB2A9F77D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30" creationId="{513FE4E6-D0F5-4E12-BCBE-2E08CA4F9FAA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32" creationId="{FA412056-BBA6-4270-80AC-65B980F58E1C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35" creationId="{721D4A31-F695-4047-A86E-B6CE5DD4DD9C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39" creationId="{99BE6989-1229-4599-A8E2-7B178B5D7EA2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40" creationId="{697FC365-CAE1-410C-A251-FB1E2082C174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41" creationId="{FD8C77B7-DAB0-4F2A-8F3E-C42FFC3873B0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52" creationId="{2E35DA49-E2F7-405A-813F-21026C587800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53" creationId="{64385490-0031-489E-A887-BEF3D94DE49E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54" creationId="{B0B1BD31-01D7-408D-A180-873090A3550E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55" creationId="{BB4DDF3A-37AB-46C5-8F11-9CA32ABCD630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58" creationId="{3EACBA49-8ABE-497A-9D04-EF79611AD274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62" creationId="{414AC533-1959-46C7-A6C5-843123A984B3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63" creationId="{07A8A09D-9D56-4D5F-AE2A-B40DA2DE477C}"/>
          </ac:cxnSpMkLst>
        </pc:cxnChg>
        <pc:cxnChg chg="mod">
          <ac:chgData name="Judson Santiago" userId="ebb108da2f256286" providerId="LiveId" clId="{E7B20B2F-5976-4403-8065-1367CEDE8A87}" dt="2021-04-27T04:46:03.877" v="1677" actId="478"/>
          <ac:cxnSpMkLst>
            <pc:docMk/>
            <pc:sldMk cId="2291933394" sldId="328"/>
            <ac:cxnSpMk id="164" creationId="{5EF54368-FEF3-4533-89E8-39227AB6E98F}"/>
          </ac:cxnSpMkLst>
        </pc:cxnChg>
      </pc:sldChg>
      <pc:sldChg chg="addSp delSp modSp add del mod">
        <pc:chgData name="Judson Santiago" userId="ebb108da2f256286" providerId="LiveId" clId="{E7B20B2F-5976-4403-8065-1367CEDE8A87}" dt="2021-04-27T04:54:47.011" v="1733" actId="47"/>
        <pc:sldMkLst>
          <pc:docMk/>
          <pc:sldMk cId="1293525313" sldId="329"/>
        </pc:sldMkLst>
        <pc:spChg chg="mod">
          <ac:chgData name="Judson Santiago" userId="ebb108da2f256286" providerId="LiveId" clId="{E7B20B2F-5976-4403-8065-1367CEDE8A87}" dt="2021-04-27T04:47:24.516" v="1689" actId="20577"/>
          <ac:spMkLst>
            <pc:docMk/>
            <pc:sldMk cId="1293525313" sldId="329"/>
            <ac:spMk id="2" creationId="{300ED1BA-9634-46AD-80B4-C2C547C885C9}"/>
          </ac:spMkLst>
        </pc:spChg>
        <pc:spChg chg="mod">
          <ac:chgData name="Judson Santiago" userId="ebb108da2f256286" providerId="LiveId" clId="{E7B20B2F-5976-4403-8065-1367CEDE8A87}" dt="2021-04-27T04:54:05.194" v="1728" actId="20577"/>
          <ac:spMkLst>
            <pc:docMk/>
            <pc:sldMk cId="1293525313" sldId="329"/>
            <ac:spMk id="44" creationId="{52760416-0234-42EB-A96D-27F78CCD637D}"/>
          </ac:spMkLst>
        </pc:spChg>
        <pc:spChg chg="mod">
          <ac:chgData name="Judson Santiago" userId="ebb108da2f256286" providerId="LiveId" clId="{E7B20B2F-5976-4403-8065-1367CEDE8A87}" dt="2021-04-27T04:51:34.321" v="1723" actId="6549"/>
          <ac:spMkLst>
            <pc:docMk/>
            <pc:sldMk cId="1293525313" sldId="329"/>
            <ac:spMk id="46" creationId="{71520319-D00F-4B24-B2E6-E250B6D9E65C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50" creationId="{EC034B1D-EECA-4052-A322-90CE864D7298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52" creationId="{A673039C-FD0A-408F-B41F-6E39F818DB83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53" creationId="{E86EFC55-F6A5-497C-8CFC-8310E0D9E49A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56" creationId="{0448654A-56D9-4962-BA76-CA896F001A09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59" creationId="{135D7E3C-4EB6-4CE6-A0F3-AF3B08797F1B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60" creationId="{595AA711-4DFB-4E5C-8C23-3BDE565B0DCE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61" creationId="{8F58849D-9428-4AFD-922A-64BE93BDF4AA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62" creationId="{F43EC4CE-C4E8-4231-B1EB-F1AC9B3BF129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66" creationId="{95EA13B9-D7B5-42F6-9474-3AB7A561974A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67" creationId="{9D1036CF-B222-4C5A-9E66-F987CFB59942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68" creationId="{83804713-2B2E-49E2-A3F4-AAFAB23F0972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69" creationId="{EE7457A5-A664-428F-A50B-F2B397F897EF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73" creationId="{DB0B2155-EA7C-4CCD-83DC-DAFB5BAE012E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75" creationId="{533F95B4-1B66-4BF6-B8DE-9B6CFAA856BC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77" creationId="{83000DEF-3C41-4447-9632-8AA9BE0AC9EE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78" creationId="{322CEC12-EEEB-4B8E-8563-FEBE4FB8671D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79" creationId="{FAE6BAA0-C147-42A8-8A2A-E84AD8B1DE8F}"/>
          </ac:spMkLst>
        </pc:spChg>
        <pc:spChg chg="mod">
          <ac:chgData name="Judson Santiago" userId="ebb108da2f256286" providerId="LiveId" clId="{E7B20B2F-5976-4403-8065-1367CEDE8A87}" dt="2021-04-27T04:51:07.127" v="1708"/>
          <ac:spMkLst>
            <pc:docMk/>
            <pc:sldMk cId="1293525313" sldId="329"/>
            <ac:spMk id="80" creationId="{2CB6594C-A84E-446C-9985-870953F4C655}"/>
          </ac:spMkLst>
        </pc:spChg>
        <pc:grpChg chg="del">
          <ac:chgData name="Judson Santiago" userId="ebb108da2f256286" providerId="LiveId" clId="{E7B20B2F-5976-4403-8065-1367CEDE8A87}" dt="2021-04-27T04:51:01.518" v="1707" actId="478"/>
          <ac:grpSpMkLst>
            <pc:docMk/>
            <pc:sldMk cId="1293525313" sldId="329"/>
            <ac:grpSpMk id="4" creationId="{8624F123-9183-4A1C-9A5A-37F7BE98F1F1}"/>
          </ac:grpSpMkLst>
        </pc:grpChg>
        <pc:grpChg chg="add mod">
          <ac:chgData name="Judson Santiago" userId="ebb108da2f256286" providerId="LiveId" clId="{E7B20B2F-5976-4403-8065-1367CEDE8A87}" dt="2021-04-27T04:51:11.659" v="1709" actId="1076"/>
          <ac:grpSpMkLst>
            <pc:docMk/>
            <pc:sldMk cId="1293525313" sldId="329"/>
            <ac:grpSpMk id="49" creationId="{C275536E-F1A6-4C2C-B274-578663761D16}"/>
          </ac:grpSpMkLst>
        </pc:grpChg>
        <pc:grpChg chg="mod">
          <ac:chgData name="Judson Santiago" userId="ebb108da2f256286" providerId="LiveId" clId="{E7B20B2F-5976-4403-8065-1367CEDE8A87}" dt="2021-04-27T04:51:07.127" v="1708"/>
          <ac:grpSpMkLst>
            <pc:docMk/>
            <pc:sldMk cId="1293525313" sldId="329"/>
            <ac:grpSpMk id="57" creationId="{B45F9221-C8E9-4D39-8028-A8EFD12C207E}"/>
          </ac:grpSpMkLst>
        </pc:grpChg>
        <pc:grpChg chg="mod">
          <ac:chgData name="Judson Santiago" userId="ebb108da2f256286" providerId="LiveId" clId="{E7B20B2F-5976-4403-8065-1367CEDE8A87}" dt="2021-04-27T04:51:07.127" v="1708"/>
          <ac:grpSpMkLst>
            <pc:docMk/>
            <pc:sldMk cId="1293525313" sldId="329"/>
            <ac:grpSpMk id="76" creationId="{713345C8-484E-4F21-9880-E398B44CA3E2}"/>
          </ac:grpSpMkLst>
        </pc:grpChg>
        <pc:cxnChg chg="mod">
          <ac:chgData name="Judson Santiago" userId="ebb108da2f256286" providerId="LiveId" clId="{E7B20B2F-5976-4403-8065-1367CEDE8A87}" dt="2021-04-27T04:51:01.518" v="1707" actId="478"/>
          <ac:cxnSpMkLst>
            <pc:docMk/>
            <pc:sldMk cId="1293525313" sldId="329"/>
            <ac:cxnSpMk id="6" creationId="{4E1F1AA0-DA0B-4988-80C2-F388B3CC2B00}"/>
          </ac:cxnSpMkLst>
        </pc:cxnChg>
        <pc:cxnChg chg="mod">
          <ac:chgData name="Judson Santiago" userId="ebb108da2f256286" providerId="LiveId" clId="{E7B20B2F-5976-4403-8065-1367CEDE8A87}" dt="2021-04-27T04:51:01.518" v="1707" actId="478"/>
          <ac:cxnSpMkLst>
            <pc:docMk/>
            <pc:sldMk cId="1293525313" sldId="329"/>
            <ac:cxnSpMk id="9" creationId="{FA7BAC3A-EFD5-4ECB-A0CD-612221DF6E68}"/>
          </ac:cxnSpMkLst>
        </pc:cxnChg>
        <pc:cxnChg chg="mod">
          <ac:chgData name="Judson Santiago" userId="ebb108da2f256286" providerId="LiveId" clId="{E7B20B2F-5976-4403-8065-1367CEDE8A87}" dt="2021-04-27T04:51:01.518" v="1707" actId="478"/>
          <ac:cxnSpMkLst>
            <pc:docMk/>
            <pc:sldMk cId="1293525313" sldId="329"/>
            <ac:cxnSpMk id="12" creationId="{4C55AE9E-09ED-4B11-9255-B52A939C7264}"/>
          </ac:cxnSpMkLst>
        </pc:cxnChg>
        <pc:cxnChg chg="mod">
          <ac:chgData name="Judson Santiago" userId="ebb108da2f256286" providerId="LiveId" clId="{E7B20B2F-5976-4403-8065-1367CEDE8A87}" dt="2021-04-27T04:51:01.518" v="1707" actId="478"/>
          <ac:cxnSpMkLst>
            <pc:docMk/>
            <pc:sldMk cId="1293525313" sldId="329"/>
            <ac:cxnSpMk id="15" creationId="{1A8F187B-1686-47CD-B9E0-CB28F5465BDB}"/>
          </ac:cxnSpMkLst>
        </pc:cxnChg>
        <pc:cxnChg chg="mod">
          <ac:chgData name="Judson Santiago" userId="ebb108da2f256286" providerId="LiveId" clId="{E7B20B2F-5976-4403-8065-1367CEDE8A87}" dt="2021-04-27T04:51:01.518" v="1707" actId="478"/>
          <ac:cxnSpMkLst>
            <pc:docMk/>
            <pc:sldMk cId="1293525313" sldId="329"/>
            <ac:cxnSpMk id="20" creationId="{24B67683-E7D1-42C5-A411-FC812844CB31}"/>
          </ac:cxnSpMkLst>
        </pc:cxnChg>
        <pc:cxnChg chg="mod">
          <ac:chgData name="Judson Santiago" userId="ebb108da2f256286" providerId="LiveId" clId="{E7B20B2F-5976-4403-8065-1367CEDE8A87}" dt="2021-04-27T04:51:01.518" v="1707" actId="478"/>
          <ac:cxnSpMkLst>
            <pc:docMk/>
            <pc:sldMk cId="1293525313" sldId="329"/>
            <ac:cxnSpMk id="21" creationId="{EF607DFE-C75A-43BD-99E7-DB6324359F3C}"/>
          </ac:cxnSpMkLst>
        </pc:cxnChg>
        <pc:cxnChg chg="mod">
          <ac:chgData name="Judson Santiago" userId="ebb108da2f256286" providerId="LiveId" clId="{E7B20B2F-5976-4403-8065-1367CEDE8A87}" dt="2021-04-27T04:51:01.518" v="1707" actId="478"/>
          <ac:cxnSpMkLst>
            <pc:docMk/>
            <pc:sldMk cId="1293525313" sldId="329"/>
            <ac:cxnSpMk id="22" creationId="{D461CA19-BFA5-4917-B835-B9DBB5BA26D5}"/>
          </ac:cxnSpMkLst>
        </pc:cxnChg>
        <pc:cxnChg chg="mod">
          <ac:chgData name="Judson Santiago" userId="ebb108da2f256286" providerId="LiveId" clId="{E7B20B2F-5976-4403-8065-1367CEDE8A87}" dt="2021-04-27T04:51:07.127" v="1708"/>
          <ac:cxnSpMkLst>
            <pc:docMk/>
            <pc:sldMk cId="1293525313" sldId="329"/>
            <ac:cxnSpMk id="51" creationId="{E51988D7-F9CE-4CC9-A847-55B62DA73E89}"/>
          </ac:cxnSpMkLst>
        </pc:cxnChg>
        <pc:cxnChg chg="mod">
          <ac:chgData name="Judson Santiago" userId="ebb108da2f256286" providerId="LiveId" clId="{E7B20B2F-5976-4403-8065-1367CEDE8A87}" dt="2021-04-27T04:51:07.127" v="1708"/>
          <ac:cxnSpMkLst>
            <pc:docMk/>
            <pc:sldMk cId="1293525313" sldId="329"/>
            <ac:cxnSpMk id="54" creationId="{45D4AF23-570B-4AAD-B800-E8D9277CF1C3}"/>
          </ac:cxnSpMkLst>
        </pc:cxnChg>
        <pc:cxnChg chg="mod">
          <ac:chgData name="Judson Santiago" userId="ebb108da2f256286" providerId="LiveId" clId="{E7B20B2F-5976-4403-8065-1367CEDE8A87}" dt="2021-04-27T04:51:07.127" v="1708"/>
          <ac:cxnSpMkLst>
            <pc:docMk/>
            <pc:sldMk cId="1293525313" sldId="329"/>
            <ac:cxnSpMk id="55" creationId="{963D60C0-36DD-4E3F-A8E4-E1A831CCC41D}"/>
          </ac:cxnSpMkLst>
        </pc:cxnChg>
        <pc:cxnChg chg="mod">
          <ac:chgData name="Judson Santiago" userId="ebb108da2f256286" providerId="LiveId" clId="{E7B20B2F-5976-4403-8065-1367CEDE8A87}" dt="2021-04-27T04:51:07.127" v="1708"/>
          <ac:cxnSpMkLst>
            <pc:docMk/>
            <pc:sldMk cId="1293525313" sldId="329"/>
            <ac:cxnSpMk id="58" creationId="{9146F1CC-2761-4FE8-BBCD-694537538D35}"/>
          </ac:cxnSpMkLst>
        </pc:cxnChg>
        <pc:cxnChg chg="mod">
          <ac:chgData name="Judson Santiago" userId="ebb108da2f256286" providerId="LiveId" clId="{E7B20B2F-5976-4403-8065-1367CEDE8A87}" dt="2021-04-27T04:51:07.127" v="1708"/>
          <ac:cxnSpMkLst>
            <pc:docMk/>
            <pc:sldMk cId="1293525313" sldId="329"/>
            <ac:cxnSpMk id="63" creationId="{4B235C3A-373D-491A-A7A5-DE74EDC183EF}"/>
          </ac:cxnSpMkLst>
        </pc:cxnChg>
        <pc:cxnChg chg="mod">
          <ac:chgData name="Judson Santiago" userId="ebb108da2f256286" providerId="LiveId" clId="{E7B20B2F-5976-4403-8065-1367CEDE8A87}" dt="2021-04-27T04:51:07.127" v="1708"/>
          <ac:cxnSpMkLst>
            <pc:docMk/>
            <pc:sldMk cId="1293525313" sldId="329"/>
            <ac:cxnSpMk id="64" creationId="{9DAE5870-C583-4916-AC72-086995602E75}"/>
          </ac:cxnSpMkLst>
        </pc:cxnChg>
        <pc:cxnChg chg="mod">
          <ac:chgData name="Judson Santiago" userId="ebb108da2f256286" providerId="LiveId" clId="{E7B20B2F-5976-4403-8065-1367CEDE8A87}" dt="2021-04-27T04:51:07.127" v="1708"/>
          <ac:cxnSpMkLst>
            <pc:docMk/>
            <pc:sldMk cId="1293525313" sldId="329"/>
            <ac:cxnSpMk id="65" creationId="{C090CE11-3A93-427F-A454-A5463865E97C}"/>
          </ac:cxnSpMkLst>
        </pc:cxnChg>
        <pc:cxnChg chg="mod">
          <ac:chgData name="Judson Santiago" userId="ebb108da2f256286" providerId="LiveId" clId="{E7B20B2F-5976-4403-8065-1367CEDE8A87}" dt="2021-04-27T04:51:07.127" v="1708"/>
          <ac:cxnSpMkLst>
            <pc:docMk/>
            <pc:sldMk cId="1293525313" sldId="329"/>
            <ac:cxnSpMk id="70" creationId="{CB05042E-B28C-45FF-9F54-C32A0737A313}"/>
          </ac:cxnSpMkLst>
        </pc:cxnChg>
        <pc:cxnChg chg="mod">
          <ac:chgData name="Judson Santiago" userId="ebb108da2f256286" providerId="LiveId" clId="{E7B20B2F-5976-4403-8065-1367CEDE8A87}" dt="2021-04-27T04:51:07.127" v="1708"/>
          <ac:cxnSpMkLst>
            <pc:docMk/>
            <pc:sldMk cId="1293525313" sldId="329"/>
            <ac:cxnSpMk id="71" creationId="{59EAAF93-8574-46B8-99F4-C255DD69C46E}"/>
          </ac:cxnSpMkLst>
        </pc:cxnChg>
        <pc:cxnChg chg="mod">
          <ac:chgData name="Judson Santiago" userId="ebb108da2f256286" providerId="LiveId" clId="{E7B20B2F-5976-4403-8065-1367CEDE8A87}" dt="2021-04-27T04:51:07.127" v="1708"/>
          <ac:cxnSpMkLst>
            <pc:docMk/>
            <pc:sldMk cId="1293525313" sldId="329"/>
            <ac:cxnSpMk id="72" creationId="{40716132-945C-4F24-856E-6BEF4F23155E}"/>
          </ac:cxnSpMkLst>
        </pc:cxnChg>
        <pc:cxnChg chg="mod">
          <ac:chgData name="Judson Santiago" userId="ebb108da2f256286" providerId="LiveId" clId="{E7B20B2F-5976-4403-8065-1367CEDE8A87}" dt="2021-04-27T04:51:07.127" v="1708"/>
          <ac:cxnSpMkLst>
            <pc:docMk/>
            <pc:sldMk cId="1293525313" sldId="329"/>
            <ac:cxnSpMk id="74" creationId="{C50768B5-B439-46AB-B51C-09C4498C58F9}"/>
          </ac:cxnSpMkLst>
        </pc:cxnChg>
      </pc:sldChg>
      <pc:sldChg chg="addSp delSp modSp add mod modNotesTx">
        <pc:chgData name="Judson Santiago" userId="ebb108da2f256286" providerId="LiveId" clId="{E7B20B2F-5976-4403-8065-1367CEDE8A87}" dt="2021-04-27T05:29:25.620" v="2139" actId="20577"/>
        <pc:sldMkLst>
          <pc:docMk/>
          <pc:sldMk cId="793135694" sldId="330"/>
        </pc:sldMkLst>
        <pc:spChg chg="mod">
          <ac:chgData name="Judson Santiago" userId="ebb108da2f256286" providerId="LiveId" clId="{E7B20B2F-5976-4403-8065-1367CEDE8A87}" dt="2021-04-27T04:54:38.661" v="1730"/>
          <ac:spMkLst>
            <pc:docMk/>
            <pc:sldMk cId="793135694" sldId="330"/>
            <ac:spMk id="2" creationId="{D6577CFD-1448-4831-93E1-80CE2A6F05B2}"/>
          </ac:spMkLst>
        </pc:spChg>
        <pc:spChg chg="mod">
          <ac:chgData name="Judson Santiago" userId="ebb108da2f256286" providerId="LiveId" clId="{E7B20B2F-5976-4403-8065-1367CEDE8A87}" dt="2021-04-27T05:00:05.095" v="1865" actId="6549"/>
          <ac:spMkLst>
            <pc:docMk/>
            <pc:sldMk cId="793135694" sldId="330"/>
            <ac:spMk id="3" creationId="{E05060C6-25A8-4F86-8D03-412D87277BF1}"/>
          </ac:spMkLst>
        </pc:spChg>
        <pc:spChg chg="mod">
          <ac:chgData name="Judson Santiago" userId="ebb108da2f256286" providerId="LiveId" clId="{E7B20B2F-5976-4403-8065-1367CEDE8A87}" dt="2021-04-27T04:55:03.004" v="1738" actId="20577"/>
          <ac:spMkLst>
            <pc:docMk/>
            <pc:sldMk cId="793135694" sldId="330"/>
            <ac:spMk id="34" creationId="{56F48ABB-49C4-4F1A-A9C0-D64B78E47B91}"/>
          </ac:spMkLst>
        </pc:spChg>
        <pc:spChg chg="mod">
          <ac:chgData name="Judson Santiago" userId="ebb108da2f256286" providerId="LiveId" clId="{E7B20B2F-5976-4403-8065-1367CEDE8A87}" dt="2021-04-27T05:00:34.389" v="1873" actId="20577"/>
          <ac:spMkLst>
            <pc:docMk/>
            <pc:sldMk cId="793135694" sldId="330"/>
            <ac:spMk id="65" creationId="{BEBD9F53-5B8A-4596-9CFB-20803DD37B6A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67" creationId="{84A61EAD-85C1-4FAF-A73D-61977E2CED5E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69" creationId="{CEF4AA8F-FE63-4C87-9CAA-984B1CE34AE5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70" creationId="{ACA36C29-046E-4C89-843A-D8C7FF6A6FB2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73" creationId="{F98FA75A-53BA-4588-9FB2-1E9FCE0D49A5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76" creationId="{B5D96FCE-00BF-4E5B-AACA-B74CD8A3FE6A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77" creationId="{8AA48608-4E28-45F9-9431-0BC820FB21AB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78" creationId="{E08F5A8F-61C7-4A08-B8AB-71BFD0DBB0B4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79" creationId="{375BDBBC-CB84-4E6D-8F08-A3435EAD900D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83" creationId="{F8BD297F-EFAE-418C-8C37-6E26EA2398A0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84" creationId="{1D404629-813C-412D-A9F5-6B89E0016D39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85" creationId="{0891F410-6C1A-46CF-A8C9-85F0DF2D6C54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86" creationId="{9A218B7E-F2BF-4918-BA30-9196486B8DE2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90" creationId="{8C844914-D020-4A1A-AB19-698BD5348044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92" creationId="{8921B869-0CFD-4753-937C-B9C9A07F2769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94" creationId="{C73461B3-7645-4AD6-8830-6A91230B6E14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95" creationId="{40333A8F-4982-4A81-B1D1-DA393B57F780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96" creationId="{96426709-A82F-4860-80EF-2FEE77B7BE71}"/>
          </ac:spMkLst>
        </pc:spChg>
        <pc:spChg chg="mod">
          <ac:chgData name="Judson Santiago" userId="ebb108da2f256286" providerId="LiveId" clId="{E7B20B2F-5976-4403-8065-1367CEDE8A87}" dt="2021-04-27T04:54:44.414" v="1732"/>
          <ac:spMkLst>
            <pc:docMk/>
            <pc:sldMk cId="793135694" sldId="330"/>
            <ac:spMk id="97" creationId="{A49372A5-A518-4D44-B7BC-D5824CEC55E4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99" creationId="{CE7C5A54-334A-4BB7-8FC3-6EEF59E9095B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01" creationId="{A150CE95-799D-4850-8C5B-9B5C2C48E6A2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02" creationId="{AB943770-87A6-4A7C-9B22-22110C5715C2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05" creationId="{1CCBAD41-E5EF-4CBB-A87D-2D3A3AE66AE9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08" creationId="{BB502EAB-5D69-468B-A895-8886B96C4905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09" creationId="{E11734FF-9544-46CF-A54C-B1BDB1AB06B1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10" creationId="{3A8ECB83-4136-4121-B51C-EF077172B8DD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11" creationId="{F26FF237-0636-4614-92A2-A6A690EA770B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15" creationId="{32EF4000-439A-48C3-A7F9-C98A99FDF45C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16" creationId="{1AA8A876-6FA9-45A7-BB4F-94441F69C396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17" creationId="{25F6FEA2-6C96-4D7F-AC9A-ADD8E8C502C8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18" creationId="{AF098C14-BCB8-4FC3-B8BB-0D0E46331B5B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22" creationId="{9276F7D1-A69F-4681-862C-58DA55852F4D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24" creationId="{5630F410-A4D2-4F83-8598-6B0394D51FEF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26" creationId="{47DDFB0D-742C-480C-890F-0554B7123D03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27" creationId="{2EC5A508-6DF2-496E-913A-10A4C58BA4A7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28" creationId="{DC2F593A-B454-40C0-8F2E-C1F663D4753B}"/>
          </ac:spMkLst>
        </pc:spChg>
        <pc:spChg chg="mod">
          <ac:chgData name="Judson Santiago" userId="ebb108da2f256286" providerId="LiveId" clId="{E7B20B2F-5976-4403-8065-1367CEDE8A87}" dt="2021-04-27T05:04:04.184" v="1899"/>
          <ac:spMkLst>
            <pc:docMk/>
            <pc:sldMk cId="793135694" sldId="330"/>
            <ac:spMk id="129" creationId="{5A1193E5-1D55-48F4-AEF9-A1ECDF1E7D46}"/>
          </ac:spMkLst>
        </pc:spChg>
        <pc:grpChg chg="del">
          <ac:chgData name="Judson Santiago" userId="ebb108da2f256286" providerId="LiveId" clId="{E7B20B2F-5976-4403-8065-1367CEDE8A87}" dt="2021-04-27T04:54:44.055" v="1731" actId="478"/>
          <ac:grpSpMkLst>
            <pc:docMk/>
            <pc:sldMk cId="793135694" sldId="330"/>
            <ac:grpSpMk id="35" creationId="{8B8DD6C2-AE02-4EE8-8B88-84406A10E6A3}"/>
          </ac:grpSpMkLst>
        </pc:grpChg>
        <pc:grpChg chg="add del mod">
          <ac:chgData name="Judson Santiago" userId="ebb108da2f256286" providerId="LiveId" clId="{E7B20B2F-5976-4403-8065-1367CEDE8A87}" dt="2021-04-27T05:04:03.965" v="1898" actId="478"/>
          <ac:grpSpMkLst>
            <pc:docMk/>
            <pc:sldMk cId="793135694" sldId="330"/>
            <ac:grpSpMk id="66" creationId="{D0BDDAE9-D72D-4333-A2D0-A35600C94EC3}"/>
          </ac:grpSpMkLst>
        </pc:grpChg>
        <pc:grpChg chg="mod">
          <ac:chgData name="Judson Santiago" userId="ebb108da2f256286" providerId="LiveId" clId="{E7B20B2F-5976-4403-8065-1367CEDE8A87}" dt="2021-04-27T04:54:44.414" v="1732"/>
          <ac:grpSpMkLst>
            <pc:docMk/>
            <pc:sldMk cId="793135694" sldId="330"/>
            <ac:grpSpMk id="74" creationId="{B99FE288-660B-4F6D-ACCC-573BFCF02218}"/>
          </ac:grpSpMkLst>
        </pc:grpChg>
        <pc:grpChg chg="mod">
          <ac:chgData name="Judson Santiago" userId="ebb108da2f256286" providerId="LiveId" clId="{E7B20B2F-5976-4403-8065-1367CEDE8A87}" dt="2021-04-27T04:54:44.414" v="1732"/>
          <ac:grpSpMkLst>
            <pc:docMk/>
            <pc:sldMk cId="793135694" sldId="330"/>
            <ac:grpSpMk id="93" creationId="{B5E11B64-F1D3-4F61-BA1A-A416307ADA33}"/>
          </ac:grpSpMkLst>
        </pc:grpChg>
        <pc:grpChg chg="add mod">
          <ac:chgData name="Judson Santiago" userId="ebb108da2f256286" providerId="LiveId" clId="{E7B20B2F-5976-4403-8065-1367CEDE8A87}" dt="2021-04-27T05:04:16.529" v="1901" actId="1076"/>
          <ac:grpSpMkLst>
            <pc:docMk/>
            <pc:sldMk cId="793135694" sldId="330"/>
            <ac:grpSpMk id="98" creationId="{2C97F3A7-BFB9-406A-950C-CF4F830F66D9}"/>
          </ac:grpSpMkLst>
        </pc:grpChg>
        <pc:grpChg chg="mod">
          <ac:chgData name="Judson Santiago" userId="ebb108da2f256286" providerId="LiveId" clId="{E7B20B2F-5976-4403-8065-1367CEDE8A87}" dt="2021-04-27T05:04:04.184" v="1899"/>
          <ac:grpSpMkLst>
            <pc:docMk/>
            <pc:sldMk cId="793135694" sldId="330"/>
            <ac:grpSpMk id="106" creationId="{B51E015B-BE38-4801-A980-B365ED985237}"/>
          </ac:grpSpMkLst>
        </pc:grpChg>
        <pc:grpChg chg="mod">
          <ac:chgData name="Judson Santiago" userId="ebb108da2f256286" providerId="LiveId" clId="{E7B20B2F-5976-4403-8065-1367CEDE8A87}" dt="2021-04-27T05:04:04.184" v="1899"/>
          <ac:grpSpMkLst>
            <pc:docMk/>
            <pc:sldMk cId="793135694" sldId="330"/>
            <ac:grpSpMk id="125" creationId="{2BF02E2C-F52C-47B9-8C32-F2C4267B12E2}"/>
          </ac:grpSpMkLst>
        </pc:grpChg>
        <pc:cxnChg chg="mod">
          <ac:chgData name="Judson Santiago" userId="ebb108da2f256286" providerId="LiveId" clId="{E7B20B2F-5976-4403-8065-1367CEDE8A87}" dt="2021-04-27T04:54:44.055" v="1731" actId="478"/>
          <ac:cxnSpMkLst>
            <pc:docMk/>
            <pc:sldMk cId="793135694" sldId="330"/>
            <ac:cxnSpMk id="37" creationId="{6F54CD0B-855C-4948-9012-95954B153EED}"/>
          </ac:cxnSpMkLst>
        </pc:cxnChg>
        <pc:cxnChg chg="mod">
          <ac:chgData name="Judson Santiago" userId="ebb108da2f256286" providerId="LiveId" clId="{E7B20B2F-5976-4403-8065-1367CEDE8A87}" dt="2021-04-27T04:54:44.055" v="1731" actId="478"/>
          <ac:cxnSpMkLst>
            <pc:docMk/>
            <pc:sldMk cId="793135694" sldId="330"/>
            <ac:cxnSpMk id="40" creationId="{7C4783E0-4166-4B8D-A033-64781A50DA93}"/>
          </ac:cxnSpMkLst>
        </pc:cxnChg>
        <pc:cxnChg chg="mod">
          <ac:chgData name="Judson Santiago" userId="ebb108da2f256286" providerId="LiveId" clId="{E7B20B2F-5976-4403-8065-1367CEDE8A87}" dt="2021-04-27T04:54:44.055" v="1731" actId="478"/>
          <ac:cxnSpMkLst>
            <pc:docMk/>
            <pc:sldMk cId="793135694" sldId="330"/>
            <ac:cxnSpMk id="41" creationId="{94A70C95-BF93-458B-B469-96DA79A53B82}"/>
          </ac:cxnSpMkLst>
        </pc:cxnChg>
        <pc:cxnChg chg="mod">
          <ac:chgData name="Judson Santiago" userId="ebb108da2f256286" providerId="LiveId" clId="{E7B20B2F-5976-4403-8065-1367CEDE8A87}" dt="2021-04-27T04:54:44.055" v="1731" actId="478"/>
          <ac:cxnSpMkLst>
            <pc:docMk/>
            <pc:sldMk cId="793135694" sldId="330"/>
            <ac:cxnSpMk id="45" creationId="{A9951515-FE60-4401-A2B0-26C48BDF2BF0}"/>
          </ac:cxnSpMkLst>
        </pc:cxnChg>
        <pc:cxnChg chg="mod">
          <ac:chgData name="Judson Santiago" userId="ebb108da2f256286" providerId="LiveId" clId="{E7B20B2F-5976-4403-8065-1367CEDE8A87}" dt="2021-04-27T04:54:44.055" v="1731" actId="478"/>
          <ac:cxnSpMkLst>
            <pc:docMk/>
            <pc:sldMk cId="793135694" sldId="330"/>
            <ac:cxnSpMk id="51" creationId="{ADFA125C-6671-4609-8739-FE628FE0429E}"/>
          </ac:cxnSpMkLst>
        </pc:cxnChg>
        <pc:cxnChg chg="mod">
          <ac:chgData name="Judson Santiago" userId="ebb108da2f256286" providerId="LiveId" clId="{E7B20B2F-5976-4403-8065-1367CEDE8A87}" dt="2021-04-27T04:54:44.055" v="1731" actId="478"/>
          <ac:cxnSpMkLst>
            <pc:docMk/>
            <pc:sldMk cId="793135694" sldId="330"/>
            <ac:cxnSpMk id="52" creationId="{FB5627B1-AF9C-4F56-8258-3654E680A6C5}"/>
          </ac:cxnSpMkLst>
        </pc:cxnChg>
        <pc:cxnChg chg="mod">
          <ac:chgData name="Judson Santiago" userId="ebb108da2f256286" providerId="LiveId" clId="{E7B20B2F-5976-4403-8065-1367CEDE8A87}" dt="2021-04-27T04:54:44.055" v="1731" actId="478"/>
          <ac:cxnSpMkLst>
            <pc:docMk/>
            <pc:sldMk cId="793135694" sldId="330"/>
            <ac:cxnSpMk id="58" creationId="{5A97A3C5-05E7-4E96-A65C-8583A405E055}"/>
          </ac:cxnSpMkLst>
        </pc:cxnChg>
        <pc:cxnChg chg="mod">
          <ac:chgData name="Judson Santiago" userId="ebb108da2f256286" providerId="LiveId" clId="{E7B20B2F-5976-4403-8065-1367CEDE8A87}" dt="2021-04-27T04:54:44.055" v="1731" actId="478"/>
          <ac:cxnSpMkLst>
            <pc:docMk/>
            <pc:sldMk cId="793135694" sldId="330"/>
            <ac:cxnSpMk id="59" creationId="{7C0BE63A-D6E0-49EB-9593-C25A24EA216D}"/>
          </ac:cxnSpMkLst>
        </pc:cxnChg>
        <pc:cxnChg chg="mod">
          <ac:chgData name="Judson Santiago" userId="ebb108da2f256286" providerId="LiveId" clId="{E7B20B2F-5976-4403-8065-1367CEDE8A87}" dt="2021-04-27T04:54:44.055" v="1731" actId="478"/>
          <ac:cxnSpMkLst>
            <pc:docMk/>
            <pc:sldMk cId="793135694" sldId="330"/>
            <ac:cxnSpMk id="61" creationId="{3B11D28B-1F49-4AAF-94E7-CA428692AE7F}"/>
          </ac:cxnSpMkLst>
        </pc:cxnChg>
        <pc:cxnChg chg="mod">
          <ac:chgData name="Judson Santiago" userId="ebb108da2f256286" providerId="LiveId" clId="{E7B20B2F-5976-4403-8065-1367CEDE8A87}" dt="2021-04-27T05:04:03.965" v="1898" actId="478"/>
          <ac:cxnSpMkLst>
            <pc:docMk/>
            <pc:sldMk cId="793135694" sldId="330"/>
            <ac:cxnSpMk id="68" creationId="{9B164FB5-26B3-4DF6-9587-B9578B2857B2}"/>
          </ac:cxnSpMkLst>
        </pc:cxnChg>
        <pc:cxnChg chg="mod">
          <ac:chgData name="Judson Santiago" userId="ebb108da2f256286" providerId="LiveId" clId="{E7B20B2F-5976-4403-8065-1367CEDE8A87}" dt="2021-04-27T05:04:03.965" v="1898" actId="478"/>
          <ac:cxnSpMkLst>
            <pc:docMk/>
            <pc:sldMk cId="793135694" sldId="330"/>
            <ac:cxnSpMk id="71" creationId="{F28A79E6-9C84-4CD9-A96D-8083425E4463}"/>
          </ac:cxnSpMkLst>
        </pc:cxnChg>
        <pc:cxnChg chg="mod">
          <ac:chgData name="Judson Santiago" userId="ebb108da2f256286" providerId="LiveId" clId="{E7B20B2F-5976-4403-8065-1367CEDE8A87}" dt="2021-04-27T05:04:03.965" v="1898" actId="478"/>
          <ac:cxnSpMkLst>
            <pc:docMk/>
            <pc:sldMk cId="793135694" sldId="330"/>
            <ac:cxnSpMk id="72" creationId="{B08B702E-2EF8-4E7F-B4CC-4CAF70C6FB6D}"/>
          </ac:cxnSpMkLst>
        </pc:cxnChg>
        <pc:cxnChg chg="mod">
          <ac:chgData name="Judson Santiago" userId="ebb108da2f256286" providerId="LiveId" clId="{E7B20B2F-5976-4403-8065-1367CEDE8A87}" dt="2021-04-27T05:04:03.965" v="1898" actId="478"/>
          <ac:cxnSpMkLst>
            <pc:docMk/>
            <pc:sldMk cId="793135694" sldId="330"/>
            <ac:cxnSpMk id="75" creationId="{6D2B6D5D-FC16-4D17-8ED1-E423F9F9DC8E}"/>
          </ac:cxnSpMkLst>
        </pc:cxnChg>
        <pc:cxnChg chg="mod">
          <ac:chgData name="Judson Santiago" userId="ebb108da2f256286" providerId="LiveId" clId="{E7B20B2F-5976-4403-8065-1367CEDE8A87}" dt="2021-04-27T04:54:44.414" v="1732"/>
          <ac:cxnSpMkLst>
            <pc:docMk/>
            <pc:sldMk cId="793135694" sldId="330"/>
            <ac:cxnSpMk id="80" creationId="{9F4A93C1-B9BC-4FEC-BC0E-A997ECAB091F}"/>
          </ac:cxnSpMkLst>
        </pc:cxnChg>
        <pc:cxnChg chg="mod">
          <ac:chgData name="Judson Santiago" userId="ebb108da2f256286" providerId="LiveId" clId="{E7B20B2F-5976-4403-8065-1367CEDE8A87}" dt="2021-04-27T05:04:03.965" v="1898" actId="478"/>
          <ac:cxnSpMkLst>
            <pc:docMk/>
            <pc:sldMk cId="793135694" sldId="330"/>
            <ac:cxnSpMk id="81" creationId="{32E7551A-FFA5-4F52-8D12-BF4337BF2145}"/>
          </ac:cxnSpMkLst>
        </pc:cxnChg>
        <pc:cxnChg chg="mod">
          <ac:chgData name="Judson Santiago" userId="ebb108da2f256286" providerId="LiveId" clId="{E7B20B2F-5976-4403-8065-1367CEDE8A87}" dt="2021-04-27T05:04:03.965" v="1898" actId="478"/>
          <ac:cxnSpMkLst>
            <pc:docMk/>
            <pc:sldMk cId="793135694" sldId="330"/>
            <ac:cxnSpMk id="82" creationId="{52A65CA9-DD06-40AC-92BD-1D9AE023313A}"/>
          </ac:cxnSpMkLst>
        </pc:cxnChg>
        <pc:cxnChg chg="mod">
          <ac:chgData name="Judson Santiago" userId="ebb108da2f256286" providerId="LiveId" clId="{E7B20B2F-5976-4403-8065-1367CEDE8A87}" dt="2021-04-27T04:54:44.414" v="1732"/>
          <ac:cxnSpMkLst>
            <pc:docMk/>
            <pc:sldMk cId="793135694" sldId="330"/>
            <ac:cxnSpMk id="87" creationId="{65B122A4-4FEA-4281-9E42-385D80E9D333}"/>
          </ac:cxnSpMkLst>
        </pc:cxnChg>
        <pc:cxnChg chg="mod">
          <ac:chgData name="Judson Santiago" userId="ebb108da2f256286" providerId="LiveId" clId="{E7B20B2F-5976-4403-8065-1367CEDE8A87}" dt="2021-04-27T05:04:03.965" v="1898" actId="478"/>
          <ac:cxnSpMkLst>
            <pc:docMk/>
            <pc:sldMk cId="793135694" sldId="330"/>
            <ac:cxnSpMk id="88" creationId="{67634B36-93A2-40EE-B447-F8152C94FD90}"/>
          </ac:cxnSpMkLst>
        </pc:cxnChg>
        <pc:cxnChg chg="mod">
          <ac:chgData name="Judson Santiago" userId="ebb108da2f256286" providerId="LiveId" clId="{E7B20B2F-5976-4403-8065-1367CEDE8A87}" dt="2021-04-27T05:04:03.965" v="1898" actId="478"/>
          <ac:cxnSpMkLst>
            <pc:docMk/>
            <pc:sldMk cId="793135694" sldId="330"/>
            <ac:cxnSpMk id="89" creationId="{EBF1DB71-7D2E-4207-BCD0-4D967572A628}"/>
          </ac:cxnSpMkLst>
        </pc:cxnChg>
        <pc:cxnChg chg="mod">
          <ac:chgData name="Judson Santiago" userId="ebb108da2f256286" providerId="LiveId" clId="{E7B20B2F-5976-4403-8065-1367CEDE8A87}" dt="2021-04-27T05:04:03.965" v="1898" actId="478"/>
          <ac:cxnSpMkLst>
            <pc:docMk/>
            <pc:sldMk cId="793135694" sldId="330"/>
            <ac:cxnSpMk id="91" creationId="{2C7EB049-AE0B-4589-B8A1-55DF383508CA}"/>
          </ac:cxnSpMkLst>
        </pc:cxnChg>
        <pc:cxnChg chg="mod">
          <ac:chgData name="Judson Santiago" userId="ebb108da2f256286" providerId="LiveId" clId="{E7B20B2F-5976-4403-8065-1367CEDE8A87}" dt="2021-04-27T05:04:04.184" v="1899"/>
          <ac:cxnSpMkLst>
            <pc:docMk/>
            <pc:sldMk cId="793135694" sldId="330"/>
            <ac:cxnSpMk id="100" creationId="{D50C8914-0609-4BB9-AC10-D267599D63A1}"/>
          </ac:cxnSpMkLst>
        </pc:cxnChg>
        <pc:cxnChg chg="mod">
          <ac:chgData name="Judson Santiago" userId="ebb108da2f256286" providerId="LiveId" clId="{E7B20B2F-5976-4403-8065-1367CEDE8A87}" dt="2021-04-27T05:04:04.184" v="1899"/>
          <ac:cxnSpMkLst>
            <pc:docMk/>
            <pc:sldMk cId="793135694" sldId="330"/>
            <ac:cxnSpMk id="103" creationId="{B2499B49-0861-46E5-9653-B3B017CB13C8}"/>
          </ac:cxnSpMkLst>
        </pc:cxnChg>
        <pc:cxnChg chg="mod">
          <ac:chgData name="Judson Santiago" userId="ebb108da2f256286" providerId="LiveId" clId="{E7B20B2F-5976-4403-8065-1367CEDE8A87}" dt="2021-04-27T05:04:04.184" v="1899"/>
          <ac:cxnSpMkLst>
            <pc:docMk/>
            <pc:sldMk cId="793135694" sldId="330"/>
            <ac:cxnSpMk id="104" creationId="{7A8E1AD0-7A5B-48DA-8C98-2EA4783E63F5}"/>
          </ac:cxnSpMkLst>
        </pc:cxnChg>
        <pc:cxnChg chg="mod">
          <ac:chgData name="Judson Santiago" userId="ebb108da2f256286" providerId="LiveId" clId="{E7B20B2F-5976-4403-8065-1367CEDE8A87}" dt="2021-04-27T05:04:04.184" v="1899"/>
          <ac:cxnSpMkLst>
            <pc:docMk/>
            <pc:sldMk cId="793135694" sldId="330"/>
            <ac:cxnSpMk id="107" creationId="{F1B4E7CC-9707-4814-95AD-64572154C6D5}"/>
          </ac:cxnSpMkLst>
        </pc:cxnChg>
        <pc:cxnChg chg="mod">
          <ac:chgData name="Judson Santiago" userId="ebb108da2f256286" providerId="LiveId" clId="{E7B20B2F-5976-4403-8065-1367CEDE8A87}" dt="2021-04-27T05:04:04.184" v="1899"/>
          <ac:cxnSpMkLst>
            <pc:docMk/>
            <pc:sldMk cId="793135694" sldId="330"/>
            <ac:cxnSpMk id="112" creationId="{57E72AAC-B8A3-4FBA-9C5A-85B7E7825FD2}"/>
          </ac:cxnSpMkLst>
        </pc:cxnChg>
        <pc:cxnChg chg="mod">
          <ac:chgData name="Judson Santiago" userId="ebb108da2f256286" providerId="LiveId" clId="{E7B20B2F-5976-4403-8065-1367CEDE8A87}" dt="2021-04-27T05:04:04.184" v="1899"/>
          <ac:cxnSpMkLst>
            <pc:docMk/>
            <pc:sldMk cId="793135694" sldId="330"/>
            <ac:cxnSpMk id="113" creationId="{EC98345E-F6BD-4922-B2F4-D71DF79729FC}"/>
          </ac:cxnSpMkLst>
        </pc:cxnChg>
        <pc:cxnChg chg="mod">
          <ac:chgData name="Judson Santiago" userId="ebb108da2f256286" providerId="LiveId" clId="{E7B20B2F-5976-4403-8065-1367CEDE8A87}" dt="2021-04-27T05:04:04.184" v="1899"/>
          <ac:cxnSpMkLst>
            <pc:docMk/>
            <pc:sldMk cId="793135694" sldId="330"/>
            <ac:cxnSpMk id="114" creationId="{158908FE-12DD-4F70-9293-35477FC4C4AA}"/>
          </ac:cxnSpMkLst>
        </pc:cxnChg>
        <pc:cxnChg chg="mod">
          <ac:chgData name="Judson Santiago" userId="ebb108da2f256286" providerId="LiveId" clId="{E7B20B2F-5976-4403-8065-1367CEDE8A87}" dt="2021-04-27T05:04:04.184" v="1899"/>
          <ac:cxnSpMkLst>
            <pc:docMk/>
            <pc:sldMk cId="793135694" sldId="330"/>
            <ac:cxnSpMk id="119" creationId="{FC089123-4159-4B8F-A02E-7A862958850F}"/>
          </ac:cxnSpMkLst>
        </pc:cxnChg>
        <pc:cxnChg chg="mod">
          <ac:chgData name="Judson Santiago" userId="ebb108da2f256286" providerId="LiveId" clId="{E7B20B2F-5976-4403-8065-1367CEDE8A87}" dt="2021-04-27T05:04:04.184" v="1899"/>
          <ac:cxnSpMkLst>
            <pc:docMk/>
            <pc:sldMk cId="793135694" sldId="330"/>
            <ac:cxnSpMk id="120" creationId="{86EAA805-BB3A-46CF-A3F2-67BCB425757B}"/>
          </ac:cxnSpMkLst>
        </pc:cxnChg>
        <pc:cxnChg chg="mod">
          <ac:chgData name="Judson Santiago" userId="ebb108da2f256286" providerId="LiveId" clId="{E7B20B2F-5976-4403-8065-1367CEDE8A87}" dt="2021-04-27T05:04:04.184" v="1899"/>
          <ac:cxnSpMkLst>
            <pc:docMk/>
            <pc:sldMk cId="793135694" sldId="330"/>
            <ac:cxnSpMk id="121" creationId="{4B9255D8-791B-4751-A9FB-9A9D3758D9E3}"/>
          </ac:cxnSpMkLst>
        </pc:cxnChg>
        <pc:cxnChg chg="mod">
          <ac:chgData name="Judson Santiago" userId="ebb108da2f256286" providerId="LiveId" clId="{E7B20B2F-5976-4403-8065-1367CEDE8A87}" dt="2021-04-27T05:04:04.184" v="1899"/>
          <ac:cxnSpMkLst>
            <pc:docMk/>
            <pc:sldMk cId="793135694" sldId="330"/>
            <ac:cxnSpMk id="123" creationId="{2B8AC6DB-01FD-4763-A068-B3CB6D660206}"/>
          </ac:cxnSpMkLst>
        </pc:cxnChg>
      </pc:sldChg>
      <pc:sldChg chg="addSp delSp modSp add mod modNotesTx">
        <pc:chgData name="Judson Santiago" userId="ebb108da2f256286" providerId="LiveId" clId="{E7B20B2F-5976-4403-8065-1367CEDE8A87}" dt="2021-04-27T05:29:20.479" v="2137" actId="20577"/>
        <pc:sldMkLst>
          <pc:docMk/>
          <pc:sldMk cId="2285666217" sldId="331"/>
        </pc:sldMkLst>
        <pc:spChg chg="mod">
          <ac:chgData name="Judson Santiago" userId="ebb108da2f256286" providerId="LiveId" clId="{E7B20B2F-5976-4403-8065-1367CEDE8A87}" dt="2021-04-27T05:14:59.413" v="2058" actId="20577"/>
          <ac:spMkLst>
            <pc:docMk/>
            <pc:sldMk cId="2285666217" sldId="331"/>
            <ac:spMk id="3" creationId="{E05060C6-25A8-4F86-8D03-412D87277BF1}"/>
          </ac:spMkLst>
        </pc:spChg>
        <pc:spChg chg="mod">
          <ac:chgData name="Judson Santiago" userId="ebb108da2f256286" providerId="LiveId" clId="{E7B20B2F-5976-4403-8065-1367CEDE8A87}" dt="2021-04-27T05:14:34.922" v="2053" actId="20577"/>
          <ac:spMkLst>
            <pc:docMk/>
            <pc:sldMk cId="2285666217" sldId="331"/>
            <ac:spMk id="34" creationId="{56F48ABB-49C4-4F1A-A9C0-D64B78E47B91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39" creationId="{CDA27AEE-342F-47F6-9CFA-7A46A5F22E4D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41" creationId="{C68A3F16-13E6-43E9-A4D7-D6041DAA947D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42" creationId="{53F3C886-27FD-471B-B3DC-125255764437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45" creationId="{67518C0E-689A-496F-B8B0-27A54A809951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48" creationId="{04EBF8E5-4AAE-47AE-A072-D797A22C44C5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49" creationId="{A75CCCAA-D5D2-4B67-878D-12B30DC4C71C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50" creationId="{131FE41B-7AAB-4112-B365-81EAEB1E54B7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51" creationId="{2FA79EA0-E94C-4E33-88DD-CBA9CD5839D0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55" creationId="{14757E55-316A-4704-9565-BC42D65280D2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56" creationId="{7671EDC0-3C6C-4977-BA8A-62FA092FAF6D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57" creationId="{7A762C5F-4A49-44B9-BE7D-D6DF108B05C5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58" creationId="{67177944-A96E-4AA0-8225-A3F0389CDCB1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62" creationId="{28AF35DF-A9E4-4B97-ABED-AEE24FAD67E9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64" creationId="{1987F27F-561D-452A-B088-E4B877A0F2FE}"/>
          </ac:spMkLst>
        </pc:spChg>
        <pc:spChg chg="del mod">
          <ac:chgData name="Judson Santiago" userId="ebb108da2f256286" providerId="LiveId" clId="{E7B20B2F-5976-4403-8065-1367CEDE8A87}" dt="2021-04-27T05:12:34.998" v="2029" actId="478"/>
          <ac:spMkLst>
            <pc:docMk/>
            <pc:sldMk cId="2285666217" sldId="331"/>
            <ac:spMk id="65" creationId="{BEBD9F53-5B8A-4596-9CFB-20803DD37B6A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99" creationId="{D4559FA4-3995-45F1-8AFB-77FBABFDA2CE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100" creationId="{63BB265A-B37B-4326-8A66-E1C05BF3B099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101" creationId="{90E2D38F-1FED-42B4-8778-01035FC229B5}"/>
          </ac:spMkLst>
        </pc:spChg>
        <pc:spChg chg="mod">
          <ac:chgData name="Judson Santiago" userId="ebb108da2f256286" providerId="LiveId" clId="{E7B20B2F-5976-4403-8065-1367CEDE8A87}" dt="2021-04-27T05:02:00.253" v="1878"/>
          <ac:spMkLst>
            <pc:docMk/>
            <pc:sldMk cId="2285666217" sldId="331"/>
            <ac:spMk id="102" creationId="{09635A1F-8190-48FC-B030-946A4F68EF17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04" creationId="{7289F555-66E5-4E27-9814-8A05F0DB1306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06" creationId="{DECDB607-6F6B-44E1-8433-8EF11C1C20DE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07" creationId="{405DD962-4AAA-40E8-A195-C3FCA08D2A8E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10" creationId="{4F0E2E13-35C0-437D-956F-03E2C92239F4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13" creationId="{25663AE7-46AD-4885-883F-483309868028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14" creationId="{73B98DED-3E69-4CF0-B2D1-D33297991555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15" creationId="{293142C8-EDF3-4CC3-9568-9AB4811F0EDF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16" creationId="{5D76AA74-608E-4570-907A-A1950C4D1164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20" creationId="{6848989B-2152-4F87-8DD3-496DB3EBD559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21" creationId="{C5DBC2D2-84B5-41D3-B0A7-173D75E1E525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22" creationId="{E94C8A77-870B-418E-86B0-BF7480817E8E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23" creationId="{9A27D963-F49A-418E-A3AE-AE36718A3D04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27" creationId="{F0A33204-859B-4A3D-91B1-09BAE192D55D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29" creationId="{4DE8A2EB-436C-4E28-B6F8-EDAF63B353E6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31" creationId="{6ACCB18B-FE2F-417B-A4CC-C6E6CE6F1607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32" creationId="{F98D2031-D475-4936-AE82-42F0A9FEBA97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33" creationId="{47947E24-BEAD-4985-9102-0BC53437673E}"/>
          </ac:spMkLst>
        </pc:spChg>
        <pc:spChg chg="mod">
          <ac:chgData name="Judson Santiago" userId="ebb108da2f256286" providerId="LiveId" clId="{E7B20B2F-5976-4403-8065-1367CEDE8A87}" dt="2021-04-27T05:04:24.781" v="1903"/>
          <ac:spMkLst>
            <pc:docMk/>
            <pc:sldMk cId="2285666217" sldId="331"/>
            <ac:spMk id="134" creationId="{417BC4F1-AA76-47FF-A763-585A45033613}"/>
          </ac:spMkLst>
        </pc:spChg>
        <pc:spChg chg="add mod">
          <ac:chgData name="Judson Santiago" userId="ebb108da2f256286" providerId="LiveId" clId="{E7B20B2F-5976-4403-8065-1367CEDE8A87}" dt="2021-04-27T05:15:44.986" v="2061" actId="6549"/>
          <ac:spMkLst>
            <pc:docMk/>
            <pc:sldMk cId="2285666217" sldId="331"/>
            <ac:spMk id="135" creationId="{6AAD84ED-2B2E-495A-B0E2-84F65CD1F159}"/>
          </ac:spMkLst>
        </pc:spChg>
        <pc:spChg chg="del mod topLvl">
          <ac:chgData name="Judson Santiago" userId="ebb108da2f256286" providerId="LiveId" clId="{E7B20B2F-5976-4403-8065-1367CEDE8A87}" dt="2021-04-27T05:17:20.047" v="2070" actId="478"/>
          <ac:spMkLst>
            <pc:docMk/>
            <pc:sldMk cId="2285666217" sldId="331"/>
            <ac:spMk id="137" creationId="{3A3551E9-E9A0-468A-B64A-C8B7453EB16F}"/>
          </ac:spMkLst>
        </pc:spChg>
        <pc:spChg chg="mod topLvl">
          <ac:chgData name="Judson Santiago" userId="ebb108da2f256286" providerId="LiveId" clId="{E7B20B2F-5976-4403-8065-1367CEDE8A87}" dt="2021-04-27T05:17:47.143" v="2072" actId="164"/>
          <ac:spMkLst>
            <pc:docMk/>
            <pc:sldMk cId="2285666217" sldId="331"/>
            <ac:spMk id="139" creationId="{640EB321-AF0C-433E-81B0-833FFE647619}"/>
          </ac:spMkLst>
        </pc:spChg>
        <pc:spChg chg="mod topLvl">
          <ac:chgData name="Judson Santiago" userId="ebb108da2f256286" providerId="LiveId" clId="{E7B20B2F-5976-4403-8065-1367CEDE8A87}" dt="2021-04-27T05:17:47.143" v="2072" actId="164"/>
          <ac:spMkLst>
            <pc:docMk/>
            <pc:sldMk cId="2285666217" sldId="331"/>
            <ac:spMk id="140" creationId="{559AA828-C80F-421D-ABB8-0A95CEAA94E5}"/>
          </ac:spMkLst>
        </pc:spChg>
        <pc:spChg chg="mod topLvl">
          <ac:chgData name="Judson Santiago" userId="ebb108da2f256286" providerId="LiveId" clId="{E7B20B2F-5976-4403-8065-1367CEDE8A87}" dt="2021-04-27T05:17:47.143" v="2072" actId="164"/>
          <ac:spMkLst>
            <pc:docMk/>
            <pc:sldMk cId="2285666217" sldId="331"/>
            <ac:spMk id="143" creationId="{0B6D27D4-2DC4-4C88-BE57-EE8C8AAC4067}"/>
          </ac:spMkLst>
        </pc:spChg>
        <pc:spChg chg="del mod topLvl">
          <ac:chgData name="Judson Santiago" userId="ebb108da2f256286" providerId="LiveId" clId="{E7B20B2F-5976-4403-8065-1367CEDE8A87}" dt="2021-04-27T05:17:19.187" v="2069" actId="478"/>
          <ac:spMkLst>
            <pc:docMk/>
            <pc:sldMk cId="2285666217" sldId="331"/>
            <ac:spMk id="146" creationId="{5B531B09-7B66-4CCB-B073-E9335CAEC254}"/>
          </ac:spMkLst>
        </pc:spChg>
        <pc:spChg chg="mod topLvl">
          <ac:chgData name="Judson Santiago" userId="ebb108da2f256286" providerId="LiveId" clId="{E7B20B2F-5976-4403-8065-1367CEDE8A87}" dt="2021-04-27T05:17:47.143" v="2072" actId="164"/>
          <ac:spMkLst>
            <pc:docMk/>
            <pc:sldMk cId="2285666217" sldId="331"/>
            <ac:spMk id="147" creationId="{D311BA17-2F93-4CA7-A868-71618FA72494}"/>
          </ac:spMkLst>
        </pc:spChg>
        <pc:spChg chg="mod topLvl">
          <ac:chgData name="Judson Santiago" userId="ebb108da2f256286" providerId="LiveId" clId="{E7B20B2F-5976-4403-8065-1367CEDE8A87}" dt="2021-04-27T05:17:47.143" v="2072" actId="164"/>
          <ac:spMkLst>
            <pc:docMk/>
            <pc:sldMk cId="2285666217" sldId="331"/>
            <ac:spMk id="148" creationId="{157AD836-02C8-463C-9D31-82733B3A8DA4}"/>
          </ac:spMkLst>
        </pc:spChg>
        <pc:spChg chg="mod topLvl">
          <ac:chgData name="Judson Santiago" userId="ebb108da2f256286" providerId="LiveId" clId="{E7B20B2F-5976-4403-8065-1367CEDE8A87}" dt="2021-04-27T05:17:47.143" v="2072" actId="164"/>
          <ac:spMkLst>
            <pc:docMk/>
            <pc:sldMk cId="2285666217" sldId="331"/>
            <ac:spMk id="149" creationId="{68A9D997-353F-4CB9-BC49-FAF256D06321}"/>
          </ac:spMkLst>
        </pc:spChg>
        <pc:spChg chg="mod topLvl">
          <ac:chgData name="Judson Santiago" userId="ebb108da2f256286" providerId="LiveId" clId="{E7B20B2F-5976-4403-8065-1367CEDE8A87}" dt="2021-04-27T05:17:47.143" v="2072" actId="164"/>
          <ac:spMkLst>
            <pc:docMk/>
            <pc:sldMk cId="2285666217" sldId="331"/>
            <ac:spMk id="153" creationId="{6DE3D07D-14F1-4823-9C5E-944B1DBEF028}"/>
          </ac:spMkLst>
        </pc:spChg>
        <pc:spChg chg="mod topLvl">
          <ac:chgData name="Judson Santiago" userId="ebb108da2f256286" providerId="LiveId" clId="{E7B20B2F-5976-4403-8065-1367CEDE8A87}" dt="2021-04-27T05:17:47.143" v="2072" actId="164"/>
          <ac:spMkLst>
            <pc:docMk/>
            <pc:sldMk cId="2285666217" sldId="331"/>
            <ac:spMk id="154" creationId="{D594E957-9779-4945-B63D-D03C0A57BF09}"/>
          </ac:spMkLst>
        </pc:spChg>
        <pc:spChg chg="del mod topLvl">
          <ac:chgData name="Judson Santiago" userId="ebb108da2f256286" providerId="LiveId" clId="{E7B20B2F-5976-4403-8065-1367CEDE8A87}" dt="2021-04-27T05:17:13.656" v="2067" actId="478"/>
          <ac:spMkLst>
            <pc:docMk/>
            <pc:sldMk cId="2285666217" sldId="331"/>
            <ac:spMk id="155" creationId="{C7141FF0-A6BE-4EF6-B132-3DB5132728A1}"/>
          </ac:spMkLst>
        </pc:spChg>
        <pc:spChg chg="mod topLvl">
          <ac:chgData name="Judson Santiago" userId="ebb108da2f256286" providerId="LiveId" clId="{E7B20B2F-5976-4403-8065-1367CEDE8A87}" dt="2021-04-27T05:17:47.143" v="2072" actId="164"/>
          <ac:spMkLst>
            <pc:docMk/>
            <pc:sldMk cId="2285666217" sldId="331"/>
            <ac:spMk id="156" creationId="{68381DEF-8323-4064-9506-7567FAB3A8D9}"/>
          </ac:spMkLst>
        </pc:spChg>
        <pc:spChg chg="mod topLvl">
          <ac:chgData name="Judson Santiago" userId="ebb108da2f256286" providerId="LiveId" clId="{E7B20B2F-5976-4403-8065-1367CEDE8A87}" dt="2021-04-27T05:17:47.143" v="2072" actId="164"/>
          <ac:spMkLst>
            <pc:docMk/>
            <pc:sldMk cId="2285666217" sldId="331"/>
            <ac:spMk id="160" creationId="{A8BF78C7-39F8-4589-958B-8E7EF4B60A57}"/>
          </ac:spMkLst>
        </pc:spChg>
        <pc:spChg chg="mod topLvl">
          <ac:chgData name="Judson Santiago" userId="ebb108da2f256286" providerId="LiveId" clId="{E7B20B2F-5976-4403-8065-1367CEDE8A87}" dt="2021-04-27T05:17:47.143" v="2072" actId="164"/>
          <ac:spMkLst>
            <pc:docMk/>
            <pc:sldMk cId="2285666217" sldId="331"/>
            <ac:spMk id="162" creationId="{8D11A242-B2CA-4665-BE5D-82C7862EADC2}"/>
          </ac:spMkLst>
        </pc:spChg>
        <pc:spChg chg="mod">
          <ac:chgData name="Judson Santiago" userId="ebb108da2f256286" providerId="LiveId" clId="{E7B20B2F-5976-4403-8065-1367CEDE8A87}" dt="2021-04-27T05:17:08.556" v="2065" actId="165"/>
          <ac:spMkLst>
            <pc:docMk/>
            <pc:sldMk cId="2285666217" sldId="331"/>
            <ac:spMk id="164" creationId="{A4447D4C-77C9-4380-AAF9-E25BF5074146}"/>
          </ac:spMkLst>
        </pc:spChg>
        <pc:spChg chg="mod">
          <ac:chgData name="Judson Santiago" userId="ebb108da2f256286" providerId="LiveId" clId="{E7B20B2F-5976-4403-8065-1367CEDE8A87}" dt="2021-04-27T05:17:08.556" v="2065" actId="165"/>
          <ac:spMkLst>
            <pc:docMk/>
            <pc:sldMk cId="2285666217" sldId="331"/>
            <ac:spMk id="165" creationId="{DC890F57-61AF-469E-8558-DDE2BA2E6C3C}"/>
          </ac:spMkLst>
        </pc:spChg>
        <pc:spChg chg="mod">
          <ac:chgData name="Judson Santiago" userId="ebb108da2f256286" providerId="LiveId" clId="{E7B20B2F-5976-4403-8065-1367CEDE8A87}" dt="2021-04-27T05:17:08.556" v="2065" actId="165"/>
          <ac:spMkLst>
            <pc:docMk/>
            <pc:sldMk cId="2285666217" sldId="331"/>
            <ac:spMk id="166" creationId="{024ACF69-5D91-4787-9904-43F74986304F}"/>
          </ac:spMkLst>
        </pc:spChg>
        <pc:spChg chg="mod">
          <ac:chgData name="Judson Santiago" userId="ebb108da2f256286" providerId="LiveId" clId="{E7B20B2F-5976-4403-8065-1367CEDE8A87}" dt="2021-04-27T05:17:08.556" v="2065" actId="165"/>
          <ac:spMkLst>
            <pc:docMk/>
            <pc:sldMk cId="2285666217" sldId="331"/>
            <ac:spMk id="167" creationId="{A29F95CC-5081-414B-824C-39C0FA2C5183}"/>
          </ac:spMkLst>
        </pc:spChg>
        <pc:spChg chg="add del mod">
          <ac:chgData name="Judson Santiago" userId="ebb108da2f256286" providerId="LiveId" clId="{E7B20B2F-5976-4403-8065-1367CEDE8A87}" dt="2021-04-27T05:18:57.982" v="2076" actId="21"/>
          <ac:spMkLst>
            <pc:docMk/>
            <pc:sldMk cId="2285666217" sldId="331"/>
            <ac:spMk id="168" creationId="{F11ADBB3-423B-4E30-A989-CC99E91AE81C}"/>
          </ac:spMkLst>
        </pc:spChg>
        <pc:grpChg chg="add del mod">
          <ac:chgData name="Judson Santiago" userId="ebb108da2f256286" providerId="LiveId" clId="{E7B20B2F-5976-4403-8065-1367CEDE8A87}" dt="2021-04-27T05:18:57.982" v="2076" actId="21"/>
          <ac:grpSpMkLst>
            <pc:docMk/>
            <pc:sldMk cId="2285666217" sldId="331"/>
            <ac:grpSpMk id="4" creationId="{3EE4FC0D-BC85-454D-B051-7361F22633E2}"/>
          </ac:grpSpMkLst>
        </pc:grpChg>
        <pc:grpChg chg="add del mod">
          <ac:chgData name="Judson Santiago" userId="ebb108da2f256286" providerId="LiveId" clId="{E7B20B2F-5976-4403-8065-1367CEDE8A87}" dt="2021-04-27T05:04:24.482" v="1902" actId="478"/>
          <ac:grpSpMkLst>
            <pc:docMk/>
            <pc:sldMk cId="2285666217" sldId="331"/>
            <ac:grpSpMk id="38" creationId="{7035F07A-428B-41C9-8CF6-44F961529F6C}"/>
          </ac:grpSpMkLst>
        </pc:grpChg>
        <pc:grpChg chg="mod">
          <ac:chgData name="Judson Santiago" userId="ebb108da2f256286" providerId="LiveId" clId="{E7B20B2F-5976-4403-8065-1367CEDE8A87}" dt="2021-04-27T05:02:00.253" v="1878"/>
          <ac:grpSpMkLst>
            <pc:docMk/>
            <pc:sldMk cId="2285666217" sldId="331"/>
            <ac:grpSpMk id="46" creationId="{F5186690-81EA-4168-B345-FECE3AA87D4B}"/>
          </ac:grpSpMkLst>
        </pc:grpChg>
        <pc:grpChg chg="del">
          <ac:chgData name="Judson Santiago" userId="ebb108da2f256286" providerId="LiveId" clId="{E7B20B2F-5976-4403-8065-1367CEDE8A87}" dt="2021-04-27T05:01:59.932" v="1877" actId="478"/>
          <ac:grpSpMkLst>
            <pc:docMk/>
            <pc:sldMk cId="2285666217" sldId="331"/>
            <ac:grpSpMk id="66" creationId="{D0BDDAE9-D72D-4333-A2D0-A35600C94EC3}"/>
          </ac:grpSpMkLst>
        </pc:grpChg>
        <pc:grpChg chg="mod">
          <ac:chgData name="Judson Santiago" userId="ebb108da2f256286" providerId="LiveId" clId="{E7B20B2F-5976-4403-8065-1367CEDE8A87}" dt="2021-04-27T05:02:00.253" v="1878"/>
          <ac:grpSpMkLst>
            <pc:docMk/>
            <pc:sldMk cId="2285666217" sldId="331"/>
            <ac:grpSpMk id="98" creationId="{FE52BAB9-FACB-4B23-A0F4-A9EB565DFE88}"/>
          </ac:grpSpMkLst>
        </pc:grpChg>
        <pc:grpChg chg="add mod">
          <ac:chgData name="Judson Santiago" userId="ebb108da2f256286" providerId="LiveId" clId="{E7B20B2F-5976-4403-8065-1367CEDE8A87}" dt="2021-04-27T05:04:24.781" v="1903"/>
          <ac:grpSpMkLst>
            <pc:docMk/>
            <pc:sldMk cId="2285666217" sldId="331"/>
            <ac:grpSpMk id="103" creationId="{B34974EA-F566-447C-B28F-B8C8FD4AB8CB}"/>
          </ac:grpSpMkLst>
        </pc:grpChg>
        <pc:grpChg chg="mod">
          <ac:chgData name="Judson Santiago" userId="ebb108da2f256286" providerId="LiveId" clId="{E7B20B2F-5976-4403-8065-1367CEDE8A87}" dt="2021-04-27T05:04:24.781" v="1903"/>
          <ac:grpSpMkLst>
            <pc:docMk/>
            <pc:sldMk cId="2285666217" sldId="331"/>
            <ac:grpSpMk id="111" creationId="{C2CBC81B-04BA-4FEA-843E-338F443D1B16}"/>
          </ac:grpSpMkLst>
        </pc:grpChg>
        <pc:grpChg chg="mod">
          <ac:chgData name="Judson Santiago" userId="ebb108da2f256286" providerId="LiveId" clId="{E7B20B2F-5976-4403-8065-1367CEDE8A87}" dt="2021-04-27T05:04:24.781" v="1903"/>
          <ac:grpSpMkLst>
            <pc:docMk/>
            <pc:sldMk cId="2285666217" sldId="331"/>
            <ac:grpSpMk id="130" creationId="{36DB14EC-81A1-4E16-BCA1-A23D66E0DA2D}"/>
          </ac:grpSpMkLst>
        </pc:grpChg>
        <pc:grpChg chg="add del mod">
          <ac:chgData name="Judson Santiago" userId="ebb108da2f256286" providerId="LiveId" clId="{E7B20B2F-5976-4403-8065-1367CEDE8A87}" dt="2021-04-27T05:17:08.556" v="2065" actId="165"/>
          <ac:grpSpMkLst>
            <pc:docMk/>
            <pc:sldMk cId="2285666217" sldId="331"/>
            <ac:grpSpMk id="136" creationId="{0CC84711-CFBA-4B8B-B370-AA62EB98463B}"/>
          </ac:grpSpMkLst>
        </pc:grpChg>
        <pc:grpChg chg="mod topLvl">
          <ac:chgData name="Judson Santiago" userId="ebb108da2f256286" providerId="LiveId" clId="{E7B20B2F-5976-4403-8065-1367CEDE8A87}" dt="2021-04-27T05:17:47.143" v="2072" actId="164"/>
          <ac:grpSpMkLst>
            <pc:docMk/>
            <pc:sldMk cId="2285666217" sldId="331"/>
            <ac:grpSpMk id="144" creationId="{A3042621-6DA2-428F-B795-AA8A8A80C865}"/>
          </ac:grpSpMkLst>
        </pc:grpChg>
        <pc:grpChg chg="mod topLvl">
          <ac:chgData name="Judson Santiago" userId="ebb108da2f256286" providerId="LiveId" clId="{E7B20B2F-5976-4403-8065-1367CEDE8A87}" dt="2021-04-27T05:17:47.143" v="2072" actId="164"/>
          <ac:grpSpMkLst>
            <pc:docMk/>
            <pc:sldMk cId="2285666217" sldId="331"/>
            <ac:grpSpMk id="163" creationId="{C7084DEA-4F10-45F3-B083-788C08DB6ABA}"/>
          </ac:grpSpMkLst>
        </pc:grpChg>
        <pc:cxnChg chg="mod">
          <ac:chgData name="Judson Santiago" userId="ebb108da2f256286" providerId="LiveId" clId="{E7B20B2F-5976-4403-8065-1367CEDE8A87}" dt="2021-04-27T05:04:24.482" v="1902" actId="478"/>
          <ac:cxnSpMkLst>
            <pc:docMk/>
            <pc:sldMk cId="2285666217" sldId="331"/>
            <ac:cxnSpMk id="40" creationId="{1C1E739A-9273-4D95-8C69-A4DCCF6D4D9C}"/>
          </ac:cxnSpMkLst>
        </pc:cxnChg>
        <pc:cxnChg chg="mod">
          <ac:chgData name="Judson Santiago" userId="ebb108da2f256286" providerId="LiveId" clId="{E7B20B2F-5976-4403-8065-1367CEDE8A87}" dt="2021-04-27T05:04:24.482" v="1902" actId="478"/>
          <ac:cxnSpMkLst>
            <pc:docMk/>
            <pc:sldMk cId="2285666217" sldId="331"/>
            <ac:cxnSpMk id="43" creationId="{8CECD8F3-C30F-4118-95E5-27755C9570D5}"/>
          </ac:cxnSpMkLst>
        </pc:cxnChg>
        <pc:cxnChg chg="mod">
          <ac:chgData name="Judson Santiago" userId="ebb108da2f256286" providerId="LiveId" clId="{E7B20B2F-5976-4403-8065-1367CEDE8A87}" dt="2021-04-27T05:04:24.482" v="1902" actId="478"/>
          <ac:cxnSpMkLst>
            <pc:docMk/>
            <pc:sldMk cId="2285666217" sldId="331"/>
            <ac:cxnSpMk id="44" creationId="{7015336E-596E-45A6-AEE5-0ADCFD18805A}"/>
          </ac:cxnSpMkLst>
        </pc:cxnChg>
        <pc:cxnChg chg="mod">
          <ac:chgData name="Judson Santiago" userId="ebb108da2f256286" providerId="LiveId" clId="{E7B20B2F-5976-4403-8065-1367CEDE8A87}" dt="2021-04-27T05:04:24.482" v="1902" actId="478"/>
          <ac:cxnSpMkLst>
            <pc:docMk/>
            <pc:sldMk cId="2285666217" sldId="331"/>
            <ac:cxnSpMk id="47" creationId="{00114B33-E62E-429A-BDC2-9C85BB6F1441}"/>
          </ac:cxnSpMkLst>
        </pc:cxnChg>
        <pc:cxnChg chg="mod">
          <ac:chgData name="Judson Santiago" userId="ebb108da2f256286" providerId="LiveId" clId="{E7B20B2F-5976-4403-8065-1367CEDE8A87}" dt="2021-04-27T05:02:00.253" v="1878"/>
          <ac:cxnSpMkLst>
            <pc:docMk/>
            <pc:sldMk cId="2285666217" sldId="331"/>
            <ac:cxnSpMk id="52" creationId="{941EE7D3-4877-443D-B990-21BD418C1B4F}"/>
          </ac:cxnSpMkLst>
        </pc:cxnChg>
        <pc:cxnChg chg="mod">
          <ac:chgData name="Judson Santiago" userId="ebb108da2f256286" providerId="LiveId" clId="{E7B20B2F-5976-4403-8065-1367CEDE8A87}" dt="2021-04-27T05:04:24.482" v="1902" actId="478"/>
          <ac:cxnSpMkLst>
            <pc:docMk/>
            <pc:sldMk cId="2285666217" sldId="331"/>
            <ac:cxnSpMk id="53" creationId="{F3E9FC23-6D64-4295-B93C-6C370F3A2F7A}"/>
          </ac:cxnSpMkLst>
        </pc:cxnChg>
        <pc:cxnChg chg="mod">
          <ac:chgData name="Judson Santiago" userId="ebb108da2f256286" providerId="LiveId" clId="{E7B20B2F-5976-4403-8065-1367CEDE8A87}" dt="2021-04-27T05:04:24.482" v="1902" actId="478"/>
          <ac:cxnSpMkLst>
            <pc:docMk/>
            <pc:sldMk cId="2285666217" sldId="331"/>
            <ac:cxnSpMk id="54" creationId="{779AE255-DC83-4A07-B2A6-D12B29BFDB84}"/>
          </ac:cxnSpMkLst>
        </pc:cxnChg>
        <pc:cxnChg chg="mod">
          <ac:chgData name="Judson Santiago" userId="ebb108da2f256286" providerId="LiveId" clId="{E7B20B2F-5976-4403-8065-1367CEDE8A87}" dt="2021-04-27T05:02:00.253" v="1878"/>
          <ac:cxnSpMkLst>
            <pc:docMk/>
            <pc:sldMk cId="2285666217" sldId="331"/>
            <ac:cxnSpMk id="59" creationId="{C2CF05EE-16AC-4E9F-8A1B-E84888837677}"/>
          </ac:cxnSpMkLst>
        </pc:cxnChg>
        <pc:cxnChg chg="mod">
          <ac:chgData name="Judson Santiago" userId="ebb108da2f256286" providerId="LiveId" clId="{E7B20B2F-5976-4403-8065-1367CEDE8A87}" dt="2021-04-27T05:04:24.482" v="1902" actId="478"/>
          <ac:cxnSpMkLst>
            <pc:docMk/>
            <pc:sldMk cId="2285666217" sldId="331"/>
            <ac:cxnSpMk id="60" creationId="{277141FC-4D24-4784-892A-6AD59B1EEFD0}"/>
          </ac:cxnSpMkLst>
        </pc:cxnChg>
        <pc:cxnChg chg="mod">
          <ac:chgData name="Judson Santiago" userId="ebb108da2f256286" providerId="LiveId" clId="{E7B20B2F-5976-4403-8065-1367CEDE8A87}" dt="2021-04-27T05:04:24.482" v="1902" actId="478"/>
          <ac:cxnSpMkLst>
            <pc:docMk/>
            <pc:sldMk cId="2285666217" sldId="331"/>
            <ac:cxnSpMk id="61" creationId="{6AB298E1-6108-45D6-877D-0AF562F2CA42}"/>
          </ac:cxnSpMkLst>
        </pc:cxnChg>
        <pc:cxnChg chg="mod">
          <ac:chgData name="Judson Santiago" userId="ebb108da2f256286" providerId="LiveId" clId="{E7B20B2F-5976-4403-8065-1367CEDE8A87}" dt="2021-04-27T05:04:24.482" v="1902" actId="478"/>
          <ac:cxnSpMkLst>
            <pc:docMk/>
            <pc:sldMk cId="2285666217" sldId="331"/>
            <ac:cxnSpMk id="63" creationId="{80BD87E8-B109-4CCB-9632-5AC2FD47895F}"/>
          </ac:cxnSpMkLst>
        </pc:cxnChg>
        <pc:cxnChg chg="mod">
          <ac:chgData name="Judson Santiago" userId="ebb108da2f256286" providerId="LiveId" clId="{E7B20B2F-5976-4403-8065-1367CEDE8A87}" dt="2021-04-27T05:01:59.932" v="1877" actId="478"/>
          <ac:cxnSpMkLst>
            <pc:docMk/>
            <pc:sldMk cId="2285666217" sldId="331"/>
            <ac:cxnSpMk id="68" creationId="{9B164FB5-26B3-4DF6-9587-B9578B2857B2}"/>
          </ac:cxnSpMkLst>
        </pc:cxnChg>
        <pc:cxnChg chg="mod">
          <ac:chgData name="Judson Santiago" userId="ebb108da2f256286" providerId="LiveId" clId="{E7B20B2F-5976-4403-8065-1367CEDE8A87}" dt="2021-04-27T05:01:59.932" v="1877" actId="478"/>
          <ac:cxnSpMkLst>
            <pc:docMk/>
            <pc:sldMk cId="2285666217" sldId="331"/>
            <ac:cxnSpMk id="71" creationId="{F28A79E6-9C84-4CD9-A96D-8083425E4463}"/>
          </ac:cxnSpMkLst>
        </pc:cxnChg>
        <pc:cxnChg chg="mod">
          <ac:chgData name="Judson Santiago" userId="ebb108da2f256286" providerId="LiveId" clId="{E7B20B2F-5976-4403-8065-1367CEDE8A87}" dt="2021-04-27T05:01:59.932" v="1877" actId="478"/>
          <ac:cxnSpMkLst>
            <pc:docMk/>
            <pc:sldMk cId="2285666217" sldId="331"/>
            <ac:cxnSpMk id="72" creationId="{B08B702E-2EF8-4E7F-B4CC-4CAF70C6FB6D}"/>
          </ac:cxnSpMkLst>
        </pc:cxnChg>
        <pc:cxnChg chg="mod">
          <ac:chgData name="Judson Santiago" userId="ebb108da2f256286" providerId="LiveId" clId="{E7B20B2F-5976-4403-8065-1367CEDE8A87}" dt="2021-04-27T05:01:59.932" v="1877" actId="478"/>
          <ac:cxnSpMkLst>
            <pc:docMk/>
            <pc:sldMk cId="2285666217" sldId="331"/>
            <ac:cxnSpMk id="75" creationId="{6D2B6D5D-FC16-4D17-8ED1-E423F9F9DC8E}"/>
          </ac:cxnSpMkLst>
        </pc:cxnChg>
        <pc:cxnChg chg="mod">
          <ac:chgData name="Judson Santiago" userId="ebb108da2f256286" providerId="LiveId" clId="{E7B20B2F-5976-4403-8065-1367CEDE8A87}" dt="2021-04-27T05:01:59.932" v="1877" actId="478"/>
          <ac:cxnSpMkLst>
            <pc:docMk/>
            <pc:sldMk cId="2285666217" sldId="331"/>
            <ac:cxnSpMk id="81" creationId="{32E7551A-FFA5-4F52-8D12-BF4337BF2145}"/>
          </ac:cxnSpMkLst>
        </pc:cxnChg>
        <pc:cxnChg chg="mod">
          <ac:chgData name="Judson Santiago" userId="ebb108da2f256286" providerId="LiveId" clId="{E7B20B2F-5976-4403-8065-1367CEDE8A87}" dt="2021-04-27T05:01:59.932" v="1877" actId="478"/>
          <ac:cxnSpMkLst>
            <pc:docMk/>
            <pc:sldMk cId="2285666217" sldId="331"/>
            <ac:cxnSpMk id="82" creationId="{52A65CA9-DD06-40AC-92BD-1D9AE023313A}"/>
          </ac:cxnSpMkLst>
        </pc:cxnChg>
        <pc:cxnChg chg="mod">
          <ac:chgData name="Judson Santiago" userId="ebb108da2f256286" providerId="LiveId" clId="{E7B20B2F-5976-4403-8065-1367CEDE8A87}" dt="2021-04-27T05:01:59.932" v="1877" actId="478"/>
          <ac:cxnSpMkLst>
            <pc:docMk/>
            <pc:sldMk cId="2285666217" sldId="331"/>
            <ac:cxnSpMk id="88" creationId="{67634B36-93A2-40EE-B447-F8152C94FD90}"/>
          </ac:cxnSpMkLst>
        </pc:cxnChg>
        <pc:cxnChg chg="mod">
          <ac:chgData name="Judson Santiago" userId="ebb108da2f256286" providerId="LiveId" clId="{E7B20B2F-5976-4403-8065-1367CEDE8A87}" dt="2021-04-27T05:01:59.932" v="1877" actId="478"/>
          <ac:cxnSpMkLst>
            <pc:docMk/>
            <pc:sldMk cId="2285666217" sldId="331"/>
            <ac:cxnSpMk id="89" creationId="{EBF1DB71-7D2E-4207-BCD0-4D967572A628}"/>
          </ac:cxnSpMkLst>
        </pc:cxnChg>
        <pc:cxnChg chg="mod">
          <ac:chgData name="Judson Santiago" userId="ebb108da2f256286" providerId="LiveId" clId="{E7B20B2F-5976-4403-8065-1367CEDE8A87}" dt="2021-04-27T05:01:59.932" v="1877" actId="478"/>
          <ac:cxnSpMkLst>
            <pc:docMk/>
            <pc:sldMk cId="2285666217" sldId="331"/>
            <ac:cxnSpMk id="91" creationId="{2C7EB049-AE0B-4589-B8A1-55DF383508CA}"/>
          </ac:cxnSpMkLst>
        </pc:cxnChg>
        <pc:cxnChg chg="mod">
          <ac:chgData name="Judson Santiago" userId="ebb108da2f256286" providerId="LiveId" clId="{E7B20B2F-5976-4403-8065-1367CEDE8A87}" dt="2021-04-27T05:04:24.781" v="1903"/>
          <ac:cxnSpMkLst>
            <pc:docMk/>
            <pc:sldMk cId="2285666217" sldId="331"/>
            <ac:cxnSpMk id="105" creationId="{415D051C-3A27-43A5-B7B1-6CCB38B1AFCE}"/>
          </ac:cxnSpMkLst>
        </pc:cxnChg>
        <pc:cxnChg chg="mod">
          <ac:chgData name="Judson Santiago" userId="ebb108da2f256286" providerId="LiveId" clId="{E7B20B2F-5976-4403-8065-1367CEDE8A87}" dt="2021-04-27T05:04:24.781" v="1903"/>
          <ac:cxnSpMkLst>
            <pc:docMk/>
            <pc:sldMk cId="2285666217" sldId="331"/>
            <ac:cxnSpMk id="108" creationId="{C28F7A50-0A92-4DB1-9237-679264EB7800}"/>
          </ac:cxnSpMkLst>
        </pc:cxnChg>
        <pc:cxnChg chg="mod">
          <ac:chgData name="Judson Santiago" userId="ebb108da2f256286" providerId="LiveId" clId="{E7B20B2F-5976-4403-8065-1367CEDE8A87}" dt="2021-04-27T05:04:24.781" v="1903"/>
          <ac:cxnSpMkLst>
            <pc:docMk/>
            <pc:sldMk cId="2285666217" sldId="331"/>
            <ac:cxnSpMk id="109" creationId="{2E3DECCE-2BEC-430D-8636-E9145A470A77}"/>
          </ac:cxnSpMkLst>
        </pc:cxnChg>
        <pc:cxnChg chg="mod">
          <ac:chgData name="Judson Santiago" userId="ebb108da2f256286" providerId="LiveId" clId="{E7B20B2F-5976-4403-8065-1367CEDE8A87}" dt="2021-04-27T05:04:24.781" v="1903"/>
          <ac:cxnSpMkLst>
            <pc:docMk/>
            <pc:sldMk cId="2285666217" sldId="331"/>
            <ac:cxnSpMk id="112" creationId="{CC5D11F8-F8F1-460D-BA48-5ACBD3B8127C}"/>
          </ac:cxnSpMkLst>
        </pc:cxnChg>
        <pc:cxnChg chg="mod">
          <ac:chgData name="Judson Santiago" userId="ebb108da2f256286" providerId="LiveId" clId="{E7B20B2F-5976-4403-8065-1367CEDE8A87}" dt="2021-04-27T05:04:24.781" v="1903"/>
          <ac:cxnSpMkLst>
            <pc:docMk/>
            <pc:sldMk cId="2285666217" sldId="331"/>
            <ac:cxnSpMk id="117" creationId="{D5FDD222-82DD-4BCB-87EB-89170EBEE1D8}"/>
          </ac:cxnSpMkLst>
        </pc:cxnChg>
        <pc:cxnChg chg="mod">
          <ac:chgData name="Judson Santiago" userId="ebb108da2f256286" providerId="LiveId" clId="{E7B20B2F-5976-4403-8065-1367CEDE8A87}" dt="2021-04-27T05:04:24.781" v="1903"/>
          <ac:cxnSpMkLst>
            <pc:docMk/>
            <pc:sldMk cId="2285666217" sldId="331"/>
            <ac:cxnSpMk id="118" creationId="{8062A5C5-6FEE-4047-A5C4-A71030C6DD04}"/>
          </ac:cxnSpMkLst>
        </pc:cxnChg>
        <pc:cxnChg chg="mod">
          <ac:chgData name="Judson Santiago" userId="ebb108da2f256286" providerId="LiveId" clId="{E7B20B2F-5976-4403-8065-1367CEDE8A87}" dt="2021-04-27T05:04:24.781" v="1903"/>
          <ac:cxnSpMkLst>
            <pc:docMk/>
            <pc:sldMk cId="2285666217" sldId="331"/>
            <ac:cxnSpMk id="119" creationId="{76F636C3-FFEE-4EC4-8D4E-393576A3D323}"/>
          </ac:cxnSpMkLst>
        </pc:cxnChg>
        <pc:cxnChg chg="mod">
          <ac:chgData name="Judson Santiago" userId="ebb108da2f256286" providerId="LiveId" clId="{E7B20B2F-5976-4403-8065-1367CEDE8A87}" dt="2021-04-27T05:04:24.781" v="1903"/>
          <ac:cxnSpMkLst>
            <pc:docMk/>
            <pc:sldMk cId="2285666217" sldId="331"/>
            <ac:cxnSpMk id="124" creationId="{0A1C9319-7A57-4850-948F-AAA2F879BFE1}"/>
          </ac:cxnSpMkLst>
        </pc:cxnChg>
        <pc:cxnChg chg="mod">
          <ac:chgData name="Judson Santiago" userId="ebb108da2f256286" providerId="LiveId" clId="{E7B20B2F-5976-4403-8065-1367CEDE8A87}" dt="2021-04-27T05:04:24.781" v="1903"/>
          <ac:cxnSpMkLst>
            <pc:docMk/>
            <pc:sldMk cId="2285666217" sldId="331"/>
            <ac:cxnSpMk id="125" creationId="{2886D403-88A4-474C-8B1F-001BEB179C2B}"/>
          </ac:cxnSpMkLst>
        </pc:cxnChg>
        <pc:cxnChg chg="mod">
          <ac:chgData name="Judson Santiago" userId="ebb108da2f256286" providerId="LiveId" clId="{E7B20B2F-5976-4403-8065-1367CEDE8A87}" dt="2021-04-27T05:04:24.781" v="1903"/>
          <ac:cxnSpMkLst>
            <pc:docMk/>
            <pc:sldMk cId="2285666217" sldId="331"/>
            <ac:cxnSpMk id="126" creationId="{944396BA-6A81-45B1-9045-B0B816DC4497}"/>
          </ac:cxnSpMkLst>
        </pc:cxnChg>
        <pc:cxnChg chg="mod">
          <ac:chgData name="Judson Santiago" userId="ebb108da2f256286" providerId="LiveId" clId="{E7B20B2F-5976-4403-8065-1367CEDE8A87}" dt="2021-04-27T05:04:24.781" v="1903"/>
          <ac:cxnSpMkLst>
            <pc:docMk/>
            <pc:sldMk cId="2285666217" sldId="331"/>
            <ac:cxnSpMk id="128" creationId="{73D46F4C-A3E7-4F23-9356-3F1ADDA8736F}"/>
          </ac:cxnSpMkLst>
        </pc:cxnChg>
        <pc:cxnChg chg="mod topLvl">
          <ac:chgData name="Judson Santiago" userId="ebb108da2f256286" providerId="LiveId" clId="{E7B20B2F-5976-4403-8065-1367CEDE8A87}" dt="2021-04-27T05:17:47.143" v="2072" actId="164"/>
          <ac:cxnSpMkLst>
            <pc:docMk/>
            <pc:sldMk cId="2285666217" sldId="331"/>
            <ac:cxnSpMk id="138" creationId="{C233D335-6E0F-4331-9967-F8E31424006B}"/>
          </ac:cxnSpMkLst>
        </pc:cxnChg>
        <pc:cxnChg chg="del mod topLvl">
          <ac:chgData name="Judson Santiago" userId="ebb108da2f256286" providerId="LiveId" clId="{E7B20B2F-5976-4403-8065-1367CEDE8A87}" dt="2021-04-27T05:17:17.312" v="2068" actId="478"/>
          <ac:cxnSpMkLst>
            <pc:docMk/>
            <pc:sldMk cId="2285666217" sldId="331"/>
            <ac:cxnSpMk id="141" creationId="{2092BC41-13C8-47E2-A280-4F3F5671D17D}"/>
          </ac:cxnSpMkLst>
        </pc:cxnChg>
        <pc:cxnChg chg="mod topLvl">
          <ac:chgData name="Judson Santiago" userId="ebb108da2f256286" providerId="LiveId" clId="{E7B20B2F-5976-4403-8065-1367CEDE8A87}" dt="2021-04-27T05:18:57.982" v="2076" actId="21"/>
          <ac:cxnSpMkLst>
            <pc:docMk/>
            <pc:sldMk cId="2285666217" sldId="331"/>
            <ac:cxnSpMk id="142" creationId="{092ED07F-0E01-4EB8-9673-8A05C22B2856}"/>
          </ac:cxnSpMkLst>
        </pc:cxnChg>
        <pc:cxnChg chg="mod topLvl">
          <ac:chgData name="Judson Santiago" userId="ebb108da2f256286" providerId="LiveId" clId="{E7B20B2F-5976-4403-8065-1367CEDE8A87}" dt="2021-04-27T05:18:57.982" v="2076" actId="21"/>
          <ac:cxnSpMkLst>
            <pc:docMk/>
            <pc:sldMk cId="2285666217" sldId="331"/>
            <ac:cxnSpMk id="145" creationId="{BC281B14-AE2F-4277-BCAB-1B1219DFF0E4}"/>
          </ac:cxnSpMkLst>
        </pc:cxnChg>
        <pc:cxnChg chg="mod topLvl">
          <ac:chgData name="Judson Santiago" userId="ebb108da2f256286" providerId="LiveId" clId="{E7B20B2F-5976-4403-8065-1367CEDE8A87}" dt="2021-04-27T05:17:47.143" v="2072" actId="164"/>
          <ac:cxnSpMkLst>
            <pc:docMk/>
            <pc:sldMk cId="2285666217" sldId="331"/>
            <ac:cxnSpMk id="150" creationId="{A14BF86C-2CA0-45B5-8C69-55C223655E0C}"/>
          </ac:cxnSpMkLst>
        </pc:cxnChg>
        <pc:cxnChg chg="mod topLvl">
          <ac:chgData name="Judson Santiago" userId="ebb108da2f256286" providerId="LiveId" clId="{E7B20B2F-5976-4403-8065-1367CEDE8A87}" dt="2021-04-27T05:18:57.982" v="2076" actId="21"/>
          <ac:cxnSpMkLst>
            <pc:docMk/>
            <pc:sldMk cId="2285666217" sldId="331"/>
            <ac:cxnSpMk id="151" creationId="{7D217736-31DE-4D9A-8F7E-F7F1EE776E96}"/>
          </ac:cxnSpMkLst>
        </pc:cxnChg>
        <pc:cxnChg chg="mod topLvl">
          <ac:chgData name="Judson Santiago" userId="ebb108da2f256286" providerId="LiveId" clId="{E7B20B2F-5976-4403-8065-1367CEDE8A87}" dt="2021-04-27T05:18:57.982" v="2076" actId="21"/>
          <ac:cxnSpMkLst>
            <pc:docMk/>
            <pc:sldMk cId="2285666217" sldId="331"/>
            <ac:cxnSpMk id="152" creationId="{F77FA1DF-BFBC-43BF-A382-E626A94BB023}"/>
          </ac:cxnSpMkLst>
        </pc:cxnChg>
        <pc:cxnChg chg="mod topLvl">
          <ac:chgData name="Judson Santiago" userId="ebb108da2f256286" providerId="LiveId" clId="{E7B20B2F-5976-4403-8065-1367CEDE8A87}" dt="2021-04-27T05:17:47.143" v="2072" actId="164"/>
          <ac:cxnSpMkLst>
            <pc:docMk/>
            <pc:sldMk cId="2285666217" sldId="331"/>
            <ac:cxnSpMk id="157" creationId="{198A7CBC-4472-4F57-9CC5-B3C2CDBA2C58}"/>
          </ac:cxnSpMkLst>
        </pc:cxnChg>
        <pc:cxnChg chg="del mod topLvl">
          <ac:chgData name="Judson Santiago" userId="ebb108da2f256286" providerId="LiveId" clId="{E7B20B2F-5976-4403-8065-1367CEDE8A87}" dt="2021-04-27T05:17:11.468" v="2066" actId="478"/>
          <ac:cxnSpMkLst>
            <pc:docMk/>
            <pc:sldMk cId="2285666217" sldId="331"/>
            <ac:cxnSpMk id="158" creationId="{CF58ED1E-B220-48DC-B74F-26CB85D83008}"/>
          </ac:cxnSpMkLst>
        </pc:cxnChg>
        <pc:cxnChg chg="mod topLvl">
          <ac:chgData name="Judson Santiago" userId="ebb108da2f256286" providerId="LiveId" clId="{E7B20B2F-5976-4403-8065-1367CEDE8A87}" dt="2021-04-27T05:18:57.982" v="2076" actId="21"/>
          <ac:cxnSpMkLst>
            <pc:docMk/>
            <pc:sldMk cId="2285666217" sldId="331"/>
            <ac:cxnSpMk id="159" creationId="{7C3B0D7F-C315-49C0-ABB2-15308F7C4751}"/>
          </ac:cxnSpMkLst>
        </pc:cxnChg>
        <pc:cxnChg chg="mod topLvl">
          <ac:chgData name="Judson Santiago" userId="ebb108da2f256286" providerId="LiveId" clId="{E7B20B2F-5976-4403-8065-1367CEDE8A87}" dt="2021-04-27T05:18:57.982" v="2076" actId="21"/>
          <ac:cxnSpMkLst>
            <pc:docMk/>
            <pc:sldMk cId="2285666217" sldId="331"/>
            <ac:cxnSpMk id="161" creationId="{826D83BE-9728-420B-9184-CF0A36AA4E4E}"/>
          </ac:cxnSpMkLst>
        </pc:cxnChg>
      </pc:sldChg>
      <pc:sldChg chg="addSp delSp modSp add mod ord modNotesTx">
        <pc:chgData name="Judson Santiago" userId="ebb108da2f256286" providerId="LiveId" clId="{E7B20B2F-5976-4403-8065-1367CEDE8A87}" dt="2021-04-27T05:29:22.917" v="2138" actId="20577"/>
        <pc:sldMkLst>
          <pc:docMk/>
          <pc:sldMk cId="3021794095" sldId="332"/>
        </pc:sldMkLst>
        <pc:spChg chg="mod">
          <ac:chgData name="Judson Santiago" userId="ebb108da2f256286" providerId="LiveId" clId="{E7B20B2F-5976-4403-8065-1367CEDE8A87}" dt="2021-04-27T05:12:18.590" v="2025" actId="20577"/>
          <ac:spMkLst>
            <pc:docMk/>
            <pc:sldMk cId="3021794095" sldId="332"/>
            <ac:spMk id="3" creationId="{E05060C6-25A8-4F86-8D03-412D87277BF1}"/>
          </ac:spMkLst>
        </pc:spChg>
        <pc:spChg chg="add mod">
          <ac:chgData name="Judson Santiago" userId="ebb108da2f256286" providerId="LiveId" clId="{E7B20B2F-5976-4403-8065-1367CEDE8A87}" dt="2021-04-27T05:13:10.691" v="2033" actId="1076"/>
          <ac:spMkLst>
            <pc:docMk/>
            <pc:sldMk cId="3021794095" sldId="332"/>
            <ac:spMk id="38" creationId="{D72BDB09-2C71-4178-805C-3AFE68D30533}"/>
          </ac:spMkLst>
        </pc:spChg>
        <pc:spChg chg="del mod">
          <ac:chgData name="Judson Santiago" userId="ebb108da2f256286" providerId="LiveId" clId="{E7B20B2F-5976-4403-8065-1367CEDE8A87}" dt="2021-04-27T05:10:54.822" v="2021" actId="478"/>
          <ac:spMkLst>
            <pc:docMk/>
            <pc:sldMk cId="3021794095" sldId="332"/>
            <ac:spMk id="65" creationId="{BEBD9F53-5B8A-4596-9CFB-20803DD37B6A}"/>
          </ac:spMkLst>
        </pc:spChg>
      </pc:sldChg>
      <pc:sldChg chg="addSp delSp modSp add mod modNotesTx">
        <pc:chgData name="Judson Santiago" userId="ebb108da2f256286" providerId="LiveId" clId="{E7B20B2F-5976-4403-8065-1367CEDE8A87}" dt="2021-04-27T05:30:01.898" v="2210" actId="20577"/>
        <pc:sldMkLst>
          <pc:docMk/>
          <pc:sldMk cId="3518763039" sldId="333"/>
        </pc:sldMkLst>
        <pc:spChg chg="mod">
          <ac:chgData name="Judson Santiago" userId="ebb108da2f256286" providerId="LiveId" clId="{E7B20B2F-5976-4403-8065-1367CEDE8A87}" dt="2021-04-27T05:19:26.278" v="2079" actId="6549"/>
          <ac:spMkLst>
            <pc:docMk/>
            <pc:sldMk cId="3518763039" sldId="333"/>
            <ac:spMk id="3" creationId="{E05060C6-25A8-4F86-8D03-412D87277BF1}"/>
          </ac:spMkLst>
        </pc:spChg>
        <pc:spChg chg="del">
          <ac:chgData name="Judson Santiago" userId="ebb108da2f256286" providerId="LiveId" clId="{E7B20B2F-5976-4403-8065-1367CEDE8A87}" dt="2021-04-27T05:19:44.749" v="2084" actId="478"/>
          <ac:spMkLst>
            <pc:docMk/>
            <pc:sldMk cId="3518763039" sldId="333"/>
            <ac:spMk id="34" creationId="{56F48ABB-49C4-4F1A-A9C0-D64B78E47B91}"/>
          </ac:spMkLst>
        </pc:spChg>
        <pc:spChg chg="mod topLvl">
          <ac:chgData name="Judson Santiago" userId="ebb108da2f256286" providerId="LiveId" clId="{E7B20B2F-5976-4403-8065-1367CEDE8A87}" dt="2021-04-27T05:28:39.203" v="2134" actId="164"/>
          <ac:spMkLst>
            <pc:docMk/>
            <pc:sldMk cId="3518763039" sldId="333"/>
            <ac:spMk id="40" creationId="{F284718D-485A-454D-AC14-A10CCEDE3742}"/>
          </ac:spMkLst>
        </pc:spChg>
        <pc:spChg chg="mod topLvl">
          <ac:chgData name="Judson Santiago" userId="ebb108da2f256286" providerId="LiveId" clId="{E7B20B2F-5976-4403-8065-1367CEDE8A87}" dt="2021-04-27T05:28:39.203" v="2134" actId="164"/>
          <ac:spMkLst>
            <pc:docMk/>
            <pc:sldMk cId="3518763039" sldId="333"/>
            <ac:spMk id="41" creationId="{979D8AC4-C18B-43DC-85AD-48F9222CB777}"/>
          </ac:spMkLst>
        </pc:spChg>
        <pc:spChg chg="mod topLvl">
          <ac:chgData name="Judson Santiago" userId="ebb108da2f256286" providerId="LiveId" clId="{E7B20B2F-5976-4403-8065-1367CEDE8A87}" dt="2021-04-27T05:28:39.203" v="2134" actId="164"/>
          <ac:spMkLst>
            <pc:docMk/>
            <pc:sldMk cId="3518763039" sldId="333"/>
            <ac:spMk id="43" creationId="{4372D840-18AB-46F7-A7E0-35893C4D0858}"/>
          </ac:spMkLst>
        </pc:spChg>
        <pc:spChg chg="mod topLvl">
          <ac:chgData name="Judson Santiago" userId="ebb108da2f256286" providerId="LiveId" clId="{E7B20B2F-5976-4403-8065-1367CEDE8A87}" dt="2021-04-27T05:28:39.203" v="2134" actId="164"/>
          <ac:spMkLst>
            <pc:docMk/>
            <pc:sldMk cId="3518763039" sldId="333"/>
            <ac:spMk id="46" creationId="{BAD129DC-D699-42D2-A915-E5FB7F232D14}"/>
          </ac:spMkLst>
        </pc:spChg>
        <pc:spChg chg="mod topLvl">
          <ac:chgData name="Judson Santiago" userId="ebb108da2f256286" providerId="LiveId" clId="{E7B20B2F-5976-4403-8065-1367CEDE8A87}" dt="2021-04-27T05:28:39.203" v="2134" actId="164"/>
          <ac:spMkLst>
            <pc:docMk/>
            <pc:sldMk cId="3518763039" sldId="333"/>
            <ac:spMk id="47" creationId="{B2B9F335-A545-4C2C-9913-A65DE3033B04}"/>
          </ac:spMkLst>
        </pc:spChg>
        <pc:spChg chg="mod topLvl">
          <ac:chgData name="Judson Santiago" userId="ebb108da2f256286" providerId="LiveId" clId="{E7B20B2F-5976-4403-8065-1367CEDE8A87}" dt="2021-04-27T05:28:39.203" v="2134" actId="164"/>
          <ac:spMkLst>
            <pc:docMk/>
            <pc:sldMk cId="3518763039" sldId="333"/>
            <ac:spMk id="48" creationId="{E193E205-DD94-4BFC-8ECD-AC989CF14077}"/>
          </ac:spMkLst>
        </pc:spChg>
        <pc:spChg chg="mod topLvl">
          <ac:chgData name="Judson Santiago" userId="ebb108da2f256286" providerId="LiveId" clId="{E7B20B2F-5976-4403-8065-1367CEDE8A87}" dt="2021-04-27T05:28:39.203" v="2134" actId="164"/>
          <ac:spMkLst>
            <pc:docMk/>
            <pc:sldMk cId="3518763039" sldId="333"/>
            <ac:spMk id="52" creationId="{8EC0F0BC-1405-4EE3-B211-68B403AA6D1A}"/>
          </ac:spMkLst>
        </pc:spChg>
        <pc:spChg chg="mod topLvl">
          <ac:chgData name="Judson Santiago" userId="ebb108da2f256286" providerId="LiveId" clId="{E7B20B2F-5976-4403-8065-1367CEDE8A87}" dt="2021-04-27T05:28:39.203" v="2134" actId="164"/>
          <ac:spMkLst>
            <pc:docMk/>
            <pc:sldMk cId="3518763039" sldId="333"/>
            <ac:spMk id="53" creationId="{664CF016-4CA2-4FE5-A7DB-C5BF2AD0ED8B}"/>
          </ac:spMkLst>
        </pc:spChg>
        <pc:spChg chg="mod topLvl">
          <ac:chgData name="Judson Santiago" userId="ebb108da2f256286" providerId="LiveId" clId="{E7B20B2F-5976-4403-8065-1367CEDE8A87}" dt="2021-04-27T05:28:39.203" v="2134" actId="164"/>
          <ac:spMkLst>
            <pc:docMk/>
            <pc:sldMk cId="3518763039" sldId="333"/>
            <ac:spMk id="54" creationId="{5B92970A-68FB-49DA-BC5A-C2D4069D5F69}"/>
          </ac:spMkLst>
        </pc:spChg>
        <pc:spChg chg="mod topLvl">
          <ac:chgData name="Judson Santiago" userId="ebb108da2f256286" providerId="LiveId" clId="{E7B20B2F-5976-4403-8065-1367CEDE8A87}" dt="2021-04-27T05:28:39.203" v="2134" actId="164"/>
          <ac:spMkLst>
            <pc:docMk/>
            <pc:sldMk cId="3518763039" sldId="333"/>
            <ac:spMk id="57" creationId="{20C00E5B-445D-41FD-BF7A-8D89751B0398}"/>
          </ac:spMkLst>
        </pc:spChg>
        <pc:spChg chg="mod topLvl">
          <ac:chgData name="Judson Santiago" userId="ebb108da2f256286" providerId="LiveId" clId="{E7B20B2F-5976-4403-8065-1367CEDE8A87}" dt="2021-04-27T05:28:39.203" v="2134" actId="164"/>
          <ac:spMkLst>
            <pc:docMk/>
            <pc:sldMk cId="3518763039" sldId="333"/>
            <ac:spMk id="59" creationId="{94EABF22-611E-48A2-9143-5630F9F772A2}"/>
          </ac:spMkLst>
        </pc:spChg>
        <pc:spChg chg="mod">
          <ac:chgData name="Judson Santiago" userId="ebb108da2f256286" providerId="LiveId" clId="{E7B20B2F-5976-4403-8065-1367CEDE8A87}" dt="2021-04-27T05:25:47.461" v="2097" actId="165"/>
          <ac:spMkLst>
            <pc:docMk/>
            <pc:sldMk cId="3518763039" sldId="333"/>
            <ac:spMk id="61" creationId="{F75981EF-AC69-4D07-9AD6-22F3F762826C}"/>
          </ac:spMkLst>
        </pc:spChg>
        <pc:spChg chg="mod">
          <ac:chgData name="Judson Santiago" userId="ebb108da2f256286" providerId="LiveId" clId="{E7B20B2F-5976-4403-8065-1367CEDE8A87}" dt="2021-04-27T05:25:47.461" v="2097" actId="165"/>
          <ac:spMkLst>
            <pc:docMk/>
            <pc:sldMk cId="3518763039" sldId="333"/>
            <ac:spMk id="62" creationId="{EF7FDC53-B76E-444B-B849-213C26BBB9E1}"/>
          </ac:spMkLst>
        </pc:spChg>
        <pc:spChg chg="mod">
          <ac:chgData name="Judson Santiago" userId="ebb108da2f256286" providerId="LiveId" clId="{E7B20B2F-5976-4403-8065-1367CEDE8A87}" dt="2021-04-27T05:25:47.461" v="2097" actId="165"/>
          <ac:spMkLst>
            <pc:docMk/>
            <pc:sldMk cId="3518763039" sldId="333"/>
            <ac:spMk id="63" creationId="{F4E61392-537E-43C4-BF14-DC61754F48A9}"/>
          </ac:spMkLst>
        </pc:spChg>
        <pc:spChg chg="mod">
          <ac:chgData name="Judson Santiago" userId="ebb108da2f256286" providerId="LiveId" clId="{E7B20B2F-5976-4403-8065-1367CEDE8A87}" dt="2021-04-27T05:25:47.461" v="2097" actId="165"/>
          <ac:spMkLst>
            <pc:docMk/>
            <pc:sldMk cId="3518763039" sldId="333"/>
            <ac:spMk id="64" creationId="{A7AB5A4E-7201-4C10-B95F-EA250AD3DA51}"/>
          </ac:spMkLst>
        </pc:spChg>
        <pc:spChg chg="add mod">
          <ac:chgData name="Judson Santiago" userId="ebb108da2f256286" providerId="LiveId" clId="{E7B20B2F-5976-4403-8065-1367CEDE8A87}" dt="2021-04-27T05:28:50.851" v="2136" actId="12789"/>
          <ac:spMkLst>
            <pc:docMk/>
            <pc:sldMk cId="3518763039" sldId="333"/>
            <ac:spMk id="65" creationId="{00C53ABE-ADEF-4AFD-B4B3-0EF82F60F6A0}"/>
          </ac:spMkLst>
        </pc:spChg>
        <pc:spChg chg="add del mod ord">
          <ac:chgData name="Judson Santiago" userId="ebb108da2f256286" providerId="LiveId" clId="{E7B20B2F-5976-4403-8065-1367CEDE8A87}" dt="2021-04-27T05:19:41.591" v="2083" actId="167"/>
          <ac:spMkLst>
            <pc:docMk/>
            <pc:sldMk cId="3518763039" sldId="333"/>
            <ac:spMk id="135" creationId="{6AAD84ED-2B2E-495A-B0E2-84F65CD1F159}"/>
          </ac:spMkLst>
        </pc:spChg>
        <pc:grpChg chg="add mod">
          <ac:chgData name="Judson Santiago" userId="ebb108da2f256286" providerId="LiveId" clId="{E7B20B2F-5976-4403-8065-1367CEDE8A87}" dt="2021-04-27T05:28:50.851" v="2136" actId="12789"/>
          <ac:grpSpMkLst>
            <pc:docMk/>
            <pc:sldMk cId="3518763039" sldId="333"/>
            <ac:grpSpMk id="10" creationId="{C5A7F126-7728-4A70-BC54-9EFA24FBEDDB}"/>
          </ac:grpSpMkLst>
        </pc:grpChg>
        <pc:grpChg chg="add del mod">
          <ac:chgData name="Judson Santiago" userId="ebb108da2f256286" providerId="LiveId" clId="{E7B20B2F-5976-4403-8065-1367CEDE8A87}" dt="2021-04-27T05:25:47.461" v="2097" actId="165"/>
          <ac:grpSpMkLst>
            <pc:docMk/>
            <pc:sldMk cId="3518763039" sldId="333"/>
            <ac:grpSpMk id="38" creationId="{3DEF42BB-E2F0-4B0A-B5BE-FD69F0207C93}"/>
          </ac:grpSpMkLst>
        </pc:grpChg>
        <pc:grpChg chg="mod topLvl">
          <ac:chgData name="Judson Santiago" userId="ebb108da2f256286" providerId="LiveId" clId="{E7B20B2F-5976-4403-8065-1367CEDE8A87}" dt="2021-04-27T05:28:39.203" v="2134" actId="164"/>
          <ac:grpSpMkLst>
            <pc:docMk/>
            <pc:sldMk cId="3518763039" sldId="333"/>
            <ac:grpSpMk id="44" creationId="{CA081ED5-1B02-45EC-85ED-511215C499DC}"/>
          </ac:grpSpMkLst>
        </pc:grpChg>
        <pc:grpChg chg="mod topLvl">
          <ac:chgData name="Judson Santiago" userId="ebb108da2f256286" providerId="LiveId" clId="{E7B20B2F-5976-4403-8065-1367CEDE8A87}" dt="2021-04-27T05:28:39.203" v="2134" actId="164"/>
          <ac:grpSpMkLst>
            <pc:docMk/>
            <pc:sldMk cId="3518763039" sldId="333"/>
            <ac:grpSpMk id="60" creationId="{4345BBF4-C3BF-46B2-875C-24F620630C20}"/>
          </ac:grpSpMkLst>
        </pc:grpChg>
        <pc:cxnChg chg="mod topLvl">
          <ac:chgData name="Judson Santiago" userId="ebb108da2f256286" providerId="LiveId" clId="{E7B20B2F-5976-4403-8065-1367CEDE8A87}" dt="2021-04-27T05:28:39.203" v="2134" actId="164"/>
          <ac:cxnSpMkLst>
            <pc:docMk/>
            <pc:sldMk cId="3518763039" sldId="333"/>
            <ac:cxnSpMk id="39" creationId="{7BDBC8AA-35BC-4035-9283-02B887273751}"/>
          </ac:cxnSpMkLst>
        </pc:cxnChg>
        <pc:cxnChg chg="mod topLvl">
          <ac:chgData name="Judson Santiago" userId="ebb108da2f256286" providerId="LiveId" clId="{E7B20B2F-5976-4403-8065-1367CEDE8A87}" dt="2021-04-27T05:28:39.203" v="2134" actId="164"/>
          <ac:cxnSpMkLst>
            <pc:docMk/>
            <pc:sldMk cId="3518763039" sldId="333"/>
            <ac:cxnSpMk id="42" creationId="{941D7BF5-67FF-46A7-B784-33383ED84B5B}"/>
          </ac:cxnSpMkLst>
        </pc:cxnChg>
        <pc:cxnChg chg="mod topLvl">
          <ac:chgData name="Judson Santiago" userId="ebb108da2f256286" providerId="LiveId" clId="{E7B20B2F-5976-4403-8065-1367CEDE8A87}" dt="2021-04-27T05:28:39.203" v="2134" actId="164"/>
          <ac:cxnSpMkLst>
            <pc:docMk/>
            <pc:sldMk cId="3518763039" sldId="333"/>
            <ac:cxnSpMk id="45" creationId="{E011B389-A114-4AB4-AD01-2E44A61EAAEC}"/>
          </ac:cxnSpMkLst>
        </pc:cxnChg>
        <pc:cxnChg chg="mod topLvl">
          <ac:chgData name="Judson Santiago" userId="ebb108da2f256286" providerId="LiveId" clId="{E7B20B2F-5976-4403-8065-1367CEDE8A87}" dt="2021-04-27T05:28:39.203" v="2134" actId="164"/>
          <ac:cxnSpMkLst>
            <pc:docMk/>
            <pc:sldMk cId="3518763039" sldId="333"/>
            <ac:cxnSpMk id="49" creationId="{D787AC1D-FE42-4CBA-90F9-617B9F7C5D2F}"/>
          </ac:cxnSpMkLst>
        </pc:cxnChg>
        <pc:cxnChg chg="mod topLvl">
          <ac:chgData name="Judson Santiago" userId="ebb108da2f256286" providerId="LiveId" clId="{E7B20B2F-5976-4403-8065-1367CEDE8A87}" dt="2021-04-27T05:28:39.203" v="2134" actId="164"/>
          <ac:cxnSpMkLst>
            <pc:docMk/>
            <pc:sldMk cId="3518763039" sldId="333"/>
            <ac:cxnSpMk id="50" creationId="{441FAAC0-243D-43F9-A493-66E76F714D15}"/>
          </ac:cxnSpMkLst>
        </pc:cxnChg>
        <pc:cxnChg chg="mod topLvl">
          <ac:chgData name="Judson Santiago" userId="ebb108da2f256286" providerId="LiveId" clId="{E7B20B2F-5976-4403-8065-1367CEDE8A87}" dt="2021-04-27T05:28:39.203" v="2134" actId="164"/>
          <ac:cxnSpMkLst>
            <pc:docMk/>
            <pc:sldMk cId="3518763039" sldId="333"/>
            <ac:cxnSpMk id="51" creationId="{48F2AFB3-EF5F-4F39-9018-19462C199DB9}"/>
          </ac:cxnSpMkLst>
        </pc:cxnChg>
        <pc:cxnChg chg="mod topLvl">
          <ac:chgData name="Judson Santiago" userId="ebb108da2f256286" providerId="LiveId" clId="{E7B20B2F-5976-4403-8065-1367CEDE8A87}" dt="2021-04-27T05:28:39.203" v="2134" actId="164"/>
          <ac:cxnSpMkLst>
            <pc:docMk/>
            <pc:sldMk cId="3518763039" sldId="333"/>
            <ac:cxnSpMk id="55" creationId="{1192BF76-BEFC-4ABB-B08A-2BC2E531D0A6}"/>
          </ac:cxnSpMkLst>
        </pc:cxnChg>
        <pc:cxnChg chg="mod topLvl">
          <ac:chgData name="Judson Santiago" userId="ebb108da2f256286" providerId="LiveId" clId="{E7B20B2F-5976-4403-8065-1367CEDE8A87}" dt="2021-04-27T05:28:39.203" v="2134" actId="164"/>
          <ac:cxnSpMkLst>
            <pc:docMk/>
            <pc:sldMk cId="3518763039" sldId="333"/>
            <ac:cxnSpMk id="56" creationId="{E990275B-34F7-4569-A8F6-099F2B5D4C18}"/>
          </ac:cxnSpMkLst>
        </pc:cxnChg>
        <pc:cxnChg chg="mod topLvl">
          <ac:chgData name="Judson Santiago" userId="ebb108da2f256286" providerId="LiveId" clId="{E7B20B2F-5976-4403-8065-1367CEDE8A87}" dt="2021-04-27T05:28:39.203" v="2134" actId="164"/>
          <ac:cxnSpMkLst>
            <pc:docMk/>
            <pc:sldMk cId="3518763039" sldId="333"/>
            <ac:cxnSpMk id="58" creationId="{32676F22-B41B-4119-B060-FD67596B796D}"/>
          </ac:cxnSpMkLst>
        </pc:cxnChg>
      </pc:sldChg>
    </pc:docChg>
  </pc:docChgLst>
  <pc:docChgLst>
    <pc:chgData name="Judson Santiago" userId="ebb108da2f256286" providerId="LiveId" clId="{F58AA74F-EA47-4033-A238-A7ABA0F43BFD}"/>
    <pc:docChg chg="modSld">
      <pc:chgData name="Judson Santiago" userId="ebb108da2f256286" providerId="LiveId" clId="{F58AA74F-EA47-4033-A238-A7ABA0F43BFD}" dt="2019-12-04T20:34:59.906" v="193" actId="207"/>
      <pc:docMkLst>
        <pc:docMk/>
      </pc:docMkLst>
      <pc:sldChg chg="modSp">
        <pc:chgData name="Judson Santiago" userId="ebb108da2f256286" providerId="LiveId" clId="{F58AA74F-EA47-4033-A238-A7ABA0F43BFD}" dt="2019-11-27T17:31:00.993" v="43" actId="20577"/>
        <pc:sldMkLst>
          <pc:docMk/>
          <pc:sldMk cId="2808920126" sldId="265"/>
        </pc:sldMkLst>
        <pc:spChg chg="mod">
          <ac:chgData name="Judson Santiago" userId="ebb108da2f256286" providerId="LiveId" clId="{F58AA74F-EA47-4033-A238-A7ABA0F43BFD}" dt="2019-11-27T17:30:56.489" v="31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F58AA74F-EA47-4033-A238-A7ABA0F43BFD}" dt="2019-11-27T17:31:00.993" v="43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F58AA74F-EA47-4033-A238-A7ABA0F43BFD}" dt="2019-12-04T20:09:10.775" v="170" actId="20577"/>
        <pc:sldMkLst>
          <pc:docMk/>
          <pc:sldMk cId="3501861861" sldId="289"/>
        </pc:sldMkLst>
        <pc:spChg chg="mod">
          <ac:chgData name="Judson Santiago" userId="ebb108da2f256286" providerId="LiveId" clId="{F58AA74F-EA47-4033-A238-A7ABA0F43BFD}" dt="2019-12-04T20:08:02.590" v="59" actId="6549"/>
          <ac:spMkLst>
            <pc:docMk/>
            <pc:sldMk cId="3501861861" sldId="289"/>
            <ac:spMk id="3" creationId="{E35E1823-2E88-4E53-B709-4F7B8EE2F069}"/>
          </ac:spMkLst>
        </pc:spChg>
      </pc:sldChg>
      <pc:sldChg chg="modNotesTx">
        <pc:chgData name="Judson Santiago" userId="ebb108da2f256286" providerId="LiveId" clId="{F58AA74F-EA47-4033-A238-A7ABA0F43BFD}" dt="2019-12-04T20:09:55.786" v="190" actId="20577"/>
        <pc:sldMkLst>
          <pc:docMk/>
          <pc:sldMk cId="355010644" sldId="302"/>
        </pc:sldMkLst>
      </pc:sldChg>
      <pc:sldChg chg="modSp">
        <pc:chgData name="Judson Santiago" userId="ebb108da2f256286" providerId="LiveId" clId="{F58AA74F-EA47-4033-A238-A7ABA0F43BFD}" dt="2019-12-04T20:28:08.903" v="191" actId="207"/>
        <pc:sldMkLst>
          <pc:docMk/>
          <pc:sldMk cId="4279050227" sldId="307"/>
        </pc:sldMkLst>
        <pc:spChg chg="mod">
          <ac:chgData name="Judson Santiago" userId="ebb108da2f256286" providerId="LiveId" clId="{F58AA74F-EA47-4033-A238-A7ABA0F43BFD}" dt="2019-12-04T20:28:08.903" v="191" actId="207"/>
          <ac:spMkLst>
            <pc:docMk/>
            <pc:sldMk cId="4279050227" sldId="307"/>
            <ac:spMk id="6" creationId="{F21B5A11-BDDE-41F2-8983-2A6DDCF8A516}"/>
          </ac:spMkLst>
        </pc:spChg>
      </pc:sldChg>
      <pc:sldChg chg="modSp">
        <pc:chgData name="Judson Santiago" userId="ebb108da2f256286" providerId="LiveId" clId="{F58AA74F-EA47-4033-A238-A7ABA0F43BFD}" dt="2019-12-04T20:34:59.906" v="193" actId="207"/>
        <pc:sldMkLst>
          <pc:docMk/>
          <pc:sldMk cId="1971794047" sldId="316"/>
        </pc:sldMkLst>
        <pc:spChg chg="mod">
          <ac:chgData name="Judson Santiago" userId="ebb108da2f256286" providerId="LiveId" clId="{F58AA74F-EA47-4033-A238-A7ABA0F43BFD}" dt="2019-12-04T20:34:59.906" v="193" actId="207"/>
          <ac:spMkLst>
            <pc:docMk/>
            <pc:sldMk cId="1971794047" sldId="316"/>
            <ac:spMk id="3" creationId="{E05060C6-25A8-4F86-8D03-412D87277BF1}"/>
          </ac:spMkLst>
        </pc:spChg>
      </pc:sldChg>
    </pc:docChg>
  </pc:docChgLst>
  <pc:docChgLst>
    <pc:chgData name="Judson Santiago" userId="ebb108da2f256286" providerId="LiveId" clId="{88D0A3AA-DAAA-40A5-AB9A-955B19C2E059}"/>
    <pc:docChg chg="undo modSld">
      <pc:chgData name="Judson Santiago" userId="ebb108da2f256286" providerId="LiveId" clId="{88D0A3AA-DAAA-40A5-AB9A-955B19C2E059}" dt="2019-07-08T19:42:11.120" v="183" actId="20577"/>
      <pc:docMkLst>
        <pc:docMk/>
      </pc:docMkLst>
      <pc:sldChg chg="modSp">
        <pc:chgData name="Judson Santiago" userId="ebb108da2f256286" providerId="LiveId" clId="{88D0A3AA-DAAA-40A5-AB9A-955B19C2E059}" dt="2019-07-08T19:28:39.258" v="158" actId="20577"/>
        <pc:sldMkLst>
          <pc:docMk/>
          <pc:sldMk cId="1293753166" sldId="306"/>
        </pc:sldMkLst>
        <pc:spChg chg="mod">
          <ac:chgData name="Judson Santiago" userId="ebb108da2f256286" providerId="LiveId" clId="{88D0A3AA-DAAA-40A5-AB9A-955B19C2E059}" dt="2019-07-08T19:28:39.258" v="158" actId="20577"/>
          <ac:spMkLst>
            <pc:docMk/>
            <pc:sldMk cId="1293753166" sldId="306"/>
            <ac:spMk id="3" creationId="{0CEF79BC-E847-4EDF-8CD2-12DFF4EEF21A}"/>
          </ac:spMkLst>
        </pc:spChg>
      </pc:sldChg>
      <pc:sldChg chg="modNotesTx">
        <pc:chgData name="Judson Santiago" userId="ebb108da2f256286" providerId="LiveId" clId="{88D0A3AA-DAAA-40A5-AB9A-955B19C2E059}" dt="2019-07-08T19:25:46.680" v="127" actId="20577"/>
        <pc:sldMkLst>
          <pc:docMk/>
          <pc:sldMk cId="1216899669" sldId="311"/>
        </pc:sldMkLst>
      </pc:sldChg>
      <pc:sldChg chg="modSp">
        <pc:chgData name="Judson Santiago" userId="ebb108da2f256286" providerId="LiveId" clId="{88D0A3AA-DAAA-40A5-AB9A-955B19C2E059}" dt="2019-07-08T19:38:11.782" v="171" actId="6549"/>
        <pc:sldMkLst>
          <pc:docMk/>
          <pc:sldMk cId="3082127560" sldId="315"/>
        </pc:sldMkLst>
        <pc:spChg chg="mod">
          <ac:chgData name="Judson Santiago" userId="ebb108da2f256286" providerId="LiveId" clId="{88D0A3AA-DAAA-40A5-AB9A-955B19C2E059}" dt="2019-07-08T19:38:11.782" v="171" actId="6549"/>
          <ac:spMkLst>
            <pc:docMk/>
            <pc:sldMk cId="3082127560" sldId="315"/>
            <ac:spMk id="3" creationId="{3DC04C8F-E735-4128-9B99-E8306424B766}"/>
          </ac:spMkLst>
        </pc:spChg>
      </pc:sldChg>
      <pc:sldChg chg="modSp">
        <pc:chgData name="Judson Santiago" userId="ebb108da2f256286" providerId="LiveId" clId="{88D0A3AA-DAAA-40A5-AB9A-955B19C2E059}" dt="2019-07-08T19:42:11.120" v="183" actId="20577"/>
        <pc:sldMkLst>
          <pc:docMk/>
          <pc:sldMk cId="1971794047" sldId="316"/>
        </pc:sldMkLst>
        <pc:spChg chg="mod">
          <ac:chgData name="Judson Santiago" userId="ebb108da2f256286" providerId="LiveId" clId="{88D0A3AA-DAAA-40A5-AB9A-955B19C2E059}" dt="2019-07-08T19:42:11.120" v="183" actId="20577"/>
          <ac:spMkLst>
            <pc:docMk/>
            <pc:sldMk cId="1971794047" sldId="316"/>
            <ac:spMk id="3" creationId="{E05060C6-25A8-4F86-8D03-412D87277B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27/04/2021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26/04/2021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 tudo que é necessário para projetar um gerador de </a:t>
            </a:r>
            <a:r>
              <a:rPr lang="pt-BR"/>
              <a:t>analisador léxico.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8173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* </a:t>
            </a:r>
            <a:r>
              <a:rPr lang="pt-BR" dirty="0"/>
              <a:t>O estado F contém o estado 6, estado final </a:t>
            </a:r>
            <a:r>
              <a:rPr lang="pt-BR" i="1" dirty="0" err="1"/>
              <a:t>abb</a:t>
            </a:r>
            <a:r>
              <a:rPr lang="pt-BR" i="1" dirty="0"/>
              <a:t>,</a:t>
            </a:r>
            <a:r>
              <a:rPr lang="pt-BR" dirty="0"/>
              <a:t> e o estado 8, estado final de </a:t>
            </a:r>
            <a:r>
              <a:rPr lang="pt-BR" i="1" dirty="0"/>
              <a:t>a*b+</a:t>
            </a:r>
            <a:r>
              <a:rPr lang="pt-BR" dirty="0"/>
              <a:t>. Quando uma cadeia casa com duas expressões regulares, aquela listada primeiro no programa Flex é a escolhida.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975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não existe estado seguinte, chamamos esse estado de estado morto. As arestas que levam ao estado morto não são representadas, mas poderiam ser implementadas levando o DFA para um único estado especial.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8057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84612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Pi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 = Partição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43283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Primeira rodada do algoritmo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1128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Segunda rodada do algoritmo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1185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Terceira rodada do algoritmo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345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91085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Estamos distinguindo os estados finais, pois se eles reconhecem padrões diferentes é porque são obviamente distintos. Este DFA foi o resultado do exemplo usado para ilustrar a construção do autômato a partir de várias expressões regulares.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4321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da aula é compreender como um gerador de analisador léxico, como o Flex, funciona.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32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76948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07571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71835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0969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64698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6352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00113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721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DFA reconhece qualquer cadeia de </a:t>
            </a:r>
            <a:r>
              <a:rPr lang="pt-BR" dirty="0" err="1"/>
              <a:t>a’s</a:t>
            </a:r>
            <a:r>
              <a:rPr lang="pt-BR" dirty="0"/>
              <a:t> e </a:t>
            </a:r>
            <a:r>
              <a:rPr lang="pt-BR" dirty="0" err="1"/>
              <a:t>b’s</a:t>
            </a:r>
            <a:r>
              <a:rPr lang="pt-BR" dirty="0"/>
              <a:t> finalizada por aa ou ab.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33872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um analisador léxico, as ações serão, em sua maioria, retorno de tokens para o analisador sintático.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430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relembrar o formato de arquivo Flex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827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de transição é a </a:t>
            </a:r>
            <a:r>
              <a:rPr lang="pt-BR" dirty="0" err="1"/>
              <a:t>D</a:t>
            </a:r>
            <a:r>
              <a:rPr lang="pt-BR" baseline="-25000" dirty="0" err="1"/>
              <a:t>tran</a:t>
            </a:r>
            <a:r>
              <a:rPr lang="pt-BR" dirty="0"/>
              <a:t>, vista na aula de autômatos finitos.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5433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buffer acelera a leitura porque a leitura individual de informações do disco é lenta. O buffer permite a leitura em bloco.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7304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Tipicamente os sistemas leem 8 blocos de 512 bytes = 4096 bytes (4Kb)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009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995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* </a:t>
            </a:r>
            <a:r>
              <a:rPr lang="pt-BR" dirty="0"/>
              <a:t>Se “x” no exemplo fosse o início de um lexema muito grande, que não pudesse ser encontrado sem ler menos de N caracteres a frente, acarretaria na substituição do primeiro buffer por novos dados, o que invalidaria o ponteiro início. Uma solução para tratar cadeias muito longas (normalmente literais string) é tratar estas cadeias como a concatenação de cadeias menores.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9578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vimos na aula sobre Autômatos. Mas como se implementa o cálculo do fecho-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dirty="0"/>
              <a:t>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3773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26/04/2021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26/04/2021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26/04/2021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26/04/2021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26/04/2021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26/04/2021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26/04/2021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26/04/2021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26/04/2021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26/04/2021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Geração de Analisadores Léxicos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560EA-62B2-450F-A1C2-CE3A1E4A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Autômato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BE4E4-4A97-42D0-8492-F7597725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exemplo abaixo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ilustra o processo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Os padrões apresentam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alguns conflitos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A cadeia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abb</a:t>
            </a:r>
            <a:r>
              <a:rPr lang="pt-BR" dirty="0"/>
              <a:t> casa tanto com </a:t>
            </a:r>
            <a:r>
              <a:rPr lang="pt-BR" b="1" dirty="0" err="1">
                <a:latin typeface="Consolas" panose="020B0609020204030204" pitchFamily="49" charset="0"/>
              </a:rPr>
              <a:t>abb</a:t>
            </a:r>
            <a:r>
              <a:rPr lang="pt-BR" dirty="0"/>
              <a:t> quanto com </a:t>
            </a:r>
            <a:r>
              <a:rPr lang="pt-BR" b="1" dirty="0">
                <a:latin typeface="Consolas" panose="020B0609020204030204" pitchFamily="49" charset="0"/>
              </a:rPr>
              <a:t>a*b</a:t>
            </a:r>
            <a:r>
              <a:rPr lang="pt-BR" b="1" dirty="0"/>
              <a:t>+</a:t>
            </a:r>
          </a:p>
          <a:p>
            <a:pPr lvl="3"/>
            <a:r>
              <a:rPr lang="pt-BR" dirty="0"/>
              <a:t>A regra do Flex é casar com o que é listado primeiro</a:t>
            </a:r>
          </a:p>
          <a:p>
            <a:pPr lvl="2"/>
            <a:r>
              <a:rPr lang="pt-BR" dirty="0"/>
              <a:t>A cadeia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aabbbb</a:t>
            </a:r>
            <a:r>
              <a:rPr lang="pt-BR" dirty="0"/>
              <a:t>... possui muitos prefixos que casam com </a:t>
            </a:r>
            <a:r>
              <a:rPr lang="pt-BR" dirty="0">
                <a:latin typeface="Consolas" panose="020B0609020204030204" pitchFamily="49" charset="0"/>
              </a:rPr>
              <a:t>a*b</a:t>
            </a:r>
            <a:r>
              <a:rPr lang="pt-BR" dirty="0"/>
              <a:t>+</a:t>
            </a:r>
          </a:p>
          <a:p>
            <a:pPr lvl="3"/>
            <a:r>
              <a:rPr lang="pt-BR" dirty="0"/>
              <a:t>A regra do Flex é reconhecer a cadeia mais longa, de modo que se </a:t>
            </a:r>
            <a:br>
              <a:rPr lang="pt-BR" dirty="0"/>
            </a:br>
            <a:r>
              <a:rPr lang="pt-BR" dirty="0"/>
              <a:t>deve continuar lendo </a:t>
            </a:r>
            <a:r>
              <a:rPr lang="pt-BR" dirty="0" err="1"/>
              <a:t>b’s</a:t>
            </a:r>
            <a:r>
              <a:rPr lang="pt-BR" dirty="0"/>
              <a:t> até encontrar um outro caractere diferente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3A1E1B-8535-448E-92C4-7585DE7BD24D}"/>
              </a:ext>
            </a:extLst>
          </p:cNvPr>
          <p:cNvSpPr txBox="1"/>
          <p:nvPr/>
        </p:nvSpPr>
        <p:spPr>
          <a:xfrm>
            <a:off x="1413892" y="2564904"/>
            <a:ext cx="431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	{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ação A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para padrão p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 err="1">
                <a:latin typeface="Consolas" panose="020B0609020204030204" pitchFamily="49" charset="0"/>
              </a:rPr>
              <a:t>abb</a:t>
            </a:r>
            <a:r>
              <a:rPr lang="pt-BR" dirty="0">
                <a:latin typeface="Consolas" panose="020B0609020204030204" pitchFamily="49" charset="0"/>
              </a:rPr>
              <a:t>	{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ação A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para padrão p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a*b</a:t>
            </a:r>
            <a:r>
              <a:rPr lang="pt-BR" dirty="0"/>
              <a:t>+</a:t>
            </a:r>
            <a:r>
              <a:rPr lang="pt-BR" dirty="0">
                <a:latin typeface="Consolas" panose="020B0609020204030204" pitchFamily="49" charset="0"/>
              </a:rPr>
              <a:t>	{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ação A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para padrão p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6B6DDF4-CEA8-4502-9BC0-DE54D9C9B39C}"/>
              </a:ext>
            </a:extLst>
          </p:cNvPr>
          <p:cNvCxnSpPr/>
          <p:nvPr/>
        </p:nvCxnSpPr>
        <p:spPr>
          <a:xfrm>
            <a:off x="6238428" y="2564904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C22C62-E03A-4892-B2E7-0A78B1FC2158}"/>
              </a:ext>
            </a:extLst>
          </p:cNvPr>
          <p:cNvSpPr txBox="1"/>
          <p:nvPr/>
        </p:nvSpPr>
        <p:spPr>
          <a:xfrm>
            <a:off x="6466514" y="2703403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Expressões regulares e ações</a:t>
            </a:r>
            <a:br>
              <a:rPr lang="pt-BR" dirty="0"/>
            </a:br>
            <a:r>
              <a:rPr lang="pt-BR" dirty="0"/>
              <a:t>de um programa Flex</a:t>
            </a:r>
          </a:p>
        </p:txBody>
      </p:sp>
    </p:spTree>
    <p:extLst>
      <p:ext uri="{BB962C8B-B14F-4D97-AF65-F5344CB8AC3E}">
        <p14:creationId xmlns:p14="http://schemas.microsoft.com/office/powerpoint/2010/main" val="273926583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B5504-F5A3-4B3D-9687-4591CC86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Autômato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D4AA7-E045-445E-A8E5-F35E2477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NFAs</a:t>
            </a:r>
            <a:r>
              <a:rPr lang="pt-BR" dirty="0"/>
              <a:t> de cada expressão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combinados</a:t>
            </a:r>
            <a:r>
              <a:rPr lang="pt-BR" dirty="0"/>
              <a:t>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113679D-793B-4E1E-9FCE-BD1B520BD76A}"/>
              </a:ext>
            </a:extLst>
          </p:cNvPr>
          <p:cNvSpPr txBox="1"/>
          <p:nvPr/>
        </p:nvSpPr>
        <p:spPr>
          <a:xfrm>
            <a:off x="5801287" y="50873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latin typeface="Consolas" panose="020B0609020204030204" pitchFamily="49" charset="0"/>
              </a:rPr>
              <a:t>a*b+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EF18300-6CE1-4C17-B4F4-473C75DA8DF1}"/>
              </a:ext>
            </a:extLst>
          </p:cNvPr>
          <p:cNvSpPr txBox="1"/>
          <p:nvPr/>
        </p:nvSpPr>
        <p:spPr>
          <a:xfrm>
            <a:off x="8039404" y="380689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err="1">
                <a:latin typeface="Consolas" panose="020B0609020204030204" pitchFamily="49" charset="0"/>
              </a:rPr>
              <a:t>abb</a:t>
            </a:r>
            <a:endParaRPr lang="pt-BR" b="1" i="1" dirty="0">
              <a:latin typeface="Consolas" panose="020B0609020204030204" pitchFamily="49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0408966-383B-48A4-86DC-D1CE885AF593}"/>
              </a:ext>
            </a:extLst>
          </p:cNvPr>
          <p:cNvSpPr txBox="1"/>
          <p:nvPr/>
        </p:nvSpPr>
        <p:spPr>
          <a:xfrm>
            <a:off x="5692348" y="283424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latin typeface="Consolas" panose="020B0609020204030204" pitchFamily="49" charset="0"/>
              </a:rPr>
              <a:t>a</a:t>
            </a:r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2701DFCE-350E-4271-ACA3-CAC96BF777A8}"/>
              </a:ext>
            </a:extLst>
          </p:cNvPr>
          <p:cNvGrpSpPr/>
          <p:nvPr/>
        </p:nvGrpSpPr>
        <p:grpSpPr>
          <a:xfrm>
            <a:off x="1776231" y="2604395"/>
            <a:ext cx="6055680" cy="2852255"/>
            <a:chOff x="1776231" y="2604395"/>
            <a:chExt cx="6055680" cy="2852255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9AA0DA63-1F9E-44A0-B675-C7B7A7155CF3}"/>
                </a:ext>
              </a:extLst>
            </p:cNvPr>
            <p:cNvGrpSpPr/>
            <p:nvPr/>
          </p:nvGrpSpPr>
          <p:grpSpPr>
            <a:xfrm>
              <a:off x="4032903" y="3600578"/>
              <a:ext cx="3799008" cy="575647"/>
              <a:chOff x="3829221" y="5408963"/>
              <a:chExt cx="3799008" cy="575647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A537082A-C731-421B-A5AB-455CCAEBE11F}"/>
                  </a:ext>
                </a:extLst>
              </p:cNvPr>
              <p:cNvSpPr/>
              <p:nvPr/>
            </p:nvSpPr>
            <p:spPr>
              <a:xfrm>
                <a:off x="3829221" y="5612745"/>
                <a:ext cx="353918" cy="35389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37BFB6A1-017B-42E8-9205-CE42AA6B3539}"/>
                  </a:ext>
                </a:extLst>
              </p:cNvPr>
              <p:cNvSpPr/>
              <p:nvPr/>
            </p:nvSpPr>
            <p:spPr>
              <a:xfrm>
                <a:off x="4981349" y="5612745"/>
                <a:ext cx="353918" cy="35389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4</a:t>
                </a:r>
              </a:p>
            </p:txBody>
          </p:sp>
          <p:cxnSp>
            <p:nvCxnSpPr>
              <p:cNvPr id="29" name="Conector de Seta Reta 28">
                <a:extLst>
                  <a:ext uri="{FF2B5EF4-FFF2-40B4-BE49-F238E27FC236}">
                    <a16:creationId xmlns:a16="http://schemas.microsoft.com/office/drawing/2014/main" id="{6B0AF699-1D88-4E97-B9C1-687E5CB6F7E1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4183139" y="5789692"/>
                <a:ext cx="7982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de Seta Reta 29">
                <a:extLst>
                  <a:ext uri="{FF2B5EF4-FFF2-40B4-BE49-F238E27FC236}">
                    <a16:creationId xmlns:a16="http://schemas.microsoft.com/office/drawing/2014/main" id="{A15F380E-DB02-4DC8-B5D1-3ED691C6C112}"/>
                  </a:ext>
                </a:extLst>
              </p:cNvPr>
              <p:cNvCxnSpPr>
                <a:cxnSpLocks/>
                <a:stCxn id="27" idx="6"/>
                <a:endCxn id="33" idx="2"/>
              </p:cNvCxnSpPr>
              <p:nvPr/>
            </p:nvCxnSpPr>
            <p:spPr>
              <a:xfrm>
                <a:off x="5335267" y="5789692"/>
                <a:ext cx="76652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34908BC-200B-4DBE-88F6-1FA6A146B1BC}"/>
                  </a:ext>
                </a:extLst>
              </p:cNvPr>
              <p:cNvSpPr txBox="1"/>
              <p:nvPr/>
            </p:nvSpPr>
            <p:spPr>
              <a:xfrm>
                <a:off x="5571790" y="5408963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55B0F387-AEC7-4C0F-851B-6024B145CC68}"/>
                  </a:ext>
                </a:extLst>
              </p:cNvPr>
              <p:cNvGrpSpPr/>
              <p:nvPr/>
            </p:nvGrpSpPr>
            <p:grpSpPr>
              <a:xfrm>
                <a:off x="7268189" y="5612776"/>
                <a:ext cx="360040" cy="371834"/>
                <a:chOff x="3829441" y="2820172"/>
                <a:chExt cx="360040" cy="371834"/>
              </a:xfrm>
            </p:grpSpPr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0C82B2AA-FC47-4876-AE34-FC8196BAD183}"/>
                    </a:ext>
                  </a:extLst>
                </p:cNvPr>
                <p:cNvSpPr/>
                <p:nvPr/>
              </p:nvSpPr>
              <p:spPr>
                <a:xfrm>
                  <a:off x="3829441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5FE7EF24-6FBB-41C7-8DDA-92127C02E3E7}"/>
                    </a:ext>
                  </a:extLst>
                </p:cNvPr>
                <p:cNvSpPr/>
                <p:nvPr/>
              </p:nvSpPr>
              <p:spPr>
                <a:xfrm>
                  <a:off x="3865445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6</a:t>
                  </a:r>
                </a:p>
              </p:txBody>
            </p:sp>
          </p:grp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0BA01968-1B5F-4198-B7F5-BD0C0AB8C8E5}"/>
                  </a:ext>
                </a:extLst>
              </p:cNvPr>
              <p:cNvSpPr/>
              <p:nvPr/>
            </p:nvSpPr>
            <p:spPr>
              <a:xfrm>
                <a:off x="6101788" y="5612745"/>
                <a:ext cx="353918" cy="35389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5</a:t>
                </a:r>
                <a:endParaRPr lang="pt-BR" sz="2000" dirty="0">
                  <a:latin typeface="+mj-lt"/>
                </a:endParaRPr>
              </a:p>
            </p:txBody>
          </p:sp>
          <p:cxnSp>
            <p:nvCxnSpPr>
              <p:cNvPr id="34" name="Conector de Seta Reta 33">
                <a:extLst>
                  <a:ext uri="{FF2B5EF4-FFF2-40B4-BE49-F238E27FC236}">
                    <a16:creationId xmlns:a16="http://schemas.microsoft.com/office/drawing/2014/main" id="{D52C2E11-95F6-4CC9-8027-8FAFDF14069F}"/>
                  </a:ext>
                </a:extLst>
              </p:cNvPr>
              <p:cNvCxnSpPr>
                <a:cxnSpLocks/>
                <a:stCxn id="33" idx="6"/>
              </p:cNvCxnSpPr>
              <p:nvPr/>
            </p:nvCxnSpPr>
            <p:spPr>
              <a:xfrm>
                <a:off x="6455706" y="5789692"/>
                <a:ext cx="7930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CAB6FAD9-7248-45A8-A4B1-270294621646}"/>
                  </a:ext>
                </a:extLst>
              </p:cNvPr>
              <p:cNvSpPr txBox="1"/>
              <p:nvPr/>
            </p:nvSpPr>
            <p:spPr>
              <a:xfrm>
                <a:off x="4406643" y="5408963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40250EB4-67BC-41BF-9BDA-DD5433FAFC38}"/>
                  </a:ext>
                </a:extLst>
              </p:cNvPr>
              <p:cNvSpPr txBox="1"/>
              <p:nvPr/>
            </p:nvSpPr>
            <p:spPr>
              <a:xfrm>
                <a:off x="6637659" y="5408963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A0E682DF-A428-41DB-8C71-6BBC75271A7B}"/>
                </a:ext>
              </a:extLst>
            </p:cNvPr>
            <p:cNvGrpSpPr/>
            <p:nvPr/>
          </p:nvGrpSpPr>
          <p:grpSpPr>
            <a:xfrm>
              <a:off x="4074681" y="2604395"/>
              <a:ext cx="1550763" cy="599183"/>
              <a:chOff x="2376100" y="2807601"/>
              <a:chExt cx="1550763" cy="599183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5298BC98-7D88-4077-85BB-9C340F10119A}"/>
                  </a:ext>
                </a:extLst>
              </p:cNvPr>
              <p:cNvSpPr/>
              <p:nvPr/>
            </p:nvSpPr>
            <p:spPr>
              <a:xfrm>
                <a:off x="2376100" y="3043920"/>
                <a:ext cx="353918" cy="35389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1</a:t>
                </a:r>
              </a:p>
            </p:txBody>
          </p:sp>
          <p:cxnSp>
            <p:nvCxnSpPr>
              <p:cNvPr id="47" name="Conector de Seta Reta 46">
                <a:extLst>
                  <a:ext uri="{FF2B5EF4-FFF2-40B4-BE49-F238E27FC236}">
                    <a16:creationId xmlns:a16="http://schemas.microsoft.com/office/drawing/2014/main" id="{FCAF5993-0F93-4219-B152-08446CCA37D6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>
                <a:off x="2730018" y="3220867"/>
                <a:ext cx="8311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F7FE8636-C31B-4B4A-BFF1-B8CFAD09AE17}"/>
                  </a:ext>
                </a:extLst>
              </p:cNvPr>
              <p:cNvGrpSpPr/>
              <p:nvPr/>
            </p:nvGrpSpPr>
            <p:grpSpPr>
              <a:xfrm>
                <a:off x="3566823" y="3034950"/>
                <a:ext cx="360040" cy="371834"/>
                <a:chOff x="3829441" y="2820172"/>
                <a:chExt cx="360040" cy="371834"/>
              </a:xfrm>
            </p:grpSpPr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772C2961-CE58-4938-BF6F-02E10B4D213D}"/>
                    </a:ext>
                  </a:extLst>
                </p:cNvPr>
                <p:cNvSpPr/>
                <p:nvPr/>
              </p:nvSpPr>
              <p:spPr>
                <a:xfrm>
                  <a:off x="3829441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51" name="Elipse 50">
                  <a:extLst>
                    <a:ext uri="{FF2B5EF4-FFF2-40B4-BE49-F238E27FC236}">
                      <a16:creationId xmlns:a16="http://schemas.microsoft.com/office/drawing/2014/main" id="{7AD8AEC1-6F56-4C86-9EE2-995EEE5551C2}"/>
                    </a:ext>
                  </a:extLst>
                </p:cNvPr>
                <p:cNvSpPr/>
                <p:nvPr/>
              </p:nvSpPr>
              <p:spPr>
                <a:xfrm>
                  <a:off x="3865445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i="1" dirty="0">
                      <a:latin typeface="+mj-lt"/>
                    </a:rPr>
                    <a:t>2</a:t>
                  </a:r>
                </a:p>
              </p:txBody>
            </p:sp>
          </p:grp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9DDE8C6C-7CB7-407B-B7B9-CCF88A0C2836}"/>
                  </a:ext>
                </a:extLst>
              </p:cNvPr>
              <p:cNvSpPr/>
              <p:nvPr/>
            </p:nvSpPr>
            <p:spPr>
              <a:xfrm>
                <a:off x="2983891" y="2807601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553E7AE5-C486-4192-80A5-790475DBEA76}"/>
                </a:ext>
              </a:extLst>
            </p:cNvPr>
            <p:cNvGrpSpPr/>
            <p:nvPr/>
          </p:nvGrpSpPr>
          <p:grpSpPr>
            <a:xfrm>
              <a:off x="4023711" y="4489408"/>
              <a:ext cx="1521571" cy="967242"/>
              <a:chOff x="2440520" y="4489408"/>
              <a:chExt cx="1521571" cy="967242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377A6518-433B-41C3-95F1-DF21310E30B8}"/>
                  </a:ext>
                </a:extLst>
              </p:cNvPr>
              <p:cNvSpPr/>
              <p:nvPr/>
            </p:nvSpPr>
            <p:spPr>
              <a:xfrm>
                <a:off x="2440520" y="5084785"/>
                <a:ext cx="353918" cy="35389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7</a:t>
                </a: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706FC2B6-D63D-4D3A-A55B-6B7B4A98C56C}"/>
                  </a:ext>
                </a:extLst>
              </p:cNvPr>
              <p:cNvGrpSpPr/>
              <p:nvPr/>
            </p:nvGrpSpPr>
            <p:grpSpPr>
              <a:xfrm>
                <a:off x="3602051" y="5084816"/>
                <a:ext cx="360040" cy="371834"/>
                <a:chOff x="1552004" y="2820172"/>
                <a:chExt cx="360040" cy="371834"/>
              </a:xfrm>
            </p:grpSpPr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00FC6805-B672-4C58-AFCD-A0CBCAB83C79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1E64699F-06BA-4CB4-8522-2CB0B325C212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8</a:t>
                  </a:r>
                </a:p>
              </p:txBody>
            </p:sp>
          </p:grpSp>
          <p:cxnSp>
            <p:nvCxnSpPr>
              <p:cNvPr id="14" name="Conector de Seta Reta 13">
                <a:extLst>
                  <a:ext uri="{FF2B5EF4-FFF2-40B4-BE49-F238E27FC236}">
                    <a16:creationId xmlns:a16="http://schemas.microsoft.com/office/drawing/2014/main" id="{80383F8F-A329-4298-893A-F726A1C02BA9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2794438" y="5261732"/>
                <a:ext cx="7881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7EAF10D-EBA0-41CF-A89C-D3FF1DF41778}"/>
                  </a:ext>
                </a:extLst>
              </p:cNvPr>
              <p:cNvSpPr txBox="1"/>
              <p:nvPr/>
            </p:nvSpPr>
            <p:spPr>
              <a:xfrm>
                <a:off x="2971521" y="4853441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  <p:cxnSp>
            <p:nvCxnSpPr>
              <p:cNvPr id="17" name="Conector: Curvo 16">
                <a:extLst>
                  <a:ext uri="{FF2B5EF4-FFF2-40B4-BE49-F238E27FC236}">
                    <a16:creationId xmlns:a16="http://schemas.microsoft.com/office/drawing/2014/main" id="{BAC497AE-FDF3-4562-B859-46067A60DBB5}"/>
                  </a:ext>
                </a:extLst>
              </p:cNvPr>
              <p:cNvCxnSpPr>
                <a:cxnSpLocks/>
              </p:cNvCxnSpPr>
              <p:nvPr/>
            </p:nvCxnSpPr>
            <p:spPr>
              <a:xfrm rot="17580000" flipH="1" flipV="1">
                <a:off x="2564643" y="5020670"/>
                <a:ext cx="101828" cy="245851"/>
              </a:xfrm>
              <a:prstGeom prst="curvedConnector4">
                <a:avLst>
                  <a:gd name="adj1" fmla="val -180445"/>
                  <a:gd name="adj2" fmla="val 12711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B15E0AE-17F9-48EA-9013-9100333887B8}"/>
                  </a:ext>
                </a:extLst>
              </p:cNvPr>
              <p:cNvSpPr txBox="1"/>
              <p:nvPr/>
            </p:nvSpPr>
            <p:spPr>
              <a:xfrm>
                <a:off x="2440520" y="448940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</a:p>
            </p:txBody>
          </p:sp>
          <p:cxnSp>
            <p:nvCxnSpPr>
              <p:cNvPr id="54" name="Conector: Curvo 53">
                <a:extLst>
                  <a:ext uri="{FF2B5EF4-FFF2-40B4-BE49-F238E27FC236}">
                    <a16:creationId xmlns:a16="http://schemas.microsoft.com/office/drawing/2014/main" id="{7217C956-9452-49C8-8548-EDF88010CAC1}"/>
                  </a:ext>
                </a:extLst>
              </p:cNvPr>
              <p:cNvCxnSpPr>
                <a:cxnSpLocks/>
              </p:cNvCxnSpPr>
              <p:nvPr/>
            </p:nvCxnSpPr>
            <p:spPr>
              <a:xfrm rot="17580000" flipH="1" flipV="1">
                <a:off x="3734104" y="5010998"/>
                <a:ext cx="101828" cy="245851"/>
              </a:xfrm>
              <a:prstGeom prst="curvedConnector4">
                <a:avLst>
                  <a:gd name="adj1" fmla="val -180445"/>
                  <a:gd name="adj2" fmla="val 12711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7FD81350-F9DC-4AA0-9725-67F9C52D9D60}"/>
                  </a:ext>
                </a:extLst>
              </p:cNvPr>
              <p:cNvSpPr txBox="1"/>
              <p:nvPr/>
            </p:nvSpPr>
            <p:spPr>
              <a:xfrm>
                <a:off x="3609989" y="448940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</p:grp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411A7605-B9A3-4679-8DD1-56B0DCF629DB}"/>
                </a:ext>
              </a:extLst>
            </p:cNvPr>
            <p:cNvCxnSpPr>
              <a:cxnSpLocks/>
              <a:stCxn id="64" idx="7"/>
              <a:endCxn id="44" idx="2"/>
            </p:cNvCxnSpPr>
            <p:nvPr/>
          </p:nvCxnSpPr>
          <p:spPr>
            <a:xfrm flipV="1">
              <a:off x="2810932" y="3017661"/>
              <a:ext cx="1263749" cy="838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DF486B50-EA7B-479B-90AF-CEEEC087E39F}"/>
                </a:ext>
              </a:extLst>
            </p:cNvPr>
            <p:cNvCxnSpPr>
              <a:cxnSpLocks/>
              <a:stCxn id="64" idx="6"/>
              <a:endCxn id="25" idx="2"/>
            </p:cNvCxnSpPr>
            <p:nvPr/>
          </p:nvCxnSpPr>
          <p:spPr>
            <a:xfrm>
              <a:off x="2862762" y="3981152"/>
              <a:ext cx="1170141" cy="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38EDC944-0ED0-4573-913A-11DF9A6567AB}"/>
                </a:ext>
              </a:extLst>
            </p:cNvPr>
            <p:cNvCxnSpPr>
              <a:cxnSpLocks/>
              <a:stCxn id="64" idx="5"/>
              <a:endCxn id="5" idx="2"/>
            </p:cNvCxnSpPr>
            <p:nvPr/>
          </p:nvCxnSpPr>
          <p:spPr>
            <a:xfrm>
              <a:off x="2810932" y="4106272"/>
              <a:ext cx="1212779" cy="1155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883B6C8-810F-4C94-B292-4BF7180DD472}"/>
                </a:ext>
              </a:extLst>
            </p:cNvPr>
            <p:cNvSpPr/>
            <p:nvPr/>
          </p:nvSpPr>
          <p:spPr>
            <a:xfrm>
              <a:off x="3237876" y="3120150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D04CABD8-23F0-462A-BE6C-41AAD3032BF9}"/>
                </a:ext>
              </a:extLst>
            </p:cNvPr>
            <p:cNvSpPr/>
            <p:nvPr/>
          </p:nvSpPr>
          <p:spPr>
            <a:xfrm>
              <a:off x="3341497" y="3971322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8C8B595F-A239-4B7F-AF08-75090CBCB652}"/>
                </a:ext>
              </a:extLst>
            </p:cNvPr>
            <p:cNvSpPr/>
            <p:nvPr/>
          </p:nvSpPr>
          <p:spPr>
            <a:xfrm>
              <a:off x="3237876" y="471660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52C68773-1F35-4BD1-9410-F339904F0560}"/>
                </a:ext>
              </a:extLst>
            </p:cNvPr>
            <p:cNvSpPr/>
            <p:nvPr/>
          </p:nvSpPr>
          <p:spPr>
            <a:xfrm>
              <a:off x="2508844" y="3804205"/>
              <a:ext cx="353918" cy="35389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C069CE61-9A11-4DAD-9AFA-494EF788D2F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201" y="3993713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CBE445D8-40FA-4594-A88E-B91B0B33CD9A}"/>
                </a:ext>
              </a:extLst>
            </p:cNvPr>
            <p:cNvSpPr txBox="1"/>
            <p:nvPr/>
          </p:nvSpPr>
          <p:spPr>
            <a:xfrm>
              <a:off x="1776231" y="367337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55971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2BF84-B5F6-42F6-A009-7A75B942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Autômato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F79BC-E847-4EDF-8CD2-12DFF4EE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conversão</a:t>
            </a:r>
            <a:r>
              <a:rPr lang="pt-BR" dirty="0"/>
              <a:t> do NFA em DFA</a:t>
            </a:r>
          </a:p>
          <a:p>
            <a:pPr lvl="1"/>
            <a:r>
              <a:rPr lang="pt-BR" dirty="0"/>
              <a:t>Requer a execução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de subconjuntos</a:t>
            </a:r>
          </a:p>
          <a:p>
            <a:pPr lvl="1"/>
            <a:r>
              <a:rPr lang="pt-BR" dirty="0"/>
              <a:t>Mas como se implementa o cálculo do fecho-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dirty="0"/>
              <a:t>?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C2F03EE-F19C-4421-93D3-5C794058825A}"/>
              </a:ext>
            </a:extLst>
          </p:cNvPr>
          <p:cNvSpPr txBox="1"/>
          <p:nvPr/>
        </p:nvSpPr>
        <p:spPr>
          <a:xfrm>
            <a:off x="1735832" y="3429000"/>
            <a:ext cx="738375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</a:schemeClr>
                </a:solidFill>
              </a:rPr>
              <a:t>Algoritmo</a:t>
            </a:r>
            <a:r>
              <a:rPr lang="pt-BR" sz="1600" dirty="0"/>
              <a:t>: construção de subconjuntos</a:t>
            </a:r>
            <a:br>
              <a:rPr lang="pt-BR" sz="1600" dirty="0"/>
            </a:b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inicialmente, fecho-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(s</a:t>
            </a:r>
            <a:r>
              <a:rPr lang="pt-BR" sz="14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) é o único estado em </a:t>
            </a:r>
            <a:r>
              <a:rPr lang="pt-BR" sz="1400" dirty="0" err="1"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 e não está marcado</a:t>
            </a:r>
            <a:endParaRPr lang="pt-BR" sz="1400" baseline="-250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(existe um estado não marcado T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marcar T;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(cada símbolo de entrada </a:t>
            </a:r>
            <a:r>
              <a:rPr lang="pt-BR" sz="1400" b="1" i="1" dirty="0"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U = fecho-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  <a:ea typeface="Cambria Math" panose="02040503050406030204" pitchFamily="18" charset="0"/>
              </a:rPr>
              <a:t>T,</a:t>
            </a:r>
            <a:r>
              <a:rPr lang="pt-BR" sz="1400" b="1" i="1" dirty="0" err="1"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));</a:t>
            </a:r>
          </a:p>
          <a:p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pt-BR" sz="1400" dirty="0"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(U não está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   inclua U como um estado não marcado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tran</a:t>
            </a:r>
            <a:r>
              <a:rPr lang="pt-BR" sz="1400" dirty="0">
                <a:latin typeface="Consolas" panose="020B0609020204030204" pitchFamily="49" charset="0"/>
              </a:rPr>
              <a:t>[</a:t>
            </a:r>
            <a:r>
              <a:rPr lang="pt-BR" sz="1400" dirty="0" err="1">
                <a:latin typeface="Consolas" panose="020B0609020204030204" pitchFamily="49" charset="0"/>
              </a:rPr>
              <a:t>T,</a:t>
            </a:r>
            <a:r>
              <a:rPr lang="pt-BR" sz="1400" b="1" i="1" dirty="0" err="1"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] = U;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}  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C711D02-7197-4FB8-BF14-14AB38931EA2}"/>
              </a:ext>
            </a:extLst>
          </p:cNvPr>
          <p:cNvCxnSpPr>
            <a:cxnSpLocks/>
          </p:cNvCxnSpPr>
          <p:nvPr/>
        </p:nvCxnSpPr>
        <p:spPr>
          <a:xfrm>
            <a:off x="1845940" y="3791947"/>
            <a:ext cx="0" cy="237626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5316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2BF84-B5F6-42F6-A009-7A75B942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Autômato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F79BC-E847-4EDF-8CD2-12DFF4EE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Calculando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fecho-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ϵ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de um conjunto 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C2F03EE-F19C-4421-93D3-5C794058825A}"/>
              </a:ext>
            </a:extLst>
          </p:cNvPr>
          <p:cNvSpPr txBox="1"/>
          <p:nvPr/>
        </p:nvSpPr>
        <p:spPr>
          <a:xfrm>
            <a:off x="1413892" y="2636912"/>
            <a:ext cx="658064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Algoritmo</a:t>
            </a:r>
            <a:r>
              <a:rPr lang="pt-BR" dirty="0">
                <a:latin typeface="Consolas" panose="020B0609020204030204" pitchFamily="49" charset="0"/>
              </a:rPr>
              <a:t>: fecho-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ϵ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(T)</a:t>
            </a:r>
            <a:br>
              <a:rPr lang="pt-BR" dirty="0">
                <a:latin typeface="Consolas" panose="020B0609020204030204" pitchFamily="49" charset="0"/>
              </a:rPr>
            </a:br>
            <a:endParaRPr lang="pt-BR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insira todos os estados de T em uma pilha;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inicialize fecho-</a:t>
            </a:r>
            <a:r>
              <a:rPr lang="el-GR" sz="1600" b="1" dirty="0">
                <a:latin typeface="Consolas" panose="020B0609020204030204" pitchFamily="49" charset="0"/>
                <a:ea typeface="Cambria Math" panose="02040503050406030204" pitchFamily="18" charset="0"/>
              </a:rPr>
              <a:t>ϵ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(T) para 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(pilha não está vazia)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desempilhe t, o elemento do topo da pilha;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</a:rPr>
              <a:t> (cada estado </a:t>
            </a:r>
            <a:r>
              <a:rPr lang="pt-BR" sz="1600" i="1" dirty="0">
                <a:latin typeface="Consolas" panose="020B0609020204030204" pitchFamily="49" charset="0"/>
              </a:rPr>
              <a:t>u</a:t>
            </a:r>
            <a:r>
              <a:rPr lang="pt-BR" sz="1600" dirty="0">
                <a:latin typeface="Consolas" panose="020B0609020204030204" pitchFamily="49" charset="0"/>
              </a:rPr>
              <a:t> com uma aresta-</a:t>
            </a:r>
            <a:r>
              <a:rPr lang="el-GR" sz="1600" b="1" dirty="0">
                <a:latin typeface="Consolas" panose="020B0609020204030204" pitchFamily="49" charset="0"/>
                <a:ea typeface="Cambria Math" panose="02040503050406030204" pitchFamily="18" charset="0"/>
              </a:rPr>
              <a:t>ϵ</a:t>
            </a:r>
            <a:r>
              <a:rPr lang="pt-BR" sz="1600" dirty="0">
                <a:latin typeface="Consolas" panose="020B0609020204030204" pitchFamily="49" charset="0"/>
              </a:rPr>
              <a:t> de </a:t>
            </a:r>
            <a:r>
              <a:rPr lang="pt-BR" sz="1600" i="1" dirty="0">
                <a:latin typeface="Consolas" panose="020B0609020204030204" pitchFamily="49" charset="0"/>
              </a:rPr>
              <a:t>t</a:t>
            </a:r>
            <a:r>
              <a:rPr lang="pt-BR" sz="1600" dirty="0">
                <a:latin typeface="Consolas" panose="020B0609020204030204" pitchFamily="49" charset="0"/>
              </a:rPr>
              <a:t> para </a:t>
            </a:r>
            <a:r>
              <a:rPr lang="pt-BR" sz="1600" i="1" dirty="0">
                <a:latin typeface="Consolas" panose="020B0609020204030204" pitchFamily="49" charset="0"/>
              </a:rPr>
              <a:t>u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(u não está em fecho-</a:t>
            </a:r>
            <a:r>
              <a:rPr lang="el-GR" sz="1600" b="1" dirty="0">
                <a:latin typeface="Consolas" panose="020B0609020204030204" pitchFamily="49" charset="0"/>
                <a:ea typeface="Cambria Math" panose="02040503050406030204" pitchFamily="18" charset="0"/>
              </a:rPr>
              <a:t>ϵ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(T)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inclua u em fecho-</a:t>
            </a:r>
            <a:r>
              <a:rPr lang="el-GR" sz="1600" b="1" dirty="0">
                <a:latin typeface="Consolas" panose="020B0609020204030204" pitchFamily="49" charset="0"/>
                <a:ea typeface="Cambria Math" panose="02040503050406030204" pitchFamily="18" charset="0"/>
              </a:rPr>
              <a:t>ϵ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(T)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insira u na pilha;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}  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C711D02-7197-4FB8-BF14-14AB38931EA2}"/>
              </a:ext>
            </a:extLst>
          </p:cNvPr>
          <p:cNvCxnSpPr>
            <a:cxnSpLocks/>
          </p:cNvCxnSpPr>
          <p:nvPr/>
        </p:nvCxnSpPr>
        <p:spPr>
          <a:xfrm>
            <a:off x="1519808" y="3284984"/>
            <a:ext cx="0" cy="2603376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1ABA9DA-56B4-4437-886B-38E96F34913B}"/>
              </a:ext>
            </a:extLst>
          </p:cNvPr>
          <p:cNvSpPr txBox="1"/>
          <p:nvPr/>
        </p:nvSpPr>
        <p:spPr>
          <a:xfrm>
            <a:off x="8124674" y="458112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fecho-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ϵ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0) = {0,1,3,7}</a:t>
            </a:r>
          </a:p>
        </p:txBody>
      </p: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AD41663B-4E52-44B7-81BA-9501BAD06A59}"/>
              </a:ext>
            </a:extLst>
          </p:cNvPr>
          <p:cNvGrpSpPr/>
          <p:nvPr/>
        </p:nvGrpSpPr>
        <p:grpSpPr>
          <a:xfrm>
            <a:off x="8156011" y="5075985"/>
            <a:ext cx="2817687" cy="875881"/>
            <a:chOff x="8156011" y="5244942"/>
            <a:chExt cx="2817687" cy="875881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9FC2F826-D204-49E7-8484-B525424BD27B}"/>
                </a:ext>
              </a:extLst>
            </p:cNvPr>
            <p:cNvGrpSpPr/>
            <p:nvPr/>
          </p:nvGrpSpPr>
          <p:grpSpPr>
            <a:xfrm>
              <a:off x="8498720" y="5309110"/>
              <a:ext cx="203011" cy="744360"/>
              <a:chOff x="8073920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2E89AE95-AC5B-4A1D-A40B-5526BD139FF1}"/>
                  </a:ext>
                </a:extLst>
              </p:cNvPr>
              <p:cNvSpPr/>
              <p:nvPr/>
            </p:nvSpPr>
            <p:spPr>
              <a:xfrm>
                <a:off x="8073920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FB56F1BA-4F4A-4230-A7FE-80B1C2550B0C}"/>
                  </a:ext>
                </a:extLst>
              </p:cNvPr>
              <p:cNvSpPr/>
              <p:nvPr/>
            </p:nvSpPr>
            <p:spPr>
              <a:xfrm>
                <a:off x="8073920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019DAE68-FED5-44B2-B13D-B5B5EBC3E0B5}"/>
                  </a:ext>
                </a:extLst>
              </p:cNvPr>
              <p:cNvSpPr/>
              <p:nvPr/>
            </p:nvSpPr>
            <p:spPr>
              <a:xfrm>
                <a:off x="8073920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667C2116-697D-4C5B-8DD7-E9B703D97C0D}"/>
                </a:ext>
              </a:extLst>
            </p:cNvPr>
            <p:cNvGrpSpPr/>
            <p:nvPr/>
          </p:nvGrpSpPr>
          <p:grpSpPr>
            <a:xfrm>
              <a:off x="8876610" y="5309110"/>
              <a:ext cx="203011" cy="744360"/>
              <a:chOff x="8453851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3367EB12-C839-4E2B-BCD6-03C3EABB8639}"/>
                  </a:ext>
                </a:extLst>
              </p:cNvPr>
              <p:cNvSpPr/>
              <p:nvPr/>
            </p:nvSpPr>
            <p:spPr>
              <a:xfrm>
                <a:off x="8453851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3CEFE354-3207-42B7-90F8-F5DF630B8163}"/>
                  </a:ext>
                </a:extLst>
              </p:cNvPr>
              <p:cNvSpPr/>
              <p:nvPr/>
            </p:nvSpPr>
            <p:spPr>
              <a:xfrm>
                <a:off x="8453851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A2785672-F1F2-4E09-94A2-3BB9945C7D3D}"/>
                  </a:ext>
                </a:extLst>
              </p:cNvPr>
              <p:cNvSpPr/>
              <p:nvPr/>
            </p:nvSpPr>
            <p:spPr>
              <a:xfrm>
                <a:off x="8453851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45D02BBB-E573-446F-8C29-4C59C42E96CD}"/>
                </a:ext>
              </a:extLst>
            </p:cNvPr>
            <p:cNvGrpSpPr/>
            <p:nvPr/>
          </p:nvGrpSpPr>
          <p:grpSpPr>
            <a:xfrm>
              <a:off x="9254501" y="5309110"/>
              <a:ext cx="203011" cy="744360"/>
              <a:chOff x="8829701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865EA922-5A94-4D27-9B75-AECD07C6614A}"/>
                  </a:ext>
                </a:extLst>
              </p:cNvPr>
              <p:cNvSpPr/>
              <p:nvPr/>
            </p:nvSpPr>
            <p:spPr>
              <a:xfrm>
                <a:off x="8829701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AB2D36C7-9E7B-47AE-9FAD-A045FDE18D20}"/>
                  </a:ext>
                </a:extLst>
              </p:cNvPr>
              <p:cNvSpPr/>
              <p:nvPr/>
            </p:nvSpPr>
            <p:spPr>
              <a:xfrm>
                <a:off x="8829701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71E7D73A-C9ED-4D52-BE45-7113C13425EA}"/>
                  </a:ext>
                </a:extLst>
              </p:cNvPr>
              <p:cNvSpPr/>
              <p:nvPr/>
            </p:nvSpPr>
            <p:spPr>
              <a:xfrm>
                <a:off x="8829701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9FF992D7-5297-408A-903A-94E358B7959A}"/>
                </a:ext>
              </a:extLst>
            </p:cNvPr>
            <p:cNvGrpSpPr/>
            <p:nvPr/>
          </p:nvGrpSpPr>
          <p:grpSpPr>
            <a:xfrm>
              <a:off x="9637014" y="5309110"/>
              <a:ext cx="203011" cy="744360"/>
              <a:chOff x="8453851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2D6D3EA7-FBF3-4F5C-BDE4-942BD0DEEC5D}"/>
                  </a:ext>
                </a:extLst>
              </p:cNvPr>
              <p:cNvSpPr/>
              <p:nvPr/>
            </p:nvSpPr>
            <p:spPr>
              <a:xfrm>
                <a:off x="8453851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BC80852A-5B1C-4C70-9FD6-FA55E88824AB}"/>
                  </a:ext>
                </a:extLst>
              </p:cNvPr>
              <p:cNvSpPr/>
              <p:nvPr/>
            </p:nvSpPr>
            <p:spPr>
              <a:xfrm>
                <a:off x="8453851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57BCCE6F-6B5B-4ECF-8B85-52AD4DECB979}"/>
                  </a:ext>
                </a:extLst>
              </p:cNvPr>
              <p:cNvSpPr/>
              <p:nvPr/>
            </p:nvSpPr>
            <p:spPr>
              <a:xfrm>
                <a:off x="8453851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7</a:t>
                </a:r>
              </a:p>
            </p:txBody>
          </p:sp>
        </p:grp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F6950FC7-DC35-406C-8161-6B7E8E5F49CD}"/>
                </a:ext>
              </a:extLst>
            </p:cNvPr>
            <p:cNvGrpSpPr/>
            <p:nvPr/>
          </p:nvGrpSpPr>
          <p:grpSpPr>
            <a:xfrm>
              <a:off x="10014905" y="5309110"/>
              <a:ext cx="203011" cy="744360"/>
              <a:chOff x="8829701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7A9E357E-F905-446B-B3C9-7E39F50F6AAE}"/>
                  </a:ext>
                </a:extLst>
              </p:cNvPr>
              <p:cNvSpPr/>
              <p:nvPr/>
            </p:nvSpPr>
            <p:spPr>
              <a:xfrm>
                <a:off x="8829701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1B37F9A4-8ECC-4555-A07A-12F0B31447A1}"/>
                  </a:ext>
                </a:extLst>
              </p:cNvPr>
              <p:cNvSpPr/>
              <p:nvPr/>
            </p:nvSpPr>
            <p:spPr>
              <a:xfrm>
                <a:off x="8829701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268B7B71-E99D-4AFD-8D14-A21A8470616E}"/>
                  </a:ext>
                </a:extLst>
              </p:cNvPr>
              <p:cNvSpPr/>
              <p:nvPr/>
            </p:nvSpPr>
            <p:spPr>
              <a:xfrm>
                <a:off x="8829701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08AD85F5-9BAC-488E-94C9-BE27128A7E55}"/>
                </a:ext>
              </a:extLst>
            </p:cNvPr>
            <p:cNvSpPr txBox="1"/>
            <p:nvPr/>
          </p:nvSpPr>
          <p:spPr>
            <a:xfrm>
              <a:off x="8156011" y="5244942"/>
              <a:ext cx="175176" cy="875881"/>
            </a:xfrm>
            <a:prstGeom prst="rect">
              <a:avLst/>
            </a:prstGeom>
            <a:noFill/>
          </p:spPr>
          <p:txBody>
            <a:bodyPr vert="wordArtVert" wrap="none" lIns="0" tIns="0" rIns="0" bIns="0" rtlCol="0">
              <a:spAutoFit/>
            </a:bodyPr>
            <a:lstStyle/>
            <a:p>
              <a:r>
                <a:rPr lang="pt-BR" sz="1000" dirty="0">
                  <a:latin typeface="Consolas" panose="020B0609020204030204" pitchFamily="49" charset="0"/>
                </a:rPr>
                <a:t>PILHA</a:t>
              </a:r>
            </a:p>
          </p:txBody>
        </p:sp>
        <p:grpSp>
          <p:nvGrpSpPr>
            <p:cNvPr id="89" name="Agrupar 88">
              <a:extLst>
                <a:ext uri="{FF2B5EF4-FFF2-40B4-BE49-F238E27FC236}">
                  <a16:creationId xmlns:a16="http://schemas.microsoft.com/office/drawing/2014/main" id="{5723D424-6F58-40DD-8335-78968CC54BDC}"/>
                </a:ext>
              </a:extLst>
            </p:cNvPr>
            <p:cNvGrpSpPr/>
            <p:nvPr/>
          </p:nvGrpSpPr>
          <p:grpSpPr>
            <a:xfrm>
              <a:off x="10392796" y="5309110"/>
              <a:ext cx="203011" cy="744360"/>
              <a:chOff x="8453851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43E7AF7F-DA96-45C0-823F-31316402F96B}"/>
                  </a:ext>
                </a:extLst>
              </p:cNvPr>
              <p:cNvSpPr/>
              <p:nvPr/>
            </p:nvSpPr>
            <p:spPr>
              <a:xfrm>
                <a:off x="8453851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5766D186-CC25-4295-BE8E-24341344E21D}"/>
                  </a:ext>
                </a:extLst>
              </p:cNvPr>
              <p:cNvSpPr/>
              <p:nvPr/>
            </p:nvSpPr>
            <p:spPr>
              <a:xfrm>
                <a:off x="8453851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E15EBB73-8D3D-4E85-B92B-97A065FE5DF3}"/>
                  </a:ext>
                </a:extLst>
              </p:cNvPr>
              <p:cNvSpPr/>
              <p:nvPr/>
            </p:nvSpPr>
            <p:spPr>
              <a:xfrm>
                <a:off x="8453851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BF526B4D-41C9-4AF0-B568-BA7B2DB9B800}"/>
                </a:ext>
              </a:extLst>
            </p:cNvPr>
            <p:cNvGrpSpPr/>
            <p:nvPr/>
          </p:nvGrpSpPr>
          <p:grpSpPr>
            <a:xfrm>
              <a:off x="10770687" y="5309110"/>
              <a:ext cx="203011" cy="744360"/>
              <a:chOff x="8453851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1D42F708-174D-4272-B24D-9961001D6B12}"/>
                  </a:ext>
                </a:extLst>
              </p:cNvPr>
              <p:cNvSpPr/>
              <p:nvPr/>
            </p:nvSpPr>
            <p:spPr>
              <a:xfrm>
                <a:off x="8453851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B578240A-BE8D-4BA2-B6D6-553F745C73C6}"/>
                  </a:ext>
                </a:extLst>
              </p:cNvPr>
              <p:cNvSpPr/>
              <p:nvPr/>
            </p:nvSpPr>
            <p:spPr>
              <a:xfrm>
                <a:off x="8453851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1DBA2B21-C718-4360-91F8-CF28CD39C6DE}"/>
                  </a:ext>
                </a:extLst>
              </p:cNvPr>
              <p:cNvSpPr/>
              <p:nvPr/>
            </p:nvSpPr>
            <p:spPr>
              <a:xfrm>
                <a:off x="8453851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13D3B685-86A2-487A-8850-FDB391682523}"/>
              </a:ext>
            </a:extLst>
          </p:cNvPr>
          <p:cNvGrpSpPr/>
          <p:nvPr/>
        </p:nvGrpSpPr>
        <p:grpSpPr>
          <a:xfrm>
            <a:off x="7626268" y="1844824"/>
            <a:ext cx="3840581" cy="2088232"/>
            <a:chOff x="7626268" y="1844824"/>
            <a:chExt cx="3840581" cy="2088232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EAA4637-2934-48C2-B864-97242E7420A5}"/>
                </a:ext>
              </a:extLst>
            </p:cNvPr>
            <p:cNvSpPr/>
            <p:nvPr/>
          </p:nvSpPr>
          <p:spPr>
            <a:xfrm>
              <a:off x="9089843" y="2721851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3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4135EC6-1AFF-4B79-8A5F-01C7E6E409DA}"/>
                </a:ext>
              </a:extLst>
            </p:cNvPr>
            <p:cNvSpPr/>
            <p:nvPr/>
          </p:nvSpPr>
          <p:spPr>
            <a:xfrm>
              <a:off x="9758210" y="2721851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4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2868D458-B9D8-40E2-B5F8-388DD0101C5A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>
              <a:off x="9413351" y="2883593"/>
              <a:ext cx="344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A5CF09F4-AF70-4CED-887D-BED3C95F4AFA}"/>
                </a:ext>
              </a:extLst>
            </p:cNvPr>
            <p:cNvCxnSpPr>
              <a:cxnSpLocks/>
              <a:stCxn id="37" idx="6"/>
              <a:endCxn id="42" idx="2"/>
            </p:cNvCxnSpPr>
            <p:nvPr/>
          </p:nvCxnSpPr>
          <p:spPr>
            <a:xfrm>
              <a:off x="10081718" y="2883593"/>
              <a:ext cx="3264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4A5C5376-9D26-4753-AEEB-A185A8860CEC}"/>
                </a:ext>
              </a:extLst>
            </p:cNvPr>
            <p:cNvSpPr txBox="1"/>
            <p:nvPr/>
          </p:nvSpPr>
          <p:spPr>
            <a:xfrm>
              <a:off x="10089495" y="254435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6D5BE75E-AA17-4FF7-9F8C-0EA43E1D3E6E}"/>
                </a:ext>
              </a:extLst>
            </p:cNvPr>
            <p:cNvSpPr/>
            <p:nvPr/>
          </p:nvSpPr>
          <p:spPr>
            <a:xfrm>
              <a:off x="10408194" y="2721851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5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769D6D04-AC00-493B-B65B-40AD9C2B921F}"/>
                </a:ext>
              </a:extLst>
            </p:cNvPr>
            <p:cNvCxnSpPr>
              <a:cxnSpLocks/>
              <a:stCxn id="42" idx="6"/>
              <a:endCxn id="55" idx="2"/>
            </p:cNvCxnSpPr>
            <p:nvPr/>
          </p:nvCxnSpPr>
          <p:spPr>
            <a:xfrm>
              <a:off x="10731702" y="2883593"/>
              <a:ext cx="388103" cy="71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AAA63F0-F05B-4093-84E4-05EECB70AB03}"/>
                </a:ext>
              </a:extLst>
            </p:cNvPr>
            <p:cNvSpPr txBox="1"/>
            <p:nvPr/>
          </p:nvSpPr>
          <p:spPr>
            <a:xfrm>
              <a:off x="9413576" y="254435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AD8CA10A-9B32-4501-9FEB-2E56C07BA617}"/>
                </a:ext>
              </a:extLst>
            </p:cNvPr>
            <p:cNvSpPr txBox="1"/>
            <p:nvPr/>
          </p:nvSpPr>
          <p:spPr>
            <a:xfrm>
              <a:off x="10779513" y="254435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0DD9099-10CF-4798-96D4-5730D395ACC6}"/>
                </a:ext>
              </a:extLst>
            </p:cNvPr>
            <p:cNvSpPr/>
            <p:nvPr/>
          </p:nvSpPr>
          <p:spPr>
            <a:xfrm>
              <a:off x="9114079" y="2018810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1E943026-0A57-4572-88AC-EA3A9CC6B55F}"/>
                </a:ext>
              </a:extLst>
            </p:cNvPr>
            <p:cNvCxnSpPr>
              <a:cxnSpLocks/>
              <a:stCxn id="30" idx="6"/>
              <a:endCxn id="101" idx="2"/>
            </p:cNvCxnSpPr>
            <p:nvPr/>
          </p:nvCxnSpPr>
          <p:spPr>
            <a:xfrm>
              <a:off x="9437587" y="2180552"/>
              <a:ext cx="406018" cy="1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6511714-A52E-404C-AD1A-C69DAC3BB179}"/>
                </a:ext>
              </a:extLst>
            </p:cNvPr>
            <p:cNvSpPr/>
            <p:nvPr/>
          </p:nvSpPr>
          <p:spPr>
            <a:xfrm>
              <a:off x="9429425" y="184482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C3E3F72-2E70-4955-9BCB-8584B7C1F48A}"/>
                </a:ext>
              </a:extLst>
            </p:cNvPr>
            <p:cNvSpPr/>
            <p:nvPr/>
          </p:nvSpPr>
          <p:spPr>
            <a:xfrm>
              <a:off x="9084511" y="3586887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7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750007A0-9567-4FC7-935F-36FB4EC730BC}"/>
                </a:ext>
              </a:extLst>
            </p:cNvPr>
            <p:cNvGrpSpPr/>
            <p:nvPr/>
          </p:nvGrpSpPr>
          <p:grpSpPr>
            <a:xfrm>
              <a:off x="9748341" y="3574646"/>
              <a:ext cx="347044" cy="358410"/>
              <a:chOff x="1552004" y="2820172"/>
              <a:chExt cx="360040" cy="371834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32489301-2ABC-4568-9125-03F6AD2F962B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946EF0C0-29F0-461C-8E4B-D9586A034F13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8</a:t>
                </a:r>
              </a:p>
            </p:txBody>
          </p:sp>
        </p:grp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94CE69D4-9BB6-4A28-A44D-2F83B86B8C73}"/>
                </a:ext>
              </a:extLst>
            </p:cNvPr>
            <p:cNvCxnSpPr>
              <a:cxnSpLocks/>
              <a:stCxn id="20" idx="6"/>
              <a:endCxn id="28" idx="2"/>
            </p:cNvCxnSpPr>
            <p:nvPr/>
          </p:nvCxnSpPr>
          <p:spPr>
            <a:xfrm>
              <a:off x="9408019" y="3748629"/>
              <a:ext cx="340322" cy="5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F08B0D1-C38C-4336-A324-A913E066C17E}"/>
                </a:ext>
              </a:extLst>
            </p:cNvPr>
            <p:cNvSpPr txBox="1"/>
            <p:nvPr/>
          </p:nvSpPr>
          <p:spPr>
            <a:xfrm>
              <a:off x="9413576" y="340841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24" name="Conector: Curvo 23">
              <a:extLst>
                <a:ext uri="{FF2B5EF4-FFF2-40B4-BE49-F238E27FC236}">
                  <a16:creationId xmlns:a16="http://schemas.microsoft.com/office/drawing/2014/main" id="{76080271-AE6E-4931-A4E3-CAC687D2FFD7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9226898" y="3541512"/>
              <a:ext cx="59072" cy="142622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5E1E6A5-ABF9-4917-999D-F9569713155F}"/>
                </a:ext>
              </a:extLst>
            </p:cNvPr>
            <p:cNvSpPr txBox="1"/>
            <p:nvPr/>
          </p:nvSpPr>
          <p:spPr>
            <a:xfrm>
              <a:off x="9116359" y="313524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381FF85F-19B2-4FAA-92D1-E8BC192A658C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9899015" y="3503335"/>
              <a:ext cx="59072" cy="142622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A37DC59-E122-4EF2-889A-6CFB9A2929CE}"/>
                </a:ext>
              </a:extLst>
            </p:cNvPr>
            <p:cNvSpPr txBox="1"/>
            <p:nvPr/>
          </p:nvSpPr>
          <p:spPr>
            <a:xfrm>
              <a:off x="9801149" y="3135244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28ACDFC2-E37F-4881-B5CF-2B311375F089}"/>
                </a:ext>
              </a:extLst>
            </p:cNvPr>
            <p:cNvCxnSpPr>
              <a:cxnSpLocks/>
              <a:stCxn id="17" idx="7"/>
              <a:endCxn id="30" idx="2"/>
            </p:cNvCxnSpPr>
            <p:nvPr/>
          </p:nvCxnSpPr>
          <p:spPr>
            <a:xfrm flipV="1">
              <a:off x="8481844" y="2180552"/>
              <a:ext cx="632235" cy="588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2BC9E60C-EB42-48C7-A552-13FB3D601DFD}"/>
                </a:ext>
              </a:extLst>
            </p:cNvPr>
            <p:cNvCxnSpPr>
              <a:cxnSpLocks/>
              <a:stCxn id="17" idx="6"/>
              <a:endCxn id="36" idx="2"/>
            </p:cNvCxnSpPr>
            <p:nvPr/>
          </p:nvCxnSpPr>
          <p:spPr>
            <a:xfrm>
              <a:off x="8529221" y="2883503"/>
              <a:ext cx="560622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5AFF1EBE-8164-45A6-A3D9-F39913D45C04}"/>
                </a:ext>
              </a:extLst>
            </p:cNvPr>
            <p:cNvCxnSpPr>
              <a:cxnSpLocks/>
              <a:stCxn id="17" idx="5"/>
              <a:endCxn id="20" idx="2"/>
            </p:cNvCxnSpPr>
            <p:nvPr/>
          </p:nvCxnSpPr>
          <p:spPr>
            <a:xfrm>
              <a:off x="8481844" y="2997872"/>
              <a:ext cx="602667" cy="7507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3A6EA82-5868-479B-AACF-AE5B431FCA59}"/>
                </a:ext>
              </a:extLst>
            </p:cNvPr>
            <p:cNvSpPr/>
            <p:nvPr/>
          </p:nvSpPr>
          <p:spPr>
            <a:xfrm>
              <a:off x="8587400" y="2113148"/>
              <a:ext cx="161994" cy="196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551614F-4B7D-4ECE-8CA9-C2FC9E58C2E0}"/>
                </a:ext>
              </a:extLst>
            </p:cNvPr>
            <p:cNvSpPr/>
            <p:nvPr/>
          </p:nvSpPr>
          <p:spPr>
            <a:xfrm>
              <a:off x="8690735" y="2830072"/>
              <a:ext cx="161994" cy="196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2C80819-A43C-480B-BA45-F1C52FD55CAD}"/>
                </a:ext>
              </a:extLst>
            </p:cNvPr>
            <p:cNvSpPr/>
            <p:nvPr/>
          </p:nvSpPr>
          <p:spPr>
            <a:xfrm>
              <a:off x="8574932" y="3378246"/>
              <a:ext cx="161994" cy="196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1FB5B1E-9709-43F7-B7B5-B57FB2D2A946}"/>
                </a:ext>
              </a:extLst>
            </p:cNvPr>
            <p:cNvSpPr/>
            <p:nvPr/>
          </p:nvSpPr>
          <p:spPr>
            <a:xfrm>
              <a:off x="8205713" y="2721761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794CE7E-027E-4B87-A11A-65F78FFAF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987" y="2869573"/>
              <a:ext cx="453807" cy="74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A232B2E-7175-42C8-BCDB-3A4654A3290E}"/>
                </a:ext>
              </a:extLst>
            </p:cNvPr>
            <p:cNvSpPr txBox="1"/>
            <p:nvPr/>
          </p:nvSpPr>
          <p:spPr>
            <a:xfrm>
              <a:off x="7626268" y="2621893"/>
              <a:ext cx="621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início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64A1D490-0A7B-4B2B-93D6-52BEF8782944}"/>
                </a:ext>
              </a:extLst>
            </p:cNvPr>
            <p:cNvGrpSpPr/>
            <p:nvPr/>
          </p:nvGrpSpPr>
          <p:grpSpPr>
            <a:xfrm>
              <a:off x="11119805" y="2711585"/>
              <a:ext cx="347044" cy="358410"/>
              <a:chOff x="1552004" y="2820172"/>
              <a:chExt cx="360040" cy="371834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3226FCB9-9347-4080-919C-E88D8905D7D6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DDD0448D-C70C-420E-B2C9-93BC28DD3B68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6</a:t>
                </a:r>
              </a:p>
            </p:txBody>
          </p:sp>
        </p:grpSp>
        <p:grpSp>
          <p:nvGrpSpPr>
            <p:cNvPr id="100" name="Agrupar 99">
              <a:extLst>
                <a:ext uri="{FF2B5EF4-FFF2-40B4-BE49-F238E27FC236}">
                  <a16:creationId xmlns:a16="http://schemas.microsoft.com/office/drawing/2014/main" id="{F30FE27A-0B5F-4E2A-84BA-C69E568002D5}"/>
                </a:ext>
              </a:extLst>
            </p:cNvPr>
            <p:cNvGrpSpPr/>
            <p:nvPr/>
          </p:nvGrpSpPr>
          <p:grpSpPr>
            <a:xfrm>
              <a:off x="9843605" y="2002397"/>
              <a:ext cx="347044" cy="358410"/>
              <a:chOff x="1552004" y="2820172"/>
              <a:chExt cx="360040" cy="371834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95C4B80F-D611-4FBA-BD60-AE6EC46F1E5E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80EA0E87-81ED-4FAE-9231-05CFFC851B83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8699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2BF84-B5F6-42F6-A009-7A75B942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Autômato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F79BC-E847-4EDF-8CD2-12DFF4EE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conversão</a:t>
            </a:r>
            <a:r>
              <a:rPr lang="pt-BR" dirty="0"/>
              <a:t> do NFA em DFA</a:t>
            </a:r>
          </a:p>
          <a:p>
            <a:pPr lvl="1"/>
            <a:r>
              <a:rPr lang="pt-BR" dirty="0"/>
              <a:t>Os estados de aceitação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associados a uma expressão regular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4CCC76F-5179-4D47-A1E2-4EC3FA8AE1D8}"/>
              </a:ext>
            </a:extLst>
          </p:cNvPr>
          <p:cNvSpPr txBox="1"/>
          <p:nvPr/>
        </p:nvSpPr>
        <p:spPr>
          <a:xfrm>
            <a:off x="6566045" y="3101400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 = {0,1,3,7}</a:t>
            </a:r>
          </a:p>
          <a:p>
            <a:r>
              <a:rPr lang="pt-BR" dirty="0">
                <a:latin typeface="Consolas" panose="020B0609020204030204" pitchFamily="49" charset="0"/>
              </a:rPr>
              <a:t>B = {2,4,7}    =&gt; </a:t>
            </a:r>
            <a:r>
              <a:rPr lang="pt-BR" i="1" dirty="0">
                <a:latin typeface="Consolas" panose="020B0609020204030204" pitchFamily="49" charset="0"/>
              </a:rPr>
              <a:t>a</a:t>
            </a:r>
          </a:p>
          <a:p>
            <a:r>
              <a:rPr lang="pt-BR" dirty="0">
                <a:latin typeface="Consolas" panose="020B0609020204030204" pitchFamily="49" charset="0"/>
              </a:rPr>
              <a:t>C = {8}        =&gt; </a:t>
            </a:r>
            <a:r>
              <a:rPr lang="pt-BR" i="1" dirty="0">
                <a:latin typeface="Consolas" panose="020B0609020204030204" pitchFamily="49" charset="0"/>
              </a:rPr>
              <a:t>a*b+</a:t>
            </a:r>
          </a:p>
          <a:p>
            <a:r>
              <a:rPr lang="pt-BR" dirty="0">
                <a:latin typeface="Consolas" panose="020B0609020204030204" pitchFamily="49" charset="0"/>
              </a:rPr>
              <a:t>D = {7}</a:t>
            </a:r>
          </a:p>
          <a:p>
            <a:r>
              <a:rPr lang="pt-BR" dirty="0">
                <a:latin typeface="Consolas" panose="020B0609020204030204" pitchFamily="49" charset="0"/>
              </a:rPr>
              <a:t>E = {5,8}      =&gt; </a:t>
            </a:r>
            <a:r>
              <a:rPr lang="pt-BR" i="1" dirty="0">
                <a:latin typeface="Consolas" panose="020B0609020204030204" pitchFamily="49" charset="0"/>
              </a:rPr>
              <a:t>a*b+</a:t>
            </a:r>
          </a:p>
          <a:p>
            <a:r>
              <a:rPr lang="pt-BR" dirty="0">
                <a:latin typeface="Consolas" panose="020B0609020204030204" pitchFamily="49" charset="0"/>
              </a:rPr>
              <a:t>F = {6,8}      =&gt; </a:t>
            </a:r>
            <a:r>
              <a:rPr lang="pt-BR" i="1" dirty="0" err="1">
                <a:latin typeface="Consolas" panose="020B0609020204030204" pitchFamily="49" charset="0"/>
              </a:rPr>
              <a:t>abb</a:t>
            </a:r>
            <a:r>
              <a:rPr lang="pt-BR" dirty="0">
                <a:latin typeface="Consolas" panose="020B0609020204030204" pitchFamily="49" charset="0"/>
              </a:rPr>
              <a:t> ou </a:t>
            </a:r>
            <a:r>
              <a:rPr lang="pt-BR" i="1" dirty="0">
                <a:latin typeface="Consolas" panose="020B0609020204030204" pitchFamily="49" charset="0"/>
              </a:rPr>
              <a:t>a*b+</a:t>
            </a:r>
            <a:r>
              <a:rPr lang="pt-BR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32AFAFB-9890-43C8-AB9E-25CBF1C93B36}"/>
              </a:ext>
            </a:extLst>
          </p:cNvPr>
          <p:cNvSpPr/>
          <p:nvPr/>
        </p:nvSpPr>
        <p:spPr>
          <a:xfrm>
            <a:off x="3538465" y="4333265"/>
            <a:ext cx="367592" cy="367566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>
                <a:latin typeface="+mj-lt"/>
              </a:rPr>
              <a:t>D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BFD7C714-5849-4ADF-8E7F-BEE9778F5E89}"/>
              </a:ext>
            </a:extLst>
          </p:cNvPr>
          <p:cNvCxnSpPr>
            <a:cxnSpLocks/>
            <a:stCxn id="23" idx="2"/>
            <a:endCxn id="44" idx="6"/>
          </p:cNvCxnSpPr>
          <p:nvPr/>
        </p:nvCxnSpPr>
        <p:spPr>
          <a:xfrm flipH="1">
            <a:off x="3970934" y="5532612"/>
            <a:ext cx="87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75D3B38-ED6A-4DF9-B5AD-41943BA2A622}"/>
              </a:ext>
            </a:extLst>
          </p:cNvPr>
          <p:cNvSpPr txBox="1"/>
          <p:nvPr/>
        </p:nvSpPr>
        <p:spPr>
          <a:xfrm>
            <a:off x="4280905" y="51786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F904010-5836-4AE3-A4C4-54D3BDD805E5}"/>
              </a:ext>
            </a:extLst>
          </p:cNvPr>
          <p:cNvGrpSpPr/>
          <p:nvPr/>
        </p:nvGrpSpPr>
        <p:grpSpPr>
          <a:xfrm>
            <a:off x="2174160" y="5294385"/>
            <a:ext cx="461342" cy="476454"/>
            <a:chOff x="3829441" y="2820172"/>
            <a:chExt cx="360040" cy="371834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205CAF0-F745-4E69-8EDD-EE97E36889DD}"/>
                </a:ext>
              </a:extLst>
            </p:cNvPr>
            <p:cNvSpPr/>
            <p:nvPr/>
          </p:nvSpPr>
          <p:spPr>
            <a:xfrm>
              <a:off x="3829441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0C2494C1-17DF-4EE0-8374-4CBE1018829D}"/>
                </a:ext>
              </a:extLst>
            </p:cNvPr>
            <p:cNvSpPr/>
            <p:nvPr/>
          </p:nvSpPr>
          <p:spPr>
            <a:xfrm>
              <a:off x="3865445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>
                  <a:latin typeface="+mj-lt"/>
                </a:rPr>
                <a:t>C</a:t>
              </a:r>
            </a:p>
          </p:txBody>
        </p:sp>
      </p:grp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9ADE02A-3EB6-425E-AFC7-F8D8AE4249D1}"/>
              </a:ext>
            </a:extLst>
          </p:cNvPr>
          <p:cNvCxnSpPr>
            <a:cxnSpLocks/>
            <a:stCxn id="44" idx="2"/>
            <a:endCxn id="41" idx="6"/>
          </p:cNvCxnSpPr>
          <p:nvPr/>
        </p:nvCxnSpPr>
        <p:spPr>
          <a:xfrm flipH="1">
            <a:off x="2635502" y="5532612"/>
            <a:ext cx="87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14C020E-C29F-4AE6-9267-212C04B7CC75}"/>
              </a:ext>
            </a:extLst>
          </p:cNvPr>
          <p:cNvSpPr txBox="1"/>
          <p:nvPr/>
        </p:nvSpPr>
        <p:spPr>
          <a:xfrm>
            <a:off x="5102468" y="43371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8D1CF73-528D-4D3A-A1DE-225FEDAC8EDE}"/>
              </a:ext>
            </a:extLst>
          </p:cNvPr>
          <p:cNvSpPr/>
          <p:nvPr/>
        </p:nvSpPr>
        <p:spPr>
          <a:xfrm>
            <a:off x="2221035" y="3286276"/>
            <a:ext cx="367592" cy="367566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+mj-lt"/>
              </a:rPr>
              <a:t>A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D09E855-5D9E-4BA4-80A2-3A36586E7CB6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2588627" y="3470059"/>
            <a:ext cx="2256397" cy="2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33AD853-C8C4-4041-8123-F05FF2CA3E11}"/>
              </a:ext>
            </a:extLst>
          </p:cNvPr>
          <p:cNvGrpSpPr/>
          <p:nvPr/>
        </p:nvGrpSpPr>
        <p:grpSpPr>
          <a:xfrm>
            <a:off x="4845024" y="3233966"/>
            <a:ext cx="461342" cy="476454"/>
            <a:chOff x="3829441" y="2820172"/>
            <a:chExt cx="360040" cy="371834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78C200D-8DD4-4848-A77A-947013E10387}"/>
                </a:ext>
              </a:extLst>
            </p:cNvPr>
            <p:cNvSpPr/>
            <p:nvPr/>
          </p:nvSpPr>
          <p:spPr>
            <a:xfrm>
              <a:off x="3829441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89D7761-AA32-4795-931A-4EA872A6077B}"/>
                </a:ext>
              </a:extLst>
            </p:cNvPr>
            <p:cNvSpPr/>
            <p:nvPr/>
          </p:nvSpPr>
          <p:spPr>
            <a:xfrm>
              <a:off x="3865445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i="1" dirty="0">
                  <a:latin typeface="+mj-lt"/>
                </a:rPr>
                <a:t>B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03B0706-5E7A-4266-AEE1-933B6F09CE37}"/>
              </a:ext>
            </a:extLst>
          </p:cNvPr>
          <p:cNvGrpSpPr/>
          <p:nvPr/>
        </p:nvGrpSpPr>
        <p:grpSpPr>
          <a:xfrm>
            <a:off x="4845024" y="5294385"/>
            <a:ext cx="461342" cy="476454"/>
            <a:chOff x="1552004" y="2820172"/>
            <a:chExt cx="360040" cy="37183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7A93BB8-5037-4190-AA39-5F4D734FA4E3}"/>
                </a:ext>
              </a:extLst>
            </p:cNvPr>
            <p:cNvSpPr/>
            <p:nvPr/>
          </p:nvSpPr>
          <p:spPr>
            <a:xfrm>
              <a:off x="1552004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068A2DB-35FA-42EB-9641-9BF5A5594FA4}"/>
                </a:ext>
              </a:extLst>
            </p:cNvPr>
            <p:cNvSpPr/>
            <p:nvPr/>
          </p:nvSpPr>
          <p:spPr>
            <a:xfrm>
              <a:off x="1588008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>
                  <a:latin typeface="+mj-lt"/>
                </a:rPr>
                <a:t>E</a:t>
              </a:r>
            </a:p>
          </p:txBody>
        </p:sp>
      </p:grp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3805A28-106C-4829-AD72-57529DAA9141}"/>
              </a:ext>
            </a:extLst>
          </p:cNvPr>
          <p:cNvCxnSpPr>
            <a:cxnSpLocks/>
            <a:stCxn id="29" idx="4"/>
            <a:endCxn id="23" idx="0"/>
          </p:cNvCxnSpPr>
          <p:nvPr/>
        </p:nvCxnSpPr>
        <p:spPr>
          <a:xfrm>
            <a:off x="5075695" y="3710420"/>
            <a:ext cx="0" cy="1583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692AC7-19D0-4EA0-AABF-DBC2A3198469}"/>
              </a:ext>
            </a:extLst>
          </p:cNvPr>
          <p:cNvSpPr txBox="1"/>
          <p:nvPr/>
        </p:nvSpPr>
        <p:spPr>
          <a:xfrm>
            <a:off x="2972846" y="51786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</a:p>
        </p:txBody>
      </p: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625571DE-A5F5-4E85-B9F6-49D236AFE3F2}"/>
              </a:ext>
            </a:extLst>
          </p:cNvPr>
          <p:cNvCxnSpPr>
            <a:cxnSpLocks/>
          </p:cNvCxnSpPr>
          <p:nvPr/>
        </p:nvCxnSpPr>
        <p:spPr>
          <a:xfrm rot="4020000" flipH="1">
            <a:off x="2343570" y="5606718"/>
            <a:ext cx="101828" cy="245851"/>
          </a:xfrm>
          <a:prstGeom prst="curvedConnector4">
            <a:avLst>
              <a:gd name="adj1" fmla="val -180445"/>
              <a:gd name="adj2" fmla="val 1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781D4D-5EA6-4194-9817-55156C8E638E}"/>
              </a:ext>
            </a:extLst>
          </p:cNvPr>
          <p:cNvSpPr txBox="1"/>
          <p:nvPr/>
        </p:nvSpPr>
        <p:spPr>
          <a:xfrm>
            <a:off x="3181910" y="3947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A10FD26-2773-4583-829E-696A89654757}"/>
              </a:ext>
            </a:extLst>
          </p:cNvPr>
          <p:cNvSpPr txBox="1"/>
          <p:nvPr/>
        </p:nvSpPr>
        <p:spPr>
          <a:xfrm>
            <a:off x="2061964" y="42818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D464726-66D1-4300-AAE6-149CC82E077B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3852224" y="3640645"/>
            <a:ext cx="1060362" cy="746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F7939B4-6F59-4D18-A6F9-B768CF6BC6B2}"/>
              </a:ext>
            </a:extLst>
          </p:cNvPr>
          <p:cNvCxnSpPr>
            <a:cxnSpLocks/>
            <a:stCxn id="32" idx="3"/>
            <a:endCxn id="41" idx="7"/>
          </p:cNvCxnSpPr>
          <p:nvPr/>
        </p:nvCxnSpPr>
        <p:spPr>
          <a:xfrm flipH="1">
            <a:off x="2567940" y="4647002"/>
            <a:ext cx="1024358" cy="71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A93B743-B57F-4AD6-90D6-EAB79B717F30}"/>
              </a:ext>
            </a:extLst>
          </p:cNvPr>
          <p:cNvCxnSpPr>
            <a:cxnSpLocks/>
            <a:stCxn id="25" idx="4"/>
            <a:endCxn id="41" idx="0"/>
          </p:cNvCxnSpPr>
          <p:nvPr/>
        </p:nvCxnSpPr>
        <p:spPr>
          <a:xfrm>
            <a:off x="2404831" y="3653842"/>
            <a:ext cx="0" cy="164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86F85BC-A8D7-4CD1-BABB-8FC0C0CD32B1}"/>
              </a:ext>
            </a:extLst>
          </p:cNvPr>
          <p:cNvGrpSpPr/>
          <p:nvPr/>
        </p:nvGrpSpPr>
        <p:grpSpPr>
          <a:xfrm>
            <a:off x="3509592" y="5294385"/>
            <a:ext cx="461342" cy="476454"/>
            <a:chOff x="3829441" y="2820172"/>
            <a:chExt cx="360040" cy="371834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485287F-A45C-49E9-B68E-3B9FB885FB57}"/>
                </a:ext>
              </a:extLst>
            </p:cNvPr>
            <p:cNvSpPr/>
            <p:nvPr/>
          </p:nvSpPr>
          <p:spPr>
            <a:xfrm>
              <a:off x="3829441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2C6107E9-C6D1-4E88-8254-0D8742E2DB76}"/>
                </a:ext>
              </a:extLst>
            </p:cNvPr>
            <p:cNvSpPr/>
            <p:nvPr/>
          </p:nvSpPr>
          <p:spPr>
            <a:xfrm>
              <a:off x="3865445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>
                  <a:latin typeface="+mj-lt"/>
                </a:rPr>
                <a:t>F</a:t>
              </a:r>
            </a:p>
          </p:txBody>
        </p:sp>
      </p:grpSp>
      <p:cxnSp>
        <p:nvCxnSpPr>
          <p:cNvPr id="58" name="Conector: Curvo 57">
            <a:extLst>
              <a:ext uri="{FF2B5EF4-FFF2-40B4-BE49-F238E27FC236}">
                <a16:creationId xmlns:a16="http://schemas.microsoft.com/office/drawing/2014/main" id="{ADB57BD1-0F3C-4F29-85F8-E424602A2AD6}"/>
              </a:ext>
            </a:extLst>
          </p:cNvPr>
          <p:cNvCxnSpPr>
            <a:cxnSpLocks/>
          </p:cNvCxnSpPr>
          <p:nvPr/>
        </p:nvCxnSpPr>
        <p:spPr>
          <a:xfrm rot="1620000" flipV="1">
            <a:off x="3581750" y="4305283"/>
            <a:ext cx="101828" cy="245851"/>
          </a:xfrm>
          <a:prstGeom prst="curvedConnector4">
            <a:avLst>
              <a:gd name="adj1" fmla="val -180445"/>
              <a:gd name="adj2" fmla="val 1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9B44EF3-EFBB-4F32-8535-DB461757E2DD}"/>
              </a:ext>
            </a:extLst>
          </p:cNvPr>
          <p:cNvSpPr txBox="1"/>
          <p:nvPr/>
        </p:nvSpPr>
        <p:spPr>
          <a:xfrm>
            <a:off x="3562098" y="31247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18B7A30-107C-4424-A44E-A7619C569FB8}"/>
              </a:ext>
            </a:extLst>
          </p:cNvPr>
          <p:cNvSpPr txBox="1"/>
          <p:nvPr/>
        </p:nvSpPr>
        <p:spPr>
          <a:xfrm>
            <a:off x="2815686" y="4697438"/>
            <a:ext cx="3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74E9A4C-95F4-4C54-BF20-E232BAB8FBE3}"/>
              </a:ext>
            </a:extLst>
          </p:cNvPr>
          <p:cNvSpPr txBox="1"/>
          <p:nvPr/>
        </p:nvSpPr>
        <p:spPr>
          <a:xfrm>
            <a:off x="4164492" y="37042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F062D12-D3F9-4240-84AA-1CDCE034C94F}"/>
              </a:ext>
            </a:extLst>
          </p:cNvPr>
          <p:cNvSpPr txBox="1"/>
          <p:nvPr/>
        </p:nvSpPr>
        <p:spPr>
          <a:xfrm>
            <a:off x="2230656" y="60007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54203FD-915D-49AA-8E63-53B89B300419}"/>
              </a:ext>
            </a:extLst>
          </p:cNvPr>
          <p:cNvSpPr txBox="1"/>
          <p:nvPr/>
        </p:nvSpPr>
        <p:spPr>
          <a:xfrm>
            <a:off x="5324907" y="53491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latin typeface="Consolas" panose="020B0609020204030204" pitchFamily="49" charset="0"/>
              </a:rPr>
              <a:t>a*b+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F71FCB74-E764-4874-B3FE-1102B4A4CCD3}"/>
              </a:ext>
            </a:extLst>
          </p:cNvPr>
          <p:cNvSpPr txBox="1"/>
          <p:nvPr/>
        </p:nvSpPr>
        <p:spPr>
          <a:xfrm>
            <a:off x="1448328" y="53072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latin typeface="Consolas" panose="020B0609020204030204" pitchFamily="49" charset="0"/>
              </a:rPr>
              <a:t>a*b+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FBCD455-1079-46D7-BC51-A8ACC1A3BFC4}"/>
              </a:ext>
            </a:extLst>
          </p:cNvPr>
          <p:cNvSpPr txBox="1"/>
          <p:nvPr/>
        </p:nvSpPr>
        <p:spPr>
          <a:xfrm>
            <a:off x="3427640" y="58007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>
                <a:latin typeface="Consolas" panose="020B0609020204030204" pitchFamily="49" charset="0"/>
              </a:rPr>
              <a:t>abb</a:t>
            </a:r>
            <a:endParaRPr lang="pt-BR" b="1" i="1" dirty="0">
              <a:latin typeface="Consolas" panose="020B0609020204030204" pitchFamily="49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1115655-2CD0-472D-B3AC-4F16B85E445B}"/>
              </a:ext>
            </a:extLst>
          </p:cNvPr>
          <p:cNvSpPr txBox="1"/>
          <p:nvPr/>
        </p:nvSpPr>
        <p:spPr>
          <a:xfrm>
            <a:off x="5324907" y="32634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5C67B29-74BC-48C4-869A-9D1E6DE5C25E}"/>
              </a:ext>
            </a:extLst>
          </p:cNvPr>
          <p:cNvCxnSpPr>
            <a:cxnSpLocks/>
          </p:cNvCxnSpPr>
          <p:nvPr/>
        </p:nvCxnSpPr>
        <p:spPr>
          <a:xfrm>
            <a:off x="1538880" y="3463306"/>
            <a:ext cx="667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5A5C1320-9756-4467-9BFF-8376569B8094}"/>
              </a:ext>
            </a:extLst>
          </p:cNvPr>
          <p:cNvSpPr txBox="1"/>
          <p:nvPr/>
        </p:nvSpPr>
        <p:spPr>
          <a:xfrm>
            <a:off x="1511506" y="315552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início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910F10C-4691-4073-9658-1559F070340E}"/>
              </a:ext>
            </a:extLst>
          </p:cNvPr>
          <p:cNvSpPr txBox="1"/>
          <p:nvPr/>
        </p:nvSpPr>
        <p:spPr>
          <a:xfrm>
            <a:off x="6566045" y="5030287"/>
            <a:ext cx="431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	{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ação A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para padrão p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 err="1">
                <a:latin typeface="Consolas" panose="020B0609020204030204" pitchFamily="49" charset="0"/>
              </a:rPr>
              <a:t>abb</a:t>
            </a:r>
            <a:r>
              <a:rPr lang="pt-BR" dirty="0">
                <a:latin typeface="Consolas" panose="020B0609020204030204" pitchFamily="49" charset="0"/>
              </a:rPr>
              <a:t>	{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ação A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para padrão p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a*b</a:t>
            </a:r>
            <a:r>
              <a:rPr lang="pt-BR" dirty="0"/>
              <a:t>+</a:t>
            </a:r>
            <a:r>
              <a:rPr lang="pt-BR" dirty="0">
                <a:latin typeface="Consolas" panose="020B0609020204030204" pitchFamily="49" charset="0"/>
              </a:rPr>
              <a:t>	{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ação A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para padrão p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E1D9973-8D58-4C86-8DFF-5C2532707F84}"/>
              </a:ext>
            </a:extLst>
          </p:cNvPr>
          <p:cNvGrpSpPr/>
          <p:nvPr/>
        </p:nvGrpSpPr>
        <p:grpSpPr>
          <a:xfrm>
            <a:off x="11594275" y="6381328"/>
            <a:ext cx="617266" cy="504056"/>
            <a:chOff x="11582400" y="6381328"/>
            <a:chExt cx="617266" cy="504056"/>
          </a:xfrm>
        </p:grpSpPr>
        <p:sp>
          <p:nvSpPr>
            <p:cNvPr id="51" name="Triângulo isósceles 6">
              <a:extLst>
                <a:ext uri="{FF2B5EF4-FFF2-40B4-BE49-F238E27FC236}">
                  <a16:creationId xmlns:a16="http://schemas.microsoft.com/office/drawing/2014/main" id="{B71EAA71-81EA-4FBD-B2C9-8CDB9B2F8A5D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4D6BC13-3864-4D8B-8768-25CA1F8E0210}"/>
                </a:ext>
              </a:extLst>
            </p:cNvPr>
            <p:cNvSpPr/>
            <p:nvPr/>
          </p:nvSpPr>
          <p:spPr>
            <a:xfrm>
              <a:off x="11808382" y="6577607"/>
              <a:ext cx="391284" cy="307777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59417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2BF84-B5F6-42F6-A009-7A75B942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F79BC-E847-4EDF-8CD2-12DFF4EE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simulação do DFA </a:t>
            </a:r>
            <a:r>
              <a:rPr lang="pt-BR" dirty="0"/>
              <a:t>segue os passos:</a:t>
            </a:r>
          </a:p>
          <a:p>
            <a:pPr lvl="1"/>
            <a:r>
              <a:rPr lang="pt-BR" dirty="0"/>
              <a:t>O DFA é percorrido até um ponto em que não exista estado seguinte</a:t>
            </a:r>
          </a:p>
          <a:p>
            <a:pPr lvl="1"/>
            <a:r>
              <a:rPr lang="pt-BR" dirty="0"/>
              <a:t>Recua-se na sequência de estados até encontrar um estado final</a:t>
            </a:r>
          </a:p>
          <a:p>
            <a:pPr lvl="1"/>
            <a:r>
              <a:rPr lang="pt-BR" dirty="0"/>
              <a:t>Realiza-se a ação associada ao padrão desse estado</a:t>
            </a:r>
          </a:p>
          <a:p>
            <a:pPr lvl="1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1B5A11-BDDE-41F2-8983-2A6DDCF8A516}"/>
              </a:ext>
            </a:extLst>
          </p:cNvPr>
          <p:cNvSpPr txBox="1"/>
          <p:nvPr/>
        </p:nvSpPr>
        <p:spPr>
          <a:xfrm>
            <a:off x="1845940" y="429308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i="1" dirty="0" err="1">
                <a:solidFill>
                  <a:srgbClr val="FF4343"/>
                </a:solidFill>
                <a:latin typeface="Consolas" panose="020B0609020204030204" pitchFamily="49" charset="0"/>
              </a:rPr>
              <a:t>abba</a:t>
            </a:r>
            <a:endParaRPr lang="pt-BR" i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72E3C4-7EBF-4922-A647-C3881F976EE9}"/>
              </a:ext>
            </a:extLst>
          </p:cNvPr>
          <p:cNvGrpSpPr/>
          <p:nvPr/>
        </p:nvGrpSpPr>
        <p:grpSpPr>
          <a:xfrm>
            <a:off x="6002005" y="3716464"/>
            <a:ext cx="4567794" cy="2682836"/>
            <a:chOff x="6002005" y="3716464"/>
            <a:chExt cx="4567794" cy="2682836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32AFAFB-9890-43C8-AB9E-25CBF1C93B36}"/>
                </a:ext>
              </a:extLst>
            </p:cNvPr>
            <p:cNvSpPr/>
            <p:nvPr/>
          </p:nvSpPr>
          <p:spPr>
            <a:xfrm>
              <a:off x="8131922" y="476891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BFD7C714-5849-4ADF-8E7F-BEE9778F5E89}"/>
                </a:ext>
              </a:extLst>
            </p:cNvPr>
            <p:cNvCxnSpPr>
              <a:cxnSpLocks/>
              <a:stCxn id="23" idx="2"/>
              <a:endCxn id="44" idx="6"/>
            </p:cNvCxnSpPr>
            <p:nvPr/>
          </p:nvCxnSpPr>
          <p:spPr>
            <a:xfrm flipH="1">
              <a:off x="8473960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75D3B38-ED6A-4DF9-B5AD-41943BA2A622}"/>
                </a:ext>
              </a:extLst>
            </p:cNvPr>
            <p:cNvSpPr txBox="1"/>
            <p:nvPr/>
          </p:nvSpPr>
          <p:spPr>
            <a:xfrm>
              <a:off x="8834654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8F904010-5836-4AE3-A4C4-54D3BDD805E5}"/>
                </a:ext>
              </a:extLst>
            </p:cNvPr>
            <p:cNvGrpSpPr/>
            <p:nvPr/>
          </p:nvGrpSpPr>
          <p:grpSpPr>
            <a:xfrm>
              <a:off x="6778488" y="5466818"/>
              <a:ext cx="360040" cy="371834"/>
              <a:chOff x="3829441" y="2820172"/>
              <a:chExt cx="360040" cy="371834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6205CAF0-F745-4E69-8EDD-EE97E36889DD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0C2494C1-17DF-4EE0-8374-4CBE1018829D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C</a:t>
                </a:r>
              </a:p>
            </p:txBody>
          </p:sp>
        </p:grp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69ADE02A-3EB6-425E-AFC7-F8D8AE4249D1}"/>
                </a:ext>
              </a:extLst>
            </p:cNvPr>
            <p:cNvCxnSpPr>
              <a:cxnSpLocks/>
              <a:stCxn id="44" idx="2"/>
              <a:endCxn id="41" idx="6"/>
            </p:cNvCxnSpPr>
            <p:nvPr/>
          </p:nvCxnSpPr>
          <p:spPr>
            <a:xfrm flipH="1">
              <a:off x="7138528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214C020E-C29F-4AE6-9267-212C04B7CC75}"/>
                </a:ext>
              </a:extLst>
            </p:cNvPr>
            <p:cNvSpPr txBox="1"/>
            <p:nvPr/>
          </p:nvSpPr>
          <p:spPr>
            <a:xfrm>
              <a:off x="9656145" y="468985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8D1CF73-528D-4D3A-A1DE-225FEDAC8EDE}"/>
                </a:ext>
              </a:extLst>
            </p:cNvPr>
            <p:cNvSpPr/>
            <p:nvPr/>
          </p:nvSpPr>
          <p:spPr>
            <a:xfrm>
              <a:off x="6814492" y="400507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A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7D09E855-5D9E-4BA4-80A2-3A36586E7CB6}"/>
                </a:ext>
              </a:extLst>
            </p:cNvPr>
            <p:cNvCxnSpPr>
              <a:cxnSpLocks/>
              <a:stCxn id="25" idx="6"/>
              <a:endCxn id="29" idx="2"/>
            </p:cNvCxnSpPr>
            <p:nvPr/>
          </p:nvCxnSpPr>
          <p:spPr>
            <a:xfrm>
              <a:off x="7102524" y="4149080"/>
              <a:ext cx="23468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533AD853-C8C4-4041-8123-F05FF2CA3E11}"/>
                </a:ext>
              </a:extLst>
            </p:cNvPr>
            <p:cNvGrpSpPr/>
            <p:nvPr/>
          </p:nvGrpSpPr>
          <p:grpSpPr>
            <a:xfrm>
              <a:off x="9449352" y="3963163"/>
              <a:ext cx="360040" cy="371834"/>
              <a:chOff x="3829441" y="2820172"/>
              <a:chExt cx="360040" cy="371834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878C200D-8DD4-4848-A77A-947013E1038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189D7761-AA32-4795-931A-4EA872A6077B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303B0706-5E7A-4266-AEE1-933B6F09CE37}"/>
                </a:ext>
              </a:extLst>
            </p:cNvPr>
            <p:cNvGrpSpPr/>
            <p:nvPr/>
          </p:nvGrpSpPr>
          <p:grpSpPr>
            <a:xfrm>
              <a:off x="9449352" y="5466818"/>
              <a:ext cx="360040" cy="371834"/>
              <a:chOff x="1552004" y="2820172"/>
              <a:chExt cx="360040" cy="371834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07A93BB8-5037-4190-AA39-5F4D734FA4E3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A068A2DB-35FA-42EB-9641-9BF5A5594FA4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3805A28-106C-4829-AD72-57529DAA9141}"/>
                </a:ext>
              </a:extLst>
            </p:cNvPr>
            <p:cNvCxnSpPr>
              <a:cxnSpLocks/>
              <a:stCxn id="29" idx="4"/>
              <a:endCxn id="23" idx="0"/>
            </p:cNvCxnSpPr>
            <p:nvPr/>
          </p:nvCxnSpPr>
          <p:spPr>
            <a:xfrm>
              <a:off x="9629372" y="4334997"/>
              <a:ext cx="0" cy="113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3692AC7-19D0-4EA0-AABF-DBC2A3198469}"/>
                </a:ext>
              </a:extLst>
            </p:cNvPr>
            <p:cNvSpPr txBox="1"/>
            <p:nvPr/>
          </p:nvSpPr>
          <p:spPr>
            <a:xfrm>
              <a:off x="7526595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19" name="Conector: Curvo 18">
              <a:extLst>
                <a:ext uri="{FF2B5EF4-FFF2-40B4-BE49-F238E27FC236}">
                  <a16:creationId xmlns:a16="http://schemas.microsoft.com/office/drawing/2014/main" id="{625571DE-A5F5-4E85-B9F6-49D236AFE3F2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6900115" y="5660364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3781D4D-5EA6-4194-9817-55156C8E638E}"/>
                </a:ext>
              </a:extLst>
            </p:cNvPr>
            <p:cNvSpPr txBox="1"/>
            <p:nvPr/>
          </p:nvSpPr>
          <p:spPr>
            <a:xfrm>
              <a:off x="7806894" y="442395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A10FD26-2773-4583-829E-696A89654757}"/>
                </a:ext>
              </a:extLst>
            </p:cNvPr>
            <p:cNvSpPr txBox="1"/>
            <p:nvPr/>
          </p:nvSpPr>
          <p:spPr>
            <a:xfrm>
              <a:off x="6615641" y="463457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2D464726-66D1-4300-AAE6-149CC82E077B}"/>
                </a:ext>
              </a:extLst>
            </p:cNvPr>
            <p:cNvCxnSpPr>
              <a:cxnSpLocks/>
              <a:stCxn id="29" idx="3"/>
              <a:endCxn id="32" idx="7"/>
            </p:cNvCxnSpPr>
            <p:nvPr/>
          </p:nvCxnSpPr>
          <p:spPr>
            <a:xfrm flipH="1">
              <a:off x="8377773" y="4280543"/>
              <a:ext cx="1124306" cy="530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F7939B4-6F59-4D18-A6F9-B768CF6BC6B2}"/>
                </a:ext>
              </a:extLst>
            </p:cNvPr>
            <p:cNvCxnSpPr>
              <a:cxnSpLocks/>
              <a:stCxn id="32" idx="3"/>
              <a:endCxn id="41" idx="7"/>
            </p:cNvCxnSpPr>
            <p:nvPr/>
          </p:nvCxnSpPr>
          <p:spPr>
            <a:xfrm flipH="1">
              <a:off x="7085801" y="5014748"/>
              <a:ext cx="1088302" cy="50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A93B743-B57F-4AD6-90D6-EAB79B717F30}"/>
                </a:ext>
              </a:extLst>
            </p:cNvPr>
            <p:cNvCxnSpPr>
              <a:cxnSpLocks/>
              <a:stCxn id="25" idx="4"/>
              <a:endCxn id="41" idx="0"/>
            </p:cNvCxnSpPr>
            <p:nvPr/>
          </p:nvCxnSpPr>
          <p:spPr>
            <a:xfrm>
              <a:off x="6958508" y="4293086"/>
              <a:ext cx="0" cy="1173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386F85BC-A8D7-4CD1-BABB-8FC0C0CD32B1}"/>
                </a:ext>
              </a:extLst>
            </p:cNvPr>
            <p:cNvGrpSpPr/>
            <p:nvPr/>
          </p:nvGrpSpPr>
          <p:grpSpPr>
            <a:xfrm>
              <a:off x="8113920" y="5466818"/>
              <a:ext cx="360040" cy="371834"/>
              <a:chOff x="3829441" y="2820172"/>
              <a:chExt cx="360040" cy="371834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485287F-A45C-49E9-B68E-3B9FB885FB5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2C6107E9-C6D1-4E88-8254-0D8742E2DB76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F</a:t>
                </a:r>
              </a:p>
            </p:txBody>
          </p:sp>
        </p:grpSp>
        <p:cxnSp>
          <p:nvCxnSpPr>
            <p:cNvPr id="58" name="Conector: Curvo 57">
              <a:extLst>
                <a:ext uri="{FF2B5EF4-FFF2-40B4-BE49-F238E27FC236}">
                  <a16:creationId xmlns:a16="http://schemas.microsoft.com/office/drawing/2014/main" id="{ADB57BD1-0F3C-4F29-85F8-E424602A2AD6}"/>
                </a:ext>
              </a:extLst>
            </p:cNvPr>
            <p:cNvCxnSpPr>
              <a:cxnSpLocks/>
            </p:cNvCxnSpPr>
            <p:nvPr/>
          </p:nvCxnSpPr>
          <p:spPr>
            <a:xfrm rot="1620000" flipV="1">
              <a:off x="8174839" y="4729350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49B44EF3-EFBB-4F32-8535-DB461757E2DD}"/>
                </a:ext>
              </a:extLst>
            </p:cNvPr>
            <p:cNvSpPr txBox="1"/>
            <p:nvPr/>
          </p:nvSpPr>
          <p:spPr>
            <a:xfrm>
              <a:off x="8117877" y="383503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A18B7A30-107C-4424-A44E-A7619C569FB8}"/>
                </a:ext>
              </a:extLst>
            </p:cNvPr>
            <p:cNvSpPr txBox="1"/>
            <p:nvPr/>
          </p:nvSpPr>
          <p:spPr>
            <a:xfrm>
              <a:off x="7369363" y="4990677"/>
              <a:ext cx="314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774E9A4C-95F4-4C54-BF20-E232BAB8FBE3}"/>
                </a:ext>
              </a:extLst>
            </p:cNvPr>
            <p:cNvSpPr txBox="1"/>
            <p:nvPr/>
          </p:nvSpPr>
          <p:spPr>
            <a:xfrm>
              <a:off x="8738839" y="42546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FF062D12-D3F9-4240-84AA-1CDCE034C94F}"/>
                </a:ext>
              </a:extLst>
            </p:cNvPr>
            <p:cNvSpPr txBox="1"/>
            <p:nvPr/>
          </p:nvSpPr>
          <p:spPr>
            <a:xfrm>
              <a:off x="6791671" y="606074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754203FD-915D-49AA-8E63-53B89B300419}"/>
                </a:ext>
              </a:extLst>
            </p:cNvPr>
            <p:cNvSpPr txBox="1"/>
            <p:nvPr/>
          </p:nvSpPr>
          <p:spPr>
            <a:xfrm>
              <a:off x="9878584" y="54693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71FCB74-E764-4874-B3FE-1102B4A4CCD3}"/>
                </a:ext>
              </a:extLst>
            </p:cNvPr>
            <p:cNvSpPr txBox="1"/>
            <p:nvPr/>
          </p:nvSpPr>
          <p:spPr>
            <a:xfrm>
              <a:off x="6002005" y="5427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9FBCD455-1079-46D7-BC51-A8ACC1A3BFC4}"/>
                </a:ext>
              </a:extLst>
            </p:cNvPr>
            <p:cNvSpPr txBox="1"/>
            <p:nvPr/>
          </p:nvSpPr>
          <p:spPr>
            <a:xfrm>
              <a:off x="7988835" y="590493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 err="1">
                  <a:latin typeface="Consolas" panose="020B0609020204030204" pitchFamily="49" charset="0"/>
                </a:rPr>
                <a:t>abb</a:t>
              </a:r>
              <a:endParaRPr lang="pt-BR" b="1" i="1" dirty="0">
                <a:latin typeface="Consolas" panose="020B0609020204030204" pitchFamily="49" charset="0"/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1115655-2CD0-472D-B3AC-4F16B85E445B}"/>
                </a:ext>
              </a:extLst>
            </p:cNvPr>
            <p:cNvSpPr txBox="1"/>
            <p:nvPr/>
          </p:nvSpPr>
          <p:spPr>
            <a:xfrm>
              <a:off x="9878584" y="37164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9FE6FC6F-25BA-45A6-AC7B-DDD2A9D8D495}"/>
                </a:ext>
              </a:extLst>
            </p:cNvPr>
            <p:cNvCxnSpPr>
              <a:cxnSpLocks/>
            </p:cNvCxnSpPr>
            <p:nvPr/>
          </p:nvCxnSpPr>
          <p:spPr>
            <a:xfrm>
              <a:off x="6134590" y="4155369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A4EC55B-4A23-4E30-8DDD-467817F8BED5}"/>
                </a:ext>
              </a:extLst>
            </p:cNvPr>
            <p:cNvSpPr txBox="1"/>
            <p:nvPr/>
          </p:nvSpPr>
          <p:spPr>
            <a:xfrm>
              <a:off x="6083620" y="3835031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0F241C9E-8FF1-45EF-AF22-FB769EBC6264}"/>
              </a:ext>
            </a:extLst>
          </p:cNvPr>
          <p:cNvSpPr/>
          <p:nvPr/>
        </p:nvSpPr>
        <p:spPr>
          <a:xfrm>
            <a:off x="1917948" y="5029393"/>
            <a:ext cx="288032" cy="288012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>
                <a:latin typeface="+mj-lt"/>
              </a:rPr>
              <a:t>A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B1FD9436-F652-4C74-ABB5-A26518914FB4}"/>
              </a:ext>
            </a:extLst>
          </p:cNvPr>
          <p:cNvGrpSpPr/>
          <p:nvPr/>
        </p:nvGrpSpPr>
        <p:grpSpPr>
          <a:xfrm>
            <a:off x="2686033" y="4987482"/>
            <a:ext cx="360040" cy="371834"/>
            <a:chOff x="3829441" y="2820172"/>
            <a:chExt cx="360040" cy="371834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0728203D-9DDD-48A0-A16A-A68B61326769}"/>
                </a:ext>
              </a:extLst>
            </p:cNvPr>
            <p:cNvSpPr/>
            <p:nvPr/>
          </p:nvSpPr>
          <p:spPr>
            <a:xfrm>
              <a:off x="3829441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EA17C68C-F91C-4D09-B29B-5B3AC680A38B}"/>
                </a:ext>
              </a:extLst>
            </p:cNvPr>
            <p:cNvSpPr/>
            <p:nvPr/>
          </p:nvSpPr>
          <p:spPr>
            <a:xfrm>
              <a:off x="3865445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B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F01F0109-3F17-40FA-B57F-CBD3A36B8063}"/>
              </a:ext>
            </a:extLst>
          </p:cNvPr>
          <p:cNvGrpSpPr/>
          <p:nvPr/>
        </p:nvGrpSpPr>
        <p:grpSpPr>
          <a:xfrm>
            <a:off x="3526126" y="4987482"/>
            <a:ext cx="360040" cy="371834"/>
            <a:chOff x="1552004" y="2820172"/>
            <a:chExt cx="360040" cy="371834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0E150458-EC63-4266-86A9-B9A90A98AD61}"/>
                </a:ext>
              </a:extLst>
            </p:cNvPr>
            <p:cNvSpPr/>
            <p:nvPr/>
          </p:nvSpPr>
          <p:spPr>
            <a:xfrm>
              <a:off x="1552004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C3ADF7D-CA18-47DD-A6B4-4B31A9441C15}"/>
                </a:ext>
              </a:extLst>
            </p:cNvPr>
            <p:cNvSpPr/>
            <p:nvPr/>
          </p:nvSpPr>
          <p:spPr>
            <a:xfrm>
              <a:off x="1588008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E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058121D7-D73D-40F3-832D-E11E80E1C757}"/>
              </a:ext>
            </a:extLst>
          </p:cNvPr>
          <p:cNvGrpSpPr/>
          <p:nvPr/>
        </p:nvGrpSpPr>
        <p:grpSpPr>
          <a:xfrm>
            <a:off x="4366220" y="4987482"/>
            <a:ext cx="360040" cy="371834"/>
            <a:chOff x="3829441" y="2820172"/>
            <a:chExt cx="360040" cy="371834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2C7406B-802F-4276-863E-A84D674FADA7}"/>
                </a:ext>
              </a:extLst>
            </p:cNvPr>
            <p:cNvSpPr/>
            <p:nvPr/>
          </p:nvSpPr>
          <p:spPr>
            <a:xfrm>
              <a:off x="3829441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A787E43D-5AF8-4D0A-9C88-666D6CB666BE}"/>
                </a:ext>
              </a:extLst>
            </p:cNvPr>
            <p:cNvSpPr/>
            <p:nvPr/>
          </p:nvSpPr>
          <p:spPr>
            <a:xfrm>
              <a:off x="3865445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F</a:t>
              </a:r>
            </a:p>
          </p:txBody>
        </p:sp>
      </p:grp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8CC31A0-81B8-46D4-A6BB-7EE883F0F4B9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2205980" y="5173399"/>
            <a:ext cx="480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478C333-1C2D-4475-8260-3096050B59D9}"/>
              </a:ext>
            </a:extLst>
          </p:cNvPr>
          <p:cNvCxnSpPr>
            <a:cxnSpLocks/>
            <a:stCxn id="51" idx="6"/>
            <a:endCxn id="54" idx="2"/>
          </p:cNvCxnSpPr>
          <p:nvPr/>
        </p:nvCxnSpPr>
        <p:spPr>
          <a:xfrm>
            <a:off x="3046073" y="5173399"/>
            <a:ext cx="480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8BA1E3D-654D-45D7-9D78-DBF2435EA149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>
            <a:off x="3886166" y="5173399"/>
            <a:ext cx="480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652E8F64-47CD-45A4-B46B-874FB03E88BA}"/>
              </a:ext>
            </a:extLst>
          </p:cNvPr>
          <p:cNvSpPr/>
          <p:nvPr/>
        </p:nvSpPr>
        <p:spPr>
          <a:xfrm>
            <a:off x="2290354" y="482039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F2655CD-26A6-44C9-89AF-A266AF0A58A6}"/>
              </a:ext>
            </a:extLst>
          </p:cNvPr>
          <p:cNvSpPr/>
          <p:nvPr/>
        </p:nvSpPr>
        <p:spPr>
          <a:xfrm>
            <a:off x="3128420" y="48300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endParaRPr lang="pt-BR" dirty="0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5A2FD2B-FE8C-47B9-BCD8-5B3BA4EF50F5}"/>
              </a:ext>
            </a:extLst>
          </p:cNvPr>
          <p:cNvSpPr/>
          <p:nvPr/>
        </p:nvSpPr>
        <p:spPr>
          <a:xfrm>
            <a:off x="3964717" y="484373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endParaRPr lang="pt-BR" dirty="0"/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F7144D94-12C0-49CE-8663-35ED23FE27F0}"/>
              </a:ext>
            </a:extLst>
          </p:cNvPr>
          <p:cNvCxnSpPr>
            <a:cxnSpLocks/>
          </p:cNvCxnSpPr>
          <p:nvPr/>
        </p:nvCxnSpPr>
        <p:spPr>
          <a:xfrm>
            <a:off x="4733730" y="5173399"/>
            <a:ext cx="480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CFC59696-AD20-4DEE-8E0B-F60737284266}"/>
              </a:ext>
            </a:extLst>
          </p:cNvPr>
          <p:cNvSpPr/>
          <p:nvPr/>
        </p:nvSpPr>
        <p:spPr>
          <a:xfrm>
            <a:off x="4812281" y="484373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07D85F6-45DE-4096-8EE8-A02E7BB0010F}"/>
              </a:ext>
            </a:extLst>
          </p:cNvPr>
          <p:cNvSpPr txBox="1"/>
          <p:nvPr/>
        </p:nvSpPr>
        <p:spPr>
          <a:xfrm>
            <a:off x="5187942" y="498873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A2E325D-784D-4DA1-875F-2D837D85F0E3}"/>
              </a:ext>
            </a:extLst>
          </p:cNvPr>
          <p:cNvSpPr txBox="1"/>
          <p:nvPr/>
        </p:nvSpPr>
        <p:spPr>
          <a:xfrm>
            <a:off x="4276021" y="53586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>
                <a:latin typeface="Consolas" panose="020B0609020204030204" pitchFamily="49" charset="0"/>
              </a:rPr>
              <a:t>abb</a:t>
            </a:r>
            <a:endParaRPr lang="pt-BR" b="1" i="1" dirty="0">
              <a:latin typeface="Consolas" panose="020B0609020204030204" pitchFamily="49" charset="0"/>
            </a:endParaRP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4E4658C5-8502-4097-9C9E-12C6FCC979A2}"/>
              </a:ext>
            </a:extLst>
          </p:cNvPr>
          <p:cNvSpPr/>
          <p:nvPr/>
        </p:nvSpPr>
        <p:spPr>
          <a:xfrm>
            <a:off x="1921508" y="5694646"/>
            <a:ext cx="288032" cy="288012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>
                <a:latin typeface="+mj-lt"/>
              </a:rPr>
              <a:t>A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DADA952-6C82-4D2E-8C5F-13CFCCA8A576}"/>
              </a:ext>
            </a:extLst>
          </p:cNvPr>
          <p:cNvGrpSpPr/>
          <p:nvPr/>
        </p:nvGrpSpPr>
        <p:grpSpPr>
          <a:xfrm>
            <a:off x="2689593" y="5652735"/>
            <a:ext cx="360040" cy="371834"/>
            <a:chOff x="3829441" y="2820172"/>
            <a:chExt cx="360040" cy="371834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025EC443-5F60-496E-9691-94CE7D21C83F}"/>
                </a:ext>
              </a:extLst>
            </p:cNvPr>
            <p:cNvSpPr/>
            <p:nvPr/>
          </p:nvSpPr>
          <p:spPr>
            <a:xfrm>
              <a:off x="3829441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39CD5E2E-2943-48CB-A184-EC8FF131488F}"/>
                </a:ext>
              </a:extLst>
            </p:cNvPr>
            <p:cNvSpPr/>
            <p:nvPr/>
          </p:nvSpPr>
          <p:spPr>
            <a:xfrm>
              <a:off x="3865445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B</a:t>
              </a:r>
            </a:p>
          </p:txBody>
        </p:sp>
      </p:grp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56EB9A5C-155A-4E1A-96D4-BBB069AA00BF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>
            <a:off x="2209540" y="5838652"/>
            <a:ext cx="480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37E452A5-F1A1-4224-8435-705A097E857C}"/>
              </a:ext>
            </a:extLst>
          </p:cNvPr>
          <p:cNvSpPr/>
          <p:nvPr/>
        </p:nvSpPr>
        <p:spPr>
          <a:xfrm>
            <a:off x="2293914" y="54856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endParaRPr lang="pt-BR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5031852E-60BD-49FB-A237-1AFCFC3F88CD}"/>
              </a:ext>
            </a:extLst>
          </p:cNvPr>
          <p:cNvSpPr txBox="1"/>
          <p:nvPr/>
        </p:nvSpPr>
        <p:spPr>
          <a:xfrm>
            <a:off x="2710401" y="60245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latin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7905022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83DC4-C7C9-47FE-9714-906EA53A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14E87-0CD9-4620-9CD8-C2D33061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 menor o número de estados no DFA, melhor</a:t>
            </a:r>
          </a:p>
          <a:p>
            <a:pPr lvl="1"/>
            <a:r>
              <a:rPr lang="pt-BR" dirty="0"/>
              <a:t>DFA é armazenado em uma tabela</a:t>
            </a:r>
          </a:p>
          <a:p>
            <a:pPr lvl="1"/>
            <a:r>
              <a:rPr lang="pt-BR" dirty="0"/>
              <a:t>Cada estado requer uma entrada para cada símbolo do alfabeto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96965AD-9EFF-4FD7-A4FE-AC535C33D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06606"/>
              </p:ext>
            </p:extLst>
          </p:nvPr>
        </p:nvGraphicFramePr>
        <p:xfrm>
          <a:off x="1397693" y="3720056"/>
          <a:ext cx="4176465" cy="227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92155">
                  <a:extLst>
                    <a:ext uri="{9D8B030D-6E8A-4147-A177-3AD203B41FA5}">
                      <a16:colId xmlns:a16="http://schemas.microsoft.com/office/drawing/2014/main" val="1746136712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1193862180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345393597"/>
                    </a:ext>
                  </a:extLst>
                </a:gridCol>
              </a:tblGrid>
              <a:tr h="16801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Estado</a:t>
                      </a:r>
                    </a:p>
                  </a:txBody>
                  <a:tcPr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973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037003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2890218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5473891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6072047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8875400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577190877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0E553A89-E6C5-48EC-A675-A4B5278761D3}"/>
              </a:ext>
            </a:extLst>
          </p:cNvPr>
          <p:cNvGrpSpPr/>
          <p:nvPr/>
        </p:nvGrpSpPr>
        <p:grpSpPr>
          <a:xfrm>
            <a:off x="6286692" y="3589564"/>
            <a:ext cx="4567794" cy="2682836"/>
            <a:chOff x="6002005" y="3716464"/>
            <a:chExt cx="4567794" cy="2682836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D665AAC-210E-4D44-8E42-42E41A516F00}"/>
                </a:ext>
              </a:extLst>
            </p:cNvPr>
            <p:cNvSpPr/>
            <p:nvPr/>
          </p:nvSpPr>
          <p:spPr>
            <a:xfrm>
              <a:off x="8131922" y="476891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056B59F-F3F5-4B20-A166-EA86778149A7}"/>
                </a:ext>
              </a:extLst>
            </p:cNvPr>
            <p:cNvCxnSpPr>
              <a:cxnSpLocks/>
              <a:stCxn id="38" idx="2"/>
              <a:endCxn id="36" idx="6"/>
            </p:cNvCxnSpPr>
            <p:nvPr/>
          </p:nvCxnSpPr>
          <p:spPr>
            <a:xfrm flipH="1">
              <a:off x="8473960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F602491-B752-4B1F-8F0D-D5E821B4E78D}"/>
                </a:ext>
              </a:extLst>
            </p:cNvPr>
            <p:cNvSpPr txBox="1"/>
            <p:nvPr/>
          </p:nvSpPr>
          <p:spPr>
            <a:xfrm>
              <a:off x="8834654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5F139128-3506-4FBB-85FB-9BB6AAEF4E14}"/>
                </a:ext>
              </a:extLst>
            </p:cNvPr>
            <p:cNvGrpSpPr/>
            <p:nvPr/>
          </p:nvGrpSpPr>
          <p:grpSpPr>
            <a:xfrm>
              <a:off x="6778488" y="5466818"/>
              <a:ext cx="360040" cy="371834"/>
              <a:chOff x="3829441" y="2820172"/>
              <a:chExt cx="360040" cy="371834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90DB8EDA-6621-4230-BDDF-62146D8E81D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7D448F5D-F9A5-469B-873B-23D23CEE095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C</a:t>
                </a:r>
              </a:p>
            </p:txBody>
          </p:sp>
        </p:grp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C3D75C64-1CEB-4E83-9FA3-E74A3718A667}"/>
                </a:ext>
              </a:extLst>
            </p:cNvPr>
            <p:cNvCxnSpPr>
              <a:cxnSpLocks/>
              <a:stCxn id="36" idx="2"/>
              <a:endCxn id="42" idx="6"/>
            </p:cNvCxnSpPr>
            <p:nvPr/>
          </p:nvCxnSpPr>
          <p:spPr>
            <a:xfrm flipH="1">
              <a:off x="7138528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9034AEF-431C-467B-B15A-9CAC637D2C74}"/>
                </a:ext>
              </a:extLst>
            </p:cNvPr>
            <p:cNvSpPr txBox="1"/>
            <p:nvPr/>
          </p:nvSpPr>
          <p:spPr>
            <a:xfrm>
              <a:off x="9656145" y="468985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A34440C-B44C-46D0-AD3E-68E0B80E8783}"/>
                </a:ext>
              </a:extLst>
            </p:cNvPr>
            <p:cNvSpPr/>
            <p:nvPr/>
          </p:nvSpPr>
          <p:spPr>
            <a:xfrm>
              <a:off x="6814492" y="400507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A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70AC8A66-D043-432C-9B40-3FEE6C6C1786}"/>
                </a:ext>
              </a:extLst>
            </p:cNvPr>
            <p:cNvCxnSpPr>
              <a:cxnSpLocks/>
              <a:stCxn id="12" idx="6"/>
              <a:endCxn id="40" idx="2"/>
            </p:cNvCxnSpPr>
            <p:nvPr/>
          </p:nvCxnSpPr>
          <p:spPr>
            <a:xfrm>
              <a:off x="7102524" y="4149080"/>
              <a:ext cx="23468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B4862A4-99CF-4325-AD42-0B863906DFD9}"/>
                </a:ext>
              </a:extLst>
            </p:cNvPr>
            <p:cNvGrpSpPr/>
            <p:nvPr/>
          </p:nvGrpSpPr>
          <p:grpSpPr>
            <a:xfrm>
              <a:off x="9449352" y="3963163"/>
              <a:ext cx="360040" cy="371834"/>
              <a:chOff x="3829441" y="2820172"/>
              <a:chExt cx="360040" cy="371834"/>
            </a:xfrm>
          </p:grpSpPr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CA06912A-F432-4205-94AF-439A085CEC2D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AA8B6E40-118B-4F48-8877-6CD1C073C5E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B9A2A185-7506-4595-AD35-90DDACB0BCEF}"/>
                </a:ext>
              </a:extLst>
            </p:cNvPr>
            <p:cNvGrpSpPr/>
            <p:nvPr/>
          </p:nvGrpSpPr>
          <p:grpSpPr>
            <a:xfrm>
              <a:off x="9449352" y="5466818"/>
              <a:ext cx="360040" cy="371834"/>
              <a:chOff x="1552004" y="2820172"/>
              <a:chExt cx="360040" cy="371834"/>
            </a:xfrm>
          </p:grpSpPr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9EE57A60-9B2F-4741-B758-3F22607D11FB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8110E71D-551B-4625-9311-A872B71A9A88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E774E8D1-CE74-4329-B30D-7F31C758D248}"/>
                </a:ext>
              </a:extLst>
            </p:cNvPr>
            <p:cNvCxnSpPr>
              <a:cxnSpLocks/>
              <a:stCxn id="40" idx="4"/>
              <a:endCxn id="38" idx="0"/>
            </p:cNvCxnSpPr>
            <p:nvPr/>
          </p:nvCxnSpPr>
          <p:spPr>
            <a:xfrm>
              <a:off x="9629372" y="4334997"/>
              <a:ext cx="0" cy="113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A8E93C5-68A3-4135-ABBF-EEA43155545F}"/>
                </a:ext>
              </a:extLst>
            </p:cNvPr>
            <p:cNvSpPr txBox="1"/>
            <p:nvPr/>
          </p:nvSpPr>
          <p:spPr>
            <a:xfrm>
              <a:off x="7526595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18" name="Conector: Curvo 17">
              <a:extLst>
                <a:ext uri="{FF2B5EF4-FFF2-40B4-BE49-F238E27FC236}">
                  <a16:creationId xmlns:a16="http://schemas.microsoft.com/office/drawing/2014/main" id="{63D1BD0A-A2C8-42BE-9C30-5B2A971EA266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6900115" y="5660364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CC662A3-A20F-48FB-901A-A361490977D9}"/>
                </a:ext>
              </a:extLst>
            </p:cNvPr>
            <p:cNvSpPr txBox="1"/>
            <p:nvPr/>
          </p:nvSpPr>
          <p:spPr>
            <a:xfrm>
              <a:off x="7806894" y="442395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4DD42AE-277B-49C7-B892-EBA6BFC11FB3}"/>
                </a:ext>
              </a:extLst>
            </p:cNvPr>
            <p:cNvSpPr txBox="1"/>
            <p:nvPr/>
          </p:nvSpPr>
          <p:spPr>
            <a:xfrm>
              <a:off x="6615641" y="463457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EFD21EF-93D8-4942-8B6E-7450546A75BC}"/>
                </a:ext>
              </a:extLst>
            </p:cNvPr>
            <p:cNvCxnSpPr>
              <a:cxnSpLocks/>
              <a:stCxn id="40" idx="3"/>
              <a:endCxn id="6" idx="7"/>
            </p:cNvCxnSpPr>
            <p:nvPr/>
          </p:nvCxnSpPr>
          <p:spPr>
            <a:xfrm flipH="1">
              <a:off x="8377773" y="4280543"/>
              <a:ext cx="1124306" cy="530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3ED3D955-0947-4A22-9A4A-3F94C0A3D886}"/>
                </a:ext>
              </a:extLst>
            </p:cNvPr>
            <p:cNvCxnSpPr>
              <a:cxnSpLocks/>
              <a:stCxn id="6" idx="3"/>
              <a:endCxn id="42" idx="7"/>
            </p:cNvCxnSpPr>
            <p:nvPr/>
          </p:nvCxnSpPr>
          <p:spPr>
            <a:xfrm flipH="1">
              <a:off x="7085801" y="5014748"/>
              <a:ext cx="1088302" cy="50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8F715FEF-6B17-4245-93E3-3B670321D4AA}"/>
                </a:ext>
              </a:extLst>
            </p:cNvPr>
            <p:cNvCxnSpPr>
              <a:cxnSpLocks/>
              <a:stCxn id="12" idx="4"/>
              <a:endCxn id="42" idx="0"/>
            </p:cNvCxnSpPr>
            <p:nvPr/>
          </p:nvCxnSpPr>
          <p:spPr>
            <a:xfrm>
              <a:off x="6958508" y="4293086"/>
              <a:ext cx="0" cy="1173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2585A2B0-123D-4D30-9DDB-B148B349A049}"/>
                </a:ext>
              </a:extLst>
            </p:cNvPr>
            <p:cNvGrpSpPr/>
            <p:nvPr/>
          </p:nvGrpSpPr>
          <p:grpSpPr>
            <a:xfrm>
              <a:off x="8113920" y="5466818"/>
              <a:ext cx="360040" cy="371834"/>
              <a:chOff x="3829441" y="2820172"/>
              <a:chExt cx="360040" cy="371834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58E91080-C0F6-4E41-92F8-6EAFB667B63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6E578A41-B360-4509-96B1-241DADA3CC6C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F</a:t>
                </a:r>
              </a:p>
            </p:txBody>
          </p:sp>
        </p:grpSp>
        <p:cxnSp>
          <p:nvCxnSpPr>
            <p:cNvPr id="25" name="Conector: Curvo 24">
              <a:extLst>
                <a:ext uri="{FF2B5EF4-FFF2-40B4-BE49-F238E27FC236}">
                  <a16:creationId xmlns:a16="http://schemas.microsoft.com/office/drawing/2014/main" id="{C499C717-A171-4C8E-9A9C-BFECFF7E6346}"/>
                </a:ext>
              </a:extLst>
            </p:cNvPr>
            <p:cNvCxnSpPr>
              <a:cxnSpLocks/>
            </p:cNvCxnSpPr>
            <p:nvPr/>
          </p:nvCxnSpPr>
          <p:spPr>
            <a:xfrm rot="1620000" flipV="1">
              <a:off x="8174839" y="4729350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EA457E4-F505-4B5B-9D33-1A6E096B28A8}"/>
                </a:ext>
              </a:extLst>
            </p:cNvPr>
            <p:cNvSpPr txBox="1"/>
            <p:nvPr/>
          </p:nvSpPr>
          <p:spPr>
            <a:xfrm>
              <a:off x="8117877" y="383503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62F37EA-8156-4E24-ABED-18B8711121E6}"/>
                </a:ext>
              </a:extLst>
            </p:cNvPr>
            <p:cNvSpPr txBox="1"/>
            <p:nvPr/>
          </p:nvSpPr>
          <p:spPr>
            <a:xfrm>
              <a:off x="7369363" y="4990677"/>
              <a:ext cx="314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D857A75-DCBE-4156-BC7B-37FB83B149AA}"/>
                </a:ext>
              </a:extLst>
            </p:cNvPr>
            <p:cNvSpPr txBox="1"/>
            <p:nvPr/>
          </p:nvSpPr>
          <p:spPr>
            <a:xfrm>
              <a:off x="8738839" y="42546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150AC66-EAC3-4C33-B1A2-1583C1ABB57A}"/>
                </a:ext>
              </a:extLst>
            </p:cNvPr>
            <p:cNvSpPr txBox="1"/>
            <p:nvPr/>
          </p:nvSpPr>
          <p:spPr>
            <a:xfrm>
              <a:off x="6791671" y="606074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9BB2AD2-4176-49C7-88DE-C3589BB2A049}"/>
                </a:ext>
              </a:extLst>
            </p:cNvPr>
            <p:cNvSpPr txBox="1"/>
            <p:nvPr/>
          </p:nvSpPr>
          <p:spPr>
            <a:xfrm>
              <a:off x="9878584" y="54693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6BBC7DE-0793-4BCE-89FB-AD4F3FA57FFC}"/>
                </a:ext>
              </a:extLst>
            </p:cNvPr>
            <p:cNvSpPr txBox="1"/>
            <p:nvPr/>
          </p:nvSpPr>
          <p:spPr>
            <a:xfrm>
              <a:off x="6002005" y="5427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A6FDF20-8BE0-4F8E-9D05-3C8E39F1C2B0}"/>
                </a:ext>
              </a:extLst>
            </p:cNvPr>
            <p:cNvSpPr txBox="1"/>
            <p:nvPr/>
          </p:nvSpPr>
          <p:spPr>
            <a:xfrm>
              <a:off x="7988835" y="590493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 err="1">
                  <a:latin typeface="Consolas" panose="020B0609020204030204" pitchFamily="49" charset="0"/>
                </a:rPr>
                <a:t>abb</a:t>
              </a:r>
              <a:endParaRPr lang="pt-BR" b="1" i="1" dirty="0">
                <a:latin typeface="Consolas" panose="020B0609020204030204" pitchFamily="49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3DE8A57-1C9C-4F6C-8AC4-1F4C5EDC5B66}"/>
                </a:ext>
              </a:extLst>
            </p:cNvPr>
            <p:cNvSpPr txBox="1"/>
            <p:nvPr/>
          </p:nvSpPr>
          <p:spPr>
            <a:xfrm>
              <a:off x="9878584" y="37164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94799C70-E2FB-4BDA-AF43-3FCBFDE24082}"/>
                </a:ext>
              </a:extLst>
            </p:cNvPr>
            <p:cNvCxnSpPr>
              <a:cxnSpLocks/>
            </p:cNvCxnSpPr>
            <p:nvPr/>
          </p:nvCxnSpPr>
          <p:spPr>
            <a:xfrm>
              <a:off x="6134590" y="4155369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4C8EDFE-E6D0-4BD5-B330-841EFD53C1E1}"/>
                </a:ext>
              </a:extLst>
            </p:cNvPr>
            <p:cNvSpPr txBox="1"/>
            <p:nvPr/>
          </p:nvSpPr>
          <p:spPr>
            <a:xfrm>
              <a:off x="6083620" y="3835031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42051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8D7D4-61BD-4A42-B2D4-F746EDD1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C04C8F-E735-4128-9B99-E830642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Sempre existe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único DFA </a:t>
            </a:r>
            <a:r>
              <a:rPr lang="pt-BR" dirty="0"/>
              <a:t>com número mínimo de estados</a:t>
            </a:r>
          </a:p>
          <a:p>
            <a:r>
              <a:rPr lang="pt-BR" dirty="0"/>
              <a:t>A minimização utiliza o conceito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estados distinguíveis</a:t>
            </a:r>
          </a:p>
          <a:p>
            <a:pPr lvl="1"/>
            <a:r>
              <a:rPr lang="pt-BR" dirty="0"/>
              <a:t>O estado 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é distinguível de 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se houver alguma cadeia que os diferencie:</a:t>
            </a:r>
          </a:p>
          <a:p>
            <a:pPr lvl="2"/>
            <a:r>
              <a:rPr lang="pt-BR" dirty="0"/>
              <a:t>Uma cadeia que leve apenas um deles a um estado final</a:t>
            </a:r>
          </a:p>
          <a:p>
            <a:pPr lvl="3"/>
            <a:r>
              <a:rPr lang="pt-BR" dirty="0"/>
              <a:t>A cadeia vazia distingue os estados finais dos não-finais</a:t>
            </a:r>
          </a:p>
          <a:p>
            <a:pPr lvl="3"/>
            <a:r>
              <a:rPr lang="pt-BR" dirty="0"/>
              <a:t>A cadeia </a:t>
            </a:r>
            <a:r>
              <a:rPr lang="pt-BR" b="1" i="1" dirty="0" err="1">
                <a:solidFill>
                  <a:srgbClr val="FF4343"/>
                </a:solidFill>
                <a:latin typeface="Consolas" panose="020B0609020204030204" pitchFamily="49" charset="0"/>
              </a:rPr>
              <a:t>bb</a:t>
            </a:r>
            <a:r>
              <a:rPr lang="pt-BR" dirty="0"/>
              <a:t> </a:t>
            </a:r>
            <a:r>
              <a:rPr lang="pt-BR" dirty="0" err="1"/>
              <a:t>dintingue</a:t>
            </a:r>
            <a:r>
              <a:rPr lang="pt-BR" dirty="0"/>
              <a:t> o estado A de B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4C63370-6D64-4BCF-9D04-E8C594612ACB}"/>
              </a:ext>
            </a:extLst>
          </p:cNvPr>
          <p:cNvGrpSpPr/>
          <p:nvPr/>
        </p:nvGrpSpPr>
        <p:grpSpPr>
          <a:xfrm>
            <a:off x="2710036" y="4721517"/>
            <a:ext cx="4484943" cy="1501755"/>
            <a:chOff x="6379638" y="4416556"/>
            <a:chExt cx="4484943" cy="150175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390F69A-43C5-4F69-AFFF-A90E3A0F0532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784FFB92-249A-424B-A2D2-2544CFE8747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90E8FF5-DAE3-4534-9C4E-CC53A6520DC7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0F08B72-0519-4EFA-984C-0509C3F16344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6B18ABE-3E33-436D-B396-8E6F798D26F5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1BB7F5F9-2BEC-492C-88CD-53431AF52259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920BC61-E9A5-44A7-BD78-6B244AFBB124}"/>
                </a:ext>
              </a:extLst>
            </p:cNvPr>
            <p:cNvSpPr txBox="1"/>
            <p:nvPr/>
          </p:nvSpPr>
          <p:spPr>
            <a:xfrm>
              <a:off x="8808142" y="51205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7F3BE4D0-4C74-4709-BDF0-E69C91A3656D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313F05B1-1915-4051-9019-AD4E37F69756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6B354F5A-1B81-490A-A48B-7B4885A6181F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58041A7-F513-48B9-8F70-D5BAC172BC67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D2494C3B-71D2-4470-9203-B7047C6AEEE3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6C2C8AE-63CD-45A2-912A-ACDFBD5DB19F}"/>
                </a:ext>
              </a:extLst>
            </p:cNvPr>
            <p:cNvSpPr txBox="1"/>
            <p:nvPr/>
          </p:nvSpPr>
          <p:spPr>
            <a:xfrm>
              <a:off x="7724467" y="512947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B90D766-3F6D-42DB-AAE4-B3475F4B9B20}"/>
                </a:ext>
              </a:extLst>
            </p:cNvPr>
            <p:cNvSpPr txBox="1"/>
            <p:nvPr/>
          </p:nvSpPr>
          <p:spPr>
            <a:xfrm>
              <a:off x="9877135" y="51205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07B2F27-CBCA-444E-B490-7532DDEFE598}"/>
                </a:ext>
              </a:extLst>
            </p:cNvPr>
            <p:cNvSpPr txBox="1"/>
            <p:nvPr/>
          </p:nvSpPr>
          <p:spPr>
            <a:xfrm>
              <a:off x="8086310" y="44165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B563ABF-BA87-4877-AF1D-C3CC82C454E2}"/>
                </a:ext>
              </a:extLst>
            </p:cNvPr>
            <p:cNvSpPr txBox="1"/>
            <p:nvPr/>
          </p:nvSpPr>
          <p:spPr>
            <a:xfrm>
              <a:off x="7949489" y="5610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19" name="Conector: Curvo 18">
              <a:extLst>
                <a:ext uri="{FF2B5EF4-FFF2-40B4-BE49-F238E27FC236}">
                  <a16:creationId xmlns:a16="http://schemas.microsoft.com/office/drawing/2014/main" id="{4EC989BC-CF74-4C29-A504-CCCC35A839F5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: Curvo 19">
              <a:extLst>
                <a:ext uri="{FF2B5EF4-FFF2-40B4-BE49-F238E27FC236}">
                  <a16:creationId xmlns:a16="http://schemas.microsoft.com/office/drawing/2014/main" id="{AD1A88C7-ACCF-41D0-AAB1-FA21620F48AC}"/>
                </a:ext>
              </a:extLst>
            </p:cNvPr>
            <p:cNvCxnSpPr>
              <a:cxnSpLocks/>
              <a:stCxn id="13" idx="4"/>
              <a:endCxn id="7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0554C535-F238-4EAC-AEF4-A2344D285C9A}"/>
                </a:ext>
              </a:extLst>
            </p:cNvPr>
            <p:cNvCxnSpPr>
              <a:cxnSpLocks/>
              <a:stCxn id="32" idx="4"/>
              <a:endCxn id="7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B20316B-4731-4920-93DC-8AF78A7C63BE}"/>
                </a:ext>
              </a:extLst>
            </p:cNvPr>
            <p:cNvSpPr txBox="1"/>
            <p:nvPr/>
          </p:nvSpPr>
          <p:spPr>
            <a:xfrm>
              <a:off x="9659115" y="5578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81E08DE-2977-46C8-B036-F628548D302B}"/>
                </a:ext>
              </a:extLst>
            </p:cNvPr>
            <p:cNvSpPr txBox="1"/>
            <p:nvPr/>
          </p:nvSpPr>
          <p:spPr>
            <a:xfrm>
              <a:off x="8836941" y="5402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6FD11D3-2870-4183-A33E-3D67C628BDF8}"/>
                </a:ext>
              </a:extLst>
            </p:cNvPr>
            <p:cNvSpPr txBox="1"/>
            <p:nvPr/>
          </p:nvSpPr>
          <p:spPr>
            <a:xfrm>
              <a:off x="7393433" y="48291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E57146D2-FD38-4E28-843D-D5BAF7579DC5}"/>
                </a:ext>
              </a:extLst>
            </p:cNvPr>
            <p:cNvSpPr/>
            <p:nvPr/>
          </p:nvSpPr>
          <p:spPr>
            <a:xfrm>
              <a:off x="7838604" y="46968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EC144879-0D3F-4BB4-866C-2660F60DF243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7921583" y="464777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5C36963B-03EB-4905-89E9-FBEC5851CB69}"/>
                </a:ext>
              </a:extLst>
            </p:cNvPr>
            <p:cNvCxnSpPr>
              <a:cxnSpLocks/>
              <a:stCxn id="5" idx="7"/>
              <a:endCxn id="25" idx="3"/>
            </p:cNvCxnSpPr>
            <p:nvPr/>
          </p:nvCxnSpPr>
          <p:spPr>
            <a:xfrm flipV="1">
              <a:off x="7344367" y="4942729"/>
              <a:ext cx="536418" cy="351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B9CAE08A-F96E-42A4-BC64-32427AA31A16}"/>
                </a:ext>
              </a:extLst>
            </p:cNvPr>
            <p:cNvCxnSpPr>
              <a:cxnSpLocks/>
              <a:stCxn id="32" idx="0"/>
              <a:endCxn id="25" idx="6"/>
            </p:cNvCxnSpPr>
            <p:nvPr/>
          </p:nvCxnSpPr>
          <p:spPr>
            <a:xfrm flipH="1" flipV="1">
              <a:off x="8126636" y="4840901"/>
              <a:ext cx="2557925" cy="37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11128FD-E797-4A86-B7CF-773E91AD4DF2}"/>
                </a:ext>
              </a:extLst>
            </p:cNvPr>
            <p:cNvSpPr txBox="1"/>
            <p:nvPr/>
          </p:nvSpPr>
          <p:spPr>
            <a:xfrm>
              <a:off x="9263572" y="476293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EC4A2D89-370C-463B-B968-F954E9EC88DC}"/>
                </a:ext>
              </a:extLst>
            </p:cNvPr>
            <p:cNvCxnSpPr>
              <a:cxnSpLocks/>
              <a:stCxn id="25" idx="5"/>
              <a:endCxn id="7" idx="0"/>
            </p:cNvCxnSpPr>
            <p:nvPr/>
          </p:nvCxnSpPr>
          <p:spPr>
            <a:xfrm>
              <a:off x="8084455" y="4942729"/>
              <a:ext cx="310205" cy="309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26BF5AE-574F-4BA6-A783-43BC735AAB81}"/>
                </a:ext>
              </a:extLst>
            </p:cNvPr>
            <p:cNvSpPr txBox="1"/>
            <p:nvPr/>
          </p:nvSpPr>
          <p:spPr>
            <a:xfrm>
              <a:off x="8209724" y="48646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BD58AE8-BF61-4E55-B3AE-5F029DE07315}"/>
              </a:ext>
            </a:extLst>
          </p:cNvPr>
          <p:cNvSpPr txBox="1"/>
          <p:nvPr/>
        </p:nvSpPr>
        <p:spPr>
          <a:xfrm>
            <a:off x="7733911" y="5542479"/>
            <a:ext cx="257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DFA para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a</a:t>
            </a:r>
            <a:r>
              <a:rPr lang="pt-BR" dirty="0" err="1">
                <a:latin typeface="Consolas" panose="020B0609020204030204" pitchFamily="49" charset="0"/>
              </a:rPr>
              <a:t>|</a:t>
            </a:r>
            <a:r>
              <a:rPr lang="pt-BR" i="1" dirty="0" err="1">
                <a:latin typeface="Consolas" panose="020B0609020204030204" pitchFamily="49" charset="0"/>
              </a:rPr>
              <a:t>b</a:t>
            </a:r>
            <a:r>
              <a:rPr lang="pt-BR" dirty="0">
                <a:latin typeface="Consolas" panose="020B0609020204030204" pitchFamily="49" charset="0"/>
              </a:rPr>
              <a:t>)*</a:t>
            </a:r>
            <a:r>
              <a:rPr lang="pt-BR" i="1" dirty="0" err="1">
                <a:latin typeface="Consolas" panose="020B0609020204030204" pitchFamily="49" charset="0"/>
              </a:rPr>
              <a:t>abb</a:t>
            </a:r>
            <a:endParaRPr lang="pt-BR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2756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particiona os estados</a:t>
            </a:r>
            <a:r>
              <a:rPr lang="pt-BR" dirty="0"/>
              <a:t> do DFA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grupos</a:t>
            </a:r>
          </a:p>
          <a:p>
            <a:pPr lvl="1"/>
            <a:r>
              <a:rPr lang="pt-BR" dirty="0"/>
              <a:t>Inicialmente tem-se dois grupos</a:t>
            </a:r>
          </a:p>
          <a:p>
            <a:pPr lvl="2"/>
            <a:r>
              <a:rPr lang="pt-BR" dirty="0"/>
              <a:t>Estados finais</a:t>
            </a:r>
          </a:p>
          <a:p>
            <a:pPr lvl="2"/>
            <a:r>
              <a:rPr lang="pt-BR" dirty="0"/>
              <a:t>Estados não-finais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Cada grupo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testado sobre cada símbolo</a:t>
            </a:r>
            <a:r>
              <a:rPr lang="pt-BR" dirty="0"/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do alfabeto</a:t>
            </a:r>
          </a:p>
          <a:p>
            <a:pPr lvl="2"/>
            <a:r>
              <a:rPr lang="pt-BR" dirty="0"/>
              <a:t>Se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estados alcançados </a:t>
            </a:r>
            <a:r>
              <a:rPr lang="pt-BR" dirty="0"/>
              <a:t>estiverem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dois ou mais grupos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dividimos o grupo em subgrupos de forma que:</a:t>
            </a:r>
          </a:p>
          <a:p>
            <a:pPr lvl="3"/>
            <a:r>
              <a:rPr lang="pt-BR" dirty="0"/>
              <a:t>s e t estejam no mesmo subgrupo se, e somente se, a transição </a:t>
            </a:r>
            <a:br>
              <a:rPr lang="pt-BR" dirty="0"/>
            </a:br>
            <a:r>
              <a:rPr lang="pt-BR" dirty="0"/>
              <a:t>para 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os levar para estados dentro do mesmo grupo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1E3EF48-0E15-4CB7-9E55-6E682EDDE212}"/>
              </a:ext>
            </a:extLst>
          </p:cNvPr>
          <p:cNvGrpSpPr/>
          <p:nvPr/>
        </p:nvGrpSpPr>
        <p:grpSpPr>
          <a:xfrm>
            <a:off x="6238428" y="2420888"/>
            <a:ext cx="4484943" cy="1501755"/>
            <a:chOff x="6379638" y="4416556"/>
            <a:chExt cx="4484943" cy="150175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58D776E-FE89-4233-B533-C83047035F51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3D126C7-A56D-4A15-9DEA-6FA349EB217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CAF3D4C-00DA-4276-8544-4700CD30A723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47C850E-3081-4899-9458-14329F58AAB7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336A22F1-D3C1-48AB-ACBB-D59D44CA72D5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B4114F6-E646-434E-9A17-9D806C4F40F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155A8C2-C1A1-4D0B-BBF1-F19CEF488847}"/>
                </a:ext>
              </a:extLst>
            </p:cNvPr>
            <p:cNvSpPr txBox="1"/>
            <p:nvPr/>
          </p:nvSpPr>
          <p:spPr>
            <a:xfrm>
              <a:off x="8808812" y="51345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02EEC372-4857-47BB-86CC-88D0E506B9AB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D4162372-CF53-4C85-A9DF-23A8FFFE88D2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44D43B67-707D-4BCA-A8E9-FF6D143710EA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18A9046-8AA6-4B5A-933C-EA6088558846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BC5B6D26-F959-4361-8642-D6A9300E31E5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5B8FC68-9817-4940-9097-DD3F12F6E1B4}"/>
                </a:ext>
              </a:extLst>
            </p:cNvPr>
            <p:cNvSpPr txBox="1"/>
            <p:nvPr/>
          </p:nvSpPr>
          <p:spPr>
            <a:xfrm>
              <a:off x="7724467" y="512947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C4D73BE-A271-4D56-B0BF-0A2AF71726BA}"/>
                </a:ext>
              </a:extLst>
            </p:cNvPr>
            <p:cNvSpPr txBox="1"/>
            <p:nvPr/>
          </p:nvSpPr>
          <p:spPr>
            <a:xfrm>
              <a:off x="9874681" y="51069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62F5320-A1BB-474F-9247-66B791CD0C21}"/>
                </a:ext>
              </a:extLst>
            </p:cNvPr>
            <p:cNvSpPr txBox="1"/>
            <p:nvPr/>
          </p:nvSpPr>
          <p:spPr>
            <a:xfrm>
              <a:off x="8086310" y="44165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7690811-63E4-4C6D-A398-90584ED3A80B}"/>
                </a:ext>
              </a:extLst>
            </p:cNvPr>
            <p:cNvSpPr txBox="1"/>
            <p:nvPr/>
          </p:nvSpPr>
          <p:spPr>
            <a:xfrm>
              <a:off x="7949489" y="5610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19" name="Conector: Curvo 18">
              <a:extLst>
                <a:ext uri="{FF2B5EF4-FFF2-40B4-BE49-F238E27FC236}">
                  <a16:creationId xmlns:a16="http://schemas.microsoft.com/office/drawing/2014/main" id="{4FFCD31B-EFCE-474F-9B73-E4D5E6D04382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: Curvo 19">
              <a:extLst>
                <a:ext uri="{FF2B5EF4-FFF2-40B4-BE49-F238E27FC236}">
                  <a16:creationId xmlns:a16="http://schemas.microsoft.com/office/drawing/2014/main" id="{FB06C36E-69FF-4A4E-A6DC-4714822C2685}"/>
                </a:ext>
              </a:extLst>
            </p:cNvPr>
            <p:cNvCxnSpPr>
              <a:cxnSpLocks/>
              <a:stCxn id="13" idx="4"/>
              <a:endCxn id="7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64F4717E-1BE0-47D3-98E3-86B190BCB173}"/>
                </a:ext>
              </a:extLst>
            </p:cNvPr>
            <p:cNvCxnSpPr>
              <a:cxnSpLocks/>
              <a:stCxn id="32" idx="4"/>
              <a:endCxn id="7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64CB310-0266-4F8D-8182-29AB0084FBC6}"/>
                </a:ext>
              </a:extLst>
            </p:cNvPr>
            <p:cNvSpPr txBox="1"/>
            <p:nvPr/>
          </p:nvSpPr>
          <p:spPr>
            <a:xfrm>
              <a:off x="9659115" y="5578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9D480C2-2611-4A72-BDBA-B0C741236686}"/>
                </a:ext>
              </a:extLst>
            </p:cNvPr>
            <p:cNvSpPr txBox="1"/>
            <p:nvPr/>
          </p:nvSpPr>
          <p:spPr>
            <a:xfrm>
              <a:off x="8836941" y="5402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A362D3A-3312-42C9-ABE8-1603417DF702}"/>
                </a:ext>
              </a:extLst>
            </p:cNvPr>
            <p:cNvSpPr txBox="1"/>
            <p:nvPr/>
          </p:nvSpPr>
          <p:spPr>
            <a:xfrm>
              <a:off x="7393433" y="48291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05B4696-74BA-4C6A-84B2-AD2C201B50D4}"/>
                </a:ext>
              </a:extLst>
            </p:cNvPr>
            <p:cNvSpPr/>
            <p:nvPr/>
          </p:nvSpPr>
          <p:spPr>
            <a:xfrm>
              <a:off x="7838604" y="46968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AA2E421A-20B7-4C0F-85C3-2891EE4C5F59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7921583" y="464777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28642B79-0C55-4088-9B21-F3EFBACBEB54}"/>
                </a:ext>
              </a:extLst>
            </p:cNvPr>
            <p:cNvCxnSpPr>
              <a:cxnSpLocks/>
              <a:stCxn id="5" idx="7"/>
              <a:endCxn id="25" idx="3"/>
            </p:cNvCxnSpPr>
            <p:nvPr/>
          </p:nvCxnSpPr>
          <p:spPr>
            <a:xfrm flipV="1">
              <a:off x="7344367" y="4942729"/>
              <a:ext cx="536418" cy="351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03973AB1-AA31-453D-A3B5-0EE93CE1D742}"/>
                </a:ext>
              </a:extLst>
            </p:cNvPr>
            <p:cNvCxnSpPr>
              <a:cxnSpLocks/>
              <a:stCxn id="32" idx="0"/>
              <a:endCxn id="25" idx="6"/>
            </p:cNvCxnSpPr>
            <p:nvPr/>
          </p:nvCxnSpPr>
          <p:spPr>
            <a:xfrm flipH="1" flipV="1">
              <a:off x="8126636" y="4840901"/>
              <a:ext cx="2557925" cy="37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E7308C7-A884-446C-8651-CF6C80DD2145}"/>
                </a:ext>
              </a:extLst>
            </p:cNvPr>
            <p:cNvSpPr txBox="1"/>
            <p:nvPr/>
          </p:nvSpPr>
          <p:spPr>
            <a:xfrm>
              <a:off x="9263572" y="47677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893443E-130E-40DB-9B01-E2D24B7F2EF9}"/>
                </a:ext>
              </a:extLst>
            </p:cNvPr>
            <p:cNvCxnSpPr>
              <a:cxnSpLocks/>
              <a:stCxn id="25" idx="5"/>
              <a:endCxn id="7" idx="0"/>
            </p:cNvCxnSpPr>
            <p:nvPr/>
          </p:nvCxnSpPr>
          <p:spPr>
            <a:xfrm>
              <a:off x="8084455" y="4942729"/>
              <a:ext cx="310205" cy="309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25EB291-D496-416F-9664-CAB5C6A0C8F5}"/>
                </a:ext>
              </a:extLst>
            </p:cNvPr>
            <p:cNvSpPr txBox="1"/>
            <p:nvPr/>
          </p:nvSpPr>
          <p:spPr>
            <a:xfrm>
              <a:off x="8209724" y="48646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F48ABB-49C4-4F1A-A9C0-D64B78E47B91}"/>
              </a:ext>
            </a:extLst>
          </p:cNvPr>
          <p:cNvSpPr txBox="1"/>
          <p:nvPr/>
        </p:nvSpPr>
        <p:spPr>
          <a:xfrm>
            <a:off x="2061964" y="362038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{A,B,C,D}{E}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9404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{A,B,C,D}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leva todos os estados para B,</a:t>
            </a:r>
            <a:br>
              <a:rPr lang="pt-BR" dirty="0"/>
            </a:br>
            <a:r>
              <a:rPr lang="pt-BR" dirty="0"/>
              <a:t>um membro do grupo </a:t>
            </a:r>
            <a:r>
              <a:rPr lang="pt-BR" dirty="0">
                <a:latin typeface="Consolas" panose="020B0609020204030204" pitchFamily="49" charset="0"/>
              </a:rPr>
              <a:t>{A,B,C,D}</a:t>
            </a:r>
            <a:endParaRPr lang="pt-BR" dirty="0"/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Leva A, B e C para membros do grupo </a:t>
            </a:r>
            <a:r>
              <a:rPr lang="pt-BR" dirty="0">
                <a:latin typeface="Consolas" panose="020B0609020204030204" pitchFamily="49" charset="0"/>
              </a:rPr>
              <a:t>{A,B,C,D}</a:t>
            </a:r>
          </a:p>
          <a:p>
            <a:pPr lvl="3"/>
            <a:r>
              <a:rPr lang="pt-BR" dirty="0"/>
              <a:t>Leva D para o estado E, um membro de outro grupo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F48ABB-49C4-4F1A-A9C0-D64B78E47B91}"/>
              </a:ext>
            </a:extLst>
          </p:cNvPr>
          <p:cNvSpPr txBox="1"/>
          <p:nvPr/>
        </p:nvSpPr>
        <p:spPr>
          <a:xfrm>
            <a:off x="1341884" y="239011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{A,B,C,D}{E}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B8DD6C2-AE02-4EE8-8B88-84406A10E6A3}"/>
              </a:ext>
            </a:extLst>
          </p:cNvPr>
          <p:cNvGrpSpPr/>
          <p:nvPr/>
        </p:nvGrpSpPr>
        <p:grpSpPr>
          <a:xfrm>
            <a:off x="6670476" y="2008564"/>
            <a:ext cx="4484943" cy="1501755"/>
            <a:chOff x="6379638" y="4416556"/>
            <a:chExt cx="4484943" cy="150175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AEB3D4E-1493-475A-9E83-87955AF9ED15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F54CD0B-855C-4948-9012-95954B153EED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D10F9FAE-750B-43DF-BC8C-25AB68DB6F08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F2213E-CFB0-4598-A978-B31CA1F7D318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7C4783E0-4166-4B8D-A033-64781A50DA93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94A70C95-BF93-458B-B469-96DA79A53B82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4FC8EC6-7D2D-4F3B-917B-DC2EDAC61354}"/>
                </a:ext>
              </a:extLst>
            </p:cNvPr>
            <p:cNvSpPr txBox="1"/>
            <p:nvPr/>
          </p:nvSpPr>
          <p:spPr>
            <a:xfrm>
              <a:off x="8808812" y="51345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EE36984-1017-4322-91C1-FEF00DE4C2AF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63DD1-99A4-4DA6-8DD7-991E470DC76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35DD94E6-9E39-41BC-B764-8F7793FCAB0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733E24B-FC5E-467D-A5E0-012218812E92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9951515-FE60-4401-A2B0-26C48BDF2BF0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E443F9D-CDE8-43A3-B0CF-2038390CB38D}"/>
                </a:ext>
              </a:extLst>
            </p:cNvPr>
            <p:cNvSpPr txBox="1"/>
            <p:nvPr/>
          </p:nvSpPr>
          <p:spPr>
            <a:xfrm>
              <a:off x="7724467" y="512947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29EDB6F-BD20-44E7-BBD3-D0D86E6FCB49}"/>
                </a:ext>
              </a:extLst>
            </p:cNvPr>
            <p:cNvSpPr txBox="1"/>
            <p:nvPr/>
          </p:nvSpPr>
          <p:spPr>
            <a:xfrm>
              <a:off x="9874681" y="51069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4A5F7D6-C739-4DEF-B7D9-17D6867EBDDE}"/>
                </a:ext>
              </a:extLst>
            </p:cNvPr>
            <p:cNvSpPr txBox="1"/>
            <p:nvPr/>
          </p:nvSpPr>
          <p:spPr>
            <a:xfrm>
              <a:off x="8086310" y="44165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C1E2CB3-CA10-481D-8638-DEFBA8D92DDC}"/>
                </a:ext>
              </a:extLst>
            </p:cNvPr>
            <p:cNvSpPr txBox="1"/>
            <p:nvPr/>
          </p:nvSpPr>
          <p:spPr>
            <a:xfrm>
              <a:off x="7949489" y="5610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50" name="Conector: Curvo 49">
              <a:extLst>
                <a:ext uri="{FF2B5EF4-FFF2-40B4-BE49-F238E27FC236}">
                  <a16:creationId xmlns:a16="http://schemas.microsoft.com/office/drawing/2014/main" id="{DE391DD8-5759-4AD7-A4E2-3FDAD6FD41D7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ADFA125C-6671-4609-8739-FE628FE0429E}"/>
                </a:ext>
              </a:extLst>
            </p:cNvPr>
            <p:cNvCxnSpPr>
              <a:cxnSpLocks/>
              <a:stCxn id="44" idx="4"/>
              <a:endCxn id="38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Curvo 51">
              <a:extLst>
                <a:ext uri="{FF2B5EF4-FFF2-40B4-BE49-F238E27FC236}">
                  <a16:creationId xmlns:a16="http://schemas.microsoft.com/office/drawing/2014/main" id="{FB5627B1-AF9C-4F56-8258-3654E680A6C5}"/>
                </a:ext>
              </a:extLst>
            </p:cNvPr>
            <p:cNvCxnSpPr>
              <a:cxnSpLocks/>
              <a:stCxn id="63" idx="4"/>
              <a:endCxn id="38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5B1774A-A632-4AB0-9CAB-31653DD6FFBB}"/>
                </a:ext>
              </a:extLst>
            </p:cNvPr>
            <p:cNvSpPr txBox="1"/>
            <p:nvPr/>
          </p:nvSpPr>
          <p:spPr>
            <a:xfrm>
              <a:off x="9659115" y="5578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DA2EA5-5B04-49CD-9852-850879515F45}"/>
                </a:ext>
              </a:extLst>
            </p:cNvPr>
            <p:cNvSpPr txBox="1"/>
            <p:nvPr/>
          </p:nvSpPr>
          <p:spPr>
            <a:xfrm>
              <a:off x="8836941" y="5402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49E037C-80BA-4231-BEF1-749D6C28831B}"/>
                </a:ext>
              </a:extLst>
            </p:cNvPr>
            <p:cNvSpPr txBox="1"/>
            <p:nvPr/>
          </p:nvSpPr>
          <p:spPr>
            <a:xfrm>
              <a:off x="7393433" y="48291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5CF3678-B4D6-40F7-AA09-1AE507DAB511}"/>
                </a:ext>
              </a:extLst>
            </p:cNvPr>
            <p:cNvSpPr/>
            <p:nvPr/>
          </p:nvSpPr>
          <p:spPr>
            <a:xfrm>
              <a:off x="7838604" y="46968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B80A5DC3-807A-45E7-A18A-626F330D919B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7921583" y="464777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5A97A3C5-05E7-4E96-A65C-8583A405E055}"/>
                </a:ext>
              </a:extLst>
            </p:cNvPr>
            <p:cNvCxnSpPr>
              <a:cxnSpLocks/>
              <a:stCxn id="36" idx="7"/>
              <a:endCxn id="56" idx="3"/>
            </p:cNvCxnSpPr>
            <p:nvPr/>
          </p:nvCxnSpPr>
          <p:spPr>
            <a:xfrm flipV="1">
              <a:off x="7344367" y="4942729"/>
              <a:ext cx="536418" cy="351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7C0BE63A-D6E0-49EB-9593-C25A24EA216D}"/>
                </a:ext>
              </a:extLst>
            </p:cNvPr>
            <p:cNvCxnSpPr>
              <a:cxnSpLocks/>
              <a:stCxn id="63" idx="0"/>
              <a:endCxn id="56" idx="6"/>
            </p:cNvCxnSpPr>
            <p:nvPr/>
          </p:nvCxnSpPr>
          <p:spPr>
            <a:xfrm flipH="1" flipV="1">
              <a:off x="8126636" y="4840901"/>
              <a:ext cx="2557925" cy="37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42010DBA-8A41-4759-8BB3-3ADAC4E9DB01}"/>
                </a:ext>
              </a:extLst>
            </p:cNvPr>
            <p:cNvSpPr txBox="1"/>
            <p:nvPr/>
          </p:nvSpPr>
          <p:spPr>
            <a:xfrm>
              <a:off x="9263572" y="47677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B11D28B-1F49-4AAF-94E7-CA428692AE7F}"/>
                </a:ext>
              </a:extLst>
            </p:cNvPr>
            <p:cNvCxnSpPr>
              <a:cxnSpLocks/>
              <a:stCxn id="56" idx="5"/>
              <a:endCxn id="38" idx="0"/>
            </p:cNvCxnSpPr>
            <p:nvPr/>
          </p:nvCxnSpPr>
          <p:spPr>
            <a:xfrm>
              <a:off x="8084455" y="4942729"/>
              <a:ext cx="310205" cy="309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74BF3FF-AE9D-4E43-833A-D1F009886D83}"/>
                </a:ext>
              </a:extLst>
            </p:cNvPr>
            <p:cNvSpPr txBox="1"/>
            <p:nvPr/>
          </p:nvSpPr>
          <p:spPr>
            <a:xfrm>
              <a:off x="8209724" y="48646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EBD9F53-5B8A-4596-9CFB-20803DD37B6A}"/>
              </a:ext>
            </a:extLst>
          </p:cNvPr>
          <p:cNvSpPr txBox="1"/>
          <p:nvPr/>
        </p:nvSpPr>
        <p:spPr>
          <a:xfrm>
            <a:off x="2566020" y="5517232"/>
            <a:ext cx="268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nova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{A,B,C}{D}{E}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72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léxico</a:t>
            </a:r>
          </a:p>
          <a:p>
            <a:pPr lvl="1"/>
            <a:r>
              <a:rPr lang="pt-BR" dirty="0"/>
              <a:t>Utiliza:</a:t>
            </a:r>
          </a:p>
          <a:p>
            <a:pPr lvl="2"/>
            <a:r>
              <a:rPr lang="pt-BR" dirty="0"/>
              <a:t>Expressões regulares</a:t>
            </a:r>
          </a:p>
          <a:p>
            <a:pPr lvl="2"/>
            <a:r>
              <a:rPr lang="pt-BR" dirty="0"/>
              <a:t>Autômatos Finitos (</a:t>
            </a:r>
            <a:r>
              <a:rPr lang="pt-BR" dirty="0" err="1"/>
              <a:t>NFAs</a:t>
            </a:r>
            <a:r>
              <a:rPr lang="pt-BR" dirty="0"/>
              <a:t> e </a:t>
            </a:r>
            <a:r>
              <a:rPr lang="pt-BR" dirty="0" err="1"/>
              <a:t>DFAs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Realiza:</a:t>
            </a:r>
          </a:p>
          <a:p>
            <a:pPr lvl="2"/>
            <a:r>
              <a:rPr lang="pt-BR" dirty="0"/>
              <a:t>Conversão de Expressão Regular para NFA</a:t>
            </a:r>
          </a:p>
          <a:p>
            <a:pPr lvl="2"/>
            <a:r>
              <a:rPr lang="pt-BR" dirty="0"/>
              <a:t>Conversão de NFA para DFA</a:t>
            </a:r>
          </a:p>
          <a:p>
            <a:pPr lvl="2"/>
            <a:r>
              <a:rPr lang="pt-BR" dirty="0"/>
              <a:t>Simulação do DFA (reconhecimento de cadeias)</a:t>
            </a:r>
          </a:p>
        </p:txBody>
      </p:sp>
    </p:spTree>
    <p:extLst>
      <p:ext uri="{BB962C8B-B14F-4D97-AF65-F5344CB8AC3E}">
        <p14:creationId xmlns:p14="http://schemas.microsoft.com/office/powerpoint/2010/main" val="350186186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{A,B,C}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leva todos os estados para B,</a:t>
            </a:r>
            <a:br>
              <a:rPr lang="pt-BR" dirty="0"/>
            </a:br>
            <a:r>
              <a:rPr lang="pt-BR" dirty="0"/>
              <a:t>um membro do grupo </a:t>
            </a:r>
            <a:r>
              <a:rPr lang="pt-BR" dirty="0">
                <a:latin typeface="Consolas" panose="020B0609020204030204" pitchFamily="49" charset="0"/>
              </a:rPr>
              <a:t>{A,B,C}</a:t>
            </a:r>
            <a:endParaRPr lang="pt-BR" dirty="0"/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Leva A e C para membros do grupo </a:t>
            </a:r>
            <a:r>
              <a:rPr lang="pt-BR" dirty="0">
                <a:latin typeface="Consolas" panose="020B0609020204030204" pitchFamily="49" charset="0"/>
              </a:rPr>
              <a:t>{A,B,C}</a:t>
            </a:r>
          </a:p>
          <a:p>
            <a:pPr lvl="3"/>
            <a:r>
              <a:rPr lang="pt-BR" dirty="0"/>
              <a:t>Leva B para o estado D, um membro de outro grupo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F48ABB-49C4-4F1A-A9C0-D64B78E47B91}"/>
              </a:ext>
            </a:extLst>
          </p:cNvPr>
          <p:cNvSpPr txBox="1"/>
          <p:nvPr/>
        </p:nvSpPr>
        <p:spPr>
          <a:xfrm>
            <a:off x="1341884" y="239011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{A,B,C}{D}{E}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B8DD6C2-AE02-4EE8-8B88-84406A10E6A3}"/>
              </a:ext>
            </a:extLst>
          </p:cNvPr>
          <p:cNvGrpSpPr/>
          <p:nvPr/>
        </p:nvGrpSpPr>
        <p:grpSpPr>
          <a:xfrm>
            <a:off x="6670476" y="2008564"/>
            <a:ext cx="4484943" cy="1501755"/>
            <a:chOff x="6379638" y="4416556"/>
            <a:chExt cx="4484943" cy="150175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AEB3D4E-1493-475A-9E83-87955AF9ED15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F54CD0B-855C-4948-9012-95954B153EED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D10F9FAE-750B-43DF-BC8C-25AB68DB6F08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F2213E-CFB0-4598-A978-B31CA1F7D318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7C4783E0-4166-4B8D-A033-64781A50DA93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94A70C95-BF93-458B-B469-96DA79A53B82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4FC8EC6-7D2D-4F3B-917B-DC2EDAC61354}"/>
                </a:ext>
              </a:extLst>
            </p:cNvPr>
            <p:cNvSpPr txBox="1"/>
            <p:nvPr/>
          </p:nvSpPr>
          <p:spPr>
            <a:xfrm>
              <a:off x="8808812" y="51345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EE36984-1017-4322-91C1-FEF00DE4C2AF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63DD1-99A4-4DA6-8DD7-991E470DC76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35DD94E6-9E39-41BC-B764-8F7793FCAB0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733E24B-FC5E-467D-A5E0-012218812E92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9951515-FE60-4401-A2B0-26C48BDF2BF0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E443F9D-CDE8-43A3-B0CF-2038390CB38D}"/>
                </a:ext>
              </a:extLst>
            </p:cNvPr>
            <p:cNvSpPr txBox="1"/>
            <p:nvPr/>
          </p:nvSpPr>
          <p:spPr>
            <a:xfrm>
              <a:off x="7724467" y="512947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29EDB6F-BD20-44E7-BBD3-D0D86E6FCB49}"/>
                </a:ext>
              </a:extLst>
            </p:cNvPr>
            <p:cNvSpPr txBox="1"/>
            <p:nvPr/>
          </p:nvSpPr>
          <p:spPr>
            <a:xfrm>
              <a:off x="9874681" y="51069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4A5F7D6-C739-4DEF-B7D9-17D6867EBDDE}"/>
                </a:ext>
              </a:extLst>
            </p:cNvPr>
            <p:cNvSpPr txBox="1"/>
            <p:nvPr/>
          </p:nvSpPr>
          <p:spPr>
            <a:xfrm>
              <a:off x="8086310" y="44165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C1E2CB3-CA10-481D-8638-DEFBA8D92DDC}"/>
                </a:ext>
              </a:extLst>
            </p:cNvPr>
            <p:cNvSpPr txBox="1"/>
            <p:nvPr/>
          </p:nvSpPr>
          <p:spPr>
            <a:xfrm>
              <a:off x="7949489" y="5610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50" name="Conector: Curvo 49">
              <a:extLst>
                <a:ext uri="{FF2B5EF4-FFF2-40B4-BE49-F238E27FC236}">
                  <a16:creationId xmlns:a16="http://schemas.microsoft.com/office/drawing/2014/main" id="{DE391DD8-5759-4AD7-A4E2-3FDAD6FD41D7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ADFA125C-6671-4609-8739-FE628FE0429E}"/>
                </a:ext>
              </a:extLst>
            </p:cNvPr>
            <p:cNvCxnSpPr>
              <a:cxnSpLocks/>
              <a:stCxn id="44" idx="4"/>
              <a:endCxn id="38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Curvo 51">
              <a:extLst>
                <a:ext uri="{FF2B5EF4-FFF2-40B4-BE49-F238E27FC236}">
                  <a16:creationId xmlns:a16="http://schemas.microsoft.com/office/drawing/2014/main" id="{FB5627B1-AF9C-4F56-8258-3654E680A6C5}"/>
                </a:ext>
              </a:extLst>
            </p:cNvPr>
            <p:cNvCxnSpPr>
              <a:cxnSpLocks/>
              <a:stCxn id="63" idx="4"/>
              <a:endCxn id="38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5B1774A-A632-4AB0-9CAB-31653DD6FFBB}"/>
                </a:ext>
              </a:extLst>
            </p:cNvPr>
            <p:cNvSpPr txBox="1"/>
            <p:nvPr/>
          </p:nvSpPr>
          <p:spPr>
            <a:xfrm>
              <a:off x="9659115" y="5578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DA2EA5-5B04-49CD-9852-850879515F45}"/>
                </a:ext>
              </a:extLst>
            </p:cNvPr>
            <p:cNvSpPr txBox="1"/>
            <p:nvPr/>
          </p:nvSpPr>
          <p:spPr>
            <a:xfrm>
              <a:off x="8836941" y="5402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49E037C-80BA-4231-BEF1-749D6C28831B}"/>
                </a:ext>
              </a:extLst>
            </p:cNvPr>
            <p:cNvSpPr txBox="1"/>
            <p:nvPr/>
          </p:nvSpPr>
          <p:spPr>
            <a:xfrm>
              <a:off x="7393433" y="48291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5CF3678-B4D6-40F7-AA09-1AE507DAB511}"/>
                </a:ext>
              </a:extLst>
            </p:cNvPr>
            <p:cNvSpPr/>
            <p:nvPr/>
          </p:nvSpPr>
          <p:spPr>
            <a:xfrm>
              <a:off x="7838604" y="46968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B80A5DC3-807A-45E7-A18A-626F330D919B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7921583" y="464777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5A97A3C5-05E7-4E96-A65C-8583A405E055}"/>
                </a:ext>
              </a:extLst>
            </p:cNvPr>
            <p:cNvCxnSpPr>
              <a:cxnSpLocks/>
              <a:stCxn id="36" idx="7"/>
              <a:endCxn id="56" idx="3"/>
            </p:cNvCxnSpPr>
            <p:nvPr/>
          </p:nvCxnSpPr>
          <p:spPr>
            <a:xfrm flipV="1">
              <a:off x="7344367" y="4942729"/>
              <a:ext cx="536418" cy="351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7C0BE63A-D6E0-49EB-9593-C25A24EA216D}"/>
                </a:ext>
              </a:extLst>
            </p:cNvPr>
            <p:cNvCxnSpPr>
              <a:cxnSpLocks/>
              <a:stCxn id="63" idx="0"/>
              <a:endCxn id="56" idx="6"/>
            </p:cNvCxnSpPr>
            <p:nvPr/>
          </p:nvCxnSpPr>
          <p:spPr>
            <a:xfrm flipH="1" flipV="1">
              <a:off x="8126636" y="4840901"/>
              <a:ext cx="2557925" cy="37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42010DBA-8A41-4759-8BB3-3ADAC4E9DB01}"/>
                </a:ext>
              </a:extLst>
            </p:cNvPr>
            <p:cNvSpPr txBox="1"/>
            <p:nvPr/>
          </p:nvSpPr>
          <p:spPr>
            <a:xfrm>
              <a:off x="9263572" y="47677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B11D28B-1F49-4AAF-94E7-CA428692AE7F}"/>
                </a:ext>
              </a:extLst>
            </p:cNvPr>
            <p:cNvCxnSpPr>
              <a:cxnSpLocks/>
              <a:stCxn id="56" idx="5"/>
              <a:endCxn id="38" idx="0"/>
            </p:cNvCxnSpPr>
            <p:nvPr/>
          </p:nvCxnSpPr>
          <p:spPr>
            <a:xfrm>
              <a:off x="8084455" y="4942729"/>
              <a:ext cx="310205" cy="309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74BF3FF-AE9D-4E43-833A-D1F009886D83}"/>
                </a:ext>
              </a:extLst>
            </p:cNvPr>
            <p:cNvSpPr txBox="1"/>
            <p:nvPr/>
          </p:nvSpPr>
          <p:spPr>
            <a:xfrm>
              <a:off x="8209724" y="48646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EBD9F53-5B8A-4596-9CFB-20803DD37B6A}"/>
              </a:ext>
            </a:extLst>
          </p:cNvPr>
          <p:cNvSpPr txBox="1"/>
          <p:nvPr/>
        </p:nvSpPr>
        <p:spPr>
          <a:xfrm>
            <a:off x="2566020" y="5507940"/>
            <a:ext cx="280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nova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{A,C}{B}{D}{E}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8477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{A,C}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Leva A e C para membros do grupo </a:t>
            </a:r>
            <a:r>
              <a:rPr lang="pt-BR" dirty="0">
                <a:latin typeface="Consolas" panose="020B0609020204030204" pitchFamily="49" charset="0"/>
              </a:rPr>
              <a:t>{B}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Leva A e C para membros do grupo </a:t>
            </a:r>
            <a:r>
              <a:rPr lang="pt-BR" dirty="0">
                <a:latin typeface="Consolas" panose="020B0609020204030204" pitchFamily="49" charset="0"/>
              </a:rPr>
              <a:t>{A,C}</a:t>
            </a:r>
          </a:p>
          <a:p>
            <a:pPr lvl="2"/>
            <a:r>
              <a:rPr lang="pt-BR" dirty="0"/>
              <a:t>Como não houve mudança na nova partição, então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F48ABB-49C4-4F1A-A9C0-D64B78E47B91}"/>
              </a:ext>
            </a:extLst>
          </p:cNvPr>
          <p:cNvSpPr txBox="1"/>
          <p:nvPr/>
        </p:nvSpPr>
        <p:spPr>
          <a:xfrm>
            <a:off x="1341884" y="23901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{A,C}{B}{D}{E}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B8DD6C2-AE02-4EE8-8B88-84406A10E6A3}"/>
              </a:ext>
            </a:extLst>
          </p:cNvPr>
          <p:cNvGrpSpPr/>
          <p:nvPr/>
        </p:nvGrpSpPr>
        <p:grpSpPr>
          <a:xfrm>
            <a:off x="6670476" y="2008564"/>
            <a:ext cx="4484943" cy="1501755"/>
            <a:chOff x="6379638" y="4416556"/>
            <a:chExt cx="4484943" cy="150175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AEB3D4E-1493-475A-9E83-87955AF9ED15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F54CD0B-855C-4948-9012-95954B153EED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D10F9FAE-750B-43DF-BC8C-25AB68DB6F08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F2213E-CFB0-4598-A978-B31CA1F7D318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7C4783E0-4166-4B8D-A033-64781A50DA93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94A70C95-BF93-458B-B469-96DA79A53B82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4FC8EC6-7D2D-4F3B-917B-DC2EDAC61354}"/>
                </a:ext>
              </a:extLst>
            </p:cNvPr>
            <p:cNvSpPr txBox="1"/>
            <p:nvPr/>
          </p:nvSpPr>
          <p:spPr>
            <a:xfrm>
              <a:off x="8808812" y="51345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EE36984-1017-4322-91C1-FEF00DE4C2AF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63DD1-99A4-4DA6-8DD7-991E470DC76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35DD94E6-9E39-41BC-B764-8F7793FCAB0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733E24B-FC5E-467D-A5E0-012218812E92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9951515-FE60-4401-A2B0-26C48BDF2BF0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E443F9D-CDE8-43A3-B0CF-2038390CB38D}"/>
                </a:ext>
              </a:extLst>
            </p:cNvPr>
            <p:cNvSpPr txBox="1"/>
            <p:nvPr/>
          </p:nvSpPr>
          <p:spPr>
            <a:xfrm>
              <a:off x="7724467" y="512947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29EDB6F-BD20-44E7-BBD3-D0D86E6FCB49}"/>
                </a:ext>
              </a:extLst>
            </p:cNvPr>
            <p:cNvSpPr txBox="1"/>
            <p:nvPr/>
          </p:nvSpPr>
          <p:spPr>
            <a:xfrm>
              <a:off x="9874681" y="51069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4A5F7D6-C739-4DEF-B7D9-17D6867EBDDE}"/>
                </a:ext>
              </a:extLst>
            </p:cNvPr>
            <p:cNvSpPr txBox="1"/>
            <p:nvPr/>
          </p:nvSpPr>
          <p:spPr>
            <a:xfrm>
              <a:off x="8086310" y="44165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C1E2CB3-CA10-481D-8638-DEFBA8D92DDC}"/>
                </a:ext>
              </a:extLst>
            </p:cNvPr>
            <p:cNvSpPr txBox="1"/>
            <p:nvPr/>
          </p:nvSpPr>
          <p:spPr>
            <a:xfrm>
              <a:off x="7949489" y="5610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50" name="Conector: Curvo 49">
              <a:extLst>
                <a:ext uri="{FF2B5EF4-FFF2-40B4-BE49-F238E27FC236}">
                  <a16:creationId xmlns:a16="http://schemas.microsoft.com/office/drawing/2014/main" id="{DE391DD8-5759-4AD7-A4E2-3FDAD6FD41D7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ADFA125C-6671-4609-8739-FE628FE0429E}"/>
                </a:ext>
              </a:extLst>
            </p:cNvPr>
            <p:cNvCxnSpPr>
              <a:cxnSpLocks/>
              <a:stCxn id="44" idx="4"/>
              <a:endCxn id="38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Curvo 51">
              <a:extLst>
                <a:ext uri="{FF2B5EF4-FFF2-40B4-BE49-F238E27FC236}">
                  <a16:creationId xmlns:a16="http://schemas.microsoft.com/office/drawing/2014/main" id="{FB5627B1-AF9C-4F56-8258-3654E680A6C5}"/>
                </a:ext>
              </a:extLst>
            </p:cNvPr>
            <p:cNvCxnSpPr>
              <a:cxnSpLocks/>
              <a:stCxn id="63" idx="4"/>
              <a:endCxn id="38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5B1774A-A632-4AB0-9CAB-31653DD6FFBB}"/>
                </a:ext>
              </a:extLst>
            </p:cNvPr>
            <p:cNvSpPr txBox="1"/>
            <p:nvPr/>
          </p:nvSpPr>
          <p:spPr>
            <a:xfrm>
              <a:off x="9659115" y="5578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DA2EA5-5B04-49CD-9852-850879515F45}"/>
                </a:ext>
              </a:extLst>
            </p:cNvPr>
            <p:cNvSpPr txBox="1"/>
            <p:nvPr/>
          </p:nvSpPr>
          <p:spPr>
            <a:xfrm>
              <a:off x="8836941" y="5402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49E037C-80BA-4231-BEF1-749D6C28831B}"/>
                </a:ext>
              </a:extLst>
            </p:cNvPr>
            <p:cNvSpPr txBox="1"/>
            <p:nvPr/>
          </p:nvSpPr>
          <p:spPr>
            <a:xfrm>
              <a:off x="7393433" y="48291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5CF3678-B4D6-40F7-AA09-1AE507DAB511}"/>
                </a:ext>
              </a:extLst>
            </p:cNvPr>
            <p:cNvSpPr/>
            <p:nvPr/>
          </p:nvSpPr>
          <p:spPr>
            <a:xfrm>
              <a:off x="7838604" y="46968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B80A5DC3-807A-45E7-A18A-626F330D919B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7921583" y="464777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5A97A3C5-05E7-4E96-A65C-8583A405E055}"/>
                </a:ext>
              </a:extLst>
            </p:cNvPr>
            <p:cNvCxnSpPr>
              <a:cxnSpLocks/>
              <a:stCxn id="36" idx="7"/>
              <a:endCxn id="56" idx="3"/>
            </p:cNvCxnSpPr>
            <p:nvPr/>
          </p:nvCxnSpPr>
          <p:spPr>
            <a:xfrm flipV="1">
              <a:off x="7344367" y="4942729"/>
              <a:ext cx="536418" cy="351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7C0BE63A-D6E0-49EB-9593-C25A24EA216D}"/>
                </a:ext>
              </a:extLst>
            </p:cNvPr>
            <p:cNvCxnSpPr>
              <a:cxnSpLocks/>
              <a:stCxn id="63" idx="0"/>
              <a:endCxn id="56" idx="6"/>
            </p:cNvCxnSpPr>
            <p:nvPr/>
          </p:nvCxnSpPr>
          <p:spPr>
            <a:xfrm flipH="1" flipV="1">
              <a:off x="8126636" y="4840901"/>
              <a:ext cx="2557925" cy="37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42010DBA-8A41-4759-8BB3-3ADAC4E9DB01}"/>
                </a:ext>
              </a:extLst>
            </p:cNvPr>
            <p:cNvSpPr txBox="1"/>
            <p:nvPr/>
          </p:nvSpPr>
          <p:spPr>
            <a:xfrm>
              <a:off x="9263572" y="47677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B11D28B-1F49-4AAF-94E7-CA428692AE7F}"/>
                </a:ext>
              </a:extLst>
            </p:cNvPr>
            <p:cNvCxnSpPr>
              <a:cxnSpLocks/>
              <a:stCxn id="56" idx="5"/>
              <a:endCxn id="38" idx="0"/>
            </p:cNvCxnSpPr>
            <p:nvPr/>
          </p:nvCxnSpPr>
          <p:spPr>
            <a:xfrm>
              <a:off x="8084455" y="4942729"/>
              <a:ext cx="310205" cy="309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74BF3FF-AE9D-4E43-833A-D1F009886D83}"/>
                </a:ext>
              </a:extLst>
            </p:cNvPr>
            <p:cNvSpPr txBox="1"/>
            <p:nvPr/>
          </p:nvSpPr>
          <p:spPr>
            <a:xfrm>
              <a:off x="8209724" y="48646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EBD9F53-5B8A-4596-9CFB-20803DD37B6A}"/>
              </a:ext>
            </a:extLst>
          </p:cNvPr>
          <p:cNvSpPr txBox="1"/>
          <p:nvPr/>
        </p:nvSpPr>
        <p:spPr>
          <a:xfrm>
            <a:off x="2349996" y="5445224"/>
            <a:ext cx="363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nova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final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{A,C}{B}{D}{E}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5428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Construindo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DFA com número mínimo de estados</a:t>
            </a:r>
          </a:p>
          <a:p>
            <a:pPr lvl="1"/>
            <a:r>
              <a:rPr lang="pt-BR" dirty="0"/>
              <a:t>Seleciona-se um representante para cada grupo</a:t>
            </a:r>
          </a:p>
          <a:p>
            <a:pPr lvl="1"/>
            <a:r>
              <a:rPr lang="pt-BR" dirty="0"/>
              <a:t>Monta-se a tabela de transições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F48ABB-49C4-4F1A-A9C0-D64B78E47B91}"/>
              </a:ext>
            </a:extLst>
          </p:cNvPr>
          <p:cNvSpPr txBox="1"/>
          <p:nvPr/>
        </p:nvSpPr>
        <p:spPr>
          <a:xfrm>
            <a:off x="1637163" y="3332863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final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{A,C}{B}{D}{E}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B8DD6C2-AE02-4EE8-8B88-84406A10E6A3}"/>
              </a:ext>
            </a:extLst>
          </p:cNvPr>
          <p:cNvGrpSpPr/>
          <p:nvPr/>
        </p:nvGrpSpPr>
        <p:grpSpPr>
          <a:xfrm>
            <a:off x="6811921" y="2827142"/>
            <a:ext cx="4484943" cy="1501755"/>
            <a:chOff x="6379638" y="4416556"/>
            <a:chExt cx="4484943" cy="150175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AEB3D4E-1493-475A-9E83-87955AF9ED15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F54CD0B-855C-4948-9012-95954B153EED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D10F9FAE-750B-43DF-BC8C-25AB68DB6F08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F2213E-CFB0-4598-A978-B31CA1F7D318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7C4783E0-4166-4B8D-A033-64781A50DA93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94A70C95-BF93-458B-B469-96DA79A53B82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4FC8EC6-7D2D-4F3B-917B-DC2EDAC61354}"/>
                </a:ext>
              </a:extLst>
            </p:cNvPr>
            <p:cNvSpPr txBox="1"/>
            <p:nvPr/>
          </p:nvSpPr>
          <p:spPr>
            <a:xfrm>
              <a:off x="8808812" y="51345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EE36984-1017-4322-91C1-FEF00DE4C2AF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63DD1-99A4-4DA6-8DD7-991E470DC76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35DD94E6-9E39-41BC-B764-8F7793FCAB0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733E24B-FC5E-467D-A5E0-012218812E92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9951515-FE60-4401-A2B0-26C48BDF2BF0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E443F9D-CDE8-43A3-B0CF-2038390CB38D}"/>
                </a:ext>
              </a:extLst>
            </p:cNvPr>
            <p:cNvSpPr txBox="1"/>
            <p:nvPr/>
          </p:nvSpPr>
          <p:spPr>
            <a:xfrm>
              <a:off x="7724467" y="512947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29EDB6F-BD20-44E7-BBD3-D0D86E6FCB49}"/>
                </a:ext>
              </a:extLst>
            </p:cNvPr>
            <p:cNvSpPr txBox="1"/>
            <p:nvPr/>
          </p:nvSpPr>
          <p:spPr>
            <a:xfrm>
              <a:off x="9874681" y="51069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4A5F7D6-C739-4DEF-B7D9-17D6867EBDDE}"/>
                </a:ext>
              </a:extLst>
            </p:cNvPr>
            <p:cNvSpPr txBox="1"/>
            <p:nvPr/>
          </p:nvSpPr>
          <p:spPr>
            <a:xfrm>
              <a:off x="8086310" y="44165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C1E2CB3-CA10-481D-8638-DEFBA8D92DDC}"/>
                </a:ext>
              </a:extLst>
            </p:cNvPr>
            <p:cNvSpPr txBox="1"/>
            <p:nvPr/>
          </p:nvSpPr>
          <p:spPr>
            <a:xfrm>
              <a:off x="7949489" y="5610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50" name="Conector: Curvo 49">
              <a:extLst>
                <a:ext uri="{FF2B5EF4-FFF2-40B4-BE49-F238E27FC236}">
                  <a16:creationId xmlns:a16="http://schemas.microsoft.com/office/drawing/2014/main" id="{DE391DD8-5759-4AD7-A4E2-3FDAD6FD41D7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ADFA125C-6671-4609-8739-FE628FE0429E}"/>
                </a:ext>
              </a:extLst>
            </p:cNvPr>
            <p:cNvCxnSpPr>
              <a:cxnSpLocks/>
              <a:stCxn id="44" idx="4"/>
              <a:endCxn id="38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Curvo 51">
              <a:extLst>
                <a:ext uri="{FF2B5EF4-FFF2-40B4-BE49-F238E27FC236}">
                  <a16:creationId xmlns:a16="http://schemas.microsoft.com/office/drawing/2014/main" id="{FB5627B1-AF9C-4F56-8258-3654E680A6C5}"/>
                </a:ext>
              </a:extLst>
            </p:cNvPr>
            <p:cNvCxnSpPr>
              <a:cxnSpLocks/>
              <a:stCxn id="63" idx="4"/>
              <a:endCxn id="38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5B1774A-A632-4AB0-9CAB-31653DD6FFBB}"/>
                </a:ext>
              </a:extLst>
            </p:cNvPr>
            <p:cNvSpPr txBox="1"/>
            <p:nvPr/>
          </p:nvSpPr>
          <p:spPr>
            <a:xfrm>
              <a:off x="9659115" y="5578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DA2EA5-5B04-49CD-9852-850879515F45}"/>
                </a:ext>
              </a:extLst>
            </p:cNvPr>
            <p:cNvSpPr txBox="1"/>
            <p:nvPr/>
          </p:nvSpPr>
          <p:spPr>
            <a:xfrm>
              <a:off x="8836941" y="5402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49E037C-80BA-4231-BEF1-749D6C28831B}"/>
                </a:ext>
              </a:extLst>
            </p:cNvPr>
            <p:cNvSpPr txBox="1"/>
            <p:nvPr/>
          </p:nvSpPr>
          <p:spPr>
            <a:xfrm>
              <a:off x="7393433" y="48291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5CF3678-B4D6-40F7-AA09-1AE507DAB511}"/>
                </a:ext>
              </a:extLst>
            </p:cNvPr>
            <p:cNvSpPr/>
            <p:nvPr/>
          </p:nvSpPr>
          <p:spPr>
            <a:xfrm>
              <a:off x="7838604" y="46968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B80A5DC3-807A-45E7-A18A-626F330D919B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7921583" y="464777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5A97A3C5-05E7-4E96-A65C-8583A405E055}"/>
                </a:ext>
              </a:extLst>
            </p:cNvPr>
            <p:cNvCxnSpPr>
              <a:cxnSpLocks/>
              <a:stCxn id="36" idx="7"/>
              <a:endCxn id="56" idx="3"/>
            </p:cNvCxnSpPr>
            <p:nvPr/>
          </p:nvCxnSpPr>
          <p:spPr>
            <a:xfrm flipV="1">
              <a:off x="7344367" y="4942729"/>
              <a:ext cx="536418" cy="351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7C0BE63A-D6E0-49EB-9593-C25A24EA216D}"/>
                </a:ext>
              </a:extLst>
            </p:cNvPr>
            <p:cNvCxnSpPr>
              <a:cxnSpLocks/>
              <a:stCxn id="63" idx="0"/>
              <a:endCxn id="56" idx="6"/>
            </p:cNvCxnSpPr>
            <p:nvPr/>
          </p:nvCxnSpPr>
          <p:spPr>
            <a:xfrm flipH="1" flipV="1">
              <a:off x="8126636" y="4840901"/>
              <a:ext cx="2557925" cy="37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42010DBA-8A41-4759-8BB3-3ADAC4E9DB01}"/>
                </a:ext>
              </a:extLst>
            </p:cNvPr>
            <p:cNvSpPr txBox="1"/>
            <p:nvPr/>
          </p:nvSpPr>
          <p:spPr>
            <a:xfrm>
              <a:off x="9263572" y="47677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B11D28B-1F49-4AAF-94E7-CA428692AE7F}"/>
                </a:ext>
              </a:extLst>
            </p:cNvPr>
            <p:cNvCxnSpPr>
              <a:cxnSpLocks/>
              <a:stCxn id="56" idx="5"/>
              <a:endCxn id="38" idx="0"/>
            </p:cNvCxnSpPr>
            <p:nvPr/>
          </p:nvCxnSpPr>
          <p:spPr>
            <a:xfrm>
              <a:off x="8084455" y="4942729"/>
              <a:ext cx="310205" cy="309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74BF3FF-AE9D-4E43-833A-D1F009886D83}"/>
                </a:ext>
              </a:extLst>
            </p:cNvPr>
            <p:cNvSpPr txBox="1"/>
            <p:nvPr/>
          </p:nvSpPr>
          <p:spPr>
            <a:xfrm>
              <a:off x="8209724" y="48646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graphicFrame>
        <p:nvGraphicFramePr>
          <p:cNvPr id="66" name="Tabela 65">
            <a:extLst>
              <a:ext uri="{FF2B5EF4-FFF2-40B4-BE49-F238E27FC236}">
                <a16:creationId xmlns:a16="http://schemas.microsoft.com/office/drawing/2014/main" id="{2E5B61B2-5C4E-4FDD-A44D-6D495B9E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05963"/>
              </p:ext>
            </p:extLst>
          </p:nvPr>
        </p:nvGraphicFramePr>
        <p:xfrm>
          <a:off x="1526868" y="4318000"/>
          <a:ext cx="4176465" cy="1631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92155">
                  <a:extLst>
                    <a:ext uri="{9D8B030D-6E8A-4147-A177-3AD203B41FA5}">
                      <a16:colId xmlns:a16="http://schemas.microsoft.com/office/drawing/2014/main" val="1746136712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1193862180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345393597"/>
                    </a:ext>
                  </a:extLst>
                </a:gridCol>
              </a:tblGrid>
              <a:tr h="16801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Estado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973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037003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2890218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6072047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887540070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DB388D02-A2B9-471E-A065-E4FA2F89A7CE}"/>
              </a:ext>
            </a:extLst>
          </p:cNvPr>
          <p:cNvGrpSpPr/>
          <p:nvPr/>
        </p:nvGrpSpPr>
        <p:grpSpPr>
          <a:xfrm>
            <a:off x="6811921" y="4580219"/>
            <a:ext cx="4484943" cy="1478966"/>
            <a:chOff x="6795294" y="4726564"/>
            <a:chExt cx="4484943" cy="1478966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7AB1043A-1E95-49C4-BE3A-4F7503E1A1CA}"/>
                </a:ext>
              </a:extLst>
            </p:cNvPr>
            <p:cNvSpPr/>
            <p:nvPr/>
          </p:nvSpPr>
          <p:spPr>
            <a:xfrm>
              <a:off x="7514172" y="553905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3A1E8DCC-0FF8-4B4F-857C-C22E2121AF0D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6846264" y="5683056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89F599B6-9AAD-4A47-9486-D35953EB898B}"/>
                </a:ext>
              </a:extLst>
            </p:cNvPr>
            <p:cNvSpPr/>
            <p:nvPr/>
          </p:nvSpPr>
          <p:spPr>
            <a:xfrm>
              <a:off x="8666300" y="553905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A755CB3C-AA7B-479A-B6A8-E40E2607AC79}"/>
                </a:ext>
              </a:extLst>
            </p:cNvPr>
            <p:cNvSpPr txBox="1"/>
            <p:nvPr/>
          </p:nvSpPr>
          <p:spPr>
            <a:xfrm>
              <a:off x="6795294" y="5362718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C0292BBE-A8CD-4116-A4C9-5D9EC18CC8C6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7802204" y="5683056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6D9DCC62-2DC1-462B-8061-E9EBD2B6DA1E}"/>
                </a:ext>
              </a:extLst>
            </p:cNvPr>
            <p:cNvCxnSpPr>
              <a:cxnSpLocks/>
              <a:stCxn id="70" idx="6"/>
            </p:cNvCxnSpPr>
            <p:nvPr/>
          </p:nvCxnSpPr>
          <p:spPr>
            <a:xfrm>
              <a:off x="8954332" y="5683056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3777A6A3-1D09-45EF-B962-B09EDC9ADFE4}"/>
                </a:ext>
              </a:extLst>
            </p:cNvPr>
            <p:cNvSpPr txBox="1"/>
            <p:nvPr/>
          </p:nvSpPr>
          <p:spPr>
            <a:xfrm>
              <a:off x="9224468" y="54217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B6D85C85-C946-49E9-91B6-B3127AAF1B2A}"/>
                </a:ext>
              </a:extLst>
            </p:cNvPr>
            <p:cNvGrpSpPr/>
            <p:nvPr/>
          </p:nvGrpSpPr>
          <p:grpSpPr>
            <a:xfrm>
              <a:off x="10920197" y="5506140"/>
              <a:ext cx="360040" cy="371834"/>
              <a:chOff x="3829441" y="2820172"/>
              <a:chExt cx="360040" cy="371834"/>
            </a:xfrm>
          </p:grpSpPr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09470D5C-523A-4D57-A9B6-7EE55183377E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404177FA-D3F5-40F0-82DE-FEEF4F81307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4C964E06-4A78-448C-89F8-D1ADD2A0A87F}"/>
                </a:ext>
              </a:extLst>
            </p:cNvPr>
            <p:cNvSpPr/>
            <p:nvPr/>
          </p:nvSpPr>
          <p:spPr>
            <a:xfrm>
              <a:off x="9786739" y="553905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9865DC9B-3966-47EE-903A-8646C65E0276}"/>
                </a:ext>
              </a:extLst>
            </p:cNvPr>
            <p:cNvCxnSpPr>
              <a:cxnSpLocks/>
              <a:stCxn id="76" idx="6"/>
            </p:cNvCxnSpPr>
            <p:nvPr/>
          </p:nvCxnSpPr>
          <p:spPr>
            <a:xfrm>
              <a:off x="10074771" y="5683056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B8129DD-0070-48D1-AF9C-7406163ADF6F}"/>
                </a:ext>
              </a:extLst>
            </p:cNvPr>
            <p:cNvSpPr txBox="1"/>
            <p:nvPr/>
          </p:nvSpPr>
          <p:spPr>
            <a:xfrm>
              <a:off x="8140123" y="54166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B2FDD5D4-AE48-47D9-B146-00297270E896}"/>
                </a:ext>
              </a:extLst>
            </p:cNvPr>
            <p:cNvSpPr txBox="1"/>
            <p:nvPr/>
          </p:nvSpPr>
          <p:spPr>
            <a:xfrm>
              <a:off x="10290337" y="539416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535D3A5A-FC7E-456A-A009-525637F28C6B}"/>
                </a:ext>
              </a:extLst>
            </p:cNvPr>
            <p:cNvSpPr txBox="1"/>
            <p:nvPr/>
          </p:nvSpPr>
          <p:spPr>
            <a:xfrm>
              <a:off x="8365145" y="58977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82" name="Conector: Curvo 81">
              <a:extLst>
                <a:ext uri="{FF2B5EF4-FFF2-40B4-BE49-F238E27FC236}">
                  <a16:creationId xmlns:a16="http://schemas.microsoft.com/office/drawing/2014/main" id="{E39E780C-892B-4BEE-A4D3-566EAA074429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623555" y="5734765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: Curvo 82">
              <a:extLst>
                <a:ext uri="{FF2B5EF4-FFF2-40B4-BE49-F238E27FC236}">
                  <a16:creationId xmlns:a16="http://schemas.microsoft.com/office/drawing/2014/main" id="{74EA0806-C102-45A5-8B65-EC9C318225F2}"/>
                </a:ext>
              </a:extLst>
            </p:cNvPr>
            <p:cNvCxnSpPr>
              <a:cxnSpLocks/>
              <a:stCxn id="76" idx="4"/>
              <a:endCxn id="70" idx="5"/>
            </p:cNvCxnSpPr>
            <p:nvPr/>
          </p:nvCxnSpPr>
          <p:spPr>
            <a:xfrm rot="5400000" flipH="1">
              <a:off x="9400364" y="5296671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: Curvo 83">
              <a:extLst>
                <a:ext uri="{FF2B5EF4-FFF2-40B4-BE49-F238E27FC236}">
                  <a16:creationId xmlns:a16="http://schemas.microsoft.com/office/drawing/2014/main" id="{B3BFCFB1-4FB2-480A-83D1-E32430355DDB}"/>
                </a:ext>
              </a:extLst>
            </p:cNvPr>
            <p:cNvCxnSpPr>
              <a:cxnSpLocks/>
              <a:stCxn id="95" idx="4"/>
              <a:endCxn id="70" idx="4"/>
            </p:cNvCxnSpPr>
            <p:nvPr/>
          </p:nvCxnSpPr>
          <p:spPr>
            <a:xfrm rot="5400000" flipH="1">
              <a:off x="9929811" y="4707568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0A054AD-B836-4507-9E60-2870D4067285}"/>
                </a:ext>
              </a:extLst>
            </p:cNvPr>
            <p:cNvSpPr txBox="1"/>
            <p:nvPr/>
          </p:nvSpPr>
          <p:spPr>
            <a:xfrm>
              <a:off x="10074771" y="586526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8D5968B2-13D5-42F6-AA75-0C6BBB47650F}"/>
                </a:ext>
              </a:extLst>
            </p:cNvPr>
            <p:cNvSpPr txBox="1"/>
            <p:nvPr/>
          </p:nvSpPr>
          <p:spPr>
            <a:xfrm>
              <a:off x="9252597" y="568990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7E9B0275-0E2F-4789-87DB-52D47200E6C3}"/>
                </a:ext>
              </a:extLst>
            </p:cNvPr>
            <p:cNvSpPr txBox="1"/>
            <p:nvPr/>
          </p:nvSpPr>
          <p:spPr>
            <a:xfrm>
              <a:off x="7462004" y="50978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4C2FB77-8059-434F-8E76-7C2F3E460FF3}"/>
                </a:ext>
              </a:extLst>
            </p:cNvPr>
            <p:cNvSpPr txBox="1"/>
            <p:nvPr/>
          </p:nvSpPr>
          <p:spPr>
            <a:xfrm>
              <a:off x="9252597" y="47265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98" name="Conector: Curvo 97">
              <a:extLst>
                <a:ext uri="{FF2B5EF4-FFF2-40B4-BE49-F238E27FC236}">
                  <a16:creationId xmlns:a16="http://schemas.microsoft.com/office/drawing/2014/main" id="{0CAC61AD-82F6-47E2-8F1F-5F06C33A7E97}"/>
                </a:ext>
              </a:extLst>
            </p:cNvPr>
            <p:cNvCxnSpPr>
              <a:cxnSpLocks/>
            </p:cNvCxnSpPr>
            <p:nvPr/>
          </p:nvCxnSpPr>
          <p:spPr>
            <a:xfrm rot="18660000" flipH="1" flipV="1">
              <a:off x="7558322" y="5540711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: Curvo 98">
              <a:extLst>
                <a:ext uri="{FF2B5EF4-FFF2-40B4-BE49-F238E27FC236}">
                  <a16:creationId xmlns:a16="http://schemas.microsoft.com/office/drawing/2014/main" id="{31229115-8C9F-4781-8474-2751D0A3A1F1}"/>
                </a:ext>
              </a:extLst>
            </p:cNvPr>
            <p:cNvCxnSpPr>
              <a:cxnSpLocks/>
              <a:stCxn id="95" idx="0"/>
              <a:endCxn id="68" idx="7"/>
            </p:cNvCxnSpPr>
            <p:nvPr/>
          </p:nvCxnSpPr>
          <p:spPr>
            <a:xfrm rot="16200000" flipH="1" flipV="1">
              <a:off x="9392576" y="3873587"/>
              <a:ext cx="75088" cy="3340194"/>
            </a:xfrm>
            <a:prstGeom prst="curvedConnector3">
              <a:avLst>
                <a:gd name="adj1" fmla="val -65759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312600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FD9B1-5CF6-4102-B738-7B084E1C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em Analisadores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9627D-C4C6-41A1-8869-89BC6974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minimizar o DFA </a:t>
            </a:r>
            <a:r>
              <a:rPr lang="pt-BR" dirty="0"/>
              <a:t>quando este 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 associados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otimização</a:t>
            </a:r>
            <a:r>
              <a:rPr lang="pt-BR" dirty="0"/>
              <a:t> pode ser utilizada</a:t>
            </a:r>
          </a:p>
          <a:p>
            <a:pPr lvl="1"/>
            <a:r>
              <a:rPr lang="pt-BR" dirty="0"/>
              <a:t>A partição inicial contém:</a:t>
            </a:r>
          </a:p>
          <a:p>
            <a:pPr lvl="2"/>
            <a:r>
              <a:rPr lang="pt-BR" dirty="0"/>
              <a:t>Grupos para os estados </a:t>
            </a:r>
            <a:br>
              <a:rPr lang="pt-BR" dirty="0"/>
            </a:br>
            <a:r>
              <a:rPr lang="pt-BR" dirty="0"/>
              <a:t>que reconhecem um </a:t>
            </a:r>
            <a:r>
              <a:rPr lang="pt-BR" dirty="0" err="1"/>
              <a:t>token</a:t>
            </a:r>
            <a:br>
              <a:rPr lang="pt-BR" dirty="0"/>
            </a:br>
            <a:r>
              <a:rPr lang="pt-BR" dirty="0"/>
              <a:t>em particular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latin typeface="Consolas" panose="020B0609020204030204" pitchFamily="49" charset="0"/>
              </a:rPr>
              <a:t>{B}{C,E}{F}</a:t>
            </a:r>
          </a:p>
          <a:p>
            <a:pPr lvl="2"/>
            <a:r>
              <a:rPr lang="pt-BR" dirty="0"/>
              <a:t>Um grupo para os estados</a:t>
            </a:r>
            <a:br>
              <a:rPr lang="pt-BR" dirty="0"/>
            </a:br>
            <a:r>
              <a:rPr lang="pt-BR" dirty="0"/>
              <a:t>que não reconhecem tokens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latin typeface="Consolas" panose="020B0609020204030204" pitchFamily="49" charset="0"/>
              </a:rPr>
              <a:t>{A,D}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20E4EB0-D6BF-4F96-B2AE-3665F6BB0D53}"/>
              </a:ext>
            </a:extLst>
          </p:cNvPr>
          <p:cNvGrpSpPr/>
          <p:nvPr/>
        </p:nvGrpSpPr>
        <p:grpSpPr>
          <a:xfrm>
            <a:off x="6310436" y="3140968"/>
            <a:ext cx="4567794" cy="2682836"/>
            <a:chOff x="6002005" y="3716464"/>
            <a:chExt cx="4567794" cy="2682836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B49D6EAB-66E6-438D-9D26-F2EE261B35EE}"/>
                </a:ext>
              </a:extLst>
            </p:cNvPr>
            <p:cNvSpPr/>
            <p:nvPr/>
          </p:nvSpPr>
          <p:spPr>
            <a:xfrm>
              <a:off x="8131922" y="476891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139C4213-3336-4438-8329-0F0252F60D9E}"/>
                </a:ext>
              </a:extLst>
            </p:cNvPr>
            <p:cNvCxnSpPr>
              <a:cxnSpLocks/>
              <a:stCxn id="37" idx="2"/>
              <a:endCxn id="35" idx="6"/>
            </p:cNvCxnSpPr>
            <p:nvPr/>
          </p:nvCxnSpPr>
          <p:spPr>
            <a:xfrm flipH="1">
              <a:off x="8473960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9D31E6C-6E56-4CEF-ACD9-66B22C915FAC}"/>
                </a:ext>
              </a:extLst>
            </p:cNvPr>
            <p:cNvSpPr txBox="1"/>
            <p:nvPr/>
          </p:nvSpPr>
          <p:spPr>
            <a:xfrm>
              <a:off x="8834654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5C989CE-1FF8-469A-B804-925EB0331F97}"/>
                </a:ext>
              </a:extLst>
            </p:cNvPr>
            <p:cNvGrpSpPr/>
            <p:nvPr/>
          </p:nvGrpSpPr>
          <p:grpSpPr>
            <a:xfrm>
              <a:off x="6778488" y="5466818"/>
              <a:ext cx="360040" cy="371834"/>
              <a:chOff x="3829441" y="2820172"/>
              <a:chExt cx="360040" cy="371834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B0C012F0-E684-4714-BA42-3137C0F0DAB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A851A23B-1AC1-4567-9109-93BF1BCD851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C</a:t>
                </a:r>
              </a:p>
            </p:txBody>
          </p:sp>
        </p:grp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93B9E4FE-A685-41DD-BBD9-22BCF14D4E6D}"/>
                </a:ext>
              </a:extLst>
            </p:cNvPr>
            <p:cNvCxnSpPr>
              <a:cxnSpLocks/>
              <a:stCxn id="35" idx="2"/>
              <a:endCxn id="41" idx="6"/>
            </p:cNvCxnSpPr>
            <p:nvPr/>
          </p:nvCxnSpPr>
          <p:spPr>
            <a:xfrm flipH="1">
              <a:off x="7138528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F13A157-F8AD-4112-AE6C-A9D74FAECFF8}"/>
                </a:ext>
              </a:extLst>
            </p:cNvPr>
            <p:cNvSpPr txBox="1"/>
            <p:nvPr/>
          </p:nvSpPr>
          <p:spPr>
            <a:xfrm>
              <a:off x="9656145" y="468985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13B5555-BE1B-4990-851B-54DC3DD7E7B2}"/>
                </a:ext>
              </a:extLst>
            </p:cNvPr>
            <p:cNvSpPr/>
            <p:nvPr/>
          </p:nvSpPr>
          <p:spPr>
            <a:xfrm>
              <a:off x="6814492" y="400507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A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74915CE-FC66-42C4-A59C-6B2F3DA70CAE}"/>
                </a:ext>
              </a:extLst>
            </p:cNvPr>
            <p:cNvCxnSpPr>
              <a:cxnSpLocks/>
              <a:stCxn id="11" idx="6"/>
              <a:endCxn id="39" idx="2"/>
            </p:cNvCxnSpPr>
            <p:nvPr/>
          </p:nvCxnSpPr>
          <p:spPr>
            <a:xfrm>
              <a:off x="7102524" y="4149080"/>
              <a:ext cx="23468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4536989-D280-4398-8AB2-46DA0EFC68EB}"/>
                </a:ext>
              </a:extLst>
            </p:cNvPr>
            <p:cNvGrpSpPr/>
            <p:nvPr/>
          </p:nvGrpSpPr>
          <p:grpSpPr>
            <a:xfrm>
              <a:off x="9449352" y="3963163"/>
              <a:ext cx="360040" cy="371834"/>
              <a:chOff x="3829441" y="2820172"/>
              <a:chExt cx="360040" cy="371834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0FD7F66C-446D-4D81-A587-5178CD64EF7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72CFA5E3-2B6A-4F6A-8865-88485B8ADAF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70BA9750-52A0-4121-8C6B-5838F3189503}"/>
                </a:ext>
              </a:extLst>
            </p:cNvPr>
            <p:cNvGrpSpPr/>
            <p:nvPr/>
          </p:nvGrpSpPr>
          <p:grpSpPr>
            <a:xfrm>
              <a:off x="9449352" y="5466818"/>
              <a:ext cx="360040" cy="371834"/>
              <a:chOff x="1552004" y="2820172"/>
              <a:chExt cx="360040" cy="371834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DB78E2A1-92E8-431B-AA4F-EE0664B94E5D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065A5FC8-6D1C-4DED-9F2B-1F4C486DDBD5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549F6B6A-E25B-4FA1-9957-D5FEB89641E6}"/>
                </a:ext>
              </a:extLst>
            </p:cNvPr>
            <p:cNvCxnSpPr>
              <a:cxnSpLocks/>
              <a:stCxn id="39" idx="4"/>
              <a:endCxn id="37" idx="0"/>
            </p:cNvCxnSpPr>
            <p:nvPr/>
          </p:nvCxnSpPr>
          <p:spPr>
            <a:xfrm>
              <a:off x="9629372" y="4334997"/>
              <a:ext cx="0" cy="113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63D83A3-82A0-48A7-99F8-68C18D27E675}"/>
                </a:ext>
              </a:extLst>
            </p:cNvPr>
            <p:cNvSpPr txBox="1"/>
            <p:nvPr/>
          </p:nvSpPr>
          <p:spPr>
            <a:xfrm>
              <a:off x="7526595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17" name="Conector: Curvo 16">
              <a:extLst>
                <a:ext uri="{FF2B5EF4-FFF2-40B4-BE49-F238E27FC236}">
                  <a16:creationId xmlns:a16="http://schemas.microsoft.com/office/drawing/2014/main" id="{7862CCB0-228E-4AB5-B952-5D2353009903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6900115" y="5660364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5B0AB0D-6E70-4754-BA14-89FEA5DF619C}"/>
                </a:ext>
              </a:extLst>
            </p:cNvPr>
            <p:cNvSpPr txBox="1"/>
            <p:nvPr/>
          </p:nvSpPr>
          <p:spPr>
            <a:xfrm>
              <a:off x="7806894" y="442395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2FA28DF-B285-4263-B97B-F8B73A9C4137}"/>
                </a:ext>
              </a:extLst>
            </p:cNvPr>
            <p:cNvSpPr txBox="1"/>
            <p:nvPr/>
          </p:nvSpPr>
          <p:spPr>
            <a:xfrm>
              <a:off x="6615641" y="463457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88DF3863-F5EF-4882-A747-22B292CA6C06}"/>
                </a:ext>
              </a:extLst>
            </p:cNvPr>
            <p:cNvCxnSpPr>
              <a:cxnSpLocks/>
              <a:stCxn id="39" idx="3"/>
              <a:endCxn id="5" idx="7"/>
            </p:cNvCxnSpPr>
            <p:nvPr/>
          </p:nvCxnSpPr>
          <p:spPr>
            <a:xfrm flipH="1">
              <a:off x="8377773" y="4280543"/>
              <a:ext cx="1124306" cy="530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DA0E5CB-F4F9-4E15-AC7F-9738E0122575}"/>
                </a:ext>
              </a:extLst>
            </p:cNvPr>
            <p:cNvCxnSpPr>
              <a:cxnSpLocks/>
              <a:stCxn id="5" idx="3"/>
              <a:endCxn id="41" idx="7"/>
            </p:cNvCxnSpPr>
            <p:nvPr/>
          </p:nvCxnSpPr>
          <p:spPr>
            <a:xfrm flipH="1">
              <a:off x="7085801" y="5014748"/>
              <a:ext cx="1088302" cy="50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40DB3575-7490-4B44-9FC5-826CFF224D1D}"/>
                </a:ext>
              </a:extLst>
            </p:cNvPr>
            <p:cNvCxnSpPr>
              <a:cxnSpLocks/>
              <a:stCxn id="11" idx="4"/>
              <a:endCxn id="41" idx="0"/>
            </p:cNvCxnSpPr>
            <p:nvPr/>
          </p:nvCxnSpPr>
          <p:spPr>
            <a:xfrm>
              <a:off x="6958508" y="4293086"/>
              <a:ext cx="0" cy="1173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0E2D0A6-B035-4656-8D8B-A114D93BAFD6}"/>
                </a:ext>
              </a:extLst>
            </p:cNvPr>
            <p:cNvGrpSpPr/>
            <p:nvPr/>
          </p:nvGrpSpPr>
          <p:grpSpPr>
            <a:xfrm>
              <a:off x="8113920" y="5466818"/>
              <a:ext cx="360040" cy="371834"/>
              <a:chOff x="3829441" y="2820172"/>
              <a:chExt cx="360040" cy="371834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DAC80067-509A-44CD-A249-8B165BDB8D3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F60B372E-6FBE-48D3-817A-F432236183E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F</a:t>
                </a:r>
              </a:p>
            </p:txBody>
          </p:sp>
        </p:grpSp>
        <p:cxnSp>
          <p:nvCxnSpPr>
            <p:cNvPr id="24" name="Conector: Curvo 23">
              <a:extLst>
                <a:ext uri="{FF2B5EF4-FFF2-40B4-BE49-F238E27FC236}">
                  <a16:creationId xmlns:a16="http://schemas.microsoft.com/office/drawing/2014/main" id="{37D75172-9024-4E1D-82AC-4ABF364CFFB8}"/>
                </a:ext>
              </a:extLst>
            </p:cNvPr>
            <p:cNvCxnSpPr>
              <a:cxnSpLocks/>
            </p:cNvCxnSpPr>
            <p:nvPr/>
          </p:nvCxnSpPr>
          <p:spPr>
            <a:xfrm rot="1620000" flipV="1">
              <a:off x="8174839" y="4729350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F0E1F4C-C712-4521-8876-34DABE24AED5}"/>
                </a:ext>
              </a:extLst>
            </p:cNvPr>
            <p:cNvSpPr txBox="1"/>
            <p:nvPr/>
          </p:nvSpPr>
          <p:spPr>
            <a:xfrm>
              <a:off x="8117877" y="383503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6217F05-C7E7-4197-9B01-F793A4E8C67F}"/>
                </a:ext>
              </a:extLst>
            </p:cNvPr>
            <p:cNvSpPr txBox="1"/>
            <p:nvPr/>
          </p:nvSpPr>
          <p:spPr>
            <a:xfrm>
              <a:off x="7369363" y="4990677"/>
              <a:ext cx="314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7D3F78C-8D8E-4DA7-A26E-BCF583BCD768}"/>
                </a:ext>
              </a:extLst>
            </p:cNvPr>
            <p:cNvSpPr txBox="1"/>
            <p:nvPr/>
          </p:nvSpPr>
          <p:spPr>
            <a:xfrm>
              <a:off x="8738839" y="42546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6D82D81-8187-48DB-80B0-1CDE28D39FA0}"/>
                </a:ext>
              </a:extLst>
            </p:cNvPr>
            <p:cNvSpPr txBox="1"/>
            <p:nvPr/>
          </p:nvSpPr>
          <p:spPr>
            <a:xfrm>
              <a:off x="6791671" y="606074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7074A7DC-0957-45E2-8673-134288AA508B}"/>
                </a:ext>
              </a:extLst>
            </p:cNvPr>
            <p:cNvSpPr txBox="1"/>
            <p:nvPr/>
          </p:nvSpPr>
          <p:spPr>
            <a:xfrm>
              <a:off x="9878584" y="54693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494EA07-6916-4BB6-8C90-045246185008}"/>
                </a:ext>
              </a:extLst>
            </p:cNvPr>
            <p:cNvSpPr txBox="1"/>
            <p:nvPr/>
          </p:nvSpPr>
          <p:spPr>
            <a:xfrm>
              <a:off x="6002005" y="5427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654AB51-D7A0-4996-80CF-0E192325C4AC}"/>
                </a:ext>
              </a:extLst>
            </p:cNvPr>
            <p:cNvSpPr txBox="1"/>
            <p:nvPr/>
          </p:nvSpPr>
          <p:spPr>
            <a:xfrm>
              <a:off x="7988835" y="590493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 err="1">
                  <a:latin typeface="Consolas" panose="020B0609020204030204" pitchFamily="49" charset="0"/>
                </a:rPr>
                <a:t>abb</a:t>
              </a:r>
              <a:endParaRPr lang="pt-BR" b="1" i="1" dirty="0">
                <a:latin typeface="Consolas" panose="020B0609020204030204" pitchFamily="49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5DD273B-8F75-473D-9239-7313907EE578}"/>
                </a:ext>
              </a:extLst>
            </p:cNvPr>
            <p:cNvSpPr txBox="1"/>
            <p:nvPr/>
          </p:nvSpPr>
          <p:spPr>
            <a:xfrm>
              <a:off x="9878584" y="37164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01208F6-93BA-43AA-AB96-6FC9F31256E4}"/>
                </a:ext>
              </a:extLst>
            </p:cNvPr>
            <p:cNvCxnSpPr>
              <a:cxnSpLocks/>
            </p:cNvCxnSpPr>
            <p:nvPr/>
          </p:nvCxnSpPr>
          <p:spPr>
            <a:xfrm>
              <a:off x="6134590" y="4155369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D714D471-939B-4F20-BDE8-65409C1E1CB8}"/>
                </a:ext>
              </a:extLst>
            </p:cNvPr>
            <p:cNvSpPr txBox="1"/>
            <p:nvPr/>
          </p:nvSpPr>
          <p:spPr>
            <a:xfrm>
              <a:off x="6083620" y="3835031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50654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ED1BA-9634-46AD-80B4-C2C547C8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em Analisadores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624F123-9183-4A1C-9A5A-37F7BE98F1F1}"/>
              </a:ext>
            </a:extLst>
          </p:cNvPr>
          <p:cNvGrpSpPr/>
          <p:nvPr/>
        </p:nvGrpSpPr>
        <p:grpSpPr>
          <a:xfrm>
            <a:off x="7246540" y="2087582"/>
            <a:ext cx="4567794" cy="2682836"/>
            <a:chOff x="6002005" y="3716464"/>
            <a:chExt cx="4567794" cy="2682836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611A360-E0DE-42B8-8F8E-26839228122C}"/>
                </a:ext>
              </a:extLst>
            </p:cNvPr>
            <p:cNvSpPr/>
            <p:nvPr/>
          </p:nvSpPr>
          <p:spPr>
            <a:xfrm>
              <a:off x="8131922" y="476891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4E1F1AA0-DA0B-4988-80C2-F388B3CC2B00}"/>
                </a:ext>
              </a:extLst>
            </p:cNvPr>
            <p:cNvCxnSpPr>
              <a:cxnSpLocks/>
              <a:stCxn id="37" idx="2"/>
              <a:endCxn id="35" idx="6"/>
            </p:cNvCxnSpPr>
            <p:nvPr/>
          </p:nvCxnSpPr>
          <p:spPr>
            <a:xfrm flipH="1">
              <a:off x="8473960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FC9B3C5-6391-42DE-A41F-5E72B87AF5A6}"/>
                </a:ext>
              </a:extLst>
            </p:cNvPr>
            <p:cNvSpPr txBox="1"/>
            <p:nvPr/>
          </p:nvSpPr>
          <p:spPr>
            <a:xfrm>
              <a:off x="8834654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E5487BCF-F469-41DE-B0B0-2A54C5FA3AD0}"/>
                </a:ext>
              </a:extLst>
            </p:cNvPr>
            <p:cNvGrpSpPr/>
            <p:nvPr/>
          </p:nvGrpSpPr>
          <p:grpSpPr>
            <a:xfrm>
              <a:off x="6778488" y="5466818"/>
              <a:ext cx="360040" cy="371834"/>
              <a:chOff x="3829441" y="2820172"/>
              <a:chExt cx="360040" cy="371834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E3F24AE2-026D-4011-B57E-9C40CB4310F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743E8AD0-2BEC-4F5A-9ED7-D3B536C666F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C</a:t>
                </a:r>
              </a:p>
            </p:txBody>
          </p:sp>
        </p:grp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A7BAC3A-EFD5-4ECB-A0CD-612221DF6E68}"/>
                </a:ext>
              </a:extLst>
            </p:cNvPr>
            <p:cNvCxnSpPr>
              <a:cxnSpLocks/>
              <a:stCxn id="35" idx="2"/>
              <a:endCxn id="41" idx="6"/>
            </p:cNvCxnSpPr>
            <p:nvPr/>
          </p:nvCxnSpPr>
          <p:spPr>
            <a:xfrm flipH="1">
              <a:off x="7138528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52EF356-EFDD-4E60-A0CC-45C66E01658B}"/>
                </a:ext>
              </a:extLst>
            </p:cNvPr>
            <p:cNvSpPr txBox="1"/>
            <p:nvPr/>
          </p:nvSpPr>
          <p:spPr>
            <a:xfrm>
              <a:off x="9656145" y="468985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5FB87E1-3065-4E17-9D72-4C17DBC2E1A3}"/>
                </a:ext>
              </a:extLst>
            </p:cNvPr>
            <p:cNvSpPr/>
            <p:nvPr/>
          </p:nvSpPr>
          <p:spPr>
            <a:xfrm>
              <a:off x="6814492" y="400507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A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4C55AE9E-09ED-4B11-9255-B52A939C7264}"/>
                </a:ext>
              </a:extLst>
            </p:cNvPr>
            <p:cNvCxnSpPr>
              <a:cxnSpLocks/>
              <a:stCxn id="11" idx="6"/>
              <a:endCxn id="39" idx="2"/>
            </p:cNvCxnSpPr>
            <p:nvPr/>
          </p:nvCxnSpPr>
          <p:spPr>
            <a:xfrm>
              <a:off x="7102524" y="4149080"/>
              <a:ext cx="23468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60BC7D0-00BA-4BA0-AA7C-02ECECC4ED73}"/>
                </a:ext>
              </a:extLst>
            </p:cNvPr>
            <p:cNvGrpSpPr/>
            <p:nvPr/>
          </p:nvGrpSpPr>
          <p:grpSpPr>
            <a:xfrm>
              <a:off x="9449352" y="3963163"/>
              <a:ext cx="360040" cy="371834"/>
              <a:chOff x="3829441" y="2820172"/>
              <a:chExt cx="360040" cy="371834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1C377505-AC09-465C-B967-C12926C9984E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FC78B379-322A-4073-B1BE-DB33F0E399A4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14D45B06-E92A-445C-8376-385FE0113B53}"/>
                </a:ext>
              </a:extLst>
            </p:cNvPr>
            <p:cNvGrpSpPr/>
            <p:nvPr/>
          </p:nvGrpSpPr>
          <p:grpSpPr>
            <a:xfrm>
              <a:off x="9449352" y="5466818"/>
              <a:ext cx="360040" cy="371834"/>
              <a:chOff x="1552004" y="2820172"/>
              <a:chExt cx="360040" cy="371834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8F5DF4D7-ECA9-4B09-86A7-A1064A04664D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7FD7979B-07E7-42EF-9887-1C68D5CE1C94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A8F187B-1686-47CD-B9E0-CB28F5465BDB}"/>
                </a:ext>
              </a:extLst>
            </p:cNvPr>
            <p:cNvCxnSpPr>
              <a:cxnSpLocks/>
              <a:stCxn id="39" idx="4"/>
              <a:endCxn id="37" idx="0"/>
            </p:cNvCxnSpPr>
            <p:nvPr/>
          </p:nvCxnSpPr>
          <p:spPr>
            <a:xfrm>
              <a:off x="9629372" y="4334997"/>
              <a:ext cx="0" cy="113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1EFB4B-6809-41F5-9413-A0B9183D90DF}"/>
                </a:ext>
              </a:extLst>
            </p:cNvPr>
            <p:cNvSpPr txBox="1"/>
            <p:nvPr/>
          </p:nvSpPr>
          <p:spPr>
            <a:xfrm>
              <a:off x="7526595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17" name="Conector: Curvo 16">
              <a:extLst>
                <a:ext uri="{FF2B5EF4-FFF2-40B4-BE49-F238E27FC236}">
                  <a16:creationId xmlns:a16="http://schemas.microsoft.com/office/drawing/2014/main" id="{90E65288-3327-456E-8D64-A91DFB03C426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6900115" y="5660364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0F72BF1-10BF-4721-AB85-A2AFDF7749C7}"/>
                </a:ext>
              </a:extLst>
            </p:cNvPr>
            <p:cNvSpPr txBox="1"/>
            <p:nvPr/>
          </p:nvSpPr>
          <p:spPr>
            <a:xfrm>
              <a:off x="7806894" y="442395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E589FCB-526E-4A1C-8485-AFD037215F37}"/>
                </a:ext>
              </a:extLst>
            </p:cNvPr>
            <p:cNvSpPr txBox="1"/>
            <p:nvPr/>
          </p:nvSpPr>
          <p:spPr>
            <a:xfrm>
              <a:off x="6615641" y="463457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24B67683-E7D1-42C5-A411-FC812844CB31}"/>
                </a:ext>
              </a:extLst>
            </p:cNvPr>
            <p:cNvCxnSpPr>
              <a:cxnSpLocks/>
              <a:stCxn id="39" idx="3"/>
              <a:endCxn id="5" idx="7"/>
            </p:cNvCxnSpPr>
            <p:nvPr/>
          </p:nvCxnSpPr>
          <p:spPr>
            <a:xfrm flipH="1">
              <a:off x="8377773" y="4280543"/>
              <a:ext cx="1124306" cy="530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F607DFE-C75A-43BD-99E7-DB6324359F3C}"/>
                </a:ext>
              </a:extLst>
            </p:cNvPr>
            <p:cNvCxnSpPr>
              <a:cxnSpLocks/>
              <a:stCxn id="5" idx="3"/>
              <a:endCxn id="41" idx="7"/>
            </p:cNvCxnSpPr>
            <p:nvPr/>
          </p:nvCxnSpPr>
          <p:spPr>
            <a:xfrm flipH="1">
              <a:off x="7085801" y="5014748"/>
              <a:ext cx="1088302" cy="50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D461CA19-BFA5-4917-B835-B9DBB5BA26D5}"/>
                </a:ext>
              </a:extLst>
            </p:cNvPr>
            <p:cNvCxnSpPr>
              <a:cxnSpLocks/>
              <a:stCxn id="11" idx="4"/>
              <a:endCxn id="41" idx="0"/>
            </p:cNvCxnSpPr>
            <p:nvPr/>
          </p:nvCxnSpPr>
          <p:spPr>
            <a:xfrm>
              <a:off x="6958508" y="4293086"/>
              <a:ext cx="0" cy="1173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CA5D341D-E52D-4F8A-A099-A6DE903E0642}"/>
                </a:ext>
              </a:extLst>
            </p:cNvPr>
            <p:cNvGrpSpPr/>
            <p:nvPr/>
          </p:nvGrpSpPr>
          <p:grpSpPr>
            <a:xfrm>
              <a:off x="8113920" y="5466818"/>
              <a:ext cx="360040" cy="371834"/>
              <a:chOff x="3829441" y="2820172"/>
              <a:chExt cx="360040" cy="371834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B85C9FC9-E4C2-4297-B462-62A41C52A59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CAE0B6D1-CD95-49AF-BFFB-CE518CF7D64F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F</a:t>
                </a:r>
              </a:p>
            </p:txBody>
          </p:sp>
        </p:grpSp>
        <p:cxnSp>
          <p:nvCxnSpPr>
            <p:cNvPr id="24" name="Conector: Curvo 23">
              <a:extLst>
                <a:ext uri="{FF2B5EF4-FFF2-40B4-BE49-F238E27FC236}">
                  <a16:creationId xmlns:a16="http://schemas.microsoft.com/office/drawing/2014/main" id="{521527DD-5C36-4D78-828C-986368FA3CFA}"/>
                </a:ext>
              </a:extLst>
            </p:cNvPr>
            <p:cNvCxnSpPr>
              <a:cxnSpLocks/>
            </p:cNvCxnSpPr>
            <p:nvPr/>
          </p:nvCxnSpPr>
          <p:spPr>
            <a:xfrm rot="1620000" flipV="1">
              <a:off x="8174839" y="4729350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DC37F8F-AE37-4E7F-B0CA-8F267D0CEB76}"/>
                </a:ext>
              </a:extLst>
            </p:cNvPr>
            <p:cNvSpPr txBox="1"/>
            <p:nvPr/>
          </p:nvSpPr>
          <p:spPr>
            <a:xfrm>
              <a:off x="8117877" y="383503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ADB89DA-3DB1-4DE1-AD04-7247CE6DE9EA}"/>
                </a:ext>
              </a:extLst>
            </p:cNvPr>
            <p:cNvSpPr txBox="1"/>
            <p:nvPr/>
          </p:nvSpPr>
          <p:spPr>
            <a:xfrm>
              <a:off x="7369363" y="4990677"/>
              <a:ext cx="314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17587A2-C806-47C2-9DBB-B78092BEDDA6}"/>
                </a:ext>
              </a:extLst>
            </p:cNvPr>
            <p:cNvSpPr txBox="1"/>
            <p:nvPr/>
          </p:nvSpPr>
          <p:spPr>
            <a:xfrm>
              <a:off x="8738839" y="42546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73ABAFA-C47D-4B6C-8A01-D335AAF448F3}"/>
                </a:ext>
              </a:extLst>
            </p:cNvPr>
            <p:cNvSpPr txBox="1"/>
            <p:nvPr/>
          </p:nvSpPr>
          <p:spPr>
            <a:xfrm>
              <a:off x="6791671" y="606074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CAE1620-02F0-46F0-8A06-B9E6885DA347}"/>
                </a:ext>
              </a:extLst>
            </p:cNvPr>
            <p:cNvSpPr txBox="1"/>
            <p:nvPr/>
          </p:nvSpPr>
          <p:spPr>
            <a:xfrm>
              <a:off x="9878584" y="54693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D7FF184-857F-4423-BB92-7E85F98536ED}"/>
                </a:ext>
              </a:extLst>
            </p:cNvPr>
            <p:cNvSpPr txBox="1"/>
            <p:nvPr/>
          </p:nvSpPr>
          <p:spPr>
            <a:xfrm>
              <a:off x="6002005" y="5427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FA3C468-3A04-4174-BCEC-E3B438D0CC81}"/>
                </a:ext>
              </a:extLst>
            </p:cNvPr>
            <p:cNvSpPr txBox="1"/>
            <p:nvPr/>
          </p:nvSpPr>
          <p:spPr>
            <a:xfrm>
              <a:off x="7988835" y="590493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 err="1">
                  <a:latin typeface="Consolas" panose="020B0609020204030204" pitchFamily="49" charset="0"/>
                </a:rPr>
                <a:t>abb</a:t>
              </a:r>
              <a:endParaRPr lang="pt-BR" b="1" i="1" dirty="0">
                <a:latin typeface="Consolas" panose="020B0609020204030204" pitchFamily="49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C49163A-4837-41F6-9EFD-F2D29C393AC0}"/>
                </a:ext>
              </a:extLst>
            </p:cNvPr>
            <p:cNvSpPr txBox="1"/>
            <p:nvPr/>
          </p:nvSpPr>
          <p:spPr>
            <a:xfrm>
              <a:off x="9878584" y="37164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0C41D29C-3B26-4AAD-90F0-7B5EB0CFEFDA}"/>
                </a:ext>
              </a:extLst>
            </p:cNvPr>
            <p:cNvCxnSpPr>
              <a:cxnSpLocks/>
            </p:cNvCxnSpPr>
            <p:nvPr/>
          </p:nvCxnSpPr>
          <p:spPr>
            <a:xfrm>
              <a:off x="6134590" y="4155369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8DFF6E6-C56C-4BE4-8906-C26ECDFD4E9C}"/>
                </a:ext>
              </a:extLst>
            </p:cNvPr>
            <p:cNvSpPr txBox="1"/>
            <p:nvPr/>
          </p:nvSpPr>
          <p:spPr>
            <a:xfrm>
              <a:off x="6083620" y="3835031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</p:grpSp>
      <p:sp>
        <p:nvSpPr>
          <p:cNvPr id="44" name="Espaço Reservado para Conteúdo 43">
            <a:extLst>
              <a:ext uri="{FF2B5EF4-FFF2-40B4-BE49-F238E27FC236}">
                <a16:creationId xmlns:a16="http://schemas.microsoft.com/office/drawing/2014/main" id="{52760416-0234-42EB-A96D-27F78CCD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{A,D}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Leva A para membros do grupo </a:t>
            </a:r>
            <a:r>
              <a:rPr lang="pt-BR" dirty="0">
                <a:latin typeface="Consolas" panose="020B0609020204030204" pitchFamily="49" charset="0"/>
              </a:rPr>
              <a:t>{B}</a:t>
            </a:r>
          </a:p>
          <a:p>
            <a:pPr lvl="3"/>
            <a:r>
              <a:rPr lang="pt-BR" dirty="0"/>
              <a:t>Leva D para membros do grupo </a:t>
            </a:r>
            <a:r>
              <a:rPr lang="pt-BR" dirty="0">
                <a:latin typeface="Consolas" panose="020B0609020204030204" pitchFamily="49" charset="0"/>
              </a:rPr>
              <a:t>{A,D}</a:t>
            </a:r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{C,E}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Leva C para membros do grupo </a:t>
            </a:r>
            <a:r>
              <a:rPr lang="pt-BR" dirty="0">
                <a:latin typeface="Consolas" panose="020B0609020204030204" pitchFamily="49" charset="0"/>
              </a:rPr>
              <a:t>{A,C}</a:t>
            </a:r>
          </a:p>
          <a:p>
            <a:pPr lvl="3"/>
            <a:r>
              <a:rPr lang="pt-BR" dirty="0"/>
              <a:t>Leva E para membros do grupo </a:t>
            </a:r>
            <a:r>
              <a:rPr lang="pt-BR" dirty="0">
                <a:latin typeface="Consolas" panose="020B0609020204030204" pitchFamily="49" charset="0"/>
              </a:rPr>
              <a:t>{F}</a:t>
            </a:r>
          </a:p>
          <a:p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1520319-D00F-4B24-B2E6-E250B6D9E65C}"/>
              </a:ext>
            </a:extLst>
          </p:cNvPr>
          <p:cNvSpPr txBox="1"/>
          <p:nvPr/>
        </p:nvSpPr>
        <p:spPr>
          <a:xfrm>
            <a:off x="1341884" y="2390110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pt-BR" dirty="0">
                <a:latin typeface="Consolas" panose="020B0609020204030204" pitchFamily="49" charset="0"/>
              </a:rPr>
              <a:t>{A,D}{B}{C,E}{F}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9A0A422-2632-4A7C-9C75-E41B40A12333}"/>
              </a:ext>
            </a:extLst>
          </p:cNvPr>
          <p:cNvSpPr txBox="1"/>
          <p:nvPr/>
        </p:nvSpPr>
        <p:spPr>
          <a:xfrm>
            <a:off x="7863242" y="5640107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final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pt-BR" dirty="0">
                <a:latin typeface="Consolas" panose="020B0609020204030204" pitchFamily="49" charset="0"/>
              </a:rPr>
              <a:t>{A}{B}{C}{D}{E}{F}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AD5FAE2-5016-49E6-B2D2-96634148D628}"/>
              </a:ext>
            </a:extLst>
          </p:cNvPr>
          <p:cNvSpPr txBox="1"/>
          <p:nvPr/>
        </p:nvSpPr>
        <p:spPr>
          <a:xfrm>
            <a:off x="7863242" y="5204496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DFA já é mínimo:</a:t>
            </a:r>
          </a:p>
        </p:txBody>
      </p:sp>
    </p:spTree>
    <p:extLst>
      <p:ext uri="{BB962C8B-B14F-4D97-AF65-F5344CB8AC3E}">
        <p14:creationId xmlns:p14="http://schemas.microsoft.com/office/powerpoint/2010/main" val="91809844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48A3B-1824-4387-86E2-9001F1B6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E3785F-9E42-4C25-87BB-2E63C093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Construa o DFA com o número mínimo de estados para a expressão regular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a|b</a:t>
            </a:r>
            <a:r>
              <a:rPr lang="pt-BR" dirty="0">
                <a:latin typeface="Consolas" panose="020B0609020204030204" pitchFamily="49" charset="0"/>
              </a:rPr>
              <a:t>)*a(</a:t>
            </a:r>
            <a:r>
              <a:rPr lang="pt-BR" dirty="0" err="1">
                <a:latin typeface="Consolas" panose="020B0609020204030204" pitchFamily="49" charset="0"/>
              </a:rPr>
              <a:t>a|b</a:t>
            </a:r>
            <a:r>
              <a:rPr lang="pt-BR" dirty="0">
                <a:latin typeface="Consolas" panose="020B0609020204030204" pitchFamily="49" charset="0"/>
              </a:rPr>
              <a:t>)</a:t>
            </a:r>
            <a:r>
              <a:rPr lang="pt-BR" dirty="0"/>
              <a:t>.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EF1AA3B-AC5E-4FB0-95D8-7E24E120F81D}"/>
              </a:ext>
            </a:extLst>
          </p:cNvPr>
          <p:cNvGrpSpPr/>
          <p:nvPr/>
        </p:nvGrpSpPr>
        <p:grpSpPr>
          <a:xfrm>
            <a:off x="1485900" y="3212976"/>
            <a:ext cx="7344816" cy="2463062"/>
            <a:chOff x="1485900" y="3356992"/>
            <a:chExt cx="7000079" cy="234745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0E6C6106-A644-4DB3-A4C8-8795415869DE}"/>
                </a:ext>
              </a:extLst>
            </p:cNvPr>
            <p:cNvSpPr/>
            <p:nvPr/>
          </p:nvSpPr>
          <p:spPr>
            <a:xfrm>
              <a:off x="2128058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6F17696-77B2-4BE7-AE2B-B3521088096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531430" y="4591848"/>
              <a:ext cx="5966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1BEC3A1-8738-4DCD-A512-26ECB44550ED}"/>
                </a:ext>
              </a:extLst>
            </p:cNvPr>
            <p:cNvSpPr/>
            <p:nvPr/>
          </p:nvSpPr>
          <p:spPr>
            <a:xfrm>
              <a:off x="2957604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8A58C12-C5D8-4CDD-810D-15E7FE6D9071}"/>
                </a:ext>
              </a:extLst>
            </p:cNvPr>
            <p:cNvSpPr txBox="1"/>
            <p:nvPr/>
          </p:nvSpPr>
          <p:spPr>
            <a:xfrm>
              <a:off x="1485900" y="4318245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101F04B-8872-4893-AD2B-C2CC63802A68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385350" y="4591848"/>
              <a:ext cx="572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BB99015-A4B0-4B96-BB17-6EDFB4C7A519}"/>
                </a:ext>
              </a:extLst>
            </p:cNvPr>
            <p:cNvCxnSpPr>
              <a:cxnSpLocks/>
              <a:stCxn id="7" idx="7"/>
              <a:endCxn id="20" idx="2"/>
            </p:cNvCxnSpPr>
            <p:nvPr/>
          </p:nvCxnSpPr>
          <p:spPr>
            <a:xfrm flipV="1">
              <a:off x="3177218" y="4188768"/>
              <a:ext cx="388338" cy="316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8A7B6F2-F9F4-45B0-BE49-E9AE471E3D4C}"/>
                </a:ext>
              </a:extLst>
            </p:cNvPr>
            <p:cNvSpPr/>
            <p:nvPr/>
          </p:nvSpPr>
          <p:spPr>
            <a:xfrm>
              <a:off x="4829629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6</a:t>
              </a:r>
              <a:endParaRPr lang="pt-BR" dirty="0">
                <a:latin typeface="+mj-lt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62CB6F0F-D333-4A31-8DE8-9E2095DF0F46}"/>
                </a:ext>
              </a:extLst>
            </p:cNvPr>
            <p:cNvCxnSpPr>
              <a:cxnSpLocks/>
              <a:stCxn id="7" idx="5"/>
              <a:endCxn id="24" idx="2"/>
            </p:cNvCxnSpPr>
            <p:nvPr/>
          </p:nvCxnSpPr>
          <p:spPr>
            <a:xfrm>
              <a:off x="3177218" y="4678820"/>
              <a:ext cx="388338" cy="288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3E2B0B4-D42B-482A-86C4-A254326F10E5}"/>
                </a:ext>
              </a:extLst>
            </p:cNvPr>
            <p:cNvSpPr txBox="1"/>
            <p:nvPr/>
          </p:nvSpPr>
          <p:spPr>
            <a:xfrm>
              <a:off x="2528716" y="4321730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25EA2369-1BF0-45E1-A625-507FE7012873}"/>
                </a:ext>
              </a:extLst>
            </p:cNvPr>
            <p:cNvCxnSpPr>
              <a:cxnSpLocks/>
              <a:stCxn id="5" idx="4"/>
              <a:endCxn id="34" idx="4"/>
            </p:cNvCxnSpPr>
            <p:nvPr/>
          </p:nvCxnSpPr>
          <p:spPr>
            <a:xfrm rot="16200000" flipH="1">
              <a:off x="3977596" y="2994200"/>
              <a:ext cx="10847" cy="344128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22FDD01-A62C-4537-AF4A-F632D9E5C033}"/>
                </a:ext>
              </a:extLst>
            </p:cNvPr>
            <p:cNvSpPr txBox="1"/>
            <p:nvPr/>
          </p:nvSpPr>
          <p:spPr>
            <a:xfrm>
              <a:off x="5928097" y="4321731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18" name="Conector: Curvo 17">
              <a:extLst>
                <a:ext uri="{FF2B5EF4-FFF2-40B4-BE49-F238E27FC236}">
                  <a16:creationId xmlns:a16="http://schemas.microsoft.com/office/drawing/2014/main" id="{A7926DA7-CDEF-45E1-BC47-FE3E37FF45A0}"/>
                </a:ext>
              </a:extLst>
            </p:cNvPr>
            <p:cNvCxnSpPr>
              <a:cxnSpLocks/>
              <a:stCxn id="13" idx="0"/>
              <a:endCxn id="7" idx="0"/>
            </p:cNvCxnSpPr>
            <p:nvPr/>
          </p:nvCxnSpPr>
          <p:spPr>
            <a:xfrm rot="16200000" flipV="1">
              <a:off x="4022512" y="3532838"/>
              <a:ext cx="10847" cy="1872025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F5E8056-3A2B-4BBC-8ED8-72B93489FFD7}"/>
                </a:ext>
              </a:extLst>
            </p:cNvPr>
            <p:cNvSpPr/>
            <p:nvPr/>
          </p:nvSpPr>
          <p:spPr>
            <a:xfrm>
              <a:off x="3565556" y="4065772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2</a:t>
              </a:r>
              <a:endParaRPr lang="pt-BR" dirty="0">
                <a:latin typeface="+mj-lt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78DFAD8-7D68-4C42-93F0-49C6D41C0B05}"/>
                </a:ext>
              </a:extLst>
            </p:cNvPr>
            <p:cNvSpPr/>
            <p:nvPr/>
          </p:nvSpPr>
          <p:spPr>
            <a:xfrm>
              <a:off x="4276163" y="4069574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3</a:t>
              </a:r>
              <a:endParaRPr lang="pt-BR" dirty="0">
                <a:latin typeface="+mj-lt"/>
              </a:endParaRP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2DF148A1-A6D1-4425-8D37-FCDE6CE1DCA2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3822848" y="4188768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6C0C1CC-D9B1-441A-95AD-2D78BE8DCEE7}"/>
                </a:ext>
              </a:extLst>
            </p:cNvPr>
            <p:cNvSpPr txBox="1"/>
            <p:nvPr/>
          </p:nvSpPr>
          <p:spPr>
            <a:xfrm>
              <a:off x="3879962" y="391637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92ED8F8-CCC3-4D45-ACAC-5DC6F9D3BCE9}"/>
                </a:ext>
              </a:extLst>
            </p:cNvPr>
            <p:cNvSpPr/>
            <p:nvPr/>
          </p:nvSpPr>
          <p:spPr>
            <a:xfrm>
              <a:off x="3565556" y="4844127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4</a:t>
              </a:r>
              <a:endParaRPr lang="pt-BR" dirty="0">
                <a:latin typeface="+mj-lt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6B2F330-5CCA-48F5-ABE8-1DA2A4F8D811}"/>
                </a:ext>
              </a:extLst>
            </p:cNvPr>
            <p:cNvSpPr/>
            <p:nvPr/>
          </p:nvSpPr>
          <p:spPr>
            <a:xfrm>
              <a:off x="4276163" y="4847930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5</a:t>
              </a:r>
              <a:endParaRPr lang="pt-BR" dirty="0">
                <a:latin typeface="+mj-lt"/>
              </a:endParaRP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B2361492-5552-458F-B8C3-D30F9578D559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3822848" y="4967124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2C73DD48-5CC6-4FF1-BA33-4B88AFECEBE3}"/>
                </a:ext>
              </a:extLst>
            </p:cNvPr>
            <p:cNvCxnSpPr>
              <a:cxnSpLocks/>
              <a:stCxn id="21" idx="5"/>
              <a:endCxn id="13" idx="1"/>
            </p:cNvCxnSpPr>
            <p:nvPr/>
          </p:nvCxnSpPr>
          <p:spPr>
            <a:xfrm>
              <a:off x="4495777" y="4279543"/>
              <a:ext cx="371532" cy="225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B22DF74D-0486-42F8-90B9-5C0D690AFEAA}"/>
                </a:ext>
              </a:extLst>
            </p:cNvPr>
            <p:cNvCxnSpPr>
              <a:cxnSpLocks/>
              <a:stCxn id="25" idx="6"/>
              <a:endCxn id="13" idx="3"/>
            </p:cNvCxnSpPr>
            <p:nvPr/>
          </p:nvCxnSpPr>
          <p:spPr>
            <a:xfrm flipV="1">
              <a:off x="4533456" y="4678820"/>
              <a:ext cx="333853" cy="292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38D76F3-FE40-4FD8-9568-9D6A303C8744}"/>
                </a:ext>
              </a:extLst>
            </p:cNvPr>
            <p:cNvSpPr txBox="1"/>
            <p:nvPr/>
          </p:nvSpPr>
          <p:spPr>
            <a:xfrm>
              <a:off x="3188639" y="4092551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A535967-7ADC-4089-9E34-D899C3CA5117}"/>
                </a:ext>
              </a:extLst>
            </p:cNvPr>
            <p:cNvSpPr txBox="1"/>
            <p:nvPr/>
          </p:nvSpPr>
          <p:spPr>
            <a:xfrm>
              <a:off x="3185104" y="4793374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0119DF2-0F6D-4E89-984F-7B715A8FE6E7}"/>
                </a:ext>
              </a:extLst>
            </p:cNvPr>
            <p:cNvSpPr txBox="1"/>
            <p:nvPr/>
          </p:nvSpPr>
          <p:spPr>
            <a:xfrm>
              <a:off x="3900082" y="4969324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8527144-8E69-4FD0-A75A-C7B43282E3FD}"/>
                </a:ext>
              </a:extLst>
            </p:cNvPr>
            <p:cNvSpPr txBox="1"/>
            <p:nvPr/>
          </p:nvSpPr>
          <p:spPr>
            <a:xfrm>
              <a:off x="4624280" y="4143375"/>
              <a:ext cx="236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1BEADD83-81FB-49EE-BD31-F46B5C1A0A64}"/>
                </a:ext>
              </a:extLst>
            </p:cNvPr>
            <p:cNvSpPr txBox="1"/>
            <p:nvPr/>
          </p:nvSpPr>
          <p:spPr>
            <a:xfrm>
              <a:off x="4622284" y="4811539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5DB725A3-2D80-4C09-9892-7080EE370F3F}"/>
                </a:ext>
              </a:extLst>
            </p:cNvPr>
            <p:cNvSpPr/>
            <p:nvPr/>
          </p:nvSpPr>
          <p:spPr>
            <a:xfrm>
              <a:off x="5569345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7</a:t>
              </a:r>
              <a:endParaRPr lang="pt-BR" dirty="0">
                <a:latin typeface="+mj-lt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E69389D-0517-4829-B227-DF7E846F1835}"/>
                </a:ext>
              </a:extLst>
            </p:cNvPr>
            <p:cNvSpPr/>
            <p:nvPr/>
          </p:nvSpPr>
          <p:spPr>
            <a:xfrm>
              <a:off x="6309061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8</a:t>
              </a:r>
              <a:endParaRPr lang="pt-BR" dirty="0">
                <a:latin typeface="+mj-lt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338DC0A-094A-4749-AB00-D75EC525B3C5}"/>
                </a:ext>
              </a:extLst>
            </p:cNvPr>
            <p:cNvSpPr txBox="1"/>
            <p:nvPr/>
          </p:nvSpPr>
          <p:spPr>
            <a:xfrm>
              <a:off x="5220394" y="4321731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30AB592-7499-485D-9389-5B3F8B2C8913}"/>
                </a:ext>
              </a:extLst>
            </p:cNvPr>
            <p:cNvSpPr txBox="1"/>
            <p:nvPr/>
          </p:nvSpPr>
          <p:spPr>
            <a:xfrm>
              <a:off x="3909659" y="3356992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FF039E8C-CBEA-47AC-99A8-ACB9A8F0997A}"/>
                </a:ext>
              </a:extLst>
            </p:cNvPr>
            <p:cNvSpPr txBox="1"/>
            <p:nvPr/>
          </p:nvSpPr>
          <p:spPr>
            <a:xfrm>
              <a:off x="3879962" y="5427448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AD33C2EB-BEC7-4BCE-84F0-8DF91E460C89}"/>
                </a:ext>
              </a:extLst>
            </p:cNvPr>
            <p:cNvCxnSpPr>
              <a:cxnSpLocks/>
              <a:stCxn id="13" idx="6"/>
              <a:endCxn id="34" idx="2"/>
            </p:cNvCxnSpPr>
            <p:nvPr/>
          </p:nvCxnSpPr>
          <p:spPr>
            <a:xfrm>
              <a:off x="5086922" y="4591848"/>
              <a:ext cx="4824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12B75B2E-1586-447F-B191-403BE1A26A3C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5826638" y="4591848"/>
              <a:ext cx="4824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A7A27568-EE57-4CB4-8F90-F69AAC32DCD7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6544114" y="4186143"/>
              <a:ext cx="388338" cy="316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3AABCFD4-5502-423B-88F3-41EA74D2EA33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6544114" y="4676195"/>
              <a:ext cx="388338" cy="288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392FB8F-9746-4E10-94C5-E0C40999CE14}"/>
                </a:ext>
              </a:extLst>
            </p:cNvPr>
            <p:cNvSpPr/>
            <p:nvPr/>
          </p:nvSpPr>
          <p:spPr>
            <a:xfrm>
              <a:off x="6932452" y="4063147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9</a:t>
              </a:r>
              <a:endParaRPr lang="pt-BR" dirty="0">
                <a:latin typeface="+mj-lt"/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1926EC24-3A0C-4BBC-A122-CDAF9D55B21D}"/>
                </a:ext>
              </a:extLst>
            </p:cNvPr>
            <p:cNvSpPr/>
            <p:nvPr/>
          </p:nvSpPr>
          <p:spPr>
            <a:xfrm>
              <a:off x="7643059" y="4066949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10</a:t>
              </a:r>
              <a:endParaRPr lang="pt-BR" dirty="0">
                <a:latin typeface="+mj-lt"/>
              </a:endParaRPr>
            </a:p>
          </p:txBody>
        </p: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18C797CB-74B2-4B72-8D9A-8D1030586348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>
              <a:off x="7189744" y="4186143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0D5609C-A7D1-4F88-93B5-EF582F865076}"/>
                </a:ext>
              </a:extLst>
            </p:cNvPr>
            <p:cNvSpPr txBox="1"/>
            <p:nvPr/>
          </p:nvSpPr>
          <p:spPr>
            <a:xfrm>
              <a:off x="7246858" y="3913748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7165C087-A41A-4B79-AB6C-E34FBDBE8F5B}"/>
                </a:ext>
              </a:extLst>
            </p:cNvPr>
            <p:cNvSpPr/>
            <p:nvPr/>
          </p:nvSpPr>
          <p:spPr>
            <a:xfrm>
              <a:off x="6932452" y="4841502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11</a:t>
              </a:r>
              <a:endParaRPr lang="pt-BR" dirty="0">
                <a:latin typeface="+mj-lt"/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C09B412-01CD-442F-A07E-7E09C63E6529}"/>
                </a:ext>
              </a:extLst>
            </p:cNvPr>
            <p:cNvSpPr/>
            <p:nvPr/>
          </p:nvSpPr>
          <p:spPr>
            <a:xfrm>
              <a:off x="7643059" y="4845305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12</a:t>
              </a:r>
              <a:endParaRPr lang="pt-BR" dirty="0">
                <a:latin typeface="+mj-lt"/>
              </a:endParaRP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820EA591-36D5-49FB-A5B4-7D15AF4B590A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7189744" y="4964499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A769172B-32F1-42D6-B488-9332AC8EDB2E}"/>
                </a:ext>
              </a:extLst>
            </p:cNvPr>
            <p:cNvCxnSpPr>
              <a:cxnSpLocks/>
              <a:stCxn id="50" idx="5"/>
              <a:endCxn id="63" idx="1"/>
            </p:cNvCxnSpPr>
            <p:nvPr/>
          </p:nvCxnSpPr>
          <p:spPr>
            <a:xfrm>
              <a:off x="7862672" y="4276917"/>
              <a:ext cx="348791" cy="200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E2A77AE7-B6CF-40AD-83D6-64F31E8C9D78}"/>
                </a:ext>
              </a:extLst>
            </p:cNvPr>
            <p:cNvCxnSpPr>
              <a:cxnSpLocks/>
              <a:stCxn id="54" idx="6"/>
              <a:endCxn id="63" idx="3"/>
            </p:cNvCxnSpPr>
            <p:nvPr/>
          </p:nvCxnSpPr>
          <p:spPr>
            <a:xfrm flipV="1">
              <a:off x="7900352" y="4701507"/>
              <a:ext cx="311111" cy="266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C1E59A6E-4270-422D-8A33-14AC69D8C946}"/>
                </a:ext>
              </a:extLst>
            </p:cNvPr>
            <p:cNvSpPr txBox="1"/>
            <p:nvPr/>
          </p:nvSpPr>
          <p:spPr>
            <a:xfrm>
              <a:off x="6555535" y="4089926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6B77CA5-3BBD-421C-8851-CB6D513D948D}"/>
                </a:ext>
              </a:extLst>
            </p:cNvPr>
            <p:cNvSpPr txBox="1"/>
            <p:nvPr/>
          </p:nvSpPr>
          <p:spPr>
            <a:xfrm>
              <a:off x="6552000" y="4790749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1654E048-06EC-4245-BDD4-4BB00D50C35D}"/>
                </a:ext>
              </a:extLst>
            </p:cNvPr>
            <p:cNvSpPr txBox="1"/>
            <p:nvPr/>
          </p:nvSpPr>
          <p:spPr>
            <a:xfrm>
              <a:off x="7266978" y="4966699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557AF74B-0563-4D8F-B5DC-4CB9F53F2983}"/>
                </a:ext>
              </a:extLst>
            </p:cNvPr>
            <p:cNvSpPr txBox="1"/>
            <p:nvPr/>
          </p:nvSpPr>
          <p:spPr>
            <a:xfrm>
              <a:off x="7991176" y="4140750"/>
              <a:ext cx="236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E2DF7D8-94AF-4DB4-A56E-DF6C73385C70}"/>
                </a:ext>
              </a:extLst>
            </p:cNvPr>
            <p:cNvSpPr txBox="1"/>
            <p:nvPr/>
          </p:nvSpPr>
          <p:spPr>
            <a:xfrm>
              <a:off x="7989180" y="4808914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/>
            </a:p>
          </p:txBody>
        </p: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D518630E-0AD8-4376-9B71-0BC8B4AA200F}"/>
                </a:ext>
              </a:extLst>
            </p:cNvPr>
            <p:cNvGrpSpPr/>
            <p:nvPr/>
          </p:nvGrpSpPr>
          <p:grpSpPr>
            <a:xfrm>
              <a:off x="8164363" y="4430430"/>
              <a:ext cx="321616" cy="317586"/>
              <a:chOff x="8164363" y="4430430"/>
              <a:chExt cx="321616" cy="317586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9B3A7C97-B3D7-4A95-844E-7E3F9C1F30DB}"/>
                  </a:ext>
                </a:extLst>
              </p:cNvPr>
              <p:cNvSpPr/>
              <p:nvPr/>
            </p:nvSpPr>
            <p:spPr>
              <a:xfrm>
                <a:off x="8196525" y="4466226"/>
                <a:ext cx="257293" cy="2459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13</a:t>
                </a:r>
                <a:endParaRPr lang="pt-BR" dirty="0">
                  <a:latin typeface="+mj-lt"/>
                </a:endParaRPr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9227C423-2CA0-442B-B509-B1A13E0D3C4A}"/>
                  </a:ext>
                </a:extLst>
              </p:cNvPr>
              <p:cNvSpPr/>
              <p:nvPr/>
            </p:nvSpPr>
            <p:spPr>
              <a:xfrm>
                <a:off x="8164363" y="4430430"/>
                <a:ext cx="321616" cy="3175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latin typeface="+mj-lt"/>
                </a:endParaRPr>
              </a:p>
            </p:txBody>
          </p:sp>
        </p:grpSp>
      </p:grp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31DA35E-366D-491F-8E47-3F62A33002B4}"/>
              </a:ext>
            </a:extLst>
          </p:cNvPr>
          <p:cNvSpPr txBox="1"/>
          <p:nvPr/>
        </p:nvSpPr>
        <p:spPr>
          <a:xfrm>
            <a:off x="9178030" y="4192700"/>
            <a:ext cx="180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NFA para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a|b</a:t>
            </a:r>
            <a:r>
              <a:rPr lang="pt-BR" dirty="0">
                <a:latin typeface="Consolas" panose="020B0609020204030204" pitchFamily="49" charset="0"/>
              </a:rPr>
              <a:t>)*a(</a:t>
            </a:r>
            <a:r>
              <a:rPr lang="pt-BR" dirty="0" err="1">
                <a:latin typeface="Consolas" panose="020B0609020204030204" pitchFamily="49" charset="0"/>
              </a:rPr>
              <a:t>a|b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399774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48A3B-1824-4387-86E2-9001F1B6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5B2EC2A-6811-41A9-BFCD-E32E1C092FAE}"/>
              </a:ext>
            </a:extLst>
          </p:cNvPr>
          <p:cNvSpPr txBox="1"/>
          <p:nvPr/>
        </p:nvSpPr>
        <p:spPr>
          <a:xfrm>
            <a:off x="1507754" y="4147531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(0) = {0,1,2,4,7} = A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7C263CF-0506-4CE6-AFC7-BA388C48D3DF}"/>
              </a:ext>
            </a:extLst>
          </p:cNvPr>
          <p:cNvSpPr txBox="1"/>
          <p:nvPr/>
        </p:nvSpPr>
        <p:spPr>
          <a:xfrm>
            <a:off x="1507754" y="4507571"/>
            <a:ext cx="634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A,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({3,8}) = {1,2,3,4,6,7,8,9,11} = B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396DA6E7-382A-4D04-9001-A66E7C47B119}"/>
              </a:ext>
            </a:extLst>
          </p:cNvPr>
          <p:cNvSpPr txBox="1"/>
          <p:nvPr/>
        </p:nvSpPr>
        <p:spPr>
          <a:xfrm>
            <a:off x="1507754" y="4867611"/>
            <a:ext cx="5551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A,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({5}) = {1,2,4,5,6,7} = C </a:t>
            </a:r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64EAB375-C637-4C68-AFD6-17DA2CD6D08A}"/>
              </a:ext>
            </a:extLst>
          </p:cNvPr>
          <p:cNvGrpSpPr/>
          <p:nvPr/>
        </p:nvGrpSpPr>
        <p:grpSpPr>
          <a:xfrm>
            <a:off x="1507754" y="1702231"/>
            <a:ext cx="6284243" cy="2120339"/>
            <a:chOff x="1485900" y="3356992"/>
            <a:chExt cx="7000079" cy="2361866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0E637303-612F-4A92-AA58-DAB48B92B55D}"/>
                </a:ext>
              </a:extLst>
            </p:cNvPr>
            <p:cNvSpPr/>
            <p:nvPr/>
          </p:nvSpPr>
          <p:spPr>
            <a:xfrm>
              <a:off x="2128058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+mj-lt"/>
                </a:rPr>
                <a:t>0</a:t>
              </a:r>
            </a:p>
          </p:txBody>
        </p: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43AD3F48-F826-45D0-A335-EACE5B785D7C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>
              <a:off x="1531430" y="4591848"/>
              <a:ext cx="5966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DCAA513F-A7DC-4194-945E-53B3FE003B65}"/>
                </a:ext>
              </a:extLst>
            </p:cNvPr>
            <p:cNvSpPr/>
            <p:nvPr/>
          </p:nvSpPr>
          <p:spPr>
            <a:xfrm>
              <a:off x="2957604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1</a:t>
              </a: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808283-E787-4205-BC7A-467DA65A610C}"/>
                </a:ext>
              </a:extLst>
            </p:cNvPr>
            <p:cNvSpPr txBox="1"/>
            <p:nvPr/>
          </p:nvSpPr>
          <p:spPr>
            <a:xfrm>
              <a:off x="1485900" y="4318245"/>
              <a:ext cx="612819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início</a:t>
              </a:r>
            </a:p>
          </p:txBody>
        </p: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8CF959F1-59A3-469F-989E-CAF99B5B4E78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>
              <a:off x="2385350" y="4591848"/>
              <a:ext cx="572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FB4192E6-BA2D-44D6-BD8C-4D6898A03A02}"/>
                </a:ext>
              </a:extLst>
            </p:cNvPr>
            <p:cNvCxnSpPr>
              <a:cxnSpLocks/>
              <a:stCxn id="123" idx="7"/>
              <a:endCxn id="133" idx="2"/>
            </p:cNvCxnSpPr>
            <p:nvPr/>
          </p:nvCxnSpPr>
          <p:spPr>
            <a:xfrm flipV="1">
              <a:off x="3177218" y="4188768"/>
              <a:ext cx="388338" cy="316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04EB161C-766C-43B8-99E2-CC59315EA60A}"/>
                </a:ext>
              </a:extLst>
            </p:cNvPr>
            <p:cNvSpPr/>
            <p:nvPr/>
          </p:nvSpPr>
          <p:spPr>
            <a:xfrm>
              <a:off x="4829629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6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E80724A5-21FF-4032-BB3A-856BB2A9F77D}"/>
                </a:ext>
              </a:extLst>
            </p:cNvPr>
            <p:cNvCxnSpPr>
              <a:cxnSpLocks/>
              <a:stCxn id="123" idx="5"/>
              <a:endCxn id="137" idx="2"/>
            </p:cNvCxnSpPr>
            <p:nvPr/>
          </p:nvCxnSpPr>
          <p:spPr>
            <a:xfrm>
              <a:off x="3177218" y="4678820"/>
              <a:ext cx="388338" cy="288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661EC36D-6034-44BD-861B-BC95F510C826}"/>
                </a:ext>
              </a:extLst>
            </p:cNvPr>
            <p:cNvSpPr txBox="1"/>
            <p:nvPr/>
          </p:nvSpPr>
          <p:spPr>
            <a:xfrm>
              <a:off x="2528715" y="4321730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cxnSp>
          <p:nvCxnSpPr>
            <p:cNvPr id="130" name="Conector: Curvo 129">
              <a:extLst>
                <a:ext uri="{FF2B5EF4-FFF2-40B4-BE49-F238E27FC236}">
                  <a16:creationId xmlns:a16="http://schemas.microsoft.com/office/drawing/2014/main" id="{513FE4E6-D0F5-4E12-BCBE-2E08CA4F9FAA}"/>
                </a:ext>
              </a:extLst>
            </p:cNvPr>
            <p:cNvCxnSpPr>
              <a:cxnSpLocks/>
              <a:stCxn id="121" idx="4"/>
              <a:endCxn id="147" idx="4"/>
            </p:cNvCxnSpPr>
            <p:nvPr/>
          </p:nvCxnSpPr>
          <p:spPr>
            <a:xfrm rot="16200000" flipH="1">
              <a:off x="3977596" y="2994200"/>
              <a:ext cx="10847" cy="344128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32358042-448D-4AD7-A5DF-5C258C1DB663}"/>
                </a:ext>
              </a:extLst>
            </p:cNvPr>
            <p:cNvSpPr txBox="1"/>
            <p:nvPr/>
          </p:nvSpPr>
          <p:spPr>
            <a:xfrm>
              <a:off x="5928097" y="4321731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132" name="Conector: Curvo 131">
              <a:extLst>
                <a:ext uri="{FF2B5EF4-FFF2-40B4-BE49-F238E27FC236}">
                  <a16:creationId xmlns:a16="http://schemas.microsoft.com/office/drawing/2014/main" id="{FA412056-BBA6-4270-80AC-65B980F58E1C}"/>
                </a:ext>
              </a:extLst>
            </p:cNvPr>
            <p:cNvCxnSpPr>
              <a:cxnSpLocks/>
              <a:stCxn id="127" idx="0"/>
              <a:endCxn id="123" idx="0"/>
            </p:cNvCxnSpPr>
            <p:nvPr/>
          </p:nvCxnSpPr>
          <p:spPr>
            <a:xfrm rot="16200000" flipV="1">
              <a:off x="4022512" y="3532838"/>
              <a:ext cx="10847" cy="1872025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1303575-CE23-49F0-B19E-7E1C4D08B585}"/>
                </a:ext>
              </a:extLst>
            </p:cNvPr>
            <p:cNvSpPr/>
            <p:nvPr/>
          </p:nvSpPr>
          <p:spPr>
            <a:xfrm>
              <a:off x="3565556" y="4065772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2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5A1EBF9F-85A8-4DC2-9FA2-7EA6FEDEFE45}"/>
                </a:ext>
              </a:extLst>
            </p:cNvPr>
            <p:cNvSpPr/>
            <p:nvPr/>
          </p:nvSpPr>
          <p:spPr>
            <a:xfrm>
              <a:off x="4276163" y="4069574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3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35" name="Conector de Seta Reta 134">
              <a:extLst>
                <a:ext uri="{FF2B5EF4-FFF2-40B4-BE49-F238E27FC236}">
                  <a16:creationId xmlns:a16="http://schemas.microsoft.com/office/drawing/2014/main" id="{721D4A31-F695-4047-A86E-B6CE5DD4DD9C}"/>
                </a:ext>
              </a:extLst>
            </p:cNvPr>
            <p:cNvCxnSpPr>
              <a:cxnSpLocks/>
              <a:stCxn id="133" idx="6"/>
              <a:endCxn id="134" idx="2"/>
            </p:cNvCxnSpPr>
            <p:nvPr/>
          </p:nvCxnSpPr>
          <p:spPr>
            <a:xfrm>
              <a:off x="3822848" y="4188768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4128E426-22CF-444B-BB78-CBBC31BC085C}"/>
                </a:ext>
              </a:extLst>
            </p:cNvPr>
            <p:cNvSpPr txBox="1"/>
            <p:nvPr/>
          </p:nvSpPr>
          <p:spPr>
            <a:xfrm>
              <a:off x="3879963" y="3916373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87D1287E-CFCC-45C4-B39D-E5428C12D1FC}"/>
                </a:ext>
              </a:extLst>
            </p:cNvPr>
            <p:cNvSpPr/>
            <p:nvPr/>
          </p:nvSpPr>
          <p:spPr>
            <a:xfrm>
              <a:off x="3565556" y="4844127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4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111E13DA-708B-47ED-A6AD-533CB9B710C6}"/>
                </a:ext>
              </a:extLst>
            </p:cNvPr>
            <p:cNvSpPr/>
            <p:nvPr/>
          </p:nvSpPr>
          <p:spPr>
            <a:xfrm>
              <a:off x="4276163" y="4847930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5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39" name="Conector de Seta Reta 138">
              <a:extLst>
                <a:ext uri="{FF2B5EF4-FFF2-40B4-BE49-F238E27FC236}">
                  <a16:creationId xmlns:a16="http://schemas.microsoft.com/office/drawing/2014/main" id="{99BE6989-1229-4599-A8E2-7B178B5D7EA2}"/>
                </a:ext>
              </a:extLst>
            </p:cNvPr>
            <p:cNvCxnSpPr>
              <a:cxnSpLocks/>
              <a:stCxn id="137" idx="6"/>
              <a:endCxn id="138" idx="2"/>
            </p:cNvCxnSpPr>
            <p:nvPr/>
          </p:nvCxnSpPr>
          <p:spPr>
            <a:xfrm>
              <a:off x="3822848" y="4967124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de Seta Reta 139">
              <a:extLst>
                <a:ext uri="{FF2B5EF4-FFF2-40B4-BE49-F238E27FC236}">
                  <a16:creationId xmlns:a16="http://schemas.microsoft.com/office/drawing/2014/main" id="{697FC365-CAE1-410C-A251-FB1E2082C174}"/>
                </a:ext>
              </a:extLst>
            </p:cNvPr>
            <p:cNvCxnSpPr>
              <a:cxnSpLocks/>
              <a:stCxn id="134" idx="5"/>
              <a:endCxn id="127" idx="1"/>
            </p:cNvCxnSpPr>
            <p:nvPr/>
          </p:nvCxnSpPr>
          <p:spPr>
            <a:xfrm>
              <a:off x="4495777" y="4279543"/>
              <a:ext cx="371532" cy="225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de Seta Reta 140">
              <a:extLst>
                <a:ext uri="{FF2B5EF4-FFF2-40B4-BE49-F238E27FC236}">
                  <a16:creationId xmlns:a16="http://schemas.microsoft.com/office/drawing/2014/main" id="{FD8C77B7-DAB0-4F2A-8F3E-C42FFC3873B0}"/>
                </a:ext>
              </a:extLst>
            </p:cNvPr>
            <p:cNvCxnSpPr>
              <a:cxnSpLocks/>
              <a:stCxn id="138" idx="6"/>
              <a:endCxn id="127" idx="3"/>
            </p:cNvCxnSpPr>
            <p:nvPr/>
          </p:nvCxnSpPr>
          <p:spPr>
            <a:xfrm flipV="1">
              <a:off x="4533456" y="4678820"/>
              <a:ext cx="333853" cy="292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782B17A1-6449-4B44-B887-3C5E60E6E0D2}"/>
                </a:ext>
              </a:extLst>
            </p:cNvPr>
            <p:cNvSpPr txBox="1"/>
            <p:nvPr/>
          </p:nvSpPr>
          <p:spPr>
            <a:xfrm>
              <a:off x="3188639" y="4092551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3E38077-6CC0-4C4A-8173-9AB66DA435CC}"/>
                </a:ext>
              </a:extLst>
            </p:cNvPr>
            <p:cNvSpPr txBox="1"/>
            <p:nvPr/>
          </p:nvSpPr>
          <p:spPr>
            <a:xfrm>
              <a:off x="3185103" y="4793374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5BBDAD72-5193-4D46-9460-D60A86E16289}"/>
                </a:ext>
              </a:extLst>
            </p:cNvPr>
            <p:cNvSpPr txBox="1"/>
            <p:nvPr/>
          </p:nvSpPr>
          <p:spPr>
            <a:xfrm>
              <a:off x="3900082" y="4969324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E7338108-A98C-4166-8FAD-323E988B1F3C}"/>
                </a:ext>
              </a:extLst>
            </p:cNvPr>
            <p:cNvSpPr txBox="1"/>
            <p:nvPr/>
          </p:nvSpPr>
          <p:spPr>
            <a:xfrm>
              <a:off x="4624280" y="4143375"/>
              <a:ext cx="236554" cy="29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BFA13E42-EEC3-4E75-8DA7-A8C72E9449D8}"/>
                </a:ext>
              </a:extLst>
            </p:cNvPr>
            <p:cNvSpPr txBox="1"/>
            <p:nvPr/>
          </p:nvSpPr>
          <p:spPr>
            <a:xfrm>
              <a:off x="4622284" y="4811539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960F2FD8-D6EC-4025-8A9D-BECD01D05D14}"/>
                </a:ext>
              </a:extLst>
            </p:cNvPr>
            <p:cNvSpPr/>
            <p:nvPr/>
          </p:nvSpPr>
          <p:spPr>
            <a:xfrm>
              <a:off x="5569345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7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9F7FE467-0917-4E82-A589-53A22CD8456B}"/>
                </a:ext>
              </a:extLst>
            </p:cNvPr>
            <p:cNvSpPr/>
            <p:nvPr/>
          </p:nvSpPr>
          <p:spPr>
            <a:xfrm>
              <a:off x="6309061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8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249A5DEB-2A77-49B9-8FB1-B493A0F5D13D}"/>
                </a:ext>
              </a:extLst>
            </p:cNvPr>
            <p:cNvSpPr txBox="1"/>
            <p:nvPr/>
          </p:nvSpPr>
          <p:spPr>
            <a:xfrm>
              <a:off x="5220394" y="4321731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E86370B7-C485-4F14-9490-4761851D37B7}"/>
                </a:ext>
              </a:extLst>
            </p:cNvPr>
            <p:cNvSpPr txBox="1"/>
            <p:nvPr/>
          </p:nvSpPr>
          <p:spPr>
            <a:xfrm>
              <a:off x="3909659" y="3356992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E4EAFF39-5E5C-4B33-BD56-B31830C42037}"/>
                </a:ext>
              </a:extLst>
            </p:cNvPr>
            <p:cNvSpPr txBox="1"/>
            <p:nvPr/>
          </p:nvSpPr>
          <p:spPr>
            <a:xfrm>
              <a:off x="3879963" y="5427448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cxnSp>
          <p:nvCxnSpPr>
            <p:cNvPr id="152" name="Conector de Seta Reta 151">
              <a:extLst>
                <a:ext uri="{FF2B5EF4-FFF2-40B4-BE49-F238E27FC236}">
                  <a16:creationId xmlns:a16="http://schemas.microsoft.com/office/drawing/2014/main" id="{2E35DA49-E2F7-405A-813F-21026C587800}"/>
                </a:ext>
              </a:extLst>
            </p:cNvPr>
            <p:cNvCxnSpPr>
              <a:cxnSpLocks/>
              <a:stCxn id="127" idx="6"/>
              <a:endCxn id="147" idx="2"/>
            </p:cNvCxnSpPr>
            <p:nvPr/>
          </p:nvCxnSpPr>
          <p:spPr>
            <a:xfrm>
              <a:off x="5086922" y="4591848"/>
              <a:ext cx="4824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de Seta Reta 152">
              <a:extLst>
                <a:ext uri="{FF2B5EF4-FFF2-40B4-BE49-F238E27FC236}">
                  <a16:creationId xmlns:a16="http://schemas.microsoft.com/office/drawing/2014/main" id="{64385490-0031-489E-A887-BEF3D94DE49E}"/>
                </a:ext>
              </a:extLst>
            </p:cNvPr>
            <p:cNvCxnSpPr>
              <a:cxnSpLocks/>
              <a:stCxn id="147" idx="6"/>
              <a:endCxn id="148" idx="2"/>
            </p:cNvCxnSpPr>
            <p:nvPr/>
          </p:nvCxnSpPr>
          <p:spPr>
            <a:xfrm>
              <a:off x="5826638" y="4591848"/>
              <a:ext cx="4824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de Seta Reta 153">
              <a:extLst>
                <a:ext uri="{FF2B5EF4-FFF2-40B4-BE49-F238E27FC236}">
                  <a16:creationId xmlns:a16="http://schemas.microsoft.com/office/drawing/2014/main" id="{B0B1BD31-01D7-408D-A180-873090A3550E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 flipV="1">
              <a:off x="6544114" y="4186143"/>
              <a:ext cx="388338" cy="316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de Seta Reta 154">
              <a:extLst>
                <a:ext uri="{FF2B5EF4-FFF2-40B4-BE49-F238E27FC236}">
                  <a16:creationId xmlns:a16="http://schemas.microsoft.com/office/drawing/2014/main" id="{BB4DDF3A-37AB-46C5-8F11-9CA32ABCD630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>
              <a:off x="6544114" y="4676195"/>
              <a:ext cx="388338" cy="288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DCD0D7A5-3EC2-43F9-8105-B8EBF56F3049}"/>
                </a:ext>
              </a:extLst>
            </p:cNvPr>
            <p:cNvSpPr/>
            <p:nvPr/>
          </p:nvSpPr>
          <p:spPr>
            <a:xfrm>
              <a:off x="6932452" y="4063147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9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112961AE-8BAC-429C-AB37-BF784D4C7047}"/>
                </a:ext>
              </a:extLst>
            </p:cNvPr>
            <p:cNvSpPr/>
            <p:nvPr/>
          </p:nvSpPr>
          <p:spPr>
            <a:xfrm>
              <a:off x="7643059" y="4066949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10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58" name="Conector de Seta Reta 157">
              <a:extLst>
                <a:ext uri="{FF2B5EF4-FFF2-40B4-BE49-F238E27FC236}">
                  <a16:creationId xmlns:a16="http://schemas.microsoft.com/office/drawing/2014/main" id="{3EACBA49-8ABE-497A-9D04-EF79611AD274}"/>
                </a:ext>
              </a:extLst>
            </p:cNvPr>
            <p:cNvCxnSpPr>
              <a:cxnSpLocks/>
              <a:stCxn id="156" idx="6"/>
              <a:endCxn id="157" idx="2"/>
            </p:cNvCxnSpPr>
            <p:nvPr/>
          </p:nvCxnSpPr>
          <p:spPr>
            <a:xfrm>
              <a:off x="7189744" y="4186143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1B775263-10CC-4FEE-911E-0E50A53D7320}"/>
                </a:ext>
              </a:extLst>
            </p:cNvPr>
            <p:cNvSpPr txBox="1"/>
            <p:nvPr/>
          </p:nvSpPr>
          <p:spPr>
            <a:xfrm>
              <a:off x="7246858" y="3913749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CBE4BA88-235B-47A0-AD2A-4CD5C46D123C}"/>
                </a:ext>
              </a:extLst>
            </p:cNvPr>
            <p:cNvSpPr/>
            <p:nvPr/>
          </p:nvSpPr>
          <p:spPr>
            <a:xfrm>
              <a:off x="6932452" y="4841502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11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6B6AA974-5D21-4C28-A800-7CD07E344C2F}"/>
                </a:ext>
              </a:extLst>
            </p:cNvPr>
            <p:cNvSpPr/>
            <p:nvPr/>
          </p:nvSpPr>
          <p:spPr>
            <a:xfrm>
              <a:off x="7643059" y="4845305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12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62" name="Conector de Seta Reta 161">
              <a:extLst>
                <a:ext uri="{FF2B5EF4-FFF2-40B4-BE49-F238E27FC236}">
                  <a16:creationId xmlns:a16="http://schemas.microsoft.com/office/drawing/2014/main" id="{414AC533-1959-46C7-A6C5-843123A984B3}"/>
                </a:ext>
              </a:extLst>
            </p:cNvPr>
            <p:cNvCxnSpPr>
              <a:cxnSpLocks/>
              <a:stCxn id="160" idx="6"/>
              <a:endCxn id="161" idx="2"/>
            </p:cNvCxnSpPr>
            <p:nvPr/>
          </p:nvCxnSpPr>
          <p:spPr>
            <a:xfrm>
              <a:off x="7189744" y="4964499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de Seta Reta 162">
              <a:extLst>
                <a:ext uri="{FF2B5EF4-FFF2-40B4-BE49-F238E27FC236}">
                  <a16:creationId xmlns:a16="http://schemas.microsoft.com/office/drawing/2014/main" id="{07A8A09D-9D56-4D5F-AE2A-B40DA2DE477C}"/>
                </a:ext>
              </a:extLst>
            </p:cNvPr>
            <p:cNvCxnSpPr>
              <a:cxnSpLocks/>
              <a:stCxn id="157" idx="5"/>
              <a:endCxn id="172" idx="1"/>
            </p:cNvCxnSpPr>
            <p:nvPr/>
          </p:nvCxnSpPr>
          <p:spPr>
            <a:xfrm>
              <a:off x="7862672" y="4276917"/>
              <a:ext cx="348791" cy="200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de Seta Reta 163">
              <a:extLst>
                <a:ext uri="{FF2B5EF4-FFF2-40B4-BE49-F238E27FC236}">
                  <a16:creationId xmlns:a16="http://schemas.microsoft.com/office/drawing/2014/main" id="{5EF54368-FEF3-4533-89E8-39227AB6E98F}"/>
                </a:ext>
              </a:extLst>
            </p:cNvPr>
            <p:cNvCxnSpPr>
              <a:cxnSpLocks/>
              <a:stCxn id="161" idx="6"/>
              <a:endCxn id="172" idx="3"/>
            </p:cNvCxnSpPr>
            <p:nvPr/>
          </p:nvCxnSpPr>
          <p:spPr>
            <a:xfrm flipV="1">
              <a:off x="7900352" y="4701507"/>
              <a:ext cx="311111" cy="266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9CCED397-9738-4952-9C30-578936D7FEC1}"/>
                </a:ext>
              </a:extLst>
            </p:cNvPr>
            <p:cNvSpPr txBox="1"/>
            <p:nvPr/>
          </p:nvSpPr>
          <p:spPr>
            <a:xfrm>
              <a:off x="6555535" y="4089926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37AB6FE1-AD5A-4A72-B54B-D08413D247FB}"/>
                </a:ext>
              </a:extLst>
            </p:cNvPr>
            <p:cNvSpPr txBox="1"/>
            <p:nvPr/>
          </p:nvSpPr>
          <p:spPr>
            <a:xfrm>
              <a:off x="6552000" y="4790749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09C8BC17-9425-4038-8A12-E08BAF0DC1CF}"/>
                </a:ext>
              </a:extLst>
            </p:cNvPr>
            <p:cNvSpPr txBox="1"/>
            <p:nvPr/>
          </p:nvSpPr>
          <p:spPr>
            <a:xfrm>
              <a:off x="7266978" y="4966699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86059FA0-CE01-4022-9D06-B529D7F97BA6}"/>
                </a:ext>
              </a:extLst>
            </p:cNvPr>
            <p:cNvSpPr txBox="1"/>
            <p:nvPr/>
          </p:nvSpPr>
          <p:spPr>
            <a:xfrm>
              <a:off x="7991176" y="4140750"/>
              <a:ext cx="236554" cy="29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E906EF3B-C9AA-45E6-84AB-8F1D7722F4B0}"/>
                </a:ext>
              </a:extLst>
            </p:cNvPr>
            <p:cNvSpPr txBox="1"/>
            <p:nvPr/>
          </p:nvSpPr>
          <p:spPr>
            <a:xfrm>
              <a:off x="7989180" y="4808914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7BE527DE-5F0E-4CC4-8D69-1BFEAE34DCCA}"/>
                </a:ext>
              </a:extLst>
            </p:cNvPr>
            <p:cNvGrpSpPr/>
            <p:nvPr/>
          </p:nvGrpSpPr>
          <p:grpSpPr>
            <a:xfrm>
              <a:off x="8164363" y="4430430"/>
              <a:ext cx="321616" cy="317586"/>
              <a:chOff x="8164363" y="4430430"/>
              <a:chExt cx="321616" cy="317586"/>
            </a:xfrm>
          </p:grpSpPr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19933727-2C56-4573-83BA-BC81B3A3CCC0}"/>
                  </a:ext>
                </a:extLst>
              </p:cNvPr>
              <p:cNvSpPr/>
              <p:nvPr/>
            </p:nvSpPr>
            <p:spPr>
              <a:xfrm>
                <a:off x="8196525" y="4466226"/>
                <a:ext cx="257293" cy="2459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000" dirty="0">
                    <a:latin typeface="+mj-lt"/>
                  </a:rPr>
                  <a:t>13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63C36381-61E5-4CCE-9487-0F319C08D0D7}"/>
                  </a:ext>
                </a:extLst>
              </p:cNvPr>
              <p:cNvSpPr/>
              <p:nvPr/>
            </p:nvSpPr>
            <p:spPr>
              <a:xfrm>
                <a:off x="8164363" y="4430430"/>
                <a:ext cx="321616" cy="3175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 dirty="0">
                  <a:latin typeface="+mj-lt"/>
                </a:endParaRPr>
              </a:p>
            </p:txBody>
          </p:sp>
        </p:grpSp>
      </p:grp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1A222490-98BE-41CD-90FA-776E468AD537}"/>
              </a:ext>
            </a:extLst>
          </p:cNvPr>
          <p:cNvSpPr txBox="1"/>
          <p:nvPr/>
        </p:nvSpPr>
        <p:spPr>
          <a:xfrm>
            <a:off x="1507754" y="5227651"/>
            <a:ext cx="7241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B,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({3,8,10}) = {1,2,3,4,6,7,8,9,10,11,13} = D</a:t>
            </a:r>
          </a:p>
        </p:txBody>
      </p:sp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D18DED03-8E29-48B6-B2E4-ECB0D63218B0}"/>
              </a:ext>
            </a:extLst>
          </p:cNvPr>
          <p:cNvSpPr txBox="1"/>
          <p:nvPr/>
        </p:nvSpPr>
        <p:spPr>
          <a:xfrm>
            <a:off x="1507754" y="5587691"/>
            <a:ext cx="634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B,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({5,12}) = {1,2,4,5,6,7,12,13} = 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844A8C8-6FBE-431F-9BD1-029C27B5C61F}"/>
              </a:ext>
            </a:extLst>
          </p:cNvPr>
          <p:cNvGrpSpPr/>
          <p:nvPr/>
        </p:nvGrpSpPr>
        <p:grpSpPr>
          <a:xfrm>
            <a:off x="8222346" y="2098604"/>
            <a:ext cx="3408485" cy="2056618"/>
            <a:chOff x="8326660" y="2351425"/>
            <a:chExt cx="3408485" cy="2056618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4879027-9C7C-4B81-8CC9-2270231C52D6}"/>
                </a:ext>
              </a:extLst>
            </p:cNvPr>
            <p:cNvSpPr/>
            <p:nvPr/>
          </p:nvSpPr>
          <p:spPr>
            <a:xfrm>
              <a:off x="8326660" y="2435484"/>
              <a:ext cx="2952328" cy="355639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7BED335F-EA4C-42D0-86D7-49C030DCE283}"/>
                </a:ext>
              </a:extLst>
            </p:cNvPr>
            <p:cNvSpPr txBox="1"/>
            <p:nvPr/>
          </p:nvSpPr>
          <p:spPr>
            <a:xfrm>
              <a:off x="8530733" y="2442971"/>
              <a:ext cx="2544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D</a:t>
              </a:r>
              <a:r>
                <a:rPr lang="pt-BR" sz="1600" baseline="-25000" dirty="0" err="1">
                  <a:latin typeface="Consolas" panose="020B0609020204030204" pitchFamily="49" charset="0"/>
                </a:rPr>
                <a:t>states</a:t>
              </a:r>
              <a:r>
                <a:rPr lang="pt-BR" sz="1600" dirty="0">
                  <a:latin typeface="Consolas" panose="020B0609020204030204" pitchFamily="49" charset="0"/>
                </a:rPr>
                <a:t> = { A,B,C,D,E }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90366118-AC74-4E4F-A74E-56CF99B4EB87}"/>
                </a:ext>
              </a:extLst>
            </p:cNvPr>
            <p:cNvSpPr txBox="1"/>
            <p:nvPr/>
          </p:nvSpPr>
          <p:spPr>
            <a:xfrm>
              <a:off x="8398239" y="2858017"/>
              <a:ext cx="23076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A = {0,1,2,4,7}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A672B975-140D-4814-B90B-93A3C8E543BE}"/>
                </a:ext>
              </a:extLst>
            </p:cNvPr>
            <p:cNvSpPr txBox="1"/>
            <p:nvPr/>
          </p:nvSpPr>
          <p:spPr>
            <a:xfrm>
              <a:off x="8398239" y="3161509"/>
              <a:ext cx="26168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B = {1,2,3,4,6,7,8,9,11}</a:t>
              </a:r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B44251FE-71C1-48F8-A17E-424AF4DC37BA}"/>
                </a:ext>
              </a:extLst>
            </p:cNvPr>
            <p:cNvSpPr txBox="1"/>
            <p:nvPr/>
          </p:nvSpPr>
          <p:spPr>
            <a:xfrm>
              <a:off x="8398239" y="3473430"/>
              <a:ext cx="23076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C = {1,2,4,5,6,7}</a:t>
              </a:r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5277B4DE-C508-4BFA-98C8-AEC53F3434AA}"/>
                </a:ext>
              </a:extLst>
            </p:cNvPr>
            <p:cNvSpPr txBox="1"/>
            <p:nvPr/>
          </p:nvSpPr>
          <p:spPr>
            <a:xfrm>
              <a:off x="8398239" y="3787532"/>
              <a:ext cx="33369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D = {1,2,3,4,6,7,8,9,10,11,13}</a:t>
              </a: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AA7CB9BA-A406-4871-8B60-7626547AB2B7}"/>
                </a:ext>
              </a:extLst>
            </p:cNvPr>
            <p:cNvSpPr txBox="1"/>
            <p:nvPr/>
          </p:nvSpPr>
          <p:spPr>
            <a:xfrm>
              <a:off x="8398239" y="4100266"/>
              <a:ext cx="26168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E = {1,2,4,5,6,7,12,13}</a:t>
              </a:r>
            </a:p>
          </p:txBody>
        </p:sp>
        <p:pic>
          <p:nvPicPr>
            <p:cNvPr id="179" name="Gráfico 178" descr="Selo Tick1 com preenchimento sólido">
              <a:extLst>
                <a:ext uri="{FF2B5EF4-FFF2-40B4-BE49-F238E27FC236}">
                  <a16:creationId xmlns:a16="http://schemas.microsoft.com/office/drawing/2014/main" id="{87BD42D7-1C25-4CD9-953E-F9D4D43E6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2189" y="2351425"/>
              <a:ext cx="136301" cy="136301"/>
            </a:xfrm>
            <a:prstGeom prst="rect">
              <a:avLst/>
            </a:prstGeom>
          </p:spPr>
        </p:pic>
        <p:pic>
          <p:nvPicPr>
            <p:cNvPr id="180" name="Gráfico 179" descr="Selo Tick1 com preenchimento sólido">
              <a:extLst>
                <a:ext uri="{FF2B5EF4-FFF2-40B4-BE49-F238E27FC236}">
                  <a16:creationId xmlns:a16="http://schemas.microsoft.com/office/drawing/2014/main" id="{3E276788-1941-4AE6-A67B-3FA2AB55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40092" y="2351425"/>
              <a:ext cx="136301" cy="136301"/>
            </a:xfrm>
            <a:prstGeom prst="rect">
              <a:avLst/>
            </a:prstGeom>
          </p:spPr>
        </p:pic>
      </p:grpSp>
      <p:graphicFrame>
        <p:nvGraphicFramePr>
          <p:cNvPr id="181" name="Tabela 5">
            <a:extLst>
              <a:ext uri="{FF2B5EF4-FFF2-40B4-BE49-F238E27FC236}">
                <a16:creationId xmlns:a16="http://schemas.microsoft.com/office/drawing/2014/main" id="{A7734E74-5961-437F-8272-0F8D486CD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73724"/>
              </p:ext>
            </p:extLst>
          </p:nvPr>
        </p:nvGraphicFramePr>
        <p:xfrm>
          <a:off x="9086973" y="4818181"/>
          <a:ext cx="1914051" cy="11417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23928416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43446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885521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48A3B-1824-4387-86E2-9001F1B6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7C263CF-0506-4CE6-AFC7-BA388C48D3DF}"/>
              </a:ext>
            </a:extLst>
          </p:cNvPr>
          <p:cNvSpPr txBox="1"/>
          <p:nvPr/>
        </p:nvSpPr>
        <p:spPr>
          <a:xfrm>
            <a:off x="1507754" y="4149080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C,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({3,8}) = B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396DA6E7-382A-4D04-9001-A66E7C47B119}"/>
              </a:ext>
            </a:extLst>
          </p:cNvPr>
          <p:cNvSpPr txBox="1"/>
          <p:nvPr/>
        </p:nvSpPr>
        <p:spPr>
          <a:xfrm>
            <a:off x="1507754" y="4509120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C,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({5}) = C </a:t>
            </a:r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64EAB375-C637-4C68-AFD6-17DA2CD6D08A}"/>
              </a:ext>
            </a:extLst>
          </p:cNvPr>
          <p:cNvGrpSpPr/>
          <p:nvPr/>
        </p:nvGrpSpPr>
        <p:grpSpPr>
          <a:xfrm>
            <a:off x="1507754" y="1702231"/>
            <a:ext cx="6284243" cy="2120339"/>
            <a:chOff x="1485900" y="3356992"/>
            <a:chExt cx="7000079" cy="2361866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0E637303-612F-4A92-AA58-DAB48B92B55D}"/>
                </a:ext>
              </a:extLst>
            </p:cNvPr>
            <p:cNvSpPr/>
            <p:nvPr/>
          </p:nvSpPr>
          <p:spPr>
            <a:xfrm>
              <a:off x="2128058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+mj-lt"/>
                </a:rPr>
                <a:t>0</a:t>
              </a:r>
            </a:p>
          </p:txBody>
        </p: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43AD3F48-F826-45D0-A335-EACE5B785D7C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>
              <a:off x="1531430" y="4591848"/>
              <a:ext cx="5966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DCAA513F-A7DC-4194-945E-53B3FE003B65}"/>
                </a:ext>
              </a:extLst>
            </p:cNvPr>
            <p:cNvSpPr/>
            <p:nvPr/>
          </p:nvSpPr>
          <p:spPr>
            <a:xfrm>
              <a:off x="2957604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1</a:t>
              </a: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808283-E787-4205-BC7A-467DA65A610C}"/>
                </a:ext>
              </a:extLst>
            </p:cNvPr>
            <p:cNvSpPr txBox="1"/>
            <p:nvPr/>
          </p:nvSpPr>
          <p:spPr>
            <a:xfrm>
              <a:off x="1485900" y="4318245"/>
              <a:ext cx="612819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início</a:t>
              </a:r>
            </a:p>
          </p:txBody>
        </p: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8CF959F1-59A3-469F-989E-CAF99B5B4E78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>
              <a:off x="2385350" y="4591848"/>
              <a:ext cx="572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FB4192E6-BA2D-44D6-BD8C-4D6898A03A02}"/>
                </a:ext>
              </a:extLst>
            </p:cNvPr>
            <p:cNvCxnSpPr>
              <a:cxnSpLocks/>
              <a:stCxn id="123" idx="7"/>
              <a:endCxn id="133" idx="2"/>
            </p:cNvCxnSpPr>
            <p:nvPr/>
          </p:nvCxnSpPr>
          <p:spPr>
            <a:xfrm flipV="1">
              <a:off x="3177218" y="4188768"/>
              <a:ext cx="388338" cy="316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04EB161C-766C-43B8-99E2-CC59315EA60A}"/>
                </a:ext>
              </a:extLst>
            </p:cNvPr>
            <p:cNvSpPr/>
            <p:nvPr/>
          </p:nvSpPr>
          <p:spPr>
            <a:xfrm>
              <a:off x="4829629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6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E80724A5-21FF-4032-BB3A-856BB2A9F77D}"/>
                </a:ext>
              </a:extLst>
            </p:cNvPr>
            <p:cNvCxnSpPr>
              <a:cxnSpLocks/>
              <a:stCxn id="123" idx="5"/>
              <a:endCxn id="137" idx="2"/>
            </p:cNvCxnSpPr>
            <p:nvPr/>
          </p:nvCxnSpPr>
          <p:spPr>
            <a:xfrm>
              <a:off x="3177218" y="4678820"/>
              <a:ext cx="388338" cy="288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661EC36D-6034-44BD-861B-BC95F510C826}"/>
                </a:ext>
              </a:extLst>
            </p:cNvPr>
            <p:cNvSpPr txBox="1"/>
            <p:nvPr/>
          </p:nvSpPr>
          <p:spPr>
            <a:xfrm>
              <a:off x="2528715" y="4321730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cxnSp>
          <p:nvCxnSpPr>
            <p:cNvPr id="130" name="Conector: Curvo 129">
              <a:extLst>
                <a:ext uri="{FF2B5EF4-FFF2-40B4-BE49-F238E27FC236}">
                  <a16:creationId xmlns:a16="http://schemas.microsoft.com/office/drawing/2014/main" id="{513FE4E6-D0F5-4E12-BCBE-2E08CA4F9FAA}"/>
                </a:ext>
              </a:extLst>
            </p:cNvPr>
            <p:cNvCxnSpPr>
              <a:cxnSpLocks/>
              <a:stCxn id="121" idx="4"/>
              <a:endCxn id="147" idx="4"/>
            </p:cNvCxnSpPr>
            <p:nvPr/>
          </p:nvCxnSpPr>
          <p:spPr>
            <a:xfrm rot="16200000" flipH="1">
              <a:off x="3977596" y="2994200"/>
              <a:ext cx="10847" cy="344128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32358042-448D-4AD7-A5DF-5C258C1DB663}"/>
                </a:ext>
              </a:extLst>
            </p:cNvPr>
            <p:cNvSpPr txBox="1"/>
            <p:nvPr/>
          </p:nvSpPr>
          <p:spPr>
            <a:xfrm>
              <a:off x="5928097" y="4321731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132" name="Conector: Curvo 131">
              <a:extLst>
                <a:ext uri="{FF2B5EF4-FFF2-40B4-BE49-F238E27FC236}">
                  <a16:creationId xmlns:a16="http://schemas.microsoft.com/office/drawing/2014/main" id="{FA412056-BBA6-4270-80AC-65B980F58E1C}"/>
                </a:ext>
              </a:extLst>
            </p:cNvPr>
            <p:cNvCxnSpPr>
              <a:cxnSpLocks/>
              <a:stCxn id="127" idx="0"/>
              <a:endCxn id="123" idx="0"/>
            </p:cNvCxnSpPr>
            <p:nvPr/>
          </p:nvCxnSpPr>
          <p:spPr>
            <a:xfrm rot="16200000" flipV="1">
              <a:off x="4022512" y="3532838"/>
              <a:ext cx="10847" cy="1872025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1303575-CE23-49F0-B19E-7E1C4D08B585}"/>
                </a:ext>
              </a:extLst>
            </p:cNvPr>
            <p:cNvSpPr/>
            <p:nvPr/>
          </p:nvSpPr>
          <p:spPr>
            <a:xfrm>
              <a:off x="3565556" y="4065772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2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5A1EBF9F-85A8-4DC2-9FA2-7EA6FEDEFE45}"/>
                </a:ext>
              </a:extLst>
            </p:cNvPr>
            <p:cNvSpPr/>
            <p:nvPr/>
          </p:nvSpPr>
          <p:spPr>
            <a:xfrm>
              <a:off x="4276163" y="4069574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3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35" name="Conector de Seta Reta 134">
              <a:extLst>
                <a:ext uri="{FF2B5EF4-FFF2-40B4-BE49-F238E27FC236}">
                  <a16:creationId xmlns:a16="http://schemas.microsoft.com/office/drawing/2014/main" id="{721D4A31-F695-4047-A86E-B6CE5DD4DD9C}"/>
                </a:ext>
              </a:extLst>
            </p:cNvPr>
            <p:cNvCxnSpPr>
              <a:cxnSpLocks/>
              <a:stCxn id="133" idx="6"/>
              <a:endCxn id="134" idx="2"/>
            </p:cNvCxnSpPr>
            <p:nvPr/>
          </p:nvCxnSpPr>
          <p:spPr>
            <a:xfrm>
              <a:off x="3822848" y="4188768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4128E426-22CF-444B-BB78-CBBC31BC085C}"/>
                </a:ext>
              </a:extLst>
            </p:cNvPr>
            <p:cNvSpPr txBox="1"/>
            <p:nvPr/>
          </p:nvSpPr>
          <p:spPr>
            <a:xfrm>
              <a:off x="3879963" y="3916373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87D1287E-CFCC-45C4-B39D-E5428C12D1FC}"/>
                </a:ext>
              </a:extLst>
            </p:cNvPr>
            <p:cNvSpPr/>
            <p:nvPr/>
          </p:nvSpPr>
          <p:spPr>
            <a:xfrm>
              <a:off x="3565556" y="4844127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4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111E13DA-708B-47ED-A6AD-533CB9B710C6}"/>
                </a:ext>
              </a:extLst>
            </p:cNvPr>
            <p:cNvSpPr/>
            <p:nvPr/>
          </p:nvSpPr>
          <p:spPr>
            <a:xfrm>
              <a:off x="4276163" y="4847930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5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39" name="Conector de Seta Reta 138">
              <a:extLst>
                <a:ext uri="{FF2B5EF4-FFF2-40B4-BE49-F238E27FC236}">
                  <a16:creationId xmlns:a16="http://schemas.microsoft.com/office/drawing/2014/main" id="{99BE6989-1229-4599-A8E2-7B178B5D7EA2}"/>
                </a:ext>
              </a:extLst>
            </p:cNvPr>
            <p:cNvCxnSpPr>
              <a:cxnSpLocks/>
              <a:stCxn id="137" idx="6"/>
              <a:endCxn id="138" idx="2"/>
            </p:cNvCxnSpPr>
            <p:nvPr/>
          </p:nvCxnSpPr>
          <p:spPr>
            <a:xfrm>
              <a:off x="3822848" y="4967124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de Seta Reta 139">
              <a:extLst>
                <a:ext uri="{FF2B5EF4-FFF2-40B4-BE49-F238E27FC236}">
                  <a16:creationId xmlns:a16="http://schemas.microsoft.com/office/drawing/2014/main" id="{697FC365-CAE1-410C-A251-FB1E2082C174}"/>
                </a:ext>
              </a:extLst>
            </p:cNvPr>
            <p:cNvCxnSpPr>
              <a:cxnSpLocks/>
              <a:stCxn id="134" idx="5"/>
              <a:endCxn id="127" idx="1"/>
            </p:cNvCxnSpPr>
            <p:nvPr/>
          </p:nvCxnSpPr>
          <p:spPr>
            <a:xfrm>
              <a:off x="4495777" y="4279543"/>
              <a:ext cx="371532" cy="225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de Seta Reta 140">
              <a:extLst>
                <a:ext uri="{FF2B5EF4-FFF2-40B4-BE49-F238E27FC236}">
                  <a16:creationId xmlns:a16="http://schemas.microsoft.com/office/drawing/2014/main" id="{FD8C77B7-DAB0-4F2A-8F3E-C42FFC3873B0}"/>
                </a:ext>
              </a:extLst>
            </p:cNvPr>
            <p:cNvCxnSpPr>
              <a:cxnSpLocks/>
              <a:stCxn id="138" idx="6"/>
              <a:endCxn id="127" idx="3"/>
            </p:cNvCxnSpPr>
            <p:nvPr/>
          </p:nvCxnSpPr>
          <p:spPr>
            <a:xfrm flipV="1">
              <a:off x="4533456" y="4678820"/>
              <a:ext cx="333853" cy="292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782B17A1-6449-4B44-B887-3C5E60E6E0D2}"/>
                </a:ext>
              </a:extLst>
            </p:cNvPr>
            <p:cNvSpPr txBox="1"/>
            <p:nvPr/>
          </p:nvSpPr>
          <p:spPr>
            <a:xfrm>
              <a:off x="3188639" y="4092551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3E38077-6CC0-4C4A-8173-9AB66DA435CC}"/>
                </a:ext>
              </a:extLst>
            </p:cNvPr>
            <p:cNvSpPr txBox="1"/>
            <p:nvPr/>
          </p:nvSpPr>
          <p:spPr>
            <a:xfrm>
              <a:off x="3185103" y="4793374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5BBDAD72-5193-4D46-9460-D60A86E16289}"/>
                </a:ext>
              </a:extLst>
            </p:cNvPr>
            <p:cNvSpPr txBox="1"/>
            <p:nvPr/>
          </p:nvSpPr>
          <p:spPr>
            <a:xfrm>
              <a:off x="3900082" y="4969324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E7338108-A98C-4166-8FAD-323E988B1F3C}"/>
                </a:ext>
              </a:extLst>
            </p:cNvPr>
            <p:cNvSpPr txBox="1"/>
            <p:nvPr/>
          </p:nvSpPr>
          <p:spPr>
            <a:xfrm>
              <a:off x="4624280" y="4143375"/>
              <a:ext cx="236554" cy="29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BFA13E42-EEC3-4E75-8DA7-A8C72E9449D8}"/>
                </a:ext>
              </a:extLst>
            </p:cNvPr>
            <p:cNvSpPr txBox="1"/>
            <p:nvPr/>
          </p:nvSpPr>
          <p:spPr>
            <a:xfrm>
              <a:off x="4622284" y="4811539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960F2FD8-D6EC-4025-8A9D-BECD01D05D14}"/>
                </a:ext>
              </a:extLst>
            </p:cNvPr>
            <p:cNvSpPr/>
            <p:nvPr/>
          </p:nvSpPr>
          <p:spPr>
            <a:xfrm>
              <a:off x="5569345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7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9F7FE467-0917-4E82-A589-53A22CD8456B}"/>
                </a:ext>
              </a:extLst>
            </p:cNvPr>
            <p:cNvSpPr/>
            <p:nvPr/>
          </p:nvSpPr>
          <p:spPr>
            <a:xfrm>
              <a:off x="6309061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8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249A5DEB-2A77-49B9-8FB1-B493A0F5D13D}"/>
                </a:ext>
              </a:extLst>
            </p:cNvPr>
            <p:cNvSpPr txBox="1"/>
            <p:nvPr/>
          </p:nvSpPr>
          <p:spPr>
            <a:xfrm>
              <a:off x="5220394" y="4321731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E86370B7-C485-4F14-9490-4761851D37B7}"/>
                </a:ext>
              </a:extLst>
            </p:cNvPr>
            <p:cNvSpPr txBox="1"/>
            <p:nvPr/>
          </p:nvSpPr>
          <p:spPr>
            <a:xfrm>
              <a:off x="3909659" y="3356992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E4EAFF39-5E5C-4B33-BD56-B31830C42037}"/>
                </a:ext>
              </a:extLst>
            </p:cNvPr>
            <p:cNvSpPr txBox="1"/>
            <p:nvPr/>
          </p:nvSpPr>
          <p:spPr>
            <a:xfrm>
              <a:off x="3879963" y="5427448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cxnSp>
          <p:nvCxnSpPr>
            <p:cNvPr id="152" name="Conector de Seta Reta 151">
              <a:extLst>
                <a:ext uri="{FF2B5EF4-FFF2-40B4-BE49-F238E27FC236}">
                  <a16:creationId xmlns:a16="http://schemas.microsoft.com/office/drawing/2014/main" id="{2E35DA49-E2F7-405A-813F-21026C587800}"/>
                </a:ext>
              </a:extLst>
            </p:cNvPr>
            <p:cNvCxnSpPr>
              <a:cxnSpLocks/>
              <a:stCxn id="127" idx="6"/>
              <a:endCxn id="147" idx="2"/>
            </p:cNvCxnSpPr>
            <p:nvPr/>
          </p:nvCxnSpPr>
          <p:spPr>
            <a:xfrm>
              <a:off x="5086922" y="4591848"/>
              <a:ext cx="4824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de Seta Reta 152">
              <a:extLst>
                <a:ext uri="{FF2B5EF4-FFF2-40B4-BE49-F238E27FC236}">
                  <a16:creationId xmlns:a16="http://schemas.microsoft.com/office/drawing/2014/main" id="{64385490-0031-489E-A887-BEF3D94DE49E}"/>
                </a:ext>
              </a:extLst>
            </p:cNvPr>
            <p:cNvCxnSpPr>
              <a:cxnSpLocks/>
              <a:stCxn id="147" idx="6"/>
              <a:endCxn id="148" idx="2"/>
            </p:cNvCxnSpPr>
            <p:nvPr/>
          </p:nvCxnSpPr>
          <p:spPr>
            <a:xfrm>
              <a:off x="5826638" y="4591848"/>
              <a:ext cx="4824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de Seta Reta 153">
              <a:extLst>
                <a:ext uri="{FF2B5EF4-FFF2-40B4-BE49-F238E27FC236}">
                  <a16:creationId xmlns:a16="http://schemas.microsoft.com/office/drawing/2014/main" id="{B0B1BD31-01D7-408D-A180-873090A3550E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 flipV="1">
              <a:off x="6544114" y="4186143"/>
              <a:ext cx="388338" cy="316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de Seta Reta 154">
              <a:extLst>
                <a:ext uri="{FF2B5EF4-FFF2-40B4-BE49-F238E27FC236}">
                  <a16:creationId xmlns:a16="http://schemas.microsoft.com/office/drawing/2014/main" id="{BB4DDF3A-37AB-46C5-8F11-9CA32ABCD630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>
              <a:off x="6544114" y="4676195"/>
              <a:ext cx="388338" cy="288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DCD0D7A5-3EC2-43F9-8105-B8EBF56F3049}"/>
                </a:ext>
              </a:extLst>
            </p:cNvPr>
            <p:cNvSpPr/>
            <p:nvPr/>
          </p:nvSpPr>
          <p:spPr>
            <a:xfrm>
              <a:off x="6932452" y="4063147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9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112961AE-8BAC-429C-AB37-BF784D4C7047}"/>
                </a:ext>
              </a:extLst>
            </p:cNvPr>
            <p:cNvSpPr/>
            <p:nvPr/>
          </p:nvSpPr>
          <p:spPr>
            <a:xfrm>
              <a:off x="7643059" y="4066949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10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58" name="Conector de Seta Reta 157">
              <a:extLst>
                <a:ext uri="{FF2B5EF4-FFF2-40B4-BE49-F238E27FC236}">
                  <a16:creationId xmlns:a16="http://schemas.microsoft.com/office/drawing/2014/main" id="{3EACBA49-8ABE-497A-9D04-EF79611AD274}"/>
                </a:ext>
              </a:extLst>
            </p:cNvPr>
            <p:cNvCxnSpPr>
              <a:cxnSpLocks/>
              <a:stCxn id="156" idx="6"/>
              <a:endCxn id="157" idx="2"/>
            </p:cNvCxnSpPr>
            <p:nvPr/>
          </p:nvCxnSpPr>
          <p:spPr>
            <a:xfrm>
              <a:off x="7189744" y="4186143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1B775263-10CC-4FEE-911E-0E50A53D7320}"/>
                </a:ext>
              </a:extLst>
            </p:cNvPr>
            <p:cNvSpPr txBox="1"/>
            <p:nvPr/>
          </p:nvSpPr>
          <p:spPr>
            <a:xfrm>
              <a:off x="7246858" y="3913749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CBE4BA88-235B-47A0-AD2A-4CD5C46D123C}"/>
                </a:ext>
              </a:extLst>
            </p:cNvPr>
            <p:cNvSpPr/>
            <p:nvPr/>
          </p:nvSpPr>
          <p:spPr>
            <a:xfrm>
              <a:off x="6932452" y="4841502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11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6B6AA974-5D21-4C28-A800-7CD07E344C2F}"/>
                </a:ext>
              </a:extLst>
            </p:cNvPr>
            <p:cNvSpPr/>
            <p:nvPr/>
          </p:nvSpPr>
          <p:spPr>
            <a:xfrm>
              <a:off x="7643059" y="4845305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12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62" name="Conector de Seta Reta 161">
              <a:extLst>
                <a:ext uri="{FF2B5EF4-FFF2-40B4-BE49-F238E27FC236}">
                  <a16:creationId xmlns:a16="http://schemas.microsoft.com/office/drawing/2014/main" id="{414AC533-1959-46C7-A6C5-843123A984B3}"/>
                </a:ext>
              </a:extLst>
            </p:cNvPr>
            <p:cNvCxnSpPr>
              <a:cxnSpLocks/>
              <a:stCxn id="160" idx="6"/>
              <a:endCxn id="161" idx="2"/>
            </p:cNvCxnSpPr>
            <p:nvPr/>
          </p:nvCxnSpPr>
          <p:spPr>
            <a:xfrm>
              <a:off x="7189744" y="4964499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de Seta Reta 162">
              <a:extLst>
                <a:ext uri="{FF2B5EF4-FFF2-40B4-BE49-F238E27FC236}">
                  <a16:creationId xmlns:a16="http://schemas.microsoft.com/office/drawing/2014/main" id="{07A8A09D-9D56-4D5F-AE2A-B40DA2DE477C}"/>
                </a:ext>
              </a:extLst>
            </p:cNvPr>
            <p:cNvCxnSpPr>
              <a:cxnSpLocks/>
              <a:stCxn id="157" idx="5"/>
              <a:endCxn id="172" idx="1"/>
            </p:cNvCxnSpPr>
            <p:nvPr/>
          </p:nvCxnSpPr>
          <p:spPr>
            <a:xfrm>
              <a:off x="7862672" y="4276917"/>
              <a:ext cx="348791" cy="200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de Seta Reta 163">
              <a:extLst>
                <a:ext uri="{FF2B5EF4-FFF2-40B4-BE49-F238E27FC236}">
                  <a16:creationId xmlns:a16="http://schemas.microsoft.com/office/drawing/2014/main" id="{5EF54368-FEF3-4533-89E8-39227AB6E98F}"/>
                </a:ext>
              </a:extLst>
            </p:cNvPr>
            <p:cNvCxnSpPr>
              <a:cxnSpLocks/>
              <a:stCxn id="161" idx="6"/>
              <a:endCxn id="172" idx="3"/>
            </p:cNvCxnSpPr>
            <p:nvPr/>
          </p:nvCxnSpPr>
          <p:spPr>
            <a:xfrm flipV="1">
              <a:off x="7900352" y="4701507"/>
              <a:ext cx="311111" cy="266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9CCED397-9738-4952-9C30-578936D7FEC1}"/>
                </a:ext>
              </a:extLst>
            </p:cNvPr>
            <p:cNvSpPr txBox="1"/>
            <p:nvPr/>
          </p:nvSpPr>
          <p:spPr>
            <a:xfrm>
              <a:off x="6555535" y="4089926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37AB6FE1-AD5A-4A72-B54B-D08413D247FB}"/>
                </a:ext>
              </a:extLst>
            </p:cNvPr>
            <p:cNvSpPr txBox="1"/>
            <p:nvPr/>
          </p:nvSpPr>
          <p:spPr>
            <a:xfrm>
              <a:off x="6552000" y="4790749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09C8BC17-9425-4038-8A12-E08BAF0DC1CF}"/>
                </a:ext>
              </a:extLst>
            </p:cNvPr>
            <p:cNvSpPr txBox="1"/>
            <p:nvPr/>
          </p:nvSpPr>
          <p:spPr>
            <a:xfrm>
              <a:off x="7266978" y="4966699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86059FA0-CE01-4022-9D06-B529D7F97BA6}"/>
                </a:ext>
              </a:extLst>
            </p:cNvPr>
            <p:cNvSpPr txBox="1"/>
            <p:nvPr/>
          </p:nvSpPr>
          <p:spPr>
            <a:xfrm>
              <a:off x="7991176" y="4140750"/>
              <a:ext cx="236554" cy="29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E906EF3B-C9AA-45E6-84AB-8F1D7722F4B0}"/>
                </a:ext>
              </a:extLst>
            </p:cNvPr>
            <p:cNvSpPr txBox="1"/>
            <p:nvPr/>
          </p:nvSpPr>
          <p:spPr>
            <a:xfrm>
              <a:off x="7989180" y="4808914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7BE527DE-5F0E-4CC4-8D69-1BFEAE34DCCA}"/>
                </a:ext>
              </a:extLst>
            </p:cNvPr>
            <p:cNvGrpSpPr/>
            <p:nvPr/>
          </p:nvGrpSpPr>
          <p:grpSpPr>
            <a:xfrm>
              <a:off x="8164363" y="4430430"/>
              <a:ext cx="321616" cy="317586"/>
              <a:chOff x="8164363" y="4430430"/>
              <a:chExt cx="321616" cy="317586"/>
            </a:xfrm>
          </p:grpSpPr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19933727-2C56-4573-83BA-BC81B3A3CCC0}"/>
                  </a:ext>
                </a:extLst>
              </p:cNvPr>
              <p:cNvSpPr/>
              <p:nvPr/>
            </p:nvSpPr>
            <p:spPr>
              <a:xfrm>
                <a:off x="8196525" y="4466226"/>
                <a:ext cx="257293" cy="2459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000" dirty="0">
                    <a:latin typeface="+mj-lt"/>
                  </a:rPr>
                  <a:t>13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63C36381-61E5-4CCE-9487-0F319C08D0D7}"/>
                  </a:ext>
                </a:extLst>
              </p:cNvPr>
              <p:cNvSpPr/>
              <p:nvPr/>
            </p:nvSpPr>
            <p:spPr>
              <a:xfrm>
                <a:off x="8164363" y="4430430"/>
                <a:ext cx="321616" cy="3175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 dirty="0">
                  <a:latin typeface="+mj-lt"/>
                </a:endParaRPr>
              </a:p>
            </p:txBody>
          </p:sp>
        </p:grpSp>
      </p:grp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1A222490-98BE-41CD-90FA-776E468AD537}"/>
              </a:ext>
            </a:extLst>
          </p:cNvPr>
          <p:cNvSpPr txBox="1"/>
          <p:nvPr/>
        </p:nvSpPr>
        <p:spPr>
          <a:xfrm>
            <a:off x="1507754" y="4869160"/>
            <a:ext cx="4358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D,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({3,8,10}) = D</a:t>
            </a:r>
          </a:p>
        </p:txBody>
      </p:sp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D18DED03-8E29-48B6-B2E4-ECB0D63218B0}"/>
              </a:ext>
            </a:extLst>
          </p:cNvPr>
          <p:cNvSpPr txBox="1"/>
          <p:nvPr/>
        </p:nvSpPr>
        <p:spPr>
          <a:xfrm>
            <a:off x="1507754" y="5229200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D,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({5,12}) = E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AE23DC4-D5FB-4B03-8E0F-AA58D50C26E1}"/>
              </a:ext>
            </a:extLst>
          </p:cNvPr>
          <p:cNvSpPr txBox="1"/>
          <p:nvPr/>
        </p:nvSpPr>
        <p:spPr>
          <a:xfrm>
            <a:off x="1507754" y="5589240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E,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({3,8}) = B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8880B05-5C26-4A92-A910-C32BC506C7BD}"/>
              </a:ext>
            </a:extLst>
          </p:cNvPr>
          <p:cNvSpPr txBox="1"/>
          <p:nvPr/>
        </p:nvSpPr>
        <p:spPr>
          <a:xfrm>
            <a:off x="1507754" y="5949280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E,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({5}) = C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F310BDF-8686-4492-ABDD-37AAAA8A3239}"/>
              </a:ext>
            </a:extLst>
          </p:cNvPr>
          <p:cNvGrpSpPr/>
          <p:nvPr/>
        </p:nvGrpSpPr>
        <p:grpSpPr>
          <a:xfrm>
            <a:off x="6022404" y="4102164"/>
            <a:ext cx="2808312" cy="2027146"/>
            <a:chOff x="8326660" y="2350119"/>
            <a:chExt cx="2808312" cy="2027146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4879027-9C7C-4B81-8CC9-2270231C52D6}"/>
                </a:ext>
              </a:extLst>
            </p:cNvPr>
            <p:cNvSpPr/>
            <p:nvPr/>
          </p:nvSpPr>
          <p:spPr>
            <a:xfrm>
              <a:off x="8326660" y="2435484"/>
              <a:ext cx="2688405" cy="355639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7BED335F-EA4C-42D0-86D7-49C030DCE283}"/>
                </a:ext>
              </a:extLst>
            </p:cNvPr>
            <p:cNvSpPr txBox="1"/>
            <p:nvPr/>
          </p:nvSpPr>
          <p:spPr>
            <a:xfrm>
              <a:off x="8530733" y="2442971"/>
              <a:ext cx="2268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latin typeface="Consolas" panose="020B0609020204030204" pitchFamily="49" charset="0"/>
                </a:rPr>
                <a:t>D</a:t>
              </a:r>
              <a:r>
                <a:rPr lang="pt-BR" sz="1400" baseline="-25000" dirty="0" err="1">
                  <a:latin typeface="Consolas" panose="020B0609020204030204" pitchFamily="49" charset="0"/>
                </a:rPr>
                <a:t>states</a:t>
              </a:r>
              <a:r>
                <a:rPr lang="pt-BR" sz="1400" dirty="0">
                  <a:latin typeface="Consolas" panose="020B0609020204030204" pitchFamily="49" charset="0"/>
                </a:rPr>
                <a:t> = { A,B,C,D,E }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90366118-AC74-4E4F-A74E-56CF99B4EB87}"/>
                </a:ext>
              </a:extLst>
            </p:cNvPr>
            <p:cNvSpPr txBox="1"/>
            <p:nvPr/>
          </p:nvSpPr>
          <p:spPr>
            <a:xfrm>
              <a:off x="8398239" y="2858017"/>
              <a:ext cx="230769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A = {0,1,2,4,7}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A672B975-140D-4814-B90B-93A3C8E543BE}"/>
                </a:ext>
              </a:extLst>
            </p:cNvPr>
            <p:cNvSpPr txBox="1"/>
            <p:nvPr/>
          </p:nvSpPr>
          <p:spPr>
            <a:xfrm>
              <a:off x="8398239" y="3161509"/>
              <a:ext cx="26168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B = {1,2,3,4,6,7,8,9,11}</a:t>
              </a:r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B44251FE-71C1-48F8-A17E-424AF4DC37BA}"/>
                </a:ext>
              </a:extLst>
            </p:cNvPr>
            <p:cNvSpPr txBox="1"/>
            <p:nvPr/>
          </p:nvSpPr>
          <p:spPr>
            <a:xfrm>
              <a:off x="8398239" y="3473430"/>
              <a:ext cx="230769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C = {1,2,4,5,6,7}</a:t>
              </a:r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5277B4DE-C508-4BFA-98C8-AEC53F3434AA}"/>
                </a:ext>
              </a:extLst>
            </p:cNvPr>
            <p:cNvSpPr txBox="1"/>
            <p:nvPr/>
          </p:nvSpPr>
          <p:spPr>
            <a:xfrm>
              <a:off x="8398239" y="3787532"/>
              <a:ext cx="27367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D = {1,2,3,4,6,7,8,9,10,11,13}</a:t>
              </a: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AA7CB9BA-A406-4871-8B60-7626547AB2B7}"/>
                </a:ext>
              </a:extLst>
            </p:cNvPr>
            <p:cNvSpPr txBox="1"/>
            <p:nvPr/>
          </p:nvSpPr>
          <p:spPr>
            <a:xfrm>
              <a:off x="8398239" y="4100266"/>
              <a:ext cx="26168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E = {1,2,4,5,6,7,12,13}</a:t>
              </a:r>
            </a:p>
          </p:txBody>
        </p:sp>
        <p:pic>
          <p:nvPicPr>
            <p:cNvPr id="179" name="Gráfico 178" descr="Selo Tick1 com preenchimento sólido">
              <a:extLst>
                <a:ext uri="{FF2B5EF4-FFF2-40B4-BE49-F238E27FC236}">
                  <a16:creationId xmlns:a16="http://schemas.microsoft.com/office/drawing/2014/main" id="{87BD42D7-1C25-4CD9-953E-F9D4D43E6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80427" y="2350119"/>
              <a:ext cx="136301" cy="136301"/>
            </a:xfrm>
            <a:prstGeom prst="rect">
              <a:avLst/>
            </a:prstGeom>
          </p:spPr>
        </p:pic>
        <p:pic>
          <p:nvPicPr>
            <p:cNvPr id="180" name="Gráfico 179" descr="Selo Tick1 com preenchimento sólido">
              <a:extLst>
                <a:ext uri="{FF2B5EF4-FFF2-40B4-BE49-F238E27FC236}">
                  <a16:creationId xmlns:a16="http://schemas.microsoft.com/office/drawing/2014/main" id="{3E276788-1941-4AE6-A67B-3FA2AB55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8761" y="2350119"/>
              <a:ext cx="136301" cy="136301"/>
            </a:xfrm>
            <a:prstGeom prst="rect">
              <a:avLst/>
            </a:prstGeom>
          </p:spPr>
        </p:pic>
        <p:pic>
          <p:nvPicPr>
            <p:cNvPr id="74" name="Gráfico 73" descr="Selo Tick1 com preenchimento sólido">
              <a:extLst>
                <a:ext uri="{FF2B5EF4-FFF2-40B4-BE49-F238E27FC236}">
                  <a16:creationId xmlns:a16="http://schemas.microsoft.com/office/drawing/2014/main" id="{B6DB7314-D0B0-46A0-B63D-A158D9E5C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77095" y="2350119"/>
              <a:ext cx="136301" cy="136301"/>
            </a:xfrm>
            <a:prstGeom prst="rect">
              <a:avLst/>
            </a:prstGeom>
          </p:spPr>
        </p:pic>
        <p:pic>
          <p:nvPicPr>
            <p:cNvPr id="77" name="Gráfico 76" descr="Selo Tick1 com preenchimento sólido">
              <a:extLst>
                <a:ext uri="{FF2B5EF4-FFF2-40B4-BE49-F238E27FC236}">
                  <a16:creationId xmlns:a16="http://schemas.microsoft.com/office/drawing/2014/main" id="{B754E894-A1CA-4A56-B739-A5C1CAFB4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75429" y="2350119"/>
              <a:ext cx="136301" cy="136301"/>
            </a:xfrm>
            <a:prstGeom prst="rect">
              <a:avLst/>
            </a:prstGeom>
          </p:spPr>
        </p:pic>
        <p:pic>
          <p:nvPicPr>
            <p:cNvPr id="78" name="Gráfico 77" descr="Selo Tick1 com preenchimento sólido">
              <a:extLst>
                <a:ext uri="{FF2B5EF4-FFF2-40B4-BE49-F238E27FC236}">
                  <a16:creationId xmlns:a16="http://schemas.microsoft.com/office/drawing/2014/main" id="{00E40931-B7ED-4686-97F4-32C93379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73765" y="2350119"/>
              <a:ext cx="136301" cy="136301"/>
            </a:xfrm>
            <a:prstGeom prst="rect">
              <a:avLst/>
            </a:prstGeom>
          </p:spPr>
        </p:pic>
      </p:grpSp>
      <p:graphicFrame>
        <p:nvGraphicFramePr>
          <p:cNvPr id="79" name="Tabela 5">
            <a:extLst>
              <a:ext uri="{FF2B5EF4-FFF2-40B4-BE49-F238E27FC236}">
                <a16:creationId xmlns:a16="http://schemas.microsoft.com/office/drawing/2014/main" id="{73352963-FF83-4FF6-ABB6-EC470BA5E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57962"/>
              </p:ext>
            </p:extLst>
          </p:nvPr>
        </p:nvGraphicFramePr>
        <p:xfrm>
          <a:off x="9190756" y="4102164"/>
          <a:ext cx="1914051" cy="21476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23928416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43446894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3725421314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43227005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3941844507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392590264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3376106805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140952880"/>
                  </a:ext>
                </a:extLst>
              </a:tr>
            </a:tbl>
          </a:graphicData>
        </a:graphic>
      </p:graphicFrame>
      <p:sp>
        <p:nvSpPr>
          <p:cNvPr id="81" name="CaixaDeTexto 80">
            <a:extLst>
              <a:ext uri="{FF2B5EF4-FFF2-40B4-BE49-F238E27FC236}">
                <a16:creationId xmlns:a16="http://schemas.microsoft.com/office/drawing/2014/main" id="{18985797-D229-4F28-BA83-81A528A8959D}"/>
              </a:ext>
            </a:extLst>
          </p:cNvPr>
          <p:cNvSpPr txBox="1"/>
          <p:nvPr/>
        </p:nvSpPr>
        <p:spPr>
          <a:xfrm>
            <a:off x="8205810" y="2439235"/>
            <a:ext cx="180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NFA para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a|b</a:t>
            </a:r>
            <a:r>
              <a:rPr lang="pt-BR" dirty="0">
                <a:latin typeface="Consolas" panose="020B0609020204030204" pitchFamily="49" charset="0"/>
              </a:rPr>
              <a:t>)*a(</a:t>
            </a:r>
            <a:r>
              <a:rPr lang="pt-BR" dirty="0" err="1">
                <a:latin typeface="Consolas" panose="020B0609020204030204" pitchFamily="49" charset="0"/>
              </a:rPr>
              <a:t>a|b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041881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48A3B-1824-4387-86E2-9001F1B6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64EAB375-C637-4C68-AFD6-17DA2CD6D08A}"/>
              </a:ext>
            </a:extLst>
          </p:cNvPr>
          <p:cNvGrpSpPr/>
          <p:nvPr/>
        </p:nvGrpSpPr>
        <p:grpSpPr>
          <a:xfrm>
            <a:off x="1507754" y="1702231"/>
            <a:ext cx="6284243" cy="2120339"/>
            <a:chOff x="1485900" y="3356992"/>
            <a:chExt cx="7000079" cy="2361866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0E637303-612F-4A92-AA58-DAB48B92B55D}"/>
                </a:ext>
              </a:extLst>
            </p:cNvPr>
            <p:cNvSpPr/>
            <p:nvPr/>
          </p:nvSpPr>
          <p:spPr>
            <a:xfrm>
              <a:off x="2128058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+mj-lt"/>
                </a:rPr>
                <a:t>0</a:t>
              </a:r>
            </a:p>
          </p:txBody>
        </p: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43AD3F48-F826-45D0-A335-EACE5B785D7C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>
              <a:off x="1531430" y="4591848"/>
              <a:ext cx="5966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DCAA513F-A7DC-4194-945E-53B3FE003B65}"/>
                </a:ext>
              </a:extLst>
            </p:cNvPr>
            <p:cNvSpPr/>
            <p:nvPr/>
          </p:nvSpPr>
          <p:spPr>
            <a:xfrm>
              <a:off x="2957604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1</a:t>
              </a: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9B808283-E787-4205-BC7A-467DA65A610C}"/>
                </a:ext>
              </a:extLst>
            </p:cNvPr>
            <p:cNvSpPr txBox="1"/>
            <p:nvPr/>
          </p:nvSpPr>
          <p:spPr>
            <a:xfrm>
              <a:off x="1485900" y="4318245"/>
              <a:ext cx="612819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início</a:t>
              </a:r>
            </a:p>
          </p:txBody>
        </p: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8CF959F1-59A3-469F-989E-CAF99B5B4E78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>
              <a:off x="2385350" y="4591848"/>
              <a:ext cx="572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FB4192E6-BA2D-44D6-BD8C-4D6898A03A02}"/>
                </a:ext>
              </a:extLst>
            </p:cNvPr>
            <p:cNvCxnSpPr>
              <a:cxnSpLocks/>
              <a:stCxn id="123" idx="7"/>
              <a:endCxn id="133" idx="2"/>
            </p:cNvCxnSpPr>
            <p:nvPr/>
          </p:nvCxnSpPr>
          <p:spPr>
            <a:xfrm flipV="1">
              <a:off x="3177218" y="4188768"/>
              <a:ext cx="388338" cy="316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04EB161C-766C-43B8-99E2-CC59315EA60A}"/>
                </a:ext>
              </a:extLst>
            </p:cNvPr>
            <p:cNvSpPr/>
            <p:nvPr/>
          </p:nvSpPr>
          <p:spPr>
            <a:xfrm>
              <a:off x="4829629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6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E80724A5-21FF-4032-BB3A-856BB2A9F77D}"/>
                </a:ext>
              </a:extLst>
            </p:cNvPr>
            <p:cNvCxnSpPr>
              <a:cxnSpLocks/>
              <a:stCxn id="123" idx="5"/>
              <a:endCxn id="137" idx="2"/>
            </p:cNvCxnSpPr>
            <p:nvPr/>
          </p:nvCxnSpPr>
          <p:spPr>
            <a:xfrm>
              <a:off x="3177218" y="4678820"/>
              <a:ext cx="388338" cy="288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661EC36D-6034-44BD-861B-BC95F510C826}"/>
                </a:ext>
              </a:extLst>
            </p:cNvPr>
            <p:cNvSpPr txBox="1"/>
            <p:nvPr/>
          </p:nvSpPr>
          <p:spPr>
            <a:xfrm>
              <a:off x="2528715" y="4321730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cxnSp>
          <p:nvCxnSpPr>
            <p:cNvPr id="130" name="Conector: Curvo 129">
              <a:extLst>
                <a:ext uri="{FF2B5EF4-FFF2-40B4-BE49-F238E27FC236}">
                  <a16:creationId xmlns:a16="http://schemas.microsoft.com/office/drawing/2014/main" id="{513FE4E6-D0F5-4E12-BCBE-2E08CA4F9FAA}"/>
                </a:ext>
              </a:extLst>
            </p:cNvPr>
            <p:cNvCxnSpPr>
              <a:cxnSpLocks/>
              <a:stCxn id="121" idx="4"/>
              <a:endCxn id="147" idx="4"/>
            </p:cNvCxnSpPr>
            <p:nvPr/>
          </p:nvCxnSpPr>
          <p:spPr>
            <a:xfrm rot="16200000" flipH="1">
              <a:off x="3977596" y="2994200"/>
              <a:ext cx="10847" cy="344128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32358042-448D-4AD7-A5DF-5C258C1DB663}"/>
                </a:ext>
              </a:extLst>
            </p:cNvPr>
            <p:cNvSpPr txBox="1"/>
            <p:nvPr/>
          </p:nvSpPr>
          <p:spPr>
            <a:xfrm>
              <a:off x="5928097" y="4321731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132" name="Conector: Curvo 131">
              <a:extLst>
                <a:ext uri="{FF2B5EF4-FFF2-40B4-BE49-F238E27FC236}">
                  <a16:creationId xmlns:a16="http://schemas.microsoft.com/office/drawing/2014/main" id="{FA412056-BBA6-4270-80AC-65B980F58E1C}"/>
                </a:ext>
              </a:extLst>
            </p:cNvPr>
            <p:cNvCxnSpPr>
              <a:cxnSpLocks/>
              <a:stCxn id="127" idx="0"/>
              <a:endCxn id="123" idx="0"/>
            </p:cNvCxnSpPr>
            <p:nvPr/>
          </p:nvCxnSpPr>
          <p:spPr>
            <a:xfrm rot="16200000" flipV="1">
              <a:off x="4022512" y="3532838"/>
              <a:ext cx="10847" cy="1872025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1303575-CE23-49F0-B19E-7E1C4D08B585}"/>
                </a:ext>
              </a:extLst>
            </p:cNvPr>
            <p:cNvSpPr/>
            <p:nvPr/>
          </p:nvSpPr>
          <p:spPr>
            <a:xfrm>
              <a:off x="3565556" y="4065772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2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5A1EBF9F-85A8-4DC2-9FA2-7EA6FEDEFE45}"/>
                </a:ext>
              </a:extLst>
            </p:cNvPr>
            <p:cNvSpPr/>
            <p:nvPr/>
          </p:nvSpPr>
          <p:spPr>
            <a:xfrm>
              <a:off x="4276163" y="4069574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3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35" name="Conector de Seta Reta 134">
              <a:extLst>
                <a:ext uri="{FF2B5EF4-FFF2-40B4-BE49-F238E27FC236}">
                  <a16:creationId xmlns:a16="http://schemas.microsoft.com/office/drawing/2014/main" id="{721D4A31-F695-4047-A86E-B6CE5DD4DD9C}"/>
                </a:ext>
              </a:extLst>
            </p:cNvPr>
            <p:cNvCxnSpPr>
              <a:cxnSpLocks/>
              <a:stCxn id="133" idx="6"/>
              <a:endCxn id="134" idx="2"/>
            </p:cNvCxnSpPr>
            <p:nvPr/>
          </p:nvCxnSpPr>
          <p:spPr>
            <a:xfrm>
              <a:off x="3822848" y="4188768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4128E426-22CF-444B-BB78-CBBC31BC085C}"/>
                </a:ext>
              </a:extLst>
            </p:cNvPr>
            <p:cNvSpPr txBox="1"/>
            <p:nvPr/>
          </p:nvSpPr>
          <p:spPr>
            <a:xfrm>
              <a:off x="3879963" y="3916373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87D1287E-CFCC-45C4-B39D-E5428C12D1FC}"/>
                </a:ext>
              </a:extLst>
            </p:cNvPr>
            <p:cNvSpPr/>
            <p:nvPr/>
          </p:nvSpPr>
          <p:spPr>
            <a:xfrm>
              <a:off x="3565556" y="4844127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4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111E13DA-708B-47ED-A6AD-533CB9B710C6}"/>
                </a:ext>
              </a:extLst>
            </p:cNvPr>
            <p:cNvSpPr/>
            <p:nvPr/>
          </p:nvSpPr>
          <p:spPr>
            <a:xfrm>
              <a:off x="4276163" y="4847930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5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39" name="Conector de Seta Reta 138">
              <a:extLst>
                <a:ext uri="{FF2B5EF4-FFF2-40B4-BE49-F238E27FC236}">
                  <a16:creationId xmlns:a16="http://schemas.microsoft.com/office/drawing/2014/main" id="{99BE6989-1229-4599-A8E2-7B178B5D7EA2}"/>
                </a:ext>
              </a:extLst>
            </p:cNvPr>
            <p:cNvCxnSpPr>
              <a:cxnSpLocks/>
              <a:stCxn id="137" idx="6"/>
              <a:endCxn id="138" idx="2"/>
            </p:cNvCxnSpPr>
            <p:nvPr/>
          </p:nvCxnSpPr>
          <p:spPr>
            <a:xfrm>
              <a:off x="3822848" y="4967124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de Seta Reta 139">
              <a:extLst>
                <a:ext uri="{FF2B5EF4-FFF2-40B4-BE49-F238E27FC236}">
                  <a16:creationId xmlns:a16="http://schemas.microsoft.com/office/drawing/2014/main" id="{697FC365-CAE1-410C-A251-FB1E2082C174}"/>
                </a:ext>
              </a:extLst>
            </p:cNvPr>
            <p:cNvCxnSpPr>
              <a:cxnSpLocks/>
              <a:stCxn id="134" idx="5"/>
              <a:endCxn id="127" idx="1"/>
            </p:cNvCxnSpPr>
            <p:nvPr/>
          </p:nvCxnSpPr>
          <p:spPr>
            <a:xfrm>
              <a:off x="4495777" y="4279543"/>
              <a:ext cx="371532" cy="225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de Seta Reta 140">
              <a:extLst>
                <a:ext uri="{FF2B5EF4-FFF2-40B4-BE49-F238E27FC236}">
                  <a16:creationId xmlns:a16="http://schemas.microsoft.com/office/drawing/2014/main" id="{FD8C77B7-DAB0-4F2A-8F3E-C42FFC3873B0}"/>
                </a:ext>
              </a:extLst>
            </p:cNvPr>
            <p:cNvCxnSpPr>
              <a:cxnSpLocks/>
              <a:stCxn id="138" idx="6"/>
              <a:endCxn id="127" idx="3"/>
            </p:cNvCxnSpPr>
            <p:nvPr/>
          </p:nvCxnSpPr>
          <p:spPr>
            <a:xfrm flipV="1">
              <a:off x="4533456" y="4678820"/>
              <a:ext cx="333853" cy="292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782B17A1-6449-4B44-B887-3C5E60E6E0D2}"/>
                </a:ext>
              </a:extLst>
            </p:cNvPr>
            <p:cNvSpPr txBox="1"/>
            <p:nvPr/>
          </p:nvSpPr>
          <p:spPr>
            <a:xfrm>
              <a:off x="3188639" y="4092551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3E38077-6CC0-4C4A-8173-9AB66DA435CC}"/>
                </a:ext>
              </a:extLst>
            </p:cNvPr>
            <p:cNvSpPr txBox="1"/>
            <p:nvPr/>
          </p:nvSpPr>
          <p:spPr>
            <a:xfrm>
              <a:off x="3185103" y="4793374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5BBDAD72-5193-4D46-9460-D60A86E16289}"/>
                </a:ext>
              </a:extLst>
            </p:cNvPr>
            <p:cNvSpPr txBox="1"/>
            <p:nvPr/>
          </p:nvSpPr>
          <p:spPr>
            <a:xfrm>
              <a:off x="3900082" y="4969324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E7338108-A98C-4166-8FAD-323E988B1F3C}"/>
                </a:ext>
              </a:extLst>
            </p:cNvPr>
            <p:cNvSpPr txBox="1"/>
            <p:nvPr/>
          </p:nvSpPr>
          <p:spPr>
            <a:xfrm>
              <a:off x="4624280" y="4143375"/>
              <a:ext cx="236554" cy="29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BFA13E42-EEC3-4E75-8DA7-A8C72E9449D8}"/>
                </a:ext>
              </a:extLst>
            </p:cNvPr>
            <p:cNvSpPr txBox="1"/>
            <p:nvPr/>
          </p:nvSpPr>
          <p:spPr>
            <a:xfrm>
              <a:off x="4622284" y="4811539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960F2FD8-D6EC-4025-8A9D-BECD01D05D14}"/>
                </a:ext>
              </a:extLst>
            </p:cNvPr>
            <p:cNvSpPr/>
            <p:nvPr/>
          </p:nvSpPr>
          <p:spPr>
            <a:xfrm>
              <a:off x="5569345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7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9F7FE467-0917-4E82-A589-53A22CD8456B}"/>
                </a:ext>
              </a:extLst>
            </p:cNvPr>
            <p:cNvSpPr/>
            <p:nvPr/>
          </p:nvSpPr>
          <p:spPr>
            <a:xfrm>
              <a:off x="6309061" y="4468851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8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249A5DEB-2A77-49B9-8FB1-B493A0F5D13D}"/>
                </a:ext>
              </a:extLst>
            </p:cNvPr>
            <p:cNvSpPr txBox="1"/>
            <p:nvPr/>
          </p:nvSpPr>
          <p:spPr>
            <a:xfrm>
              <a:off x="5220394" y="4321731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E86370B7-C485-4F14-9490-4761851D37B7}"/>
                </a:ext>
              </a:extLst>
            </p:cNvPr>
            <p:cNvSpPr txBox="1"/>
            <p:nvPr/>
          </p:nvSpPr>
          <p:spPr>
            <a:xfrm>
              <a:off x="3909659" y="3356992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E4EAFF39-5E5C-4B33-BD56-B31830C42037}"/>
                </a:ext>
              </a:extLst>
            </p:cNvPr>
            <p:cNvSpPr txBox="1"/>
            <p:nvPr/>
          </p:nvSpPr>
          <p:spPr>
            <a:xfrm>
              <a:off x="3879963" y="5427448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cxnSp>
          <p:nvCxnSpPr>
            <p:cNvPr id="152" name="Conector de Seta Reta 151">
              <a:extLst>
                <a:ext uri="{FF2B5EF4-FFF2-40B4-BE49-F238E27FC236}">
                  <a16:creationId xmlns:a16="http://schemas.microsoft.com/office/drawing/2014/main" id="{2E35DA49-E2F7-405A-813F-21026C587800}"/>
                </a:ext>
              </a:extLst>
            </p:cNvPr>
            <p:cNvCxnSpPr>
              <a:cxnSpLocks/>
              <a:stCxn id="127" idx="6"/>
              <a:endCxn id="147" idx="2"/>
            </p:cNvCxnSpPr>
            <p:nvPr/>
          </p:nvCxnSpPr>
          <p:spPr>
            <a:xfrm>
              <a:off x="5086922" y="4591848"/>
              <a:ext cx="4824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de Seta Reta 152">
              <a:extLst>
                <a:ext uri="{FF2B5EF4-FFF2-40B4-BE49-F238E27FC236}">
                  <a16:creationId xmlns:a16="http://schemas.microsoft.com/office/drawing/2014/main" id="{64385490-0031-489E-A887-BEF3D94DE49E}"/>
                </a:ext>
              </a:extLst>
            </p:cNvPr>
            <p:cNvCxnSpPr>
              <a:cxnSpLocks/>
              <a:stCxn id="147" idx="6"/>
              <a:endCxn id="148" idx="2"/>
            </p:cNvCxnSpPr>
            <p:nvPr/>
          </p:nvCxnSpPr>
          <p:spPr>
            <a:xfrm>
              <a:off x="5826638" y="4591848"/>
              <a:ext cx="4824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de Seta Reta 153">
              <a:extLst>
                <a:ext uri="{FF2B5EF4-FFF2-40B4-BE49-F238E27FC236}">
                  <a16:creationId xmlns:a16="http://schemas.microsoft.com/office/drawing/2014/main" id="{B0B1BD31-01D7-408D-A180-873090A3550E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 flipV="1">
              <a:off x="6544114" y="4186143"/>
              <a:ext cx="388338" cy="316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de Seta Reta 154">
              <a:extLst>
                <a:ext uri="{FF2B5EF4-FFF2-40B4-BE49-F238E27FC236}">
                  <a16:creationId xmlns:a16="http://schemas.microsoft.com/office/drawing/2014/main" id="{BB4DDF3A-37AB-46C5-8F11-9CA32ABCD630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>
              <a:off x="6544114" y="4676195"/>
              <a:ext cx="388338" cy="288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DCD0D7A5-3EC2-43F9-8105-B8EBF56F3049}"/>
                </a:ext>
              </a:extLst>
            </p:cNvPr>
            <p:cNvSpPr/>
            <p:nvPr/>
          </p:nvSpPr>
          <p:spPr>
            <a:xfrm>
              <a:off x="6932452" y="4063147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9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112961AE-8BAC-429C-AB37-BF784D4C7047}"/>
                </a:ext>
              </a:extLst>
            </p:cNvPr>
            <p:cNvSpPr/>
            <p:nvPr/>
          </p:nvSpPr>
          <p:spPr>
            <a:xfrm>
              <a:off x="7643059" y="4066949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10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58" name="Conector de Seta Reta 157">
              <a:extLst>
                <a:ext uri="{FF2B5EF4-FFF2-40B4-BE49-F238E27FC236}">
                  <a16:creationId xmlns:a16="http://schemas.microsoft.com/office/drawing/2014/main" id="{3EACBA49-8ABE-497A-9D04-EF79611AD274}"/>
                </a:ext>
              </a:extLst>
            </p:cNvPr>
            <p:cNvCxnSpPr>
              <a:cxnSpLocks/>
              <a:stCxn id="156" idx="6"/>
              <a:endCxn id="157" idx="2"/>
            </p:cNvCxnSpPr>
            <p:nvPr/>
          </p:nvCxnSpPr>
          <p:spPr>
            <a:xfrm>
              <a:off x="7189744" y="4186143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1B775263-10CC-4FEE-911E-0E50A53D7320}"/>
                </a:ext>
              </a:extLst>
            </p:cNvPr>
            <p:cNvSpPr txBox="1"/>
            <p:nvPr/>
          </p:nvSpPr>
          <p:spPr>
            <a:xfrm>
              <a:off x="7246858" y="3913749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CBE4BA88-235B-47A0-AD2A-4CD5C46D123C}"/>
                </a:ext>
              </a:extLst>
            </p:cNvPr>
            <p:cNvSpPr/>
            <p:nvPr/>
          </p:nvSpPr>
          <p:spPr>
            <a:xfrm>
              <a:off x="6932452" y="4841502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11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6B6AA974-5D21-4C28-A800-7CD07E344C2F}"/>
                </a:ext>
              </a:extLst>
            </p:cNvPr>
            <p:cNvSpPr/>
            <p:nvPr/>
          </p:nvSpPr>
          <p:spPr>
            <a:xfrm>
              <a:off x="7643059" y="4845305"/>
              <a:ext cx="257293" cy="24599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000" dirty="0">
                  <a:latin typeface="+mj-lt"/>
                </a:rPr>
                <a:t>12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162" name="Conector de Seta Reta 161">
              <a:extLst>
                <a:ext uri="{FF2B5EF4-FFF2-40B4-BE49-F238E27FC236}">
                  <a16:creationId xmlns:a16="http://schemas.microsoft.com/office/drawing/2014/main" id="{414AC533-1959-46C7-A6C5-843123A984B3}"/>
                </a:ext>
              </a:extLst>
            </p:cNvPr>
            <p:cNvCxnSpPr>
              <a:cxnSpLocks/>
              <a:stCxn id="160" idx="6"/>
              <a:endCxn id="161" idx="2"/>
            </p:cNvCxnSpPr>
            <p:nvPr/>
          </p:nvCxnSpPr>
          <p:spPr>
            <a:xfrm>
              <a:off x="7189744" y="4964499"/>
              <a:ext cx="453315" cy="3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de Seta Reta 162">
              <a:extLst>
                <a:ext uri="{FF2B5EF4-FFF2-40B4-BE49-F238E27FC236}">
                  <a16:creationId xmlns:a16="http://schemas.microsoft.com/office/drawing/2014/main" id="{07A8A09D-9D56-4D5F-AE2A-B40DA2DE477C}"/>
                </a:ext>
              </a:extLst>
            </p:cNvPr>
            <p:cNvCxnSpPr>
              <a:cxnSpLocks/>
              <a:stCxn id="157" idx="5"/>
              <a:endCxn id="172" idx="1"/>
            </p:cNvCxnSpPr>
            <p:nvPr/>
          </p:nvCxnSpPr>
          <p:spPr>
            <a:xfrm>
              <a:off x="7862672" y="4276917"/>
              <a:ext cx="348791" cy="200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de Seta Reta 163">
              <a:extLst>
                <a:ext uri="{FF2B5EF4-FFF2-40B4-BE49-F238E27FC236}">
                  <a16:creationId xmlns:a16="http://schemas.microsoft.com/office/drawing/2014/main" id="{5EF54368-FEF3-4533-89E8-39227AB6E98F}"/>
                </a:ext>
              </a:extLst>
            </p:cNvPr>
            <p:cNvCxnSpPr>
              <a:cxnSpLocks/>
              <a:stCxn id="161" idx="6"/>
              <a:endCxn id="172" idx="3"/>
            </p:cNvCxnSpPr>
            <p:nvPr/>
          </p:nvCxnSpPr>
          <p:spPr>
            <a:xfrm flipV="1">
              <a:off x="7900352" y="4701507"/>
              <a:ext cx="311111" cy="266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9CCED397-9738-4952-9C30-578936D7FEC1}"/>
                </a:ext>
              </a:extLst>
            </p:cNvPr>
            <p:cNvSpPr txBox="1"/>
            <p:nvPr/>
          </p:nvSpPr>
          <p:spPr>
            <a:xfrm>
              <a:off x="6555535" y="4089926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37AB6FE1-AD5A-4A72-B54B-D08413D247FB}"/>
                </a:ext>
              </a:extLst>
            </p:cNvPr>
            <p:cNvSpPr txBox="1"/>
            <p:nvPr/>
          </p:nvSpPr>
          <p:spPr>
            <a:xfrm>
              <a:off x="6552000" y="4790749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09C8BC17-9425-4038-8A12-E08BAF0DC1CF}"/>
                </a:ext>
              </a:extLst>
            </p:cNvPr>
            <p:cNvSpPr txBox="1"/>
            <p:nvPr/>
          </p:nvSpPr>
          <p:spPr>
            <a:xfrm>
              <a:off x="7266978" y="4966699"/>
              <a:ext cx="309266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86059FA0-CE01-4022-9D06-B529D7F97BA6}"/>
                </a:ext>
              </a:extLst>
            </p:cNvPr>
            <p:cNvSpPr txBox="1"/>
            <p:nvPr/>
          </p:nvSpPr>
          <p:spPr>
            <a:xfrm>
              <a:off x="7991176" y="4140750"/>
              <a:ext cx="236554" cy="29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E906EF3B-C9AA-45E6-84AB-8F1D7722F4B0}"/>
                </a:ext>
              </a:extLst>
            </p:cNvPr>
            <p:cNvSpPr txBox="1"/>
            <p:nvPr/>
          </p:nvSpPr>
          <p:spPr>
            <a:xfrm>
              <a:off x="7989180" y="4808914"/>
              <a:ext cx="277125" cy="29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0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050" dirty="0"/>
            </a:p>
          </p:txBody>
        </p: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7BE527DE-5F0E-4CC4-8D69-1BFEAE34DCCA}"/>
                </a:ext>
              </a:extLst>
            </p:cNvPr>
            <p:cNvGrpSpPr/>
            <p:nvPr/>
          </p:nvGrpSpPr>
          <p:grpSpPr>
            <a:xfrm>
              <a:off x="8164363" y="4430430"/>
              <a:ext cx="321616" cy="317586"/>
              <a:chOff x="8164363" y="4430430"/>
              <a:chExt cx="321616" cy="317586"/>
            </a:xfrm>
          </p:grpSpPr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19933727-2C56-4573-83BA-BC81B3A3CCC0}"/>
                  </a:ext>
                </a:extLst>
              </p:cNvPr>
              <p:cNvSpPr/>
              <p:nvPr/>
            </p:nvSpPr>
            <p:spPr>
              <a:xfrm>
                <a:off x="8196525" y="4466226"/>
                <a:ext cx="257293" cy="2459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000" dirty="0">
                    <a:latin typeface="+mj-lt"/>
                  </a:rPr>
                  <a:t>13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63C36381-61E5-4CCE-9487-0F319C08D0D7}"/>
                  </a:ext>
                </a:extLst>
              </p:cNvPr>
              <p:cNvSpPr/>
              <p:nvPr/>
            </p:nvSpPr>
            <p:spPr>
              <a:xfrm>
                <a:off x="8164363" y="4430430"/>
                <a:ext cx="321616" cy="317586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 dirty="0">
                  <a:latin typeface="+mj-lt"/>
                </a:endParaRPr>
              </a:p>
            </p:txBody>
          </p:sp>
        </p:grpSp>
      </p:grpSp>
      <p:graphicFrame>
        <p:nvGraphicFramePr>
          <p:cNvPr id="186" name="Tabela 5">
            <a:extLst>
              <a:ext uri="{FF2B5EF4-FFF2-40B4-BE49-F238E27FC236}">
                <a16:creationId xmlns:a16="http://schemas.microsoft.com/office/drawing/2014/main" id="{ACBF3F66-92D2-41ED-8205-39506F895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665"/>
              </p:ext>
            </p:extLst>
          </p:nvPr>
        </p:nvGraphicFramePr>
        <p:xfrm>
          <a:off x="8150857" y="3934085"/>
          <a:ext cx="1914051" cy="21476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03167659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23928416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43446894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3725421314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43227005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3941844507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392590264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3376106805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140952880"/>
                  </a:ext>
                </a:extLst>
              </a:tr>
            </a:tbl>
          </a:graphicData>
        </a:graphic>
      </p:graphicFrame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23B2DB4-92E6-46F5-A598-2EB695E0BB5D}"/>
              </a:ext>
            </a:extLst>
          </p:cNvPr>
          <p:cNvGrpSpPr/>
          <p:nvPr/>
        </p:nvGrpSpPr>
        <p:grpSpPr>
          <a:xfrm>
            <a:off x="1507754" y="4012733"/>
            <a:ext cx="3420638" cy="2078640"/>
            <a:chOff x="1507754" y="4012733"/>
            <a:chExt cx="3420638" cy="2078640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CADDDEF4-5C42-4ED5-9364-E2AF9066646B}"/>
                </a:ext>
              </a:extLst>
            </p:cNvPr>
            <p:cNvSpPr/>
            <p:nvPr/>
          </p:nvSpPr>
          <p:spPr>
            <a:xfrm>
              <a:off x="2226632" y="501319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81" name="Conector de Seta Reta 80">
              <a:extLst>
                <a:ext uri="{FF2B5EF4-FFF2-40B4-BE49-F238E27FC236}">
                  <a16:creationId xmlns:a16="http://schemas.microsoft.com/office/drawing/2014/main" id="{4B7A2CA3-2A0B-4C7A-875C-C66870CC14C8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>
              <a:off x="1558724" y="5157202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529D325-C355-48FB-B52D-E90679ADFFDE}"/>
                </a:ext>
              </a:extLst>
            </p:cNvPr>
            <p:cNvSpPr/>
            <p:nvPr/>
          </p:nvSpPr>
          <p:spPr>
            <a:xfrm>
              <a:off x="3378760" y="55267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4768A3F7-5B8B-46A8-9D27-F4E2FD619B80}"/>
                </a:ext>
              </a:extLst>
            </p:cNvPr>
            <p:cNvSpPr txBox="1"/>
            <p:nvPr/>
          </p:nvSpPr>
          <p:spPr>
            <a:xfrm>
              <a:off x="1507754" y="4836864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B77BEA72-8F19-41A3-A070-3A0445F4A2A0}"/>
                </a:ext>
              </a:extLst>
            </p:cNvPr>
            <p:cNvCxnSpPr>
              <a:cxnSpLocks/>
              <a:stCxn id="80" idx="5"/>
              <a:endCxn id="82" idx="2"/>
            </p:cNvCxnSpPr>
            <p:nvPr/>
          </p:nvCxnSpPr>
          <p:spPr>
            <a:xfrm>
              <a:off x="2472483" y="5259030"/>
              <a:ext cx="906277" cy="4117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>
              <a:extLst>
                <a:ext uri="{FF2B5EF4-FFF2-40B4-BE49-F238E27FC236}">
                  <a16:creationId xmlns:a16="http://schemas.microsoft.com/office/drawing/2014/main" id="{435A9960-3071-426E-90E8-C8F1CDA7B91C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3666792" y="5670800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E94C59E7-D8A3-4E51-BD0D-4A5E6A52F81A}"/>
                </a:ext>
              </a:extLst>
            </p:cNvPr>
            <p:cNvSpPr txBox="1"/>
            <p:nvPr/>
          </p:nvSpPr>
          <p:spPr>
            <a:xfrm>
              <a:off x="3935902" y="540738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E0D4D1E7-ADBD-41BC-BD55-1BC43E1816AB}"/>
                </a:ext>
              </a:extLst>
            </p:cNvPr>
            <p:cNvGrpSpPr/>
            <p:nvPr/>
          </p:nvGrpSpPr>
          <p:grpSpPr>
            <a:xfrm>
              <a:off x="4487212" y="4406427"/>
              <a:ext cx="360040" cy="371834"/>
              <a:chOff x="3829441" y="2820172"/>
              <a:chExt cx="360040" cy="371834"/>
            </a:xfrm>
          </p:grpSpPr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A101762A-C2B7-4164-B256-8B203D213812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E1D86480-F813-4551-8194-28CF37F88E6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74DBCFCA-EA1F-4CED-B2B8-248A991D526A}"/>
                </a:ext>
              </a:extLst>
            </p:cNvPr>
            <p:cNvCxnSpPr>
              <a:cxnSpLocks/>
              <a:stCxn id="188" idx="0"/>
              <a:endCxn id="111" idx="4"/>
            </p:cNvCxnSpPr>
            <p:nvPr/>
          </p:nvCxnSpPr>
          <p:spPr>
            <a:xfrm flipV="1">
              <a:off x="4667232" y="4778261"/>
              <a:ext cx="0" cy="696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5AB073B0-F79B-4CF6-8814-4BE1FAAE36DA}"/>
                </a:ext>
              </a:extLst>
            </p:cNvPr>
            <p:cNvSpPr txBox="1"/>
            <p:nvPr/>
          </p:nvSpPr>
          <p:spPr>
            <a:xfrm>
              <a:off x="2682894" y="539348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B528A40D-D91A-4EC9-BE09-FE6A985B603E}"/>
                </a:ext>
              </a:extLst>
            </p:cNvPr>
            <p:cNvSpPr txBox="1"/>
            <p:nvPr/>
          </p:nvSpPr>
          <p:spPr>
            <a:xfrm>
              <a:off x="4642736" y="5017955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BC9D5304-5485-44DE-878A-5BAB54A5B183}"/>
                </a:ext>
              </a:extLst>
            </p:cNvPr>
            <p:cNvSpPr txBox="1"/>
            <p:nvPr/>
          </p:nvSpPr>
          <p:spPr>
            <a:xfrm>
              <a:off x="3355536" y="4012733"/>
              <a:ext cx="296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6D2264A6-A435-470B-84BF-B8E169CBD431}"/>
                </a:ext>
              </a:extLst>
            </p:cNvPr>
            <p:cNvSpPr txBox="1"/>
            <p:nvPr/>
          </p:nvSpPr>
          <p:spPr>
            <a:xfrm>
              <a:off x="3980775" y="431681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97" name="Conector: Curvo 96">
              <a:extLst>
                <a:ext uri="{FF2B5EF4-FFF2-40B4-BE49-F238E27FC236}">
                  <a16:creationId xmlns:a16="http://schemas.microsoft.com/office/drawing/2014/main" id="{EC4A6FF7-2EC5-40A5-A89A-F79B205E12C0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4510202" y="5764271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: Curvo 97">
              <a:extLst>
                <a:ext uri="{FF2B5EF4-FFF2-40B4-BE49-F238E27FC236}">
                  <a16:creationId xmlns:a16="http://schemas.microsoft.com/office/drawing/2014/main" id="{14339A6D-D2EF-42CB-B302-A8DC2A22CAE3}"/>
                </a:ext>
              </a:extLst>
            </p:cNvPr>
            <p:cNvCxnSpPr>
              <a:cxnSpLocks/>
              <a:stCxn id="111" idx="2"/>
              <a:endCxn id="82" idx="7"/>
            </p:cNvCxnSpPr>
            <p:nvPr/>
          </p:nvCxnSpPr>
          <p:spPr>
            <a:xfrm rot="10800000" flipV="1">
              <a:off x="3624612" y="4592344"/>
              <a:ext cx="862601" cy="97662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: Curvo 98">
              <a:extLst>
                <a:ext uri="{FF2B5EF4-FFF2-40B4-BE49-F238E27FC236}">
                  <a16:creationId xmlns:a16="http://schemas.microsoft.com/office/drawing/2014/main" id="{2EA007FA-E646-47C2-9140-CBE873F6AB3F}"/>
                </a:ext>
              </a:extLst>
            </p:cNvPr>
            <p:cNvCxnSpPr>
              <a:cxnSpLocks/>
              <a:stCxn id="111" idx="2"/>
              <a:endCxn id="103" idx="6"/>
            </p:cNvCxnSpPr>
            <p:nvPr/>
          </p:nvCxnSpPr>
          <p:spPr>
            <a:xfrm rot="10800000">
              <a:off x="3666792" y="4586200"/>
              <a:ext cx="820420" cy="61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D699E25A-6F1E-48FD-81D4-8DAD0C158FBD}"/>
                </a:ext>
              </a:extLst>
            </p:cNvPr>
            <p:cNvSpPr txBox="1"/>
            <p:nvPr/>
          </p:nvSpPr>
          <p:spPr>
            <a:xfrm>
              <a:off x="3670722" y="4640344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57AF1EF4-9DC0-4F20-BD68-EC14F455F9E9}"/>
                </a:ext>
              </a:extLst>
            </p:cNvPr>
            <p:cNvSpPr txBox="1"/>
            <p:nvPr/>
          </p:nvSpPr>
          <p:spPr>
            <a:xfrm>
              <a:off x="4165420" y="5814374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7BA96464-475C-4EA1-BE6A-487D00CBFBD5}"/>
                </a:ext>
              </a:extLst>
            </p:cNvPr>
            <p:cNvSpPr txBox="1"/>
            <p:nvPr/>
          </p:nvSpPr>
          <p:spPr>
            <a:xfrm>
              <a:off x="2686132" y="4653136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4E1ED99A-94AA-45C0-8759-9FEF23650979}"/>
                </a:ext>
              </a:extLst>
            </p:cNvPr>
            <p:cNvSpPr/>
            <p:nvPr/>
          </p:nvSpPr>
          <p:spPr>
            <a:xfrm>
              <a:off x="3378760" y="444219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104" name="Conector: Curvo 103">
              <a:extLst>
                <a:ext uri="{FF2B5EF4-FFF2-40B4-BE49-F238E27FC236}">
                  <a16:creationId xmlns:a16="http://schemas.microsoft.com/office/drawing/2014/main" id="{9320965D-3097-4022-A7CF-27361B26E464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465134" y="439327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D06BFB36-6FE7-4502-A4B6-E51C08588597}"/>
                </a:ext>
              </a:extLst>
            </p:cNvPr>
            <p:cNvCxnSpPr>
              <a:cxnSpLocks/>
              <a:stCxn id="80" idx="7"/>
              <a:endCxn id="103" idx="3"/>
            </p:cNvCxnSpPr>
            <p:nvPr/>
          </p:nvCxnSpPr>
          <p:spPr>
            <a:xfrm flipV="1">
              <a:off x="2472483" y="4688027"/>
              <a:ext cx="948458" cy="367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E8E48292-8CEF-495F-8A07-068DA6E791F5}"/>
                </a:ext>
              </a:extLst>
            </p:cNvPr>
            <p:cNvCxnSpPr>
              <a:cxnSpLocks/>
              <a:stCxn id="82" idx="7"/>
              <a:endCxn id="111" idx="3"/>
            </p:cNvCxnSpPr>
            <p:nvPr/>
          </p:nvCxnSpPr>
          <p:spPr>
            <a:xfrm flipV="1">
              <a:off x="3624611" y="4723807"/>
              <a:ext cx="915328" cy="84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E8A67DB-9680-4804-B1F3-140937DF9CB6}"/>
                </a:ext>
              </a:extLst>
            </p:cNvPr>
            <p:cNvSpPr txBox="1"/>
            <p:nvPr/>
          </p:nvSpPr>
          <p:spPr>
            <a:xfrm>
              <a:off x="3859661" y="4908838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E589492F-EACA-4F76-88A2-006A8F5E8EB2}"/>
                </a:ext>
              </a:extLst>
            </p:cNvPr>
            <p:cNvCxnSpPr>
              <a:cxnSpLocks/>
              <a:stCxn id="103" idx="4"/>
              <a:endCxn id="82" idx="0"/>
            </p:cNvCxnSpPr>
            <p:nvPr/>
          </p:nvCxnSpPr>
          <p:spPr>
            <a:xfrm>
              <a:off x="3522776" y="4730205"/>
              <a:ext cx="0" cy="796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835B545E-7195-4422-8CDF-1F9F2BF18188}"/>
                </a:ext>
              </a:extLst>
            </p:cNvPr>
            <p:cNvSpPr txBox="1"/>
            <p:nvPr/>
          </p:nvSpPr>
          <p:spPr>
            <a:xfrm>
              <a:off x="3250625" y="4954219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187" name="Agrupar 186">
              <a:extLst>
                <a:ext uri="{FF2B5EF4-FFF2-40B4-BE49-F238E27FC236}">
                  <a16:creationId xmlns:a16="http://schemas.microsoft.com/office/drawing/2014/main" id="{2B512E49-500F-4B95-944D-15428E6EBA53}"/>
                </a:ext>
              </a:extLst>
            </p:cNvPr>
            <p:cNvGrpSpPr/>
            <p:nvPr/>
          </p:nvGrpSpPr>
          <p:grpSpPr>
            <a:xfrm>
              <a:off x="4487212" y="5474865"/>
              <a:ext cx="360040" cy="371834"/>
              <a:chOff x="3829441" y="2820172"/>
              <a:chExt cx="360040" cy="371834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656568E7-0057-42DB-9B85-8986854179A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D781A9FD-2D4A-4C7F-8944-7E94052AC3AC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D</a:t>
                </a:r>
              </a:p>
            </p:txBody>
          </p:sp>
        </p:grpSp>
      </p:grp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DDDAB323-6CA6-4102-A811-814C870E2F36}"/>
              </a:ext>
            </a:extLst>
          </p:cNvPr>
          <p:cNvSpPr txBox="1"/>
          <p:nvPr/>
        </p:nvSpPr>
        <p:spPr>
          <a:xfrm>
            <a:off x="8205810" y="2439235"/>
            <a:ext cx="180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NFA para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a|b</a:t>
            </a:r>
            <a:r>
              <a:rPr lang="pt-BR" dirty="0">
                <a:latin typeface="Consolas" panose="020B0609020204030204" pitchFamily="49" charset="0"/>
              </a:rPr>
              <a:t>)*a(</a:t>
            </a:r>
            <a:r>
              <a:rPr lang="pt-BR" dirty="0" err="1">
                <a:latin typeface="Consolas" panose="020B0609020204030204" pitchFamily="49" charset="0"/>
              </a:rPr>
              <a:t>a|b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007D5E92-A928-4007-B75C-43290B6F8021}"/>
              </a:ext>
            </a:extLst>
          </p:cNvPr>
          <p:cNvSpPr txBox="1"/>
          <p:nvPr/>
        </p:nvSpPr>
        <p:spPr>
          <a:xfrm>
            <a:off x="5302324" y="4728888"/>
            <a:ext cx="180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DFA para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a|b</a:t>
            </a:r>
            <a:r>
              <a:rPr lang="pt-BR" dirty="0">
                <a:latin typeface="Consolas" panose="020B0609020204030204" pitchFamily="49" charset="0"/>
              </a:rPr>
              <a:t>)*a(</a:t>
            </a:r>
            <a:r>
              <a:rPr lang="pt-BR" dirty="0" err="1">
                <a:latin typeface="Consolas" panose="020B0609020204030204" pitchFamily="49" charset="0"/>
              </a:rPr>
              <a:t>a|b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8812964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{A,B,C}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:</a:t>
            </a:r>
          </a:p>
          <a:p>
            <a:pPr lvl="3"/>
            <a:r>
              <a:rPr lang="pt-BR" dirty="0"/>
              <a:t>Leva A e C para B, membro do grupo </a:t>
            </a:r>
            <a:r>
              <a:rPr lang="pt-BR" dirty="0">
                <a:latin typeface="Consolas" panose="020B0609020204030204" pitchFamily="49" charset="0"/>
              </a:rPr>
              <a:t>{A,B,C}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Leva B para D, membro do grupo </a:t>
            </a:r>
            <a:r>
              <a:rPr lang="pt-BR" dirty="0">
                <a:latin typeface="Consolas" panose="020B0609020204030204" pitchFamily="49" charset="0"/>
              </a:rPr>
              <a:t>{D,E}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F48ABB-49C4-4F1A-A9C0-D64B78E47B91}"/>
              </a:ext>
            </a:extLst>
          </p:cNvPr>
          <p:cNvSpPr txBox="1"/>
          <p:nvPr/>
        </p:nvSpPr>
        <p:spPr>
          <a:xfrm>
            <a:off x="1341884" y="239011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{A,B,C}{D,E}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EBD9F53-5B8A-4596-9CFB-20803DD37B6A}"/>
              </a:ext>
            </a:extLst>
          </p:cNvPr>
          <p:cNvSpPr txBox="1"/>
          <p:nvPr/>
        </p:nvSpPr>
        <p:spPr>
          <a:xfrm>
            <a:off x="2494012" y="5229200"/>
            <a:ext cx="268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nova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{A,C}{B}{D,E}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2C97F3A7-BFB9-406A-950C-CF4F830F66D9}"/>
              </a:ext>
            </a:extLst>
          </p:cNvPr>
          <p:cNvGrpSpPr/>
          <p:nvPr/>
        </p:nvGrpSpPr>
        <p:grpSpPr>
          <a:xfrm>
            <a:off x="6382444" y="1849801"/>
            <a:ext cx="3420638" cy="2078640"/>
            <a:chOff x="1507754" y="4012733"/>
            <a:chExt cx="3420638" cy="2078640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7C5A54-334A-4BB7-8FC3-6EEF59E9095B}"/>
                </a:ext>
              </a:extLst>
            </p:cNvPr>
            <p:cNvSpPr/>
            <p:nvPr/>
          </p:nvSpPr>
          <p:spPr>
            <a:xfrm>
              <a:off x="2226632" y="501319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D50C8914-0609-4BB9-AC10-D267599D63A1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>
              <a:off x="1558724" y="5157202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150CE95-799D-4850-8C5B-9B5C2C48E6A2}"/>
                </a:ext>
              </a:extLst>
            </p:cNvPr>
            <p:cNvSpPr/>
            <p:nvPr/>
          </p:nvSpPr>
          <p:spPr>
            <a:xfrm>
              <a:off x="3378760" y="55267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AB943770-87A6-4A7C-9B22-22110C5715C2}"/>
                </a:ext>
              </a:extLst>
            </p:cNvPr>
            <p:cNvSpPr txBox="1"/>
            <p:nvPr/>
          </p:nvSpPr>
          <p:spPr>
            <a:xfrm>
              <a:off x="1507754" y="4836864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2499B49-0861-46E5-9653-B3B017CB13C8}"/>
                </a:ext>
              </a:extLst>
            </p:cNvPr>
            <p:cNvCxnSpPr>
              <a:cxnSpLocks/>
              <a:stCxn id="99" idx="5"/>
              <a:endCxn id="101" idx="2"/>
            </p:cNvCxnSpPr>
            <p:nvPr/>
          </p:nvCxnSpPr>
          <p:spPr>
            <a:xfrm>
              <a:off x="2472483" y="5259030"/>
              <a:ext cx="906277" cy="4117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A8E1AD0-7A5B-48DA-8C98-2EA4783E63F5}"/>
                </a:ext>
              </a:extLst>
            </p:cNvPr>
            <p:cNvCxnSpPr>
              <a:cxnSpLocks/>
              <a:stCxn id="101" idx="6"/>
            </p:cNvCxnSpPr>
            <p:nvPr/>
          </p:nvCxnSpPr>
          <p:spPr>
            <a:xfrm>
              <a:off x="3666792" y="5670800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1CCBAD41-E5EF-4CBB-A87D-2D3A3AE66AE9}"/>
                </a:ext>
              </a:extLst>
            </p:cNvPr>
            <p:cNvSpPr txBox="1"/>
            <p:nvPr/>
          </p:nvSpPr>
          <p:spPr>
            <a:xfrm>
              <a:off x="3935902" y="540738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B51E015B-BE38-4801-A980-B365ED985237}"/>
                </a:ext>
              </a:extLst>
            </p:cNvPr>
            <p:cNvGrpSpPr/>
            <p:nvPr/>
          </p:nvGrpSpPr>
          <p:grpSpPr>
            <a:xfrm>
              <a:off x="4487212" y="4406427"/>
              <a:ext cx="360040" cy="371834"/>
              <a:chOff x="3829441" y="2820172"/>
              <a:chExt cx="360040" cy="371834"/>
            </a:xfrm>
          </p:grpSpPr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DC2F593A-B454-40C0-8F2E-C1F663D4753B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5A1193E5-1D55-48F4-AEF9-A1ECDF1E7D46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F1B4E7CC-9707-4814-95AD-64572154C6D5}"/>
                </a:ext>
              </a:extLst>
            </p:cNvPr>
            <p:cNvCxnSpPr>
              <a:cxnSpLocks/>
              <a:stCxn id="126" idx="0"/>
              <a:endCxn id="128" idx="4"/>
            </p:cNvCxnSpPr>
            <p:nvPr/>
          </p:nvCxnSpPr>
          <p:spPr>
            <a:xfrm flipV="1">
              <a:off x="4667232" y="4778261"/>
              <a:ext cx="0" cy="696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BB502EAB-5D69-468B-A895-8886B96C4905}"/>
                </a:ext>
              </a:extLst>
            </p:cNvPr>
            <p:cNvSpPr txBox="1"/>
            <p:nvPr/>
          </p:nvSpPr>
          <p:spPr>
            <a:xfrm>
              <a:off x="2682894" y="539348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11734FF-9544-46CF-A54C-B1BDB1AB06B1}"/>
                </a:ext>
              </a:extLst>
            </p:cNvPr>
            <p:cNvSpPr txBox="1"/>
            <p:nvPr/>
          </p:nvSpPr>
          <p:spPr>
            <a:xfrm>
              <a:off x="4642736" y="5017955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3A8ECB83-4136-4121-B51C-EF077172B8DD}"/>
                </a:ext>
              </a:extLst>
            </p:cNvPr>
            <p:cNvSpPr txBox="1"/>
            <p:nvPr/>
          </p:nvSpPr>
          <p:spPr>
            <a:xfrm>
              <a:off x="3355536" y="4012733"/>
              <a:ext cx="296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F26FF237-0636-4614-92A2-A6A690EA770B}"/>
                </a:ext>
              </a:extLst>
            </p:cNvPr>
            <p:cNvSpPr txBox="1"/>
            <p:nvPr/>
          </p:nvSpPr>
          <p:spPr>
            <a:xfrm>
              <a:off x="3980775" y="431681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112" name="Conector: Curvo 111">
              <a:extLst>
                <a:ext uri="{FF2B5EF4-FFF2-40B4-BE49-F238E27FC236}">
                  <a16:creationId xmlns:a16="http://schemas.microsoft.com/office/drawing/2014/main" id="{57E72AAC-B8A3-4FBA-9C5A-85B7E7825FD2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4510202" y="5764271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: Curvo 112">
              <a:extLst>
                <a:ext uri="{FF2B5EF4-FFF2-40B4-BE49-F238E27FC236}">
                  <a16:creationId xmlns:a16="http://schemas.microsoft.com/office/drawing/2014/main" id="{EC98345E-F6BD-4922-B2F4-D71DF79729FC}"/>
                </a:ext>
              </a:extLst>
            </p:cNvPr>
            <p:cNvCxnSpPr>
              <a:cxnSpLocks/>
              <a:stCxn id="128" idx="2"/>
              <a:endCxn id="101" idx="7"/>
            </p:cNvCxnSpPr>
            <p:nvPr/>
          </p:nvCxnSpPr>
          <p:spPr>
            <a:xfrm rot="10800000" flipV="1">
              <a:off x="3624612" y="4592344"/>
              <a:ext cx="862601" cy="97662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: Curvo 113">
              <a:extLst>
                <a:ext uri="{FF2B5EF4-FFF2-40B4-BE49-F238E27FC236}">
                  <a16:creationId xmlns:a16="http://schemas.microsoft.com/office/drawing/2014/main" id="{158908FE-12DD-4F70-9293-35477FC4C4AA}"/>
                </a:ext>
              </a:extLst>
            </p:cNvPr>
            <p:cNvCxnSpPr>
              <a:cxnSpLocks/>
              <a:stCxn id="128" idx="2"/>
              <a:endCxn id="118" idx="6"/>
            </p:cNvCxnSpPr>
            <p:nvPr/>
          </p:nvCxnSpPr>
          <p:spPr>
            <a:xfrm rot="10800000">
              <a:off x="3666792" y="4586200"/>
              <a:ext cx="820420" cy="61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32EF4000-439A-48C3-A7F9-C98A99FDF45C}"/>
                </a:ext>
              </a:extLst>
            </p:cNvPr>
            <p:cNvSpPr txBox="1"/>
            <p:nvPr/>
          </p:nvSpPr>
          <p:spPr>
            <a:xfrm>
              <a:off x="3670722" y="4640344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1AA8A876-6FA9-45A7-BB4F-94441F69C396}"/>
                </a:ext>
              </a:extLst>
            </p:cNvPr>
            <p:cNvSpPr txBox="1"/>
            <p:nvPr/>
          </p:nvSpPr>
          <p:spPr>
            <a:xfrm>
              <a:off x="4165420" y="5814374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25F6FEA2-6C96-4D7F-AC9A-ADD8E8C502C8}"/>
                </a:ext>
              </a:extLst>
            </p:cNvPr>
            <p:cNvSpPr txBox="1"/>
            <p:nvPr/>
          </p:nvSpPr>
          <p:spPr>
            <a:xfrm>
              <a:off x="2686132" y="4653136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AF098C14-BCB8-4FC3-B8BB-0D0E46331B5B}"/>
                </a:ext>
              </a:extLst>
            </p:cNvPr>
            <p:cNvSpPr/>
            <p:nvPr/>
          </p:nvSpPr>
          <p:spPr>
            <a:xfrm>
              <a:off x="3378760" y="444219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119" name="Conector: Curvo 118">
              <a:extLst>
                <a:ext uri="{FF2B5EF4-FFF2-40B4-BE49-F238E27FC236}">
                  <a16:creationId xmlns:a16="http://schemas.microsoft.com/office/drawing/2014/main" id="{FC089123-4159-4B8F-A02E-7A862958850F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465134" y="439327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>
              <a:extLst>
                <a:ext uri="{FF2B5EF4-FFF2-40B4-BE49-F238E27FC236}">
                  <a16:creationId xmlns:a16="http://schemas.microsoft.com/office/drawing/2014/main" id="{86EAA805-BB3A-46CF-A3F2-67BCB425757B}"/>
                </a:ext>
              </a:extLst>
            </p:cNvPr>
            <p:cNvCxnSpPr>
              <a:cxnSpLocks/>
              <a:stCxn id="99" idx="7"/>
              <a:endCxn id="118" idx="3"/>
            </p:cNvCxnSpPr>
            <p:nvPr/>
          </p:nvCxnSpPr>
          <p:spPr>
            <a:xfrm flipV="1">
              <a:off x="2472483" y="4688027"/>
              <a:ext cx="948458" cy="367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4B9255D8-791B-4751-A9FB-9A9D3758D9E3}"/>
                </a:ext>
              </a:extLst>
            </p:cNvPr>
            <p:cNvCxnSpPr>
              <a:cxnSpLocks/>
              <a:stCxn id="101" idx="7"/>
              <a:endCxn id="128" idx="3"/>
            </p:cNvCxnSpPr>
            <p:nvPr/>
          </p:nvCxnSpPr>
          <p:spPr>
            <a:xfrm flipV="1">
              <a:off x="3624611" y="4723807"/>
              <a:ext cx="915328" cy="84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9276F7D1-A69F-4681-862C-58DA55852F4D}"/>
                </a:ext>
              </a:extLst>
            </p:cNvPr>
            <p:cNvSpPr txBox="1"/>
            <p:nvPr/>
          </p:nvSpPr>
          <p:spPr>
            <a:xfrm>
              <a:off x="3859661" y="4908838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123" name="Conector de Seta Reta 122">
              <a:extLst>
                <a:ext uri="{FF2B5EF4-FFF2-40B4-BE49-F238E27FC236}">
                  <a16:creationId xmlns:a16="http://schemas.microsoft.com/office/drawing/2014/main" id="{2B8AC6DB-01FD-4763-A068-B3CB6D660206}"/>
                </a:ext>
              </a:extLst>
            </p:cNvPr>
            <p:cNvCxnSpPr>
              <a:cxnSpLocks/>
              <a:stCxn id="118" idx="4"/>
              <a:endCxn id="101" idx="0"/>
            </p:cNvCxnSpPr>
            <p:nvPr/>
          </p:nvCxnSpPr>
          <p:spPr>
            <a:xfrm>
              <a:off x="3522776" y="4730205"/>
              <a:ext cx="0" cy="796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5630F410-A4D2-4F83-8598-6B0394D51FEF}"/>
                </a:ext>
              </a:extLst>
            </p:cNvPr>
            <p:cNvSpPr txBox="1"/>
            <p:nvPr/>
          </p:nvSpPr>
          <p:spPr>
            <a:xfrm>
              <a:off x="3250625" y="4954219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2BF02E2C-F52C-47B9-8C32-F2C4267B12E2}"/>
                </a:ext>
              </a:extLst>
            </p:cNvPr>
            <p:cNvGrpSpPr/>
            <p:nvPr/>
          </p:nvGrpSpPr>
          <p:grpSpPr>
            <a:xfrm>
              <a:off x="4487212" y="5474865"/>
              <a:ext cx="360040" cy="371834"/>
              <a:chOff x="3829441" y="2820172"/>
              <a:chExt cx="360040" cy="371834"/>
            </a:xfrm>
          </p:grpSpPr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47DDFB0D-742C-480C-890F-0554B7123D0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2EC5A508-6DF2-496E-913A-10A4C58BA4A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13569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D11FF-F2D4-4FFC-B8B3-D23F8C53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29EE2-04D7-4964-BC81-C9BFD188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entrada</a:t>
            </a:r>
            <a:r>
              <a:rPr lang="pt-BR" dirty="0"/>
              <a:t> para um gerador de analisador léxico</a:t>
            </a:r>
          </a:p>
          <a:p>
            <a:pPr lvl="1"/>
            <a:r>
              <a:rPr lang="pt-BR" dirty="0"/>
              <a:t>É composta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 e 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356F6F-A37C-4B7F-8737-7ED1105A8677}"/>
              </a:ext>
            </a:extLst>
          </p:cNvPr>
          <p:cNvSpPr txBox="1"/>
          <p:nvPr/>
        </p:nvSpPr>
        <p:spPr>
          <a:xfrm>
            <a:off x="1629916" y="2862858"/>
            <a:ext cx="9073008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definições regulares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{letra}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{letra}</a:t>
            </a:r>
            <a:r>
              <a:rPr lang="pt-BR" sz="1400" dirty="0"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)*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+(\.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+)?(E[+-]?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+)?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padrões e ações</a:t>
            </a:r>
            <a:endParaRPr lang="pt-BR" sz="14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{brancos}</a:t>
            </a:r>
            <a:r>
              <a:rPr lang="pt-BR" sz="1400" dirty="0">
                <a:latin typeface="Consolas" panose="020B0609020204030204" pitchFamily="49" charset="0"/>
              </a:rPr>
              <a:t>	    ; </a:t>
            </a:r>
            <a:endParaRPr lang="pt-BR" sz="14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IF;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then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THEN;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ELSE;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{id}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ID; 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{num}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NUM;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. </a:t>
            </a:r>
            <a:r>
              <a:rPr lang="pt-BR" sz="1400" dirty="0">
                <a:latin typeface="Consolas" panose="020B0609020204030204" pitchFamily="49" charset="0"/>
              </a:rPr>
              <a:t>           cout &lt;&lt; </a:t>
            </a:r>
            <a:r>
              <a:rPr lang="pt-BR" sz="1400" dirty="0" err="1">
                <a:latin typeface="Consolas" panose="020B0609020204030204" pitchFamily="49" charset="0"/>
              </a:rPr>
              <a:t>YYText</a:t>
            </a:r>
            <a:r>
              <a:rPr lang="pt-BR" sz="1400" dirty="0">
                <a:latin typeface="Consolas" panose="020B0609020204030204" pitchFamily="49" charset="0"/>
              </a:rPr>
              <a:t>() &lt;&lt;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 é um 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token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 inválido!"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funções auxiliares</a:t>
            </a:r>
          </a:p>
        </p:txBody>
      </p:sp>
    </p:spTree>
    <p:extLst>
      <p:ext uri="{BB962C8B-B14F-4D97-AF65-F5344CB8AC3E}">
        <p14:creationId xmlns:p14="http://schemas.microsoft.com/office/powerpoint/2010/main" val="3646114321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{D,E}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:</a:t>
            </a:r>
          </a:p>
          <a:p>
            <a:pPr lvl="3"/>
            <a:r>
              <a:rPr lang="pt-BR" dirty="0"/>
              <a:t>Leva D para D, membro do grupo </a:t>
            </a:r>
            <a:r>
              <a:rPr lang="pt-BR" dirty="0">
                <a:latin typeface="Consolas" panose="020B0609020204030204" pitchFamily="49" charset="0"/>
              </a:rPr>
              <a:t>{D,E}</a:t>
            </a:r>
          </a:p>
          <a:p>
            <a:pPr lvl="3"/>
            <a:r>
              <a:rPr lang="pt-BR" dirty="0"/>
              <a:t>Leva E para B, membro do grupo </a:t>
            </a:r>
            <a:r>
              <a:rPr lang="pt-BR" dirty="0">
                <a:latin typeface="Consolas" panose="020B0609020204030204" pitchFamily="49" charset="0"/>
              </a:rPr>
              <a:t>{B}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F48ABB-49C4-4F1A-A9C0-D64B78E47B91}"/>
              </a:ext>
            </a:extLst>
          </p:cNvPr>
          <p:cNvSpPr txBox="1"/>
          <p:nvPr/>
        </p:nvSpPr>
        <p:spPr>
          <a:xfrm>
            <a:off x="1341884" y="239011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{A,C}{B}{D,E}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B34974EA-F566-447C-B28F-B8C8FD4AB8CB}"/>
              </a:ext>
            </a:extLst>
          </p:cNvPr>
          <p:cNvGrpSpPr/>
          <p:nvPr/>
        </p:nvGrpSpPr>
        <p:grpSpPr>
          <a:xfrm>
            <a:off x="6382444" y="1849801"/>
            <a:ext cx="3420638" cy="2078640"/>
            <a:chOff x="1507754" y="4012733"/>
            <a:chExt cx="3420638" cy="2078640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7289F555-66E5-4E27-9814-8A05F0DB1306}"/>
                </a:ext>
              </a:extLst>
            </p:cNvPr>
            <p:cNvSpPr/>
            <p:nvPr/>
          </p:nvSpPr>
          <p:spPr>
            <a:xfrm>
              <a:off x="2226632" y="501319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415D051C-3A27-43A5-B7B1-6CCB38B1AFCE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>
              <a:off x="1558724" y="5157202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DECDB607-6F6B-44E1-8433-8EF11C1C20DE}"/>
                </a:ext>
              </a:extLst>
            </p:cNvPr>
            <p:cNvSpPr/>
            <p:nvPr/>
          </p:nvSpPr>
          <p:spPr>
            <a:xfrm>
              <a:off x="3378760" y="55267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405DD962-4AAA-40E8-A195-C3FCA08D2A8E}"/>
                </a:ext>
              </a:extLst>
            </p:cNvPr>
            <p:cNvSpPr txBox="1"/>
            <p:nvPr/>
          </p:nvSpPr>
          <p:spPr>
            <a:xfrm>
              <a:off x="1507754" y="4836864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C28F7A50-0A92-4DB1-9237-679264EB7800}"/>
                </a:ext>
              </a:extLst>
            </p:cNvPr>
            <p:cNvCxnSpPr>
              <a:cxnSpLocks/>
              <a:stCxn id="104" idx="5"/>
              <a:endCxn id="106" idx="2"/>
            </p:cNvCxnSpPr>
            <p:nvPr/>
          </p:nvCxnSpPr>
          <p:spPr>
            <a:xfrm>
              <a:off x="2472483" y="5259030"/>
              <a:ext cx="906277" cy="4117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2E3DECCE-2BEC-430D-8636-E9145A470A77}"/>
                </a:ext>
              </a:extLst>
            </p:cNvPr>
            <p:cNvCxnSpPr>
              <a:cxnSpLocks/>
              <a:stCxn id="106" idx="6"/>
            </p:cNvCxnSpPr>
            <p:nvPr/>
          </p:nvCxnSpPr>
          <p:spPr>
            <a:xfrm>
              <a:off x="3666792" y="5670800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4F0E2E13-35C0-437D-956F-03E2C92239F4}"/>
                </a:ext>
              </a:extLst>
            </p:cNvPr>
            <p:cNvSpPr txBox="1"/>
            <p:nvPr/>
          </p:nvSpPr>
          <p:spPr>
            <a:xfrm>
              <a:off x="3935902" y="540738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C2CBC81B-04BA-4FEA-843E-338F443D1B16}"/>
                </a:ext>
              </a:extLst>
            </p:cNvPr>
            <p:cNvGrpSpPr/>
            <p:nvPr/>
          </p:nvGrpSpPr>
          <p:grpSpPr>
            <a:xfrm>
              <a:off x="4487212" y="4406427"/>
              <a:ext cx="360040" cy="371834"/>
              <a:chOff x="3829441" y="2820172"/>
              <a:chExt cx="360040" cy="371834"/>
            </a:xfrm>
          </p:grpSpPr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47947E24-BEAD-4985-9102-0BC53437673E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417BC4F1-AA76-47FF-A763-585A4503361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CC5D11F8-F8F1-460D-BA48-5ACBD3B8127C}"/>
                </a:ext>
              </a:extLst>
            </p:cNvPr>
            <p:cNvCxnSpPr>
              <a:cxnSpLocks/>
              <a:stCxn id="131" idx="0"/>
              <a:endCxn id="133" idx="4"/>
            </p:cNvCxnSpPr>
            <p:nvPr/>
          </p:nvCxnSpPr>
          <p:spPr>
            <a:xfrm flipV="1">
              <a:off x="4667232" y="4778261"/>
              <a:ext cx="0" cy="696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25663AE7-46AD-4885-883F-483309868028}"/>
                </a:ext>
              </a:extLst>
            </p:cNvPr>
            <p:cNvSpPr txBox="1"/>
            <p:nvPr/>
          </p:nvSpPr>
          <p:spPr>
            <a:xfrm>
              <a:off x="2682894" y="539348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73B98DED-3E69-4CF0-B2D1-D33297991555}"/>
                </a:ext>
              </a:extLst>
            </p:cNvPr>
            <p:cNvSpPr txBox="1"/>
            <p:nvPr/>
          </p:nvSpPr>
          <p:spPr>
            <a:xfrm>
              <a:off x="4642736" y="5017955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293142C8-EDF3-4CC3-9568-9AB4811F0EDF}"/>
                </a:ext>
              </a:extLst>
            </p:cNvPr>
            <p:cNvSpPr txBox="1"/>
            <p:nvPr/>
          </p:nvSpPr>
          <p:spPr>
            <a:xfrm>
              <a:off x="3355536" y="4012733"/>
              <a:ext cx="296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5D76AA74-608E-4570-907A-A1950C4D1164}"/>
                </a:ext>
              </a:extLst>
            </p:cNvPr>
            <p:cNvSpPr txBox="1"/>
            <p:nvPr/>
          </p:nvSpPr>
          <p:spPr>
            <a:xfrm>
              <a:off x="3980775" y="431681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117" name="Conector: Curvo 116">
              <a:extLst>
                <a:ext uri="{FF2B5EF4-FFF2-40B4-BE49-F238E27FC236}">
                  <a16:creationId xmlns:a16="http://schemas.microsoft.com/office/drawing/2014/main" id="{D5FDD222-82DD-4BCB-87EB-89170EBEE1D8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4510202" y="5764271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: Curvo 117">
              <a:extLst>
                <a:ext uri="{FF2B5EF4-FFF2-40B4-BE49-F238E27FC236}">
                  <a16:creationId xmlns:a16="http://schemas.microsoft.com/office/drawing/2014/main" id="{8062A5C5-6FEE-4047-A5C4-A71030C6DD04}"/>
                </a:ext>
              </a:extLst>
            </p:cNvPr>
            <p:cNvCxnSpPr>
              <a:cxnSpLocks/>
              <a:stCxn id="133" idx="2"/>
              <a:endCxn id="106" idx="7"/>
            </p:cNvCxnSpPr>
            <p:nvPr/>
          </p:nvCxnSpPr>
          <p:spPr>
            <a:xfrm rot="10800000" flipV="1">
              <a:off x="3624612" y="4592344"/>
              <a:ext cx="862601" cy="97662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: Curvo 118">
              <a:extLst>
                <a:ext uri="{FF2B5EF4-FFF2-40B4-BE49-F238E27FC236}">
                  <a16:creationId xmlns:a16="http://schemas.microsoft.com/office/drawing/2014/main" id="{76F636C3-FFEE-4EC4-8D4E-393576A3D323}"/>
                </a:ext>
              </a:extLst>
            </p:cNvPr>
            <p:cNvCxnSpPr>
              <a:cxnSpLocks/>
              <a:stCxn id="133" idx="2"/>
              <a:endCxn id="123" idx="6"/>
            </p:cNvCxnSpPr>
            <p:nvPr/>
          </p:nvCxnSpPr>
          <p:spPr>
            <a:xfrm rot="10800000">
              <a:off x="3666792" y="4586200"/>
              <a:ext cx="820420" cy="61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6848989B-2152-4F87-8DD3-496DB3EBD559}"/>
                </a:ext>
              </a:extLst>
            </p:cNvPr>
            <p:cNvSpPr txBox="1"/>
            <p:nvPr/>
          </p:nvSpPr>
          <p:spPr>
            <a:xfrm>
              <a:off x="3670722" y="4640344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C5DBC2D2-84B5-41D3-B0A7-173D75E1E525}"/>
                </a:ext>
              </a:extLst>
            </p:cNvPr>
            <p:cNvSpPr txBox="1"/>
            <p:nvPr/>
          </p:nvSpPr>
          <p:spPr>
            <a:xfrm>
              <a:off x="4165420" y="5814374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E94C8A77-870B-418E-86B0-BF7480817E8E}"/>
                </a:ext>
              </a:extLst>
            </p:cNvPr>
            <p:cNvSpPr txBox="1"/>
            <p:nvPr/>
          </p:nvSpPr>
          <p:spPr>
            <a:xfrm>
              <a:off x="2686132" y="4653136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9A27D963-F49A-418E-A3AE-AE36718A3D04}"/>
                </a:ext>
              </a:extLst>
            </p:cNvPr>
            <p:cNvSpPr/>
            <p:nvPr/>
          </p:nvSpPr>
          <p:spPr>
            <a:xfrm>
              <a:off x="3378760" y="444219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124" name="Conector: Curvo 123">
              <a:extLst>
                <a:ext uri="{FF2B5EF4-FFF2-40B4-BE49-F238E27FC236}">
                  <a16:creationId xmlns:a16="http://schemas.microsoft.com/office/drawing/2014/main" id="{0A1C9319-7A57-4850-948F-AAA2F879BFE1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465134" y="439327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2886D403-88A4-474C-8B1F-001BEB179C2B}"/>
                </a:ext>
              </a:extLst>
            </p:cNvPr>
            <p:cNvCxnSpPr>
              <a:cxnSpLocks/>
              <a:stCxn id="104" idx="7"/>
              <a:endCxn id="123" idx="3"/>
            </p:cNvCxnSpPr>
            <p:nvPr/>
          </p:nvCxnSpPr>
          <p:spPr>
            <a:xfrm flipV="1">
              <a:off x="2472483" y="4688027"/>
              <a:ext cx="948458" cy="367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944396BA-6A81-45B1-9045-B0B816DC4497}"/>
                </a:ext>
              </a:extLst>
            </p:cNvPr>
            <p:cNvCxnSpPr>
              <a:cxnSpLocks/>
              <a:stCxn id="106" idx="7"/>
              <a:endCxn id="133" idx="3"/>
            </p:cNvCxnSpPr>
            <p:nvPr/>
          </p:nvCxnSpPr>
          <p:spPr>
            <a:xfrm flipV="1">
              <a:off x="3624611" y="4723807"/>
              <a:ext cx="915328" cy="84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F0A33204-859B-4A3D-91B1-09BAE192D55D}"/>
                </a:ext>
              </a:extLst>
            </p:cNvPr>
            <p:cNvSpPr txBox="1"/>
            <p:nvPr/>
          </p:nvSpPr>
          <p:spPr>
            <a:xfrm>
              <a:off x="3859661" y="4908838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73D46F4C-A3E7-4F23-9356-3F1ADDA8736F}"/>
                </a:ext>
              </a:extLst>
            </p:cNvPr>
            <p:cNvCxnSpPr>
              <a:cxnSpLocks/>
              <a:stCxn id="123" idx="4"/>
              <a:endCxn id="106" idx="0"/>
            </p:cNvCxnSpPr>
            <p:nvPr/>
          </p:nvCxnSpPr>
          <p:spPr>
            <a:xfrm>
              <a:off x="3522776" y="4730205"/>
              <a:ext cx="0" cy="796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4DE8A2EB-436C-4E28-B6F8-EDAF63B353E6}"/>
                </a:ext>
              </a:extLst>
            </p:cNvPr>
            <p:cNvSpPr txBox="1"/>
            <p:nvPr/>
          </p:nvSpPr>
          <p:spPr>
            <a:xfrm>
              <a:off x="3250625" y="4954219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130" name="Agrupar 129">
              <a:extLst>
                <a:ext uri="{FF2B5EF4-FFF2-40B4-BE49-F238E27FC236}">
                  <a16:creationId xmlns:a16="http://schemas.microsoft.com/office/drawing/2014/main" id="{36DB14EC-81A1-4E16-BCA1-A23D66E0DA2D}"/>
                </a:ext>
              </a:extLst>
            </p:cNvPr>
            <p:cNvGrpSpPr/>
            <p:nvPr/>
          </p:nvGrpSpPr>
          <p:grpSpPr>
            <a:xfrm>
              <a:off x="4487212" y="5474865"/>
              <a:ext cx="360040" cy="371834"/>
              <a:chOff x="3829441" y="2820172"/>
              <a:chExt cx="360040" cy="371834"/>
            </a:xfrm>
          </p:grpSpPr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6ACCB18B-FE2F-417B-A4CC-C6E6CE6F160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98D2031-D475-4936-AE82-42F0A9FEBA9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D</a:t>
                </a:r>
              </a:p>
            </p:txBody>
          </p:sp>
        </p:grp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72BDB09-2C71-4178-805C-3AFE68D30533}"/>
              </a:ext>
            </a:extLst>
          </p:cNvPr>
          <p:cNvSpPr txBox="1"/>
          <p:nvPr/>
        </p:nvSpPr>
        <p:spPr>
          <a:xfrm>
            <a:off x="2500611" y="5229200"/>
            <a:ext cx="280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nova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{A,C}{B}{D}{E}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94095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{A,C}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:</a:t>
            </a:r>
          </a:p>
          <a:p>
            <a:pPr lvl="3"/>
            <a:r>
              <a:rPr lang="pt-BR" dirty="0"/>
              <a:t>Leva A e C para B, membro do grupo </a:t>
            </a:r>
            <a:r>
              <a:rPr lang="pt-BR" dirty="0">
                <a:latin typeface="Consolas" panose="020B0609020204030204" pitchFamily="49" charset="0"/>
              </a:rPr>
              <a:t>{B}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/>
              <a:t> :</a:t>
            </a:r>
          </a:p>
          <a:p>
            <a:pPr lvl="3"/>
            <a:r>
              <a:rPr lang="pt-BR" dirty="0"/>
              <a:t>Leva A e C para C, membro do grupo </a:t>
            </a:r>
            <a:r>
              <a:rPr lang="pt-BR" dirty="0">
                <a:latin typeface="Consolas" panose="020B0609020204030204" pitchFamily="49" charset="0"/>
              </a:rPr>
              <a:t>{A,C}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F48ABB-49C4-4F1A-A9C0-D64B78E47B91}"/>
              </a:ext>
            </a:extLst>
          </p:cNvPr>
          <p:cNvSpPr txBox="1"/>
          <p:nvPr/>
        </p:nvSpPr>
        <p:spPr>
          <a:xfrm>
            <a:off x="1341884" y="23901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{A,C}{B}{D}{E}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B34974EA-F566-447C-B28F-B8C8FD4AB8CB}"/>
              </a:ext>
            </a:extLst>
          </p:cNvPr>
          <p:cNvGrpSpPr/>
          <p:nvPr/>
        </p:nvGrpSpPr>
        <p:grpSpPr>
          <a:xfrm>
            <a:off x="6382444" y="1849801"/>
            <a:ext cx="3420638" cy="2078640"/>
            <a:chOff x="1507754" y="4012733"/>
            <a:chExt cx="3420638" cy="2078640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7289F555-66E5-4E27-9814-8A05F0DB1306}"/>
                </a:ext>
              </a:extLst>
            </p:cNvPr>
            <p:cNvSpPr/>
            <p:nvPr/>
          </p:nvSpPr>
          <p:spPr>
            <a:xfrm>
              <a:off x="2226632" y="501319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415D051C-3A27-43A5-B7B1-6CCB38B1AFCE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>
              <a:off x="1558724" y="5157202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DECDB607-6F6B-44E1-8433-8EF11C1C20DE}"/>
                </a:ext>
              </a:extLst>
            </p:cNvPr>
            <p:cNvSpPr/>
            <p:nvPr/>
          </p:nvSpPr>
          <p:spPr>
            <a:xfrm>
              <a:off x="3378760" y="55267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405DD962-4AAA-40E8-A195-C3FCA08D2A8E}"/>
                </a:ext>
              </a:extLst>
            </p:cNvPr>
            <p:cNvSpPr txBox="1"/>
            <p:nvPr/>
          </p:nvSpPr>
          <p:spPr>
            <a:xfrm>
              <a:off x="1507754" y="4836864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C28F7A50-0A92-4DB1-9237-679264EB7800}"/>
                </a:ext>
              </a:extLst>
            </p:cNvPr>
            <p:cNvCxnSpPr>
              <a:cxnSpLocks/>
              <a:stCxn id="104" idx="5"/>
              <a:endCxn id="106" idx="2"/>
            </p:cNvCxnSpPr>
            <p:nvPr/>
          </p:nvCxnSpPr>
          <p:spPr>
            <a:xfrm>
              <a:off x="2472483" y="5259030"/>
              <a:ext cx="906277" cy="4117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2E3DECCE-2BEC-430D-8636-E9145A470A77}"/>
                </a:ext>
              </a:extLst>
            </p:cNvPr>
            <p:cNvCxnSpPr>
              <a:cxnSpLocks/>
              <a:stCxn id="106" idx="6"/>
            </p:cNvCxnSpPr>
            <p:nvPr/>
          </p:nvCxnSpPr>
          <p:spPr>
            <a:xfrm>
              <a:off x="3666792" y="5670800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4F0E2E13-35C0-437D-956F-03E2C92239F4}"/>
                </a:ext>
              </a:extLst>
            </p:cNvPr>
            <p:cNvSpPr txBox="1"/>
            <p:nvPr/>
          </p:nvSpPr>
          <p:spPr>
            <a:xfrm>
              <a:off x="3935902" y="540738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C2CBC81B-04BA-4FEA-843E-338F443D1B16}"/>
                </a:ext>
              </a:extLst>
            </p:cNvPr>
            <p:cNvGrpSpPr/>
            <p:nvPr/>
          </p:nvGrpSpPr>
          <p:grpSpPr>
            <a:xfrm>
              <a:off x="4487212" y="4406427"/>
              <a:ext cx="360040" cy="371834"/>
              <a:chOff x="3829441" y="2820172"/>
              <a:chExt cx="360040" cy="371834"/>
            </a:xfrm>
          </p:grpSpPr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47947E24-BEAD-4985-9102-0BC53437673E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417BC4F1-AA76-47FF-A763-585A4503361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CC5D11F8-F8F1-460D-BA48-5ACBD3B8127C}"/>
                </a:ext>
              </a:extLst>
            </p:cNvPr>
            <p:cNvCxnSpPr>
              <a:cxnSpLocks/>
              <a:stCxn id="131" idx="0"/>
              <a:endCxn id="133" idx="4"/>
            </p:cNvCxnSpPr>
            <p:nvPr/>
          </p:nvCxnSpPr>
          <p:spPr>
            <a:xfrm flipV="1">
              <a:off x="4667232" y="4778261"/>
              <a:ext cx="0" cy="696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25663AE7-46AD-4885-883F-483309868028}"/>
                </a:ext>
              </a:extLst>
            </p:cNvPr>
            <p:cNvSpPr txBox="1"/>
            <p:nvPr/>
          </p:nvSpPr>
          <p:spPr>
            <a:xfrm>
              <a:off x="2682894" y="539348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73B98DED-3E69-4CF0-B2D1-D33297991555}"/>
                </a:ext>
              </a:extLst>
            </p:cNvPr>
            <p:cNvSpPr txBox="1"/>
            <p:nvPr/>
          </p:nvSpPr>
          <p:spPr>
            <a:xfrm>
              <a:off x="4642736" y="5017955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293142C8-EDF3-4CC3-9568-9AB4811F0EDF}"/>
                </a:ext>
              </a:extLst>
            </p:cNvPr>
            <p:cNvSpPr txBox="1"/>
            <p:nvPr/>
          </p:nvSpPr>
          <p:spPr>
            <a:xfrm>
              <a:off x="3355536" y="4012733"/>
              <a:ext cx="296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5D76AA74-608E-4570-907A-A1950C4D1164}"/>
                </a:ext>
              </a:extLst>
            </p:cNvPr>
            <p:cNvSpPr txBox="1"/>
            <p:nvPr/>
          </p:nvSpPr>
          <p:spPr>
            <a:xfrm>
              <a:off x="3980775" y="431681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117" name="Conector: Curvo 116">
              <a:extLst>
                <a:ext uri="{FF2B5EF4-FFF2-40B4-BE49-F238E27FC236}">
                  <a16:creationId xmlns:a16="http://schemas.microsoft.com/office/drawing/2014/main" id="{D5FDD222-82DD-4BCB-87EB-89170EBEE1D8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4510202" y="5764271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: Curvo 117">
              <a:extLst>
                <a:ext uri="{FF2B5EF4-FFF2-40B4-BE49-F238E27FC236}">
                  <a16:creationId xmlns:a16="http://schemas.microsoft.com/office/drawing/2014/main" id="{8062A5C5-6FEE-4047-A5C4-A71030C6DD04}"/>
                </a:ext>
              </a:extLst>
            </p:cNvPr>
            <p:cNvCxnSpPr>
              <a:cxnSpLocks/>
              <a:stCxn id="133" idx="2"/>
              <a:endCxn id="106" idx="7"/>
            </p:cNvCxnSpPr>
            <p:nvPr/>
          </p:nvCxnSpPr>
          <p:spPr>
            <a:xfrm rot="10800000" flipV="1">
              <a:off x="3624612" y="4592344"/>
              <a:ext cx="862601" cy="97662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: Curvo 118">
              <a:extLst>
                <a:ext uri="{FF2B5EF4-FFF2-40B4-BE49-F238E27FC236}">
                  <a16:creationId xmlns:a16="http://schemas.microsoft.com/office/drawing/2014/main" id="{76F636C3-FFEE-4EC4-8D4E-393576A3D323}"/>
                </a:ext>
              </a:extLst>
            </p:cNvPr>
            <p:cNvCxnSpPr>
              <a:cxnSpLocks/>
              <a:stCxn id="133" idx="2"/>
              <a:endCxn id="123" idx="6"/>
            </p:cNvCxnSpPr>
            <p:nvPr/>
          </p:nvCxnSpPr>
          <p:spPr>
            <a:xfrm rot="10800000">
              <a:off x="3666792" y="4586200"/>
              <a:ext cx="820420" cy="61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6848989B-2152-4F87-8DD3-496DB3EBD559}"/>
                </a:ext>
              </a:extLst>
            </p:cNvPr>
            <p:cNvSpPr txBox="1"/>
            <p:nvPr/>
          </p:nvSpPr>
          <p:spPr>
            <a:xfrm>
              <a:off x="3670722" y="4640344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C5DBC2D2-84B5-41D3-B0A7-173D75E1E525}"/>
                </a:ext>
              </a:extLst>
            </p:cNvPr>
            <p:cNvSpPr txBox="1"/>
            <p:nvPr/>
          </p:nvSpPr>
          <p:spPr>
            <a:xfrm>
              <a:off x="4165420" y="5814374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E94C8A77-870B-418E-86B0-BF7480817E8E}"/>
                </a:ext>
              </a:extLst>
            </p:cNvPr>
            <p:cNvSpPr txBox="1"/>
            <p:nvPr/>
          </p:nvSpPr>
          <p:spPr>
            <a:xfrm>
              <a:off x="2686132" y="4653136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9A27D963-F49A-418E-A3AE-AE36718A3D04}"/>
                </a:ext>
              </a:extLst>
            </p:cNvPr>
            <p:cNvSpPr/>
            <p:nvPr/>
          </p:nvSpPr>
          <p:spPr>
            <a:xfrm>
              <a:off x="3378760" y="444219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124" name="Conector: Curvo 123">
              <a:extLst>
                <a:ext uri="{FF2B5EF4-FFF2-40B4-BE49-F238E27FC236}">
                  <a16:creationId xmlns:a16="http://schemas.microsoft.com/office/drawing/2014/main" id="{0A1C9319-7A57-4850-948F-AAA2F879BFE1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465134" y="439327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2886D403-88A4-474C-8B1F-001BEB179C2B}"/>
                </a:ext>
              </a:extLst>
            </p:cNvPr>
            <p:cNvCxnSpPr>
              <a:cxnSpLocks/>
              <a:stCxn id="104" idx="7"/>
              <a:endCxn id="123" idx="3"/>
            </p:cNvCxnSpPr>
            <p:nvPr/>
          </p:nvCxnSpPr>
          <p:spPr>
            <a:xfrm flipV="1">
              <a:off x="2472483" y="4688027"/>
              <a:ext cx="948458" cy="367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944396BA-6A81-45B1-9045-B0B816DC4497}"/>
                </a:ext>
              </a:extLst>
            </p:cNvPr>
            <p:cNvCxnSpPr>
              <a:cxnSpLocks/>
              <a:stCxn id="106" idx="7"/>
              <a:endCxn id="133" idx="3"/>
            </p:cNvCxnSpPr>
            <p:nvPr/>
          </p:nvCxnSpPr>
          <p:spPr>
            <a:xfrm flipV="1">
              <a:off x="3624611" y="4723807"/>
              <a:ext cx="915328" cy="84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F0A33204-859B-4A3D-91B1-09BAE192D55D}"/>
                </a:ext>
              </a:extLst>
            </p:cNvPr>
            <p:cNvSpPr txBox="1"/>
            <p:nvPr/>
          </p:nvSpPr>
          <p:spPr>
            <a:xfrm>
              <a:off x="3859661" y="4908838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73D46F4C-A3E7-4F23-9356-3F1ADDA8736F}"/>
                </a:ext>
              </a:extLst>
            </p:cNvPr>
            <p:cNvCxnSpPr>
              <a:cxnSpLocks/>
              <a:stCxn id="123" idx="4"/>
              <a:endCxn id="106" idx="0"/>
            </p:cNvCxnSpPr>
            <p:nvPr/>
          </p:nvCxnSpPr>
          <p:spPr>
            <a:xfrm>
              <a:off x="3522776" y="4730205"/>
              <a:ext cx="0" cy="796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4DE8A2EB-436C-4E28-B6F8-EDAF63B353E6}"/>
                </a:ext>
              </a:extLst>
            </p:cNvPr>
            <p:cNvSpPr txBox="1"/>
            <p:nvPr/>
          </p:nvSpPr>
          <p:spPr>
            <a:xfrm>
              <a:off x="3250625" y="4954219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130" name="Agrupar 129">
              <a:extLst>
                <a:ext uri="{FF2B5EF4-FFF2-40B4-BE49-F238E27FC236}">
                  <a16:creationId xmlns:a16="http://schemas.microsoft.com/office/drawing/2014/main" id="{36DB14EC-81A1-4E16-BCA1-A23D66E0DA2D}"/>
                </a:ext>
              </a:extLst>
            </p:cNvPr>
            <p:cNvGrpSpPr/>
            <p:nvPr/>
          </p:nvGrpSpPr>
          <p:grpSpPr>
            <a:xfrm>
              <a:off x="4487212" y="5474865"/>
              <a:ext cx="360040" cy="371834"/>
              <a:chOff x="3829441" y="2820172"/>
              <a:chExt cx="360040" cy="371834"/>
            </a:xfrm>
          </p:grpSpPr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6ACCB18B-FE2F-417B-A4CC-C6E6CE6F160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98D2031-D475-4936-AE82-42F0A9FEBA9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D</a:t>
                </a:r>
              </a:p>
            </p:txBody>
          </p:sp>
        </p:grpSp>
      </p:grp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6AAD84ED-2B2E-495A-B0E2-84F65CD1F159}"/>
              </a:ext>
            </a:extLst>
          </p:cNvPr>
          <p:cNvSpPr txBox="1"/>
          <p:nvPr/>
        </p:nvSpPr>
        <p:spPr>
          <a:xfrm>
            <a:off x="2588379" y="5373216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final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{A,C}{B}{D}{E}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66217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6AAD84ED-2B2E-495A-B0E2-84F65CD1F159}"/>
              </a:ext>
            </a:extLst>
          </p:cNvPr>
          <p:cNvSpPr txBox="1"/>
          <p:nvPr/>
        </p:nvSpPr>
        <p:spPr>
          <a:xfrm>
            <a:off x="1341884" y="2390110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final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{A,C}{B}{D}{E}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B34974EA-F566-447C-B28F-B8C8FD4AB8CB}"/>
              </a:ext>
            </a:extLst>
          </p:cNvPr>
          <p:cNvGrpSpPr/>
          <p:nvPr/>
        </p:nvGrpSpPr>
        <p:grpSpPr>
          <a:xfrm>
            <a:off x="6382444" y="1849801"/>
            <a:ext cx="3420638" cy="2078640"/>
            <a:chOff x="1507754" y="4012733"/>
            <a:chExt cx="3420638" cy="2078640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7289F555-66E5-4E27-9814-8A05F0DB1306}"/>
                </a:ext>
              </a:extLst>
            </p:cNvPr>
            <p:cNvSpPr/>
            <p:nvPr/>
          </p:nvSpPr>
          <p:spPr>
            <a:xfrm>
              <a:off x="2226632" y="501319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415D051C-3A27-43A5-B7B1-6CCB38B1AFCE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>
              <a:off x="1558724" y="5157202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DECDB607-6F6B-44E1-8433-8EF11C1C20DE}"/>
                </a:ext>
              </a:extLst>
            </p:cNvPr>
            <p:cNvSpPr/>
            <p:nvPr/>
          </p:nvSpPr>
          <p:spPr>
            <a:xfrm>
              <a:off x="3378760" y="55267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405DD962-4AAA-40E8-A195-C3FCA08D2A8E}"/>
                </a:ext>
              </a:extLst>
            </p:cNvPr>
            <p:cNvSpPr txBox="1"/>
            <p:nvPr/>
          </p:nvSpPr>
          <p:spPr>
            <a:xfrm>
              <a:off x="1507754" y="4836864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C28F7A50-0A92-4DB1-9237-679264EB7800}"/>
                </a:ext>
              </a:extLst>
            </p:cNvPr>
            <p:cNvCxnSpPr>
              <a:cxnSpLocks/>
              <a:stCxn id="104" idx="5"/>
              <a:endCxn id="106" idx="2"/>
            </p:cNvCxnSpPr>
            <p:nvPr/>
          </p:nvCxnSpPr>
          <p:spPr>
            <a:xfrm>
              <a:off x="2472483" y="5259030"/>
              <a:ext cx="906277" cy="4117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2E3DECCE-2BEC-430D-8636-E9145A470A77}"/>
                </a:ext>
              </a:extLst>
            </p:cNvPr>
            <p:cNvCxnSpPr>
              <a:cxnSpLocks/>
              <a:stCxn id="106" idx="6"/>
            </p:cNvCxnSpPr>
            <p:nvPr/>
          </p:nvCxnSpPr>
          <p:spPr>
            <a:xfrm>
              <a:off x="3666792" y="5670800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4F0E2E13-35C0-437D-956F-03E2C92239F4}"/>
                </a:ext>
              </a:extLst>
            </p:cNvPr>
            <p:cNvSpPr txBox="1"/>
            <p:nvPr/>
          </p:nvSpPr>
          <p:spPr>
            <a:xfrm>
              <a:off x="3935902" y="540738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C2CBC81B-04BA-4FEA-843E-338F443D1B16}"/>
                </a:ext>
              </a:extLst>
            </p:cNvPr>
            <p:cNvGrpSpPr/>
            <p:nvPr/>
          </p:nvGrpSpPr>
          <p:grpSpPr>
            <a:xfrm>
              <a:off x="4487212" y="4406427"/>
              <a:ext cx="360040" cy="371834"/>
              <a:chOff x="3829441" y="2820172"/>
              <a:chExt cx="360040" cy="371834"/>
            </a:xfrm>
          </p:grpSpPr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47947E24-BEAD-4985-9102-0BC53437673E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417BC4F1-AA76-47FF-A763-585A4503361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CC5D11F8-F8F1-460D-BA48-5ACBD3B8127C}"/>
                </a:ext>
              </a:extLst>
            </p:cNvPr>
            <p:cNvCxnSpPr>
              <a:cxnSpLocks/>
              <a:stCxn id="131" idx="0"/>
              <a:endCxn id="133" idx="4"/>
            </p:cNvCxnSpPr>
            <p:nvPr/>
          </p:nvCxnSpPr>
          <p:spPr>
            <a:xfrm flipV="1">
              <a:off x="4667232" y="4778261"/>
              <a:ext cx="0" cy="696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25663AE7-46AD-4885-883F-483309868028}"/>
                </a:ext>
              </a:extLst>
            </p:cNvPr>
            <p:cNvSpPr txBox="1"/>
            <p:nvPr/>
          </p:nvSpPr>
          <p:spPr>
            <a:xfrm>
              <a:off x="2682894" y="539348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73B98DED-3E69-4CF0-B2D1-D33297991555}"/>
                </a:ext>
              </a:extLst>
            </p:cNvPr>
            <p:cNvSpPr txBox="1"/>
            <p:nvPr/>
          </p:nvSpPr>
          <p:spPr>
            <a:xfrm>
              <a:off x="4642736" y="5017955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293142C8-EDF3-4CC3-9568-9AB4811F0EDF}"/>
                </a:ext>
              </a:extLst>
            </p:cNvPr>
            <p:cNvSpPr txBox="1"/>
            <p:nvPr/>
          </p:nvSpPr>
          <p:spPr>
            <a:xfrm>
              <a:off x="3355536" y="4012733"/>
              <a:ext cx="296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5D76AA74-608E-4570-907A-A1950C4D1164}"/>
                </a:ext>
              </a:extLst>
            </p:cNvPr>
            <p:cNvSpPr txBox="1"/>
            <p:nvPr/>
          </p:nvSpPr>
          <p:spPr>
            <a:xfrm>
              <a:off x="3980775" y="431681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117" name="Conector: Curvo 116">
              <a:extLst>
                <a:ext uri="{FF2B5EF4-FFF2-40B4-BE49-F238E27FC236}">
                  <a16:creationId xmlns:a16="http://schemas.microsoft.com/office/drawing/2014/main" id="{D5FDD222-82DD-4BCB-87EB-89170EBEE1D8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4510202" y="5764271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: Curvo 117">
              <a:extLst>
                <a:ext uri="{FF2B5EF4-FFF2-40B4-BE49-F238E27FC236}">
                  <a16:creationId xmlns:a16="http://schemas.microsoft.com/office/drawing/2014/main" id="{8062A5C5-6FEE-4047-A5C4-A71030C6DD04}"/>
                </a:ext>
              </a:extLst>
            </p:cNvPr>
            <p:cNvCxnSpPr>
              <a:cxnSpLocks/>
              <a:stCxn id="133" idx="2"/>
              <a:endCxn id="106" idx="7"/>
            </p:cNvCxnSpPr>
            <p:nvPr/>
          </p:nvCxnSpPr>
          <p:spPr>
            <a:xfrm rot="10800000" flipV="1">
              <a:off x="3624612" y="4592344"/>
              <a:ext cx="862601" cy="97662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: Curvo 118">
              <a:extLst>
                <a:ext uri="{FF2B5EF4-FFF2-40B4-BE49-F238E27FC236}">
                  <a16:creationId xmlns:a16="http://schemas.microsoft.com/office/drawing/2014/main" id="{76F636C3-FFEE-4EC4-8D4E-393576A3D323}"/>
                </a:ext>
              </a:extLst>
            </p:cNvPr>
            <p:cNvCxnSpPr>
              <a:cxnSpLocks/>
              <a:stCxn id="133" idx="2"/>
              <a:endCxn id="123" idx="6"/>
            </p:cNvCxnSpPr>
            <p:nvPr/>
          </p:nvCxnSpPr>
          <p:spPr>
            <a:xfrm rot="10800000">
              <a:off x="3666792" y="4586200"/>
              <a:ext cx="820420" cy="61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6848989B-2152-4F87-8DD3-496DB3EBD559}"/>
                </a:ext>
              </a:extLst>
            </p:cNvPr>
            <p:cNvSpPr txBox="1"/>
            <p:nvPr/>
          </p:nvSpPr>
          <p:spPr>
            <a:xfrm>
              <a:off x="3670722" y="4640344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C5DBC2D2-84B5-41D3-B0A7-173D75E1E525}"/>
                </a:ext>
              </a:extLst>
            </p:cNvPr>
            <p:cNvSpPr txBox="1"/>
            <p:nvPr/>
          </p:nvSpPr>
          <p:spPr>
            <a:xfrm>
              <a:off x="4165420" y="5814374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E94C8A77-870B-418E-86B0-BF7480817E8E}"/>
                </a:ext>
              </a:extLst>
            </p:cNvPr>
            <p:cNvSpPr txBox="1"/>
            <p:nvPr/>
          </p:nvSpPr>
          <p:spPr>
            <a:xfrm>
              <a:off x="2686132" y="4653136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9A27D963-F49A-418E-A3AE-AE36718A3D04}"/>
                </a:ext>
              </a:extLst>
            </p:cNvPr>
            <p:cNvSpPr/>
            <p:nvPr/>
          </p:nvSpPr>
          <p:spPr>
            <a:xfrm>
              <a:off x="3378760" y="444219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124" name="Conector: Curvo 123">
              <a:extLst>
                <a:ext uri="{FF2B5EF4-FFF2-40B4-BE49-F238E27FC236}">
                  <a16:creationId xmlns:a16="http://schemas.microsoft.com/office/drawing/2014/main" id="{0A1C9319-7A57-4850-948F-AAA2F879BFE1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465134" y="439327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2886D403-88A4-474C-8B1F-001BEB179C2B}"/>
                </a:ext>
              </a:extLst>
            </p:cNvPr>
            <p:cNvCxnSpPr>
              <a:cxnSpLocks/>
              <a:stCxn id="104" idx="7"/>
              <a:endCxn id="123" idx="3"/>
            </p:cNvCxnSpPr>
            <p:nvPr/>
          </p:nvCxnSpPr>
          <p:spPr>
            <a:xfrm flipV="1">
              <a:off x="2472483" y="4688027"/>
              <a:ext cx="948458" cy="367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944396BA-6A81-45B1-9045-B0B816DC4497}"/>
                </a:ext>
              </a:extLst>
            </p:cNvPr>
            <p:cNvCxnSpPr>
              <a:cxnSpLocks/>
              <a:stCxn id="106" idx="7"/>
              <a:endCxn id="133" idx="3"/>
            </p:cNvCxnSpPr>
            <p:nvPr/>
          </p:nvCxnSpPr>
          <p:spPr>
            <a:xfrm flipV="1">
              <a:off x="3624611" y="4723807"/>
              <a:ext cx="915328" cy="84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F0A33204-859B-4A3D-91B1-09BAE192D55D}"/>
                </a:ext>
              </a:extLst>
            </p:cNvPr>
            <p:cNvSpPr txBox="1"/>
            <p:nvPr/>
          </p:nvSpPr>
          <p:spPr>
            <a:xfrm>
              <a:off x="3859661" y="4908838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73D46F4C-A3E7-4F23-9356-3F1ADDA8736F}"/>
                </a:ext>
              </a:extLst>
            </p:cNvPr>
            <p:cNvCxnSpPr>
              <a:cxnSpLocks/>
              <a:stCxn id="123" idx="4"/>
              <a:endCxn id="106" idx="0"/>
            </p:cNvCxnSpPr>
            <p:nvPr/>
          </p:nvCxnSpPr>
          <p:spPr>
            <a:xfrm>
              <a:off x="3522776" y="4730205"/>
              <a:ext cx="0" cy="796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4DE8A2EB-436C-4E28-B6F8-EDAF63B353E6}"/>
                </a:ext>
              </a:extLst>
            </p:cNvPr>
            <p:cNvSpPr txBox="1"/>
            <p:nvPr/>
          </p:nvSpPr>
          <p:spPr>
            <a:xfrm>
              <a:off x="3250625" y="4954219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130" name="Agrupar 129">
              <a:extLst>
                <a:ext uri="{FF2B5EF4-FFF2-40B4-BE49-F238E27FC236}">
                  <a16:creationId xmlns:a16="http://schemas.microsoft.com/office/drawing/2014/main" id="{36DB14EC-81A1-4E16-BCA1-A23D66E0DA2D}"/>
                </a:ext>
              </a:extLst>
            </p:cNvPr>
            <p:cNvGrpSpPr/>
            <p:nvPr/>
          </p:nvGrpSpPr>
          <p:grpSpPr>
            <a:xfrm>
              <a:off x="4487212" y="5474865"/>
              <a:ext cx="360040" cy="371834"/>
              <a:chOff x="3829441" y="2820172"/>
              <a:chExt cx="360040" cy="371834"/>
            </a:xfrm>
          </p:grpSpPr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6ACCB18B-FE2F-417B-A4CC-C6E6CE6F160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98D2031-D475-4936-AE82-42F0A9FEBA9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D</a:t>
                </a:r>
              </a:p>
            </p:txBody>
          </p:sp>
        </p:grp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5A7F126-7728-4A70-BC54-9EFA24FBEDDB}"/>
              </a:ext>
            </a:extLst>
          </p:cNvPr>
          <p:cNvGrpSpPr/>
          <p:nvPr/>
        </p:nvGrpSpPr>
        <p:grpSpPr>
          <a:xfrm>
            <a:off x="1823254" y="3537886"/>
            <a:ext cx="2542966" cy="2102490"/>
            <a:chOff x="1823254" y="3537886"/>
            <a:chExt cx="2542966" cy="2102490"/>
          </a:xfrm>
        </p:grpSpPr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7BDBC8AA-35BC-4035-9283-02B887273751}"/>
                </a:ext>
              </a:extLst>
            </p:cNvPr>
            <p:cNvCxnSpPr>
              <a:cxnSpLocks/>
            </p:cNvCxnSpPr>
            <p:nvPr/>
          </p:nvCxnSpPr>
          <p:spPr>
            <a:xfrm>
              <a:off x="1874224" y="4112908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F284718D-485A-454D-AC14-A10CCEDE3742}"/>
                </a:ext>
              </a:extLst>
            </p:cNvPr>
            <p:cNvSpPr/>
            <p:nvPr/>
          </p:nvSpPr>
          <p:spPr>
            <a:xfrm>
              <a:off x="2546285" y="5065779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79D8AC4-C18B-43DC-85AD-48F9222CB777}"/>
                </a:ext>
              </a:extLst>
            </p:cNvPr>
            <p:cNvSpPr txBox="1"/>
            <p:nvPr/>
          </p:nvSpPr>
          <p:spPr>
            <a:xfrm>
              <a:off x="1823254" y="3792570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941D7BF5-67FF-46A7-B784-33383ED84B5B}"/>
                </a:ext>
              </a:extLst>
            </p:cNvPr>
            <p:cNvCxnSpPr>
              <a:cxnSpLocks/>
              <a:stCxn id="40" idx="6"/>
              <a:endCxn id="61" idx="2"/>
            </p:cNvCxnSpPr>
            <p:nvPr/>
          </p:nvCxnSpPr>
          <p:spPr>
            <a:xfrm>
              <a:off x="2834317" y="5209785"/>
              <a:ext cx="10907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4372D840-18AB-46F7-A7E0-35893C4D0858}"/>
                </a:ext>
              </a:extLst>
            </p:cNvPr>
            <p:cNvSpPr txBox="1"/>
            <p:nvPr/>
          </p:nvSpPr>
          <p:spPr>
            <a:xfrm>
              <a:off x="3257562" y="4947498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CA081ED5-1B02-45EC-85ED-511215C499DC}"/>
                </a:ext>
              </a:extLst>
            </p:cNvPr>
            <p:cNvGrpSpPr/>
            <p:nvPr/>
          </p:nvGrpSpPr>
          <p:grpSpPr>
            <a:xfrm>
              <a:off x="3925040" y="3931580"/>
              <a:ext cx="360040" cy="371834"/>
              <a:chOff x="3829441" y="2820172"/>
              <a:chExt cx="360040" cy="371834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4E61392-537E-43C4-BF14-DC61754F48A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7AB5A4E-7201-4C10-B95F-EA250AD3DA5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E011B389-A114-4AB4-AD01-2E44A61EAAEC}"/>
                </a:ext>
              </a:extLst>
            </p:cNvPr>
            <p:cNvCxnSpPr>
              <a:cxnSpLocks/>
              <a:stCxn id="61" idx="0"/>
              <a:endCxn id="63" idx="4"/>
            </p:cNvCxnSpPr>
            <p:nvPr/>
          </p:nvCxnSpPr>
          <p:spPr>
            <a:xfrm flipV="1">
              <a:off x="4105060" y="4303414"/>
              <a:ext cx="0" cy="720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BAD129DC-D699-42D2-A915-E5FB7F232D14}"/>
                </a:ext>
              </a:extLst>
            </p:cNvPr>
            <p:cNvSpPr txBox="1"/>
            <p:nvPr/>
          </p:nvSpPr>
          <p:spPr>
            <a:xfrm>
              <a:off x="4080564" y="4543108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2B9F335-A545-4C2C-9913-A65DE3033B04}"/>
                </a:ext>
              </a:extLst>
            </p:cNvPr>
            <p:cNvSpPr txBox="1"/>
            <p:nvPr/>
          </p:nvSpPr>
          <p:spPr>
            <a:xfrm>
              <a:off x="2523061" y="3537886"/>
              <a:ext cx="296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193E205-DD94-4BFC-8ECD-AC989CF14077}"/>
                </a:ext>
              </a:extLst>
            </p:cNvPr>
            <p:cNvSpPr txBox="1"/>
            <p:nvPr/>
          </p:nvSpPr>
          <p:spPr>
            <a:xfrm>
              <a:off x="3257562" y="3859255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49" name="Conector: Curvo 48">
              <a:extLst>
                <a:ext uri="{FF2B5EF4-FFF2-40B4-BE49-F238E27FC236}">
                  <a16:creationId xmlns:a16="http://schemas.microsoft.com/office/drawing/2014/main" id="{D787AC1D-FE42-4CBA-90F9-617B9F7C5D2F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3948030" y="5313274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: Curvo 49">
              <a:extLst>
                <a:ext uri="{FF2B5EF4-FFF2-40B4-BE49-F238E27FC236}">
                  <a16:creationId xmlns:a16="http://schemas.microsoft.com/office/drawing/2014/main" id="{441FAAC0-243D-43F9-A493-66E76F714D15}"/>
                </a:ext>
              </a:extLst>
            </p:cNvPr>
            <p:cNvCxnSpPr>
              <a:cxnSpLocks/>
              <a:stCxn id="63" idx="2"/>
              <a:endCxn id="40" idx="7"/>
            </p:cNvCxnSpPr>
            <p:nvPr/>
          </p:nvCxnSpPr>
          <p:spPr>
            <a:xfrm rot="10800000" flipV="1">
              <a:off x="2792136" y="4117497"/>
              <a:ext cx="1132904" cy="99046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48F2AFB3-EF5F-4F39-9018-19462C199DB9}"/>
                </a:ext>
              </a:extLst>
            </p:cNvPr>
            <p:cNvCxnSpPr>
              <a:cxnSpLocks/>
              <a:stCxn id="63" idx="2"/>
              <a:endCxn id="54" idx="6"/>
            </p:cNvCxnSpPr>
            <p:nvPr/>
          </p:nvCxnSpPr>
          <p:spPr>
            <a:xfrm rot="10800000">
              <a:off x="2834318" y="4111353"/>
              <a:ext cx="1090723" cy="61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EC0F0BC-1405-4EE3-B211-68B403AA6D1A}"/>
                </a:ext>
              </a:extLst>
            </p:cNvPr>
            <p:cNvSpPr txBox="1"/>
            <p:nvPr/>
          </p:nvSpPr>
          <p:spPr>
            <a:xfrm>
              <a:off x="2929296" y="4201145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664CF016-4CA2-4FE5-A7DB-C5BF2AD0ED8B}"/>
                </a:ext>
              </a:extLst>
            </p:cNvPr>
            <p:cNvSpPr txBox="1"/>
            <p:nvPr/>
          </p:nvSpPr>
          <p:spPr>
            <a:xfrm>
              <a:off x="3603248" y="5363377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B92970A-68FB-49DA-BC5A-C2D4069D5F69}"/>
                </a:ext>
              </a:extLst>
            </p:cNvPr>
            <p:cNvSpPr/>
            <p:nvPr/>
          </p:nvSpPr>
          <p:spPr>
            <a:xfrm>
              <a:off x="2546285" y="396734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55" name="Conector: Curvo 54">
              <a:extLst>
                <a:ext uri="{FF2B5EF4-FFF2-40B4-BE49-F238E27FC236}">
                  <a16:creationId xmlns:a16="http://schemas.microsoft.com/office/drawing/2014/main" id="{1192BF76-BEFC-4ABB-B08A-2BC2E531D0A6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2632659" y="3918431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E990275B-34F7-4569-A8F6-099F2B5D4C18}"/>
                </a:ext>
              </a:extLst>
            </p:cNvPr>
            <p:cNvCxnSpPr>
              <a:cxnSpLocks/>
              <a:stCxn id="40" idx="7"/>
              <a:endCxn id="63" idx="3"/>
            </p:cNvCxnSpPr>
            <p:nvPr/>
          </p:nvCxnSpPr>
          <p:spPr>
            <a:xfrm flipV="1">
              <a:off x="2792136" y="4248960"/>
              <a:ext cx="1185631" cy="858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20C00E5B-445D-41FD-BF7A-8D89751B0398}"/>
                </a:ext>
              </a:extLst>
            </p:cNvPr>
            <p:cNvSpPr txBox="1"/>
            <p:nvPr/>
          </p:nvSpPr>
          <p:spPr>
            <a:xfrm>
              <a:off x="3222685" y="4423192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32676F22-B41B-4119-B060-FD67596B796D}"/>
                </a:ext>
              </a:extLst>
            </p:cNvPr>
            <p:cNvCxnSpPr>
              <a:cxnSpLocks/>
              <a:stCxn id="54" idx="4"/>
              <a:endCxn id="40" idx="0"/>
            </p:cNvCxnSpPr>
            <p:nvPr/>
          </p:nvCxnSpPr>
          <p:spPr>
            <a:xfrm>
              <a:off x="2690301" y="4255358"/>
              <a:ext cx="0" cy="810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94EABF22-611E-48A2-9143-5630F9F772A2}"/>
                </a:ext>
              </a:extLst>
            </p:cNvPr>
            <p:cNvSpPr txBox="1"/>
            <p:nvPr/>
          </p:nvSpPr>
          <p:spPr>
            <a:xfrm>
              <a:off x="2418150" y="4479372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4345BBF4-C3BF-46B2-875C-24F620630C20}"/>
                </a:ext>
              </a:extLst>
            </p:cNvPr>
            <p:cNvGrpSpPr/>
            <p:nvPr/>
          </p:nvGrpSpPr>
          <p:grpSpPr>
            <a:xfrm>
              <a:off x="3925040" y="5023868"/>
              <a:ext cx="360040" cy="371834"/>
              <a:chOff x="3829441" y="2820172"/>
              <a:chExt cx="360040" cy="371834"/>
            </a:xfrm>
          </p:grpSpPr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F75981EF-AC69-4D07-9AD6-22F3F762826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F7FDC53-B76E-444B-B849-213C26BBB9E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D</a:t>
                </a:r>
              </a:p>
            </p:txBody>
          </p:sp>
        </p:grp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0C53ABE-ADEF-4AFD-B4B3-0EF82F60F6A0}"/>
              </a:ext>
            </a:extLst>
          </p:cNvPr>
          <p:cNvSpPr txBox="1"/>
          <p:nvPr/>
        </p:nvSpPr>
        <p:spPr>
          <a:xfrm>
            <a:off x="4700058" y="4127466"/>
            <a:ext cx="180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DFA </a:t>
            </a:r>
            <a:br>
              <a:rPr lang="pt-BR" dirty="0"/>
            </a:br>
            <a:r>
              <a:rPr lang="pt-BR" dirty="0"/>
              <a:t>Mínimo para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a|b</a:t>
            </a:r>
            <a:r>
              <a:rPr lang="pt-BR" dirty="0">
                <a:latin typeface="Consolas" panose="020B0609020204030204" pitchFamily="49" charset="0"/>
              </a:rPr>
              <a:t>)*a(</a:t>
            </a:r>
            <a:r>
              <a:rPr lang="pt-BR" dirty="0" err="1">
                <a:latin typeface="Consolas" panose="020B0609020204030204" pitchFamily="49" charset="0"/>
              </a:rPr>
              <a:t>a|b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8763039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21AB-847E-48C2-B05B-AA3B659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CE12-D177-4941-A4BD-C23C316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Vimos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como é construído </a:t>
            </a:r>
            <a:r>
              <a:rPr lang="pt-BR" sz="2200" dirty="0"/>
              <a:t>um gerador de analisador léxico</a:t>
            </a:r>
          </a:p>
          <a:p>
            <a:pPr lvl="1"/>
            <a:r>
              <a:rPr lang="pt-BR" sz="1800" dirty="0"/>
              <a:t>A entrada é lida para um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buffer duplo </a:t>
            </a:r>
          </a:p>
          <a:p>
            <a:pPr lvl="1"/>
            <a:r>
              <a:rPr lang="pt-BR" sz="1800" dirty="0"/>
              <a:t>Cada expressão regular é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convertida em um NFA</a:t>
            </a:r>
          </a:p>
          <a:p>
            <a:pPr lvl="1"/>
            <a:r>
              <a:rPr lang="pt-BR" sz="1800" dirty="0"/>
              <a:t>Os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</a:rPr>
              <a:t>NFAs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são combinados </a:t>
            </a:r>
            <a:r>
              <a:rPr lang="pt-BR" sz="1800" dirty="0"/>
              <a:t>com transições-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800" dirty="0"/>
              <a:t>em um único NFA</a:t>
            </a:r>
            <a:endParaRPr lang="pt-BR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sz="1800" dirty="0"/>
              <a:t>O NFA combinado é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convertido em um DFA</a:t>
            </a:r>
          </a:p>
          <a:p>
            <a:pPr lvl="1"/>
            <a:r>
              <a:rPr lang="pt-BR" sz="1800" dirty="0"/>
              <a:t>É encontrado o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DFA mínimo</a:t>
            </a:r>
          </a:p>
          <a:p>
            <a:pPr lvl="1"/>
            <a:r>
              <a:rPr lang="pt-BR" sz="1800" dirty="0"/>
              <a:t>Uma tabela de transições é armazenada</a:t>
            </a:r>
          </a:p>
          <a:p>
            <a:pPr lvl="1"/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DFA mínimo é simulado </a:t>
            </a:r>
            <a:r>
              <a:rPr lang="pt-BR" sz="1800" dirty="0"/>
              <a:t>sobre a entrada</a:t>
            </a:r>
          </a:p>
          <a:p>
            <a:pPr lvl="2"/>
            <a:r>
              <a:rPr lang="pt-BR" sz="1600" dirty="0"/>
              <a:t>Ao atingir um estado morto, recua-se até o último estado final</a:t>
            </a:r>
          </a:p>
          <a:p>
            <a:pPr lvl="2"/>
            <a:r>
              <a:rPr lang="pt-BR" sz="1600" dirty="0"/>
              <a:t>As ações são executadas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95152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FA4B1-5CFE-4C26-B7D4-2EBAF44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7C966-917D-4AFB-A166-9C0A9622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de um analisador léxico</a:t>
            </a:r>
            <a:r>
              <a:rPr lang="pt-BR" dirty="0"/>
              <a:t> gerado pelo Flex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89A73B9-5AD3-4BB5-B588-9203743842E3}"/>
              </a:ext>
            </a:extLst>
          </p:cNvPr>
          <p:cNvSpPr/>
          <p:nvPr/>
        </p:nvSpPr>
        <p:spPr>
          <a:xfrm>
            <a:off x="4726260" y="5151648"/>
            <a:ext cx="1728192" cy="8640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Compilador</a:t>
            </a:r>
            <a:br>
              <a:rPr lang="pt-BR" sz="1400" dirty="0"/>
            </a:br>
            <a:r>
              <a:rPr lang="pt-BR" sz="1400" dirty="0"/>
              <a:t>Flex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A49B1BE-2BC8-4D06-8954-37210F038D01}"/>
              </a:ext>
            </a:extLst>
          </p:cNvPr>
          <p:cNvSpPr/>
          <p:nvPr/>
        </p:nvSpPr>
        <p:spPr>
          <a:xfrm>
            <a:off x="1917948" y="5151648"/>
            <a:ext cx="1728192" cy="864096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Programa</a:t>
            </a:r>
            <a:br>
              <a:rPr lang="pt-BR" sz="1600" dirty="0"/>
            </a:br>
            <a:r>
              <a:rPr lang="pt-BR" sz="1600" dirty="0"/>
              <a:t>Flex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C84D98DC-BCA0-457B-BFE9-C73E7491B9D1}"/>
              </a:ext>
            </a:extLst>
          </p:cNvPr>
          <p:cNvSpPr/>
          <p:nvPr/>
        </p:nvSpPr>
        <p:spPr>
          <a:xfrm>
            <a:off x="7534572" y="4786064"/>
            <a:ext cx="1584176" cy="1418320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Ins="72000" rtlCol="0" anchor="ctr"/>
          <a:lstStyle/>
          <a:p>
            <a:pPr algn="ctr"/>
            <a:r>
              <a:rPr lang="pt-BR" sz="1400" dirty="0"/>
              <a:t>Tabela de Transição</a:t>
            </a:r>
            <a:br>
              <a:rPr lang="pt-BR" sz="1400" dirty="0"/>
            </a:br>
            <a:r>
              <a:rPr lang="pt-BR" sz="1400" dirty="0"/>
              <a:t>-----</a:t>
            </a:r>
            <a:br>
              <a:rPr lang="pt-BR" sz="1400" dirty="0"/>
            </a:br>
            <a:r>
              <a:rPr lang="pt-BR" sz="1400" dirty="0"/>
              <a:t>Ações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1D089F-6814-4F0C-AA4A-D1479B511A27}"/>
              </a:ext>
            </a:extLst>
          </p:cNvPr>
          <p:cNvSpPr/>
          <p:nvPr/>
        </p:nvSpPr>
        <p:spPr>
          <a:xfrm>
            <a:off x="7462564" y="3584544"/>
            <a:ext cx="1728192" cy="8640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Simulador de DFA</a:t>
            </a:r>
          </a:p>
        </p:txBody>
      </p:sp>
      <p:sp>
        <p:nvSpPr>
          <p:cNvPr id="17" name="Seta: de Cima para Baixo 16">
            <a:extLst>
              <a:ext uri="{FF2B5EF4-FFF2-40B4-BE49-F238E27FC236}">
                <a16:creationId xmlns:a16="http://schemas.microsoft.com/office/drawing/2014/main" id="{1640CC17-BCF9-4FD9-9845-C638ADCFFD24}"/>
              </a:ext>
            </a:extLst>
          </p:cNvPr>
          <p:cNvSpPr/>
          <p:nvPr/>
        </p:nvSpPr>
        <p:spPr>
          <a:xfrm>
            <a:off x="8236650" y="4460166"/>
            <a:ext cx="162018" cy="577182"/>
          </a:xfrm>
          <a:prstGeom prst="upDownArrow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4F1F4E9A-63A0-4452-BDE4-E83BF8DA2F19}"/>
              </a:ext>
            </a:extLst>
          </p:cNvPr>
          <p:cNvSpPr/>
          <p:nvPr/>
        </p:nvSpPr>
        <p:spPr>
          <a:xfrm>
            <a:off x="6454452" y="5489048"/>
            <a:ext cx="1080120" cy="228598"/>
          </a:xfrm>
          <a:prstGeom prst="rightArrow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96BDB752-E768-4B87-96E4-DBDC79ACC931}"/>
              </a:ext>
            </a:extLst>
          </p:cNvPr>
          <p:cNvSpPr/>
          <p:nvPr/>
        </p:nvSpPr>
        <p:spPr>
          <a:xfrm>
            <a:off x="3646140" y="5489048"/>
            <a:ext cx="1080120" cy="208947"/>
          </a:xfrm>
          <a:prstGeom prst="rightArrow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5D1BC6D-F436-4302-AB77-47CEB0E9AEC2}"/>
              </a:ext>
            </a:extLst>
          </p:cNvPr>
          <p:cNvSpPr/>
          <p:nvPr/>
        </p:nvSpPr>
        <p:spPr>
          <a:xfrm>
            <a:off x="2349996" y="3853948"/>
            <a:ext cx="4176464" cy="36004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lexema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13E786-3932-408E-B04E-21EB2542E398}"/>
              </a:ext>
            </a:extLst>
          </p:cNvPr>
          <p:cNvSpPr txBox="1"/>
          <p:nvPr/>
        </p:nvSpPr>
        <p:spPr>
          <a:xfrm>
            <a:off x="3562828" y="4273351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buffer de entrada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1716B5C3-DE9D-4EB5-950C-7A54F7F6B66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266442" y="1954491"/>
            <a:ext cx="269404" cy="3528392"/>
          </a:xfrm>
          <a:prstGeom prst="curvedConnector3">
            <a:avLst>
              <a:gd name="adj1" fmla="val -205064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F4E5E6FA-031E-456E-B943-6AEB0DE78E6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31718" y="1486936"/>
            <a:ext cx="269404" cy="4464496"/>
          </a:xfrm>
          <a:prstGeom prst="curvedConnector3">
            <a:avLst>
              <a:gd name="adj1" fmla="val -318202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B55D116-8DD2-4575-B76B-935A2D1FF968}"/>
              </a:ext>
            </a:extLst>
          </p:cNvPr>
          <p:cNvSpPr txBox="1"/>
          <p:nvPr/>
        </p:nvSpPr>
        <p:spPr>
          <a:xfrm>
            <a:off x="3253198" y="346871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7A1C1A4-7DFD-48D3-BC07-545FCC02AABC}"/>
              </a:ext>
            </a:extLst>
          </p:cNvPr>
          <p:cNvSpPr txBox="1"/>
          <p:nvPr/>
        </p:nvSpPr>
        <p:spPr>
          <a:xfrm>
            <a:off x="4882259" y="346740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550106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6933B-6784-4AE7-9862-1EB79627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Buffer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6F418-06FB-4884-8729-E3E5C74D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frequência é necessário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examinar um ou mais caracteres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à frente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para ter certeza sobre o </a:t>
            </a:r>
            <a:r>
              <a:rPr lang="pt-BR" b="1" dirty="0"/>
              <a:t>token</a:t>
            </a:r>
            <a:r>
              <a:rPr lang="pt-BR" dirty="0"/>
              <a:t> reconhecido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para reconhecer </a:t>
            </a:r>
            <a:r>
              <a:rPr lang="pt-BR" dirty="0">
                <a:latin typeface="Consolas" panose="020B0609020204030204" pitchFamily="49" charset="0"/>
              </a:rPr>
              <a:t>'&gt;'</a:t>
            </a:r>
            <a:r>
              <a:rPr lang="pt-BR" dirty="0"/>
              <a:t> é preciso ver se o próximo caractere não é </a:t>
            </a:r>
            <a:r>
              <a:rPr lang="pt-BR" dirty="0">
                <a:latin typeface="Consolas" panose="020B0609020204030204" pitchFamily="49" charset="0"/>
              </a:rPr>
              <a:t>'='</a:t>
            </a:r>
          </a:p>
          <a:p>
            <a:r>
              <a:rPr lang="pt-BR" dirty="0"/>
              <a:t>Essa tarefa pode ser realizada 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uso de buffers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Acelera</a:t>
            </a:r>
            <a:r>
              <a:rPr lang="pt-BR" dirty="0"/>
              <a:t> a leitura do código</a:t>
            </a:r>
          </a:p>
          <a:p>
            <a:pPr lvl="1"/>
            <a:r>
              <a:rPr lang="pt-BR" dirty="0"/>
              <a:t>Permite usar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lookaheads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grandes </a:t>
            </a:r>
            <a:r>
              <a:rPr lang="pt-BR" dirty="0"/>
              <a:t>com segurança</a:t>
            </a:r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técnica eficiente</a:t>
            </a:r>
            <a:r>
              <a:rPr lang="pt-BR" dirty="0"/>
              <a:t> utiliza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dois buffers </a:t>
            </a:r>
          </a:p>
          <a:p>
            <a:pPr lvl="1"/>
            <a:r>
              <a:rPr lang="pt-BR" dirty="0"/>
              <a:t>São carregados alternadamente</a:t>
            </a:r>
          </a:p>
        </p:txBody>
      </p:sp>
    </p:spTree>
    <p:extLst>
      <p:ext uri="{BB962C8B-B14F-4D97-AF65-F5344CB8AC3E}">
        <p14:creationId xmlns:p14="http://schemas.microsoft.com/office/powerpoint/2010/main" val="36255647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15BD8-B294-4143-95A8-77E80C36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Buffer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D134A-0187-4C32-8EDB-B91FD28B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buffers</a:t>
            </a:r>
            <a:r>
              <a:rPr lang="pt-BR" dirty="0"/>
              <a:t> possuem o mesmo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tamanho N</a:t>
            </a:r>
          </a:p>
          <a:p>
            <a:pPr lvl="1"/>
            <a:r>
              <a:rPr lang="pt-BR" dirty="0"/>
              <a:t>O valor de N corresponde ao tamanho de uma leitura no disco</a:t>
            </a:r>
          </a:p>
          <a:p>
            <a:pPr lvl="2"/>
            <a:r>
              <a:rPr lang="pt-BR" dirty="0"/>
              <a:t>Comumente, o tamanho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bloco do disco </a:t>
            </a:r>
            <a:r>
              <a:rPr lang="pt-BR" dirty="0"/>
              <a:t>é 512 bytes</a:t>
            </a:r>
          </a:p>
          <a:p>
            <a:pPr lvl="2"/>
            <a:r>
              <a:rPr lang="pt-BR" dirty="0"/>
              <a:t>Ler vários blocos de uma vez diminui a quantidade de interrupções da CPU</a:t>
            </a:r>
          </a:p>
          <a:p>
            <a:pPr lvl="2"/>
            <a:r>
              <a:rPr lang="pt-BR" dirty="0"/>
              <a:t>A maioria dos sistemas fazem leituras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4096 bytes</a:t>
            </a: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B4F1D9E-A7B1-436C-B372-FE4B6E31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72459"/>
              </p:ext>
            </p:extLst>
          </p:nvPr>
        </p:nvGraphicFramePr>
        <p:xfrm>
          <a:off x="2204904" y="5094476"/>
          <a:ext cx="7200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41240561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6113417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6690492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7527339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470100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8844488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4433417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640003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96711123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622229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4399065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4032716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51468013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4087493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46083840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24794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5097519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9200221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696098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64999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1" dirty="0">
                        <a:solidFill>
                          <a:srgbClr val="FF757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241930"/>
                  </a:ext>
                </a:extLst>
              </a:tr>
            </a:tbl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663AA18-A5DE-4527-AB93-173F3E08B75C}"/>
              </a:ext>
            </a:extLst>
          </p:cNvPr>
          <p:cNvCxnSpPr/>
          <p:nvPr/>
        </p:nvCxnSpPr>
        <p:spPr>
          <a:xfrm>
            <a:off x="5805304" y="4806444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84A52A8-490D-4226-9B5D-66297BC328D1}"/>
              </a:ext>
            </a:extLst>
          </p:cNvPr>
          <p:cNvCxnSpPr/>
          <p:nvPr/>
        </p:nvCxnSpPr>
        <p:spPr>
          <a:xfrm>
            <a:off x="2204904" y="4878452"/>
            <a:ext cx="3600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5AB196B-972A-4020-8780-738BE2233DB6}"/>
              </a:ext>
            </a:extLst>
          </p:cNvPr>
          <p:cNvCxnSpPr/>
          <p:nvPr/>
        </p:nvCxnSpPr>
        <p:spPr>
          <a:xfrm>
            <a:off x="5805304" y="4878452"/>
            <a:ext cx="3600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96EA579-58CE-4A68-BA78-3F5E680F8469}"/>
              </a:ext>
            </a:extLst>
          </p:cNvPr>
          <p:cNvCxnSpPr/>
          <p:nvPr/>
        </p:nvCxnSpPr>
        <p:spPr>
          <a:xfrm>
            <a:off x="2200720" y="4806444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F25999-70EC-493D-AC06-3EB47275AEB0}"/>
              </a:ext>
            </a:extLst>
          </p:cNvPr>
          <p:cNvCxnSpPr/>
          <p:nvPr/>
        </p:nvCxnSpPr>
        <p:spPr>
          <a:xfrm>
            <a:off x="9409796" y="4806444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50FC571C-48A3-4478-8F65-88965B14417A}"/>
              </a:ext>
            </a:extLst>
          </p:cNvPr>
          <p:cNvSpPr/>
          <p:nvPr/>
        </p:nvSpPr>
        <p:spPr>
          <a:xfrm>
            <a:off x="3016232" y="4509120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4096 caracteres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EC03A2-9608-4188-A5BB-6BAF66A715E0}"/>
              </a:ext>
            </a:extLst>
          </p:cNvPr>
          <p:cNvSpPr/>
          <p:nvPr/>
        </p:nvSpPr>
        <p:spPr>
          <a:xfrm>
            <a:off x="6614466" y="4489513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4096 caracteres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32B5FFFA-BBFD-476F-868B-9C9A542A3C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2240" y="3707618"/>
            <a:ext cx="12700" cy="3606527"/>
          </a:xfrm>
          <a:prstGeom prst="curvedConnector3">
            <a:avLst>
              <a:gd name="adj1" fmla="val 5544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C78CA2C-8EF6-4D6B-AA08-E39182B70572}"/>
              </a:ext>
            </a:extLst>
          </p:cNvPr>
          <p:cNvSpPr txBox="1"/>
          <p:nvPr/>
        </p:nvSpPr>
        <p:spPr>
          <a:xfrm>
            <a:off x="4986810" y="5621206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Carregados</a:t>
            </a:r>
            <a:br>
              <a:rPr lang="pt-BR" sz="1400" dirty="0"/>
            </a:br>
            <a:r>
              <a:rPr lang="pt-BR" sz="1400" dirty="0"/>
              <a:t>Alternadamente</a:t>
            </a:r>
          </a:p>
        </p:txBody>
      </p:sp>
    </p:spTree>
    <p:extLst>
      <p:ext uri="{BB962C8B-B14F-4D97-AF65-F5344CB8AC3E}">
        <p14:creationId xmlns:p14="http://schemas.microsoft.com/office/powerpoint/2010/main" val="360624443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15BD8-B294-4143-95A8-77E80C36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Buffer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D134A-0187-4C32-8EDB-B91FD28B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buffers utilizam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dois ponteiros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ponteiro início marca o início de um lexema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ponteiro fim lê adiante </a:t>
            </a:r>
            <a:r>
              <a:rPr lang="pt-BR" dirty="0"/>
              <a:t>até que haja um casamento com um padrão</a:t>
            </a:r>
          </a:p>
          <a:p>
            <a:pPr lvl="2"/>
            <a:r>
              <a:rPr lang="pt-BR" dirty="0"/>
              <a:t>Ao encontrar um casamento, fim retorna para o último caractere do lexema</a:t>
            </a:r>
          </a:p>
          <a:p>
            <a:pPr lvl="2"/>
            <a:r>
              <a:rPr lang="pt-BR" dirty="0"/>
              <a:t>Após construção do </a:t>
            </a:r>
            <a:r>
              <a:rPr lang="pt-BR" dirty="0" err="1"/>
              <a:t>token</a:t>
            </a:r>
            <a:r>
              <a:rPr lang="pt-BR" dirty="0"/>
              <a:t>, início avança para o caractere seguinte ao lexema</a:t>
            </a:r>
          </a:p>
          <a:p>
            <a:pPr lvl="2"/>
            <a:endParaRPr lang="pt-BR" dirty="0"/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B4F1D9E-A7B1-436C-B372-FE4B6E31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09536"/>
              </p:ext>
            </p:extLst>
          </p:nvPr>
        </p:nvGraphicFramePr>
        <p:xfrm>
          <a:off x="2204904" y="4581128"/>
          <a:ext cx="7200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41240561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6113417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6690492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7527339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470100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8844488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4433417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640003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96711123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622229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4399065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4032716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51468013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4087493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46083840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24794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5097519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9200221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696098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64999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EOF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241930"/>
                  </a:ext>
                </a:extLst>
              </a:tr>
            </a:tbl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663AA18-A5DE-4527-AB93-173F3E08B75C}"/>
              </a:ext>
            </a:extLst>
          </p:cNvPr>
          <p:cNvCxnSpPr/>
          <p:nvPr/>
        </p:nvCxnSpPr>
        <p:spPr>
          <a:xfrm>
            <a:off x="5805304" y="4365104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58797C2-92BA-43B2-91DB-7830995685E5}"/>
              </a:ext>
            </a:extLst>
          </p:cNvPr>
          <p:cNvCxnSpPr/>
          <p:nvPr/>
        </p:nvCxnSpPr>
        <p:spPr>
          <a:xfrm flipV="1">
            <a:off x="2367208" y="4951968"/>
            <a:ext cx="0" cy="349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7E10D2-B5DD-443A-9AF5-2C041F690914}"/>
              </a:ext>
            </a:extLst>
          </p:cNvPr>
          <p:cNvSpPr txBox="1"/>
          <p:nvPr/>
        </p:nvSpPr>
        <p:spPr>
          <a:xfrm>
            <a:off x="1989956" y="530120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início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17DE75-6416-4DA6-9FDA-3A2978423BE2}"/>
              </a:ext>
            </a:extLst>
          </p:cNvPr>
          <p:cNvSpPr txBox="1"/>
          <p:nvPr/>
        </p:nvSpPr>
        <p:spPr>
          <a:xfrm>
            <a:off x="3907561" y="53037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5BA941F-F4C6-4F38-952C-2D2BEC165536}"/>
              </a:ext>
            </a:extLst>
          </p:cNvPr>
          <p:cNvCxnSpPr/>
          <p:nvPr/>
        </p:nvCxnSpPr>
        <p:spPr>
          <a:xfrm flipV="1">
            <a:off x="4167408" y="4951968"/>
            <a:ext cx="0" cy="349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C32C1E4-0A99-41DF-A6CD-9ABA85A893A1}"/>
              </a:ext>
            </a:extLst>
          </p:cNvPr>
          <p:cNvCxnSpPr>
            <a:cxnSpLocks/>
          </p:cNvCxnSpPr>
          <p:nvPr/>
        </p:nvCxnSpPr>
        <p:spPr>
          <a:xfrm>
            <a:off x="7786028" y="486916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183206-392A-4A4E-BB5D-74D81A534B89}"/>
              </a:ext>
            </a:extLst>
          </p:cNvPr>
          <p:cNvSpPr txBox="1"/>
          <p:nvPr/>
        </p:nvSpPr>
        <p:spPr>
          <a:xfrm>
            <a:off x="7642597" y="5301208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 de fim de arquivo</a:t>
            </a:r>
          </a:p>
        </p:txBody>
      </p:sp>
    </p:spTree>
    <p:extLst>
      <p:ext uri="{BB962C8B-B14F-4D97-AF65-F5344CB8AC3E}">
        <p14:creationId xmlns:p14="http://schemas.microsoft.com/office/powerpoint/2010/main" val="4525145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15BD8-B294-4143-95A8-77E80C36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Buffer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D134A-0187-4C32-8EDB-B91FD28B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Avançar</a:t>
            </a:r>
            <a:r>
              <a:rPr lang="pt-BR" dirty="0"/>
              <a:t> o apontador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fim requer</a:t>
            </a:r>
          </a:p>
          <a:p>
            <a:pPr lvl="1"/>
            <a:r>
              <a:rPr lang="pt-BR" dirty="0"/>
              <a:t>Testar se o fim do buffer foi atingido e em caso positivo</a:t>
            </a:r>
          </a:p>
          <a:p>
            <a:pPr lvl="2"/>
            <a:r>
              <a:rPr lang="pt-BR" dirty="0"/>
              <a:t>Carregar o outro buffer</a:t>
            </a:r>
          </a:p>
          <a:p>
            <a:pPr lvl="2"/>
            <a:r>
              <a:rPr lang="pt-BR" dirty="0"/>
              <a:t>Mover o ponteiro fim para o início do buffer recém carregado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Espaço em buffer </a:t>
            </a:r>
            <a:r>
              <a:rPr lang="pt-BR" dirty="0"/>
              <a:t>pode 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esgotar</a:t>
            </a:r>
          </a:p>
          <a:p>
            <a:pPr lvl="1"/>
            <a:r>
              <a:rPr lang="pt-BR" dirty="0"/>
              <a:t>Tamanho do lexema + avanço adiante for maior que N</a:t>
            </a:r>
          </a:p>
          <a:p>
            <a:pPr lvl="2"/>
            <a:endParaRPr lang="pt-BR" dirty="0"/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B4F1D9E-A7B1-436C-B372-FE4B6E31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27119"/>
              </p:ext>
            </p:extLst>
          </p:nvPr>
        </p:nvGraphicFramePr>
        <p:xfrm>
          <a:off x="2204904" y="4941168"/>
          <a:ext cx="7200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41240561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6113417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6690492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7527339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470100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8844488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4433417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640003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96711123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622229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4399065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4032716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51468013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4087493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46083840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24794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5097519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9200221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696098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64999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EOF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241930"/>
                  </a:ext>
                </a:extLst>
              </a:tr>
            </a:tbl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663AA18-A5DE-4527-AB93-173F3E08B75C}"/>
              </a:ext>
            </a:extLst>
          </p:cNvPr>
          <p:cNvCxnSpPr/>
          <p:nvPr/>
        </p:nvCxnSpPr>
        <p:spPr>
          <a:xfrm>
            <a:off x="5805304" y="4725144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58797C2-92BA-43B2-91DB-7830995685E5}"/>
              </a:ext>
            </a:extLst>
          </p:cNvPr>
          <p:cNvCxnSpPr/>
          <p:nvPr/>
        </p:nvCxnSpPr>
        <p:spPr>
          <a:xfrm flipV="1">
            <a:off x="2367208" y="5312008"/>
            <a:ext cx="0" cy="349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7E10D2-B5DD-443A-9AF5-2C041F690914}"/>
              </a:ext>
            </a:extLst>
          </p:cNvPr>
          <p:cNvSpPr txBox="1"/>
          <p:nvPr/>
        </p:nvSpPr>
        <p:spPr>
          <a:xfrm>
            <a:off x="1989956" y="566124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início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17DE75-6416-4DA6-9FDA-3A2978423BE2}"/>
              </a:ext>
            </a:extLst>
          </p:cNvPr>
          <p:cNvSpPr txBox="1"/>
          <p:nvPr/>
        </p:nvSpPr>
        <p:spPr>
          <a:xfrm>
            <a:off x="3907561" y="566375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5BA941F-F4C6-4F38-952C-2D2BEC165536}"/>
              </a:ext>
            </a:extLst>
          </p:cNvPr>
          <p:cNvCxnSpPr/>
          <p:nvPr/>
        </p:nvCxnSpPr>
        <p:spPr>
          <a:xfrm flipV="1">
            <a:off x="4167408" y="5312008"/>
            <a:ext cx="0" cy="349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C32C1E4-0A99-41DF-A6CD-9ABA85A893A1}"/>
              </a:ext>
            </a:extLst>
          </p:cNvPr>
          <p:cNvCxnSpPr>
            <a:cxnSpLocks/>
          </p:cNvCxnSpPr>
          <p:nvPr/>
        </p:nvCxnSpPr>
        <p:spPr>
          <a:xfrm>
            <a:off x="7786028" y="522920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183206-392A-4A4E-BB5D-74D81A534B89}"/>
              </a:ext>
            </a:extLst>
          </p:cNvPr>
          <p:cNvSpPr txBox="1"/>
          <p:nvPr/>
        </p:nvSpPr>
        <p:spPr>
          <a:xfrm>
            <a:off x="7642597" y="5661248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 de fim de arquivo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B68A340-F6EC-4045-86C4-CFCEAF45A8F3}"/>
              </a:ext>
            </a:extLst>
          </p:cNvPr>
          <p:cNvGrpSpPr/>
          <p:nvPr/>
        </p:nvGrpSpPr>
        <p:grpSpPr>
          <a:xfrm>
            <a:off x="11594275" y="6381328"/>
            <a:ext cx="617266" cy="504056"/>
            <a:chOff x="11582400" y="6381328"/>
            <a:chExt cx="617266" cy="504056"/>
          </a:xfrm>
        </p:grpSpPr>
        <p:sp>
          <p:nvSpPr>
            <p:cNvPr id="14" name="Triângulo isósceles 6">
              <a:extLst>
                <a:ext uri="{FF2B5EF4-FFF2-40B4-BE49-F238E27FC236}">
                  <a16:creationId xmlns:a16="http://schemas.microsoft.com/office/drawing/2014/main" id="{B45680E1-21D4-4EE0-9D36-610FEA17E2C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D0AB630-56D4-4EB9-A6B2-A9079CCE08D3}"/>
                </a:ext>
              </a:extLst>
            </p:cNvPr>
            <p:cNvSpPr/>
            <p:nvPr/>
          </p:nvSpPr>
          <p:spPr>
            <a:xfrm>
              <a:off x="11808382" y="6577607"/>
              <a:ext cx="391284" cy="307777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89966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92BE8-2B1D-4337-813D-7081D4BA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Autômato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DBFD0-C897-46EC-A5A5-73410415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construir o autômato:</a:t>
            </a:r>
          </a:p>
          <a:p>
            <a:pPr lvl="1"/>
            <a:r>
              <a:rPr lang="pt-BR" dirty="0"/>
              <a:t>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padrão 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de expressão regular </a:t>
            </a:r>
            <a:r>
              <a:rPr lang="pt-BR" dirty="0"/>
              <a:t>é convertido para um NFA</a:t>
            </a:r>
          </a:p>
          <a:p>
            <a:pPr lvl="1"/>
            <a:r>
              <a:rPr lang="pt-BR" dirty="0"/>
              <a:t>Os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NFAs</a:t>
            </a:r>
            <a:r>
              <a:rPr lang="pt-BR" dirty="0"/>
              <a:t> individuais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são combinados</a:t>
            </a:r>
          </a:p>
          <a:p>
            <a:pPr lvl="2"/>
            <a:r>
              <a:rPr lang="pt-BR" dirty="0"/>
              <a:t>Usando um novo estado inicial</a:t>
            </a:r>
          </a:p>
          <a:p>
            <a:pPr lvl="2"/>
            <a:r>
              <a:rPr lang="pt-BR" dirty="0"/>
              <a:t>Transições-</a:t>
            </a:r>
            <a:r>
              <a:rPr lang="el-GR" dirty="0"/>
              <a:t>ϵ</a:t>
            </a:r>
            <a:r>
              <a:rPr lang="pt-BR" dirty="0"/>
              <a:t> para cada NFA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914DA4E-F18B-4C1E-B9A1-9EE7B00C1049}"/>
              </a:ext>
            </a:extLst>
          </p:cNvPr>
          <p:cNvGrpSpPr/>
          <p:nvPr/>
        </p:nvGrpSpPr>
        <p:grpSpPr>
          <a:xfrm>
            <a:off x="6526460" y="3429000"/>
            <a:ext cx="3258993" cy="2755985"/>
            <a:chOff x="6046098" y="3517471"/>
            <a:chExt cx="3258993" cy="2755985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42A611F-0CB9-4764-8406-80B416CA6F90}"/>
                </a:ext>
              </a:extLst>
            </p:cNvPr>
            <p:cNvSpPr txBox="1"/>
            <p:nvPr/>
          </p:nvSpPr>
          <p:spPr>
            <a:xfrm>
              <a:off x="8185998" y="509186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535168F-C0C7-4C38-9A28-9A006D095B97}"/>
                </a:ext>
              </a:extLst>
            </p:cNvPr>
            <p:cNvSpPr/>
            <p:nvPr/>
          </p:nvSpPr>
          <p:spPr>
            <a:xfrm>
              <a:off x="6046098" y="4771140"/>
              <a:ext cx="336346" cy="330507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i="1" dirty="0">
                  <a:latin typeface="Consolas" panose="020B0609020204030204" pitchFamily="49" charset="0"/>
                </a:rPr>
                <a:t>i</a:t>
              </a:r>
              <a:endParaRPr lang="pt-BR" sz="1100" i="1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63365169-B1CA-4933-A086-F0C7471A5CE5}"/>
                </a:ext>
              </a:extLst>
            </p:cNvPr>
            <p:cNvCxnSpPr>
              <a:cxnSpLocks/>
              <a:stCxn id="9" idx="7"/>
              <a:endCxn id="12" idx="2"/>
            </p:cNvCxnSpPr>
            <p:nvPr/>
          </p:nvCxnSpPr>
          <p:spPr>
            <a:xfrm flipV="1">
              <a:off x="6333187" y="3815963"/>
              <a:ext cx="1273393" cy="1003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CF4A602-388D-470C-A850-8014BDFB1763}"/>
                </a:ext>
              </a:extLst>
            </p:cNvPr>
            <p:cNvGrpSpPr/>
            <p:nvPr/>
          </p:nvGrpSpPr>
          <p:grpSpPr>
            <a:xfrm>
              <a:off x="7462564" y="3517471"/>
              <a:ext cx="1823894" cy="596984"/>
              <a:chOff x="7462564" y="3517471"/>
              <a:chExt cx="1823894" cy="596984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86F1C362-D477-4E0E-BE22-CE25BF8F867C}"/>
                  </a:ext>
                </a:extLst>
              </p:cNvPr>
              <p:cNvSpPr/>
              <p:nvPr/>
            </p:nvSpPr>
            <p:spPr>
              <a:xfrm>
                <a:off x="7462564" y="3517471"/>
                <a:ext cx="1823894" cy="5969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N(p</a:t>
                </a:r>
                <a:r>
                  <a:rPr lang="pt-BR" sz="1400" baseline="-25000" dirty="0">
                    <a:latin typeface="Consolas" panose="020B0609020204030204" pitchFamily="49" charset="0"/>
                  </a:rPr>
                  <a:t>1</a:t>
                </a:r>
                <a:r>
                  <a:rPr lang="pt-BR" sz="14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73CD766B-D0C7-4573-B1E9-DAD09B948334}"/>
                  </a:ext>
                </a:extLst>
              </p:cNvPr>
              <p:cNvSpPr/>
              <p:nvPr/>
            </p:nvSpPr>
            <p:spPr>
              <a:xfrm>
                <a:off x="7606580" y="3671957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6ED86A9-CC6A-46BF-941B-6A40F3B42C9B}"/>
                  </a:ext>
                </a:extLst>
              </p:cNvPr>
              <p:cNvSpPr/>
              <p:nvPr/>
            </p:nvSpPr>
            <p:spPr>
              <a:xfrm>
                <a:off x="8830716" y="3671957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F7F3A2BB-8592-4BF4-9772-D910571BD57A}"/>
                  </a:ext>
                </a:extLst>
              </p:cNvPr>
              <p:cNvSpPr/>
              <p:nvPr/>
            </p:nvSpPr>
            <p:spPr>
              <a:xfrm>
                <a:off x="8872139" y="3713377"/>
                <a:ext cx="205186" cy="20517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72D23C96-1870-4DCB-BF18-DF7ABC3AADA9}"/>
                </a:ext>
              </a:extLst>
            </p:cNvPr>
            <p:cNvGrpSpPr/>
            <p:nvPr/>
          </p:nvGrpSpPr>
          <p:grpSpPr>
            <a:xfrm>
              <a:off x="7463605" y="4304670"/>
              <a:ext cx="1823894" cy="596984"/>
              <a:chOff x="7462564" y="3517471"/>
              <a:chExt cx="1823894" cy="59698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D5C2EDCC-40DE-4BD5-9E4E-8537FD7F8C8A}"/>
                  </a:ext>
                </a:extLst>
              </p:cNvPr>
              <p:cNvSpPr/>
              <p:nvPr/>
            </p:nvSpPr>
            <p:spPr>
              <a:xfrm>
                <a:off x="7462564" y="3517471"/>
                <a:ext cx="1823894" cy="5969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N(p</a:t>
                </a:r>
                <a:r>
                  <a:rPr lang="pt-BR" sz="1400" baseline="-25000" dirty="0">
                    <a:latin typeface="Consolas" panose="020B0609020204030204" pitchFamily="49" charset="0"/>
                  </a:rPr>
                  <a:t>2</a:t>
                </a:r>
                <a:r>
                  <a:rPr lang="pt-BR" sz="14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540536AC-8DD7-4BAC-8DFF-CBBAFB193D34}"/>
                  </a:ext>
                </a:extLst>
              </p:cNvPr>
              <p:cNvSpPr/>
              <p:nvPr/>
            </p:nvSpPr>
            <p:spPr>
              <a:xfrm>
                <a:off x="7606580" y="3671957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0E5B424-5579-42FC-A8A3-AEC757A3B78E}"/>
                  </a:ext>
                </a:extLst>
              </p:cNvPr>
              <p:cNvSpPr/>
              <p:nvPr/>
            </p:nvSpPr>
            <p:spPr>
              <a:xfrm>
                <a:off x="8830716" y="3671957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DF24E476-AA76-4569-A672-E65E61D2C598}"/>
                  </a:ext>
                </a:extLst>
              </p:cNvPr>
              <p:cNvSpPr/>
              <p:nvPr/>
            </p:nvSpPr>
            <p:spPr>
              <a:xfrm>
                <a:off x="8872139" y="3713377"/>
                <a:ext cx="205186" cy="20517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17CC6ED2-3244-4E03-A207-4163B88E1757}"/>
                </a:ext>
              </a:extLst>
            </p:cNvPr>
            <p:cNvGrpSpPr/>
            <p:nvPr/>
          </p:nvGrpSpPr>
          <p:grpSpPr>
            <a:xfrm>
              <a:off x="7481197" y="5676472"/>
              <a:ext cx="1823894" cy="596984"/>
              <a:chOff x="7462564" y="3517471"/>
              <a:chExt cx="1823894" cy="596984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FA0C14E6-471D-4A2C-AF72-47E2F33C771F}"/>
                  </a:ext>
                </a:extLst>
              </p:cNvPr>
              <p:cNvSpPr/>
              <p:nvPr/>
            </p:nvSpPr>
            <p:spPr>
              <a:xfrm>
                <a:off x="7462564" y="3517471"/>
                <a:ext cx="1823894" cy="5969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N(</a:t>
                </a:r>
                <a:r>
                  <a:rPr lang="pt-BR" sz="1400" dirty="0" err="1">
                    <a:latin typeface="Consolas" panose="020B0609020204030204" pitchFamily="49" charset="0"/>
                  </a:rPr>
                  <a:t>p</a:t>
                </a:r>
                <a:r>
                  <a:rPr lang="pt-BR" sz="1400" baseline="-25000" dirty="0" err="1">
                    <a:latin typeface="Consolas" panose="020B0609020204030204" pitchFamily="49" charset="0"/>
                  </a:rPr>
                  <a:t>n</a:t>
                </a:r>
                <a:r>
                  <a:rPr lang="pt-BR" sz="14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3B0538D5-35FD-4F2B-8123-E517D18653FD}"/>
                  </a:ext>
                </a:extLst>
              </p:cNvPr>
              <p:cNvSpPr/>
              <p:nvPr/>
            </p:nvSpPr>
            <p:spPr>
              <a:xfrm>
                <a:off x="7606580" y="3671957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EC78CACF-205B-46B5-B573-FC1D8C327393}"/>
                  </a:ext>
                </a:extLst>
              </p:cNvPr>
              <p:cNvSpPr/>
              <p:nvPr/>
            </p:nvSpPr>
            <p:spPr>
              <a:xfrm>
                <a:off x="8830716" y="3671957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5A28438D-E695-4FF8-860F-9BA6ED305822}"/>
                  </a:ext>
                </a:extLst>
              </p:cNvPr>
              <p:cNvSpPr/>
              <p:nvPr/>
            </p:nvSpPr>
            <p:spPr>
              <a:xfrm>
                <a:off x="8872139" y="3713377"/>
                <a:ext cx="205186" cy="20517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</p:grp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8CA6F91D-475C-4A8D-B950-1A5C1706A47E}"/>
                </a:ext>
              </a:extLst>
            </p:cNvPr>
            <p:cNvCxnSpPr>
              <a:cxnSpLocks/>
              <a:stCxn id="9" idx="6"/>
              <a:endCxn id="19" idx="2"/>
            </p:cNvCxnSpPr>
            <p:nvPr/>
          </p:nvCxnSpPr>
          <p:spPr>
            <a:xfrm flipV="1">
              <a:off x="6382444" y="4603162"/>
              <a:ext cx="1225177" cy="333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55183487-4F48-4D77-82DF-1148E40650DE}"/>
                </a:ext>
              </a:extLst>
            </p:cNvPr>
            <p:cNvCxnSpPr>
              <a:cxnSpLocks/>
              <a:stCxn id="9" idx="5"/>
              <a:endCxn id="24" idx="2"/>
            </p:cNvCxnSpPr>
            <p:nvPr/>
          </p:nvCxnSpPr>
          <p:spPr>
            <a:xfrm>
              <a:off x="6333187" y="5053245"/>
              <a:ext cx="1292026" cy="9217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3C42E3F3-F0E3-44C7-B318-929869225130}"/>
                </a:ext>
              </a:extLst>
            </p:cNvPr>
            <p:cNvSpPr/>
            <p:nvPr/>
          </p:nvSpPr>
          <p:spPr>
            <a:xfrm>
              <a:off x="6727520" y="3979989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31E1F5B-AE9C-43C4-86DD-0D2B3328F36B}"/>
                </a:ext>
              </a:extLst>
            </p:cNvPr>
            <p:cNvSpPr/>
            <p:nvPr/>
          </p:nvSpPr>
          <p:spPr>
            <a:xfrm>
              <a:off x="6839578" y="4761810"/>
              <a:ext cx="279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0B2F7FCC-2A3B-4FA0-8520-7091A53AC4F4}"/>
                </a:ext>
              </a:extLst>
            </p:cNvPr>
            <p:cNvSpPr/>
            <p:nvPr/>
          </p:nvSpPr>
          <p:spPr>
            <a:xfrm>
              <a:off x="6715788" y="5425101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6E2A431-B778-4992-9300-7231D6E634CE}"/>
              </a:ext>
            </a:extLst>
          </p:cNvPr>
          <p:cNvSpPr txBox="1"/>
          <p:nvPr/>
        </p:nvSpPr>
        <p:spPr>
          <a:xfrm>
            <a:off x="2894591" y="4647929"/>
            <a:ext cx="2744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Autômato que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casa com qualquer um dos padrões </a:t>
            </a:r>
            <a:r>
              <a:rPr lang="pt-BR" sz="1600" dirty="0"/>
              <a:t>no programa Flex</a:t>
            </a:r>
          </a:p>
        </p:txBody>
      </p:sp>
    </p:spTree>
    <p:extLst>
      <p:ext uri="{BB962C8B-B14F-4D97-AF65-F5344CB8AC3E}">
        <p14:creationId xmlns:p14="http://schemas.microsoft.com/office/powerpoint/2010/main" val="3317121270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10160</TotalTime>
  <Words>3450</Words>
  <Application>Microsoft Office PowerPoint</Application>
  <PresentationFormat>Personalizar</PresentationFormat>
  <Paragraphs>1002</Paragraphs>
  <Slides>33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Cambria Math</vt:lpstr>
      <vt:lpstr>Century Gothic</vt:lpstr>
      <vt:lpstr>Consolas</vt:lpstr>
      <vt:lpstr>Ondas do mar 16:9</vt:lpstr>
      <vt:lpstr>Geração de Analisadores Léxicos</vt:lpstr>
      <vt:lpstr>Introdução</vt:lpstr>
      <vt:lpstr>Introdução</vt:lpstr>
      <vt:lpstr>Introdução</vt:lpstr>
      <vt:lpstr>Buffer de Entrada</vt:lpstr>
      <vt:lpstr>Buffer de Entrada</vt:lpstr>
      <vt:lpstr>Buffer de Entrada</vt:lpstr>
      <vt:lpstr>Buffer de Entrada</vt:lpstr>
      <vt:lpstr>Construção do Autômato</vt:lpstr>
      <vt:lpstr>Construção do Autômato</vt:lpstr>
      <vt:lpstr>Construção do Autômato</vt:lpstr>
      <vt:lpstr>Construção do Autômato</vt:lpstr>
      <vt:lpstr>Construção do Autômato</vt:lpstr>
      <vt:lpstr>Construção do Autômato</vt:lpstr>
      <vt:lpstr>Simulação do DFA</vt:lpstr>
      <vt:lpstr>Minimização do DFA</vt:lpstr>
      <vt:lpstr>Minimização do DFA</vt:lpstr>
      <vt:lpstr>Minimização do DFA</vt:lpstr>
      <vt:lpstr>Minimização do DFA</vt:lpstr>
      <vt:lpstr>Minimização do DFA</vt:lpstr>
      <vt:lpstr>Minimização do DFA</vt:lpstr>
      <vt:lpstr>Minimização do DFA</vt:lpstr>
      <vt:lpstr>Minimização em Analisadores</vt:lpstr>
      <vt:lpstr>Minimização em Analisadores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2021-04-27T05:31:52Z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