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65" r:id="rId5"/>
    <p:sldId id="266" r:id="rId6"/>
    <p:sldId id="321" r:id="rId7"/>
    <p:sldId id="269" r:id="rId8"/>
    <p:sldId id="296" r:id="rId9"/>
    <p:sldId id="271" r:id="rId10"/>
    <p:sldId id="323" r:id="rId11"/>
    <p:sldId id="324" r:id="rId12"/>
    <p:sldId id="325" r:id="rId13"/>
    <p:sldId id="322" r:id="rId14"/>
    <p:sldId id="326" r:id="rId15"/>
    <p:sldId id="327" r:id="rId16"/>
    <p:sldId id="275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20" r:id="rId30"/>
  </p:sldIdLst>
  <p:sldSz cx="12188825" cy="6858000"/>
  <p:notesSz cx="6858000" cy="9144000"/>
  <p:custDataLst>
    <p:tags r:id="rId33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F4343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A53C3-7113-48EE-9261-1E12B5E0254C}" v="252" dt="2021-04-29T06:25:31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1657" autoAdjust="0"/>
  </p:normalViewPr>
  <p:slideViewPr>
    <p:cSldViewPr showGuides="1">
      <p:cViewPr>
        <p:scale>
          <a:sx n="140" d="100"/>
          <a:sy n="140" d="100"/>
        </p:scale>
        <p:origin x="724" y="4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gs" Target="tags/tag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ED5A53C3-7113-48EE-9261-1E12B5E0254C}"/>
    <pc:docChg chg="undo custSel addSld delSld modSld">
      <pc:chgData name="Judson Santiago" userId="ebb108da2f256286" providerId="LiveId" clId="{ED5A53C3-7113-48EE-9261-1E12B5E0254C}" dt="2021-04-29T06:39:28.127" v="4422" actId="2711"/>
      <pc:docMkLst>
        <pc:docMk/>
      </pc:docMkLst>
      <pc:sldChg chg="addSp delSp modSp mod modNotesTx">
        <pc:chgData name="Judson Santiago" userId="ebb108da2f256286" providerId="LiveId" clId="{ED5A53C3-7113-48EE-9261-1E12B5E0254C}" dt="2021-04-28T23:01:45.514" v="1735" actId="20577"/>
        <pc:sldMkLst>
          <pc:docMk/>
          <pc:sldMk cId="2785386929" sldId="266"/>
        </pc:sldMkLst>
        <pc:spChg chg="mod">
          <ac:chgData name="Judson Santiago" userId="ebb108da2f256286" providerId="LiveId" clId="{ED5A53C3-7113-48EE-9261-1E12B5E0254C}" dt="2021-04-28T18:31:17.709" v="469" actId="20577"/>
          <ac:spMkLst>
            <pc:docMk/>
            <pc:sldMk cId="2785386929" sldId="266"/>
            <ac:spMk id="3" creationId="{653E06C6-99EF-4154-8BB3-17465F20D340}"/>
          </ac:spMkLst>
        </pc:spChg>
        <pc:spChg chg="add mod">
          <ac:chgData name="Judson Santiago" userId="ebb108da2f256286" providerId="LiveId" clId="{ED5A53C3-7113-48EE-9261-1E12B5E0254C}" dt="2021-04-28T23:01:45.514" v="1735" actId="20577"/>
          <ac:spMkLst>
            <pc:docMk/>
            <pc:sldMk cId="2785386929" sldId="266"/>
            <ac:spMk id="4" creationId="{F472F512-19C5-4C0F-8F0C-C72EE6C865D1}"/>
          </ac:spMkLst>
        </pc:spChg>
        <pc:spChg chg="del">
          <ac:chgData name="Judson Santiago" userId="ebb108da2f256286" providerId="LiveId" clId="{ED5A53C3-7113-48EE-9261-1E12B5E0254C}" dt="2021-04-28T04:18:04.990" v="14" actId="478"/>
          <ac:spMkLst>
            <pc:docMk/>
            <pc:sldMk cId="2785386929" sldId="266"/>
            <ac:spMk id="5" creationId="{CAD98E15-4CC5-4998-B934-476E1DB1A47B}"/>
          </ac:spMkLst>
        </pc:spChg>
        <pc:spChg chg="add mod">
          <ac:chgData name="Judson Santiago" userId="ebb108da2f256286" providerId="LiveId" clId="{ED5A53C3-7113-48EE-9261-1E12B5E0254C}" dt="2021-04-28T18:30:46.871" v="457" actId="20577"/>
          <ac:spMkLst>
            <pc:docMk/>
            <pc:sldMk cId="2785386929" sldId="266"/>
            <ac:spMk id="6" creationId="{11380E77-CB79-446E-BD48-99EB80B4A168}"/>
          </ac:spMkLst>
        </pc:spChg>
        <pc:spChg chg="mod">
          <ac:chgData name="Judson Santiago" userId="ebb108da2f256286" providerId="LiveId" clId="{ED5A53C3-7113-48EE-9261-1E12B5E0254C}" dt="2021-04-28T20:05:34.146" v="1355"/>
          <ac:spMkLst>
            <pc:docMk/>
            <pc:sldMk cId="2785386929" sldId="266"/>
            <ac:spMk id="8" creationId="{AB54AEF0-175A-43FB-8135-49D8E716F660}"/>
          </ac:spMkLst>
        </pc:spChg>
        <pc:spChg chg="mod">
          <ac:chgData name="Judson Santiago" userId="ebb108da2f256286" providerId="LiveId" clId="{ED5A53C3-7113-48EE-9261-1E12B5E0254C}" dt="2021-04-28T20:05:34.146" v="1355"/>
          <ac:spMkLst>
            <pc:docMk/>
            <pc:sldMk cId="2785386929" sldId="266"/>
            <ac:spMk id="9" creationId="{4FCFC499-C938-4B70-8CA8-6B971B92EFDE}"/>
          </ac:spMkLst>
        </pc:spChg>
        <pc:grpChg chg="add mod">
          <ac:chgData name="Judson Santiago" userId="ebb108da2f256286" providerId="LiveId" clId="{ED5A53C3-7113-48EE-9261-1E12B5E0254C}" dt="2021-04-28T20:08:45.257" v="1453" actId="1036"/>
          <ac:grpSpMkLst>
            <pc:docMk/>
            <pc:sldMk cId="2785386929" sldId="266"/>
            <ac:grpSpMk id="7" creationId="{37D43F7F-D8E6-4110-BF36-62AFF8857048}"/>
          </ac:grpSpMkLst>
        </pc:grpChg>
      </pc:sldChg>
      <pc:sldChg chg="delSp del mod">
        <pc:chgData name="Judson Santiago" userId="ebb108da2f256286" providerId="LiveId" clId="{ED5A53C3-7113-48EE-9261-1E12B5E0254C}" dt="2021-04-28T17:47:04.380" v="67" actId="47"/>
        <pc:sldMkLst>
          <pc:docMk/>
          <pc:sldMk cId="1574943003" sldId="268"/>
        </pc:sldMkLst>
        <pc:spChg chg="del">
          <ac:chgData name="Judson Santiago" userId="ebb108da2f256286" providerId="LiveId" clId="{ED5A53C3-7113-48EE-9261-1E12B5E0254C}" dt="2021-04-28T04:19:33.837" v="17" actId="478"/>
          <ac:spMkLst>
            <pc:docMk/>
            <pc:sldMk cId="1574943003" sldId="268"/>
            <ac:spMk id="4" creationId="{AE8BE78E-6610-441D-A3E9-D49B2B314EE4}"/>
          </ac:spMkLst>
        </pc:spChg>
        <pc:spChg chg="del">
          <ac:chgData name="Judson Santiago" userId="ebb108da2f256286" providerId="LiveId" clId="{ED5A53C3-7113-48EE-9261-1E12B5E0254C}" dt="2021-04-28T04:19:33.837" v="17" actId="478"/>
          <ac:spMkLst>
            <pc:docMk/>
            <pc:sldMk cId="1574943003" sldId="268"/>
            <ac:spMk id="5" creationId="{38096E47-C8DB-483E-801C-F1F545CEE1D9}"/>
          </ac:spMkLst>
        </pc:spChg>
      </pc:sldChg>
      <pc:sldChg chg="addSp delSp modSp mod modNotesTx">
        <pc:chgData name="Judson Santiago" userId="ebb108da2f256286" providerId="LiveId" clId="{ED5A53C3-7113-48EE-9261-1E12B5E0254C}" dt="2021-04-28T22:04:10.658" v="1712" actId="6549"/>
        <pc:sldMkLst>
          <pc:docMk/>
          <pc:sldMk cId="152700258" sldId="269"/>
        </pc:sldMkLst>
        <pc:spChg chg="mod">
          <ac:chgData name="Judson Santiago" userId="ebb108da2f256286" providerId="LiveId" clId="{ED5A53C3-7113-48EE-9261-1E12B5E0254C}" dt="2021-04-28T22:04:10.658" v="1712" actId="6549"/>
          <ac:spMkLst>
            <pc:docMk/>
            <pc:sldMk cId="152700258" sldId="269"/>
            <ac:spMk id="3" creationId="{D3FAEDE9-2747-40AC-AD9B-A767AB1292FA}"/>
          </ac:spMkLst>
        </pc:spChg>
        <pc:spChg chg="del mod">
          <ac:chgData name="Judson Santiago" userId="ebb108da2f256286" providerId="LiveId" clId="{ED5A53C3-7113-48EE-9261-1E12B5E0254C}" dt="2021-04-28T19:42:50.997" v="970" actId="478"/>
          <ac:spMkLst>
            <pc:docMk/>
            <pc:sldMk cId="152700258" sldId="269"/>
            <ac:spMk id="5" creationId="{9B5A1CA1-AF56-4C8A-B86B-03EFAB0712FB}"/>
          </ac:spMkLst>
        </pc:spChg>
        <pc:spChg chg="del">
          <ac:chgData name="Judson Santiago" userId="ebb108da2f256286" providerId="LiveId" clId="{ED5A53C3-7113-48EE-9261-1E12B5E0254C}" dt="2021-04-28T04:19:58.357" v="22" actId="478"/>
          <ac:spMkLst>
            <pc:docMk/>
            <pc:sldMk cId="152700258" sldId="269"/>
            <ac:spMk id="6" creationId="{448E039E-76D8-4753-887D-985A919EF8F9}"/>
          </ac:spMkLst>
        </pc:spChg>
        <pc:spChg chg="add del mod">
          <ac:chgData name="Judson Santiago" userId="ebb108da2f256286" providerId="LiveId" clId="{ED5A53C3-7113-48EE-9261-1E12B5E0254C}" dt="2021-04-28T19:28:10.020" v="731" actId="21"/>
          <ac:spMkLst>
            <pc:docMk/>
            <pc:sldMk cId="152700258" sldId="269"/>
            <ac:spMk id="6" creationId="{F071E2EB-7964-439A-B7D2-6EDECDF8E0D4}"/>
          </ac:spMkLst>
        </pc:spChg>
        <pc:spChg chg="add del mod">
          <ac:chgData name="Judson Santiago" userId="ebb108da2f256286" providerId="LiveId" clId="{ED5A53C3-7113-48EE-9261-1E12B5E0254C}" dt="2021-04-28T19:28:10.020" v="731" actId="21"/>
          <ac:spMkLst>
            <pc:docMk/>
            <pc:sldMk cId="152700258" sldId="269"/>
            <ac:spMk id="7" creationId="{8EAC87E0-DF94-4073-B764-97E6FFD95CF0}"/>
          </ac:spMkLst>
        </pc:spChg>
        <pc:spChg chg="add del mod">
          <ac:chgData name="Judson Santiago" userId="ebb108da2f256286" providerId="LiveId" clId="{ED5A53C3-7113-48EE-9261-1E12B5E0254C}" dt="2021-04-28T19:28:10.020" v="731" actId="21"/>
          <ac:spMkLst>
            <pc:docMk/>
            <pc:sldMk cId="152700258" sldId="269"/>
            <ac:spMk id="8" creationId="{FF095537-410C-4C60-8D84-D3EC682F0F48}"/>
          </ac:spMkLst>
        </pc:spChg>
        <pc:spChg chg="add del mod">
          <ac:chgData name="Judson Santiago" userId="ebb108da2f256286" providerId="LiveId" clId="{ED5A53C3-7113-48EE-9261-1E12B5E0254C}" dt="2021-04-28T19:28:10.020" v="731" actId="21"/>
          <ac:spMkLst>
            <pc:docMk/>
            <pc:sldMk cId="152700258" sldId="269"/>
            <ac:spMk id="9" creationId="{262D21F9-9B38-4A74-8838-C40EFBF7A752}"/>
          </ac:spMkLst>
        </pc:spChg>
        <pc:spChg chg="add del mod">
          <ac:chgData name="Judson Santiago" userId="ebb108da2f256286" providerId="LiveId" clId="{ED5A53C3-7113-48EE-9261-1E12B5E0254C}" dt="2021-04-28T19:28:10.020" v="731" actId="21"/>
          <ac:spMkLst>
            <pc:docMk/>
            <pc:sldMk cId="152700258" sldId="269"/>
            <ac:spMk id="11" creationId="{9FEA46B7-51FE-4E57-ADC6-16914AC8ECB8}"/>
          </ac:spMkLst>
        </pc:spChg>
        <pc:spChg chg="mod">
          <ac:chgData name="Judson Santiago" userId="ebb108da2f256286" providerId="LiveId" clId="{ED5A53C3-7113-48EE-9261-1E12B5E0254C}" dt="2021-04-28T19:22:15.391" v="686"/>
          <ac:spMkLst>
            <pc:docMk/>
            <pc:sldMk cId="152700258" sldId="269"/>
            <ac:spMk id="13" creationId="{2BC31A34-DD53-48D2-8E54-7D03B373DC60}"/>
          </ac:spMkLst>
        </pc:spChg>
        <pc:spChg chg="mod">
          <ac:chgData name="Judson Santiago" userId="ebb108da2f256286" providerId="LiveId" clId="{ED5A53C3-7113-48EE-9261-1E12B5E0254C}" dt="2021-04-28T19:22:15.391" v="686"/>
          <ac:spMkLst>
            <pc:docMk/>
            <pc:sldMk cId="152700258" sldId="269"/>
            <ac:spMk id="14" creationId="{501EACEE-D96F-426A-82C7-299CD6A14D25}"/>
          </ac:spMkLst>
        </pc:spChg>
        <pc:spChg chg="add del mod">
          <ac:chgData name="Judson Santiago" userId="ebb108da2f256286" providerId="LiveId" clId="{ED5A53C3-7113-48EE-9261-1E12B5E0254C}" dt="2021-04-28T19:28:10.020" v="731" actId="21"/>
          <ac:spMkLst>
            <pc:docMk/>
            <pc:sldMk cId="152700258" sldId="269"/>
            <ac:spMk id="15" creationId="{1368A819-F5CD-4C65-A5C1-6F074D7A309A}"/>
          </ac:spMkLst>
        </pc:spChg>
        <pc:spChg chg="add del mod">
          <ac:chgData name="Judson Santiago" userId="ebb108da2f256286" providerId="LiveId" clId="{ED5A53C3-7113-48EE-9261-1E12B5E0254C}" dt="2021-04-28T19:28:10.020" v="731" actId="21"/>
          <ac:spMkLst>
            <pc:docMk/>
            <pc:sldMk cId="152700258" sldId="269"/>
            <ac:spMk id="18" creationId="{946A0D85-43A6-42B0-90F1-76109A44E269}"/>
          </ac:spMkLst>
        </pc:spChg>
        <pc:spChg chg="add del mod">
          <ac:chgData name="Judson Santiago" userId="ebb108da2f256286" providerId="LiveId" clId="{ED5A53C3-7113-48EE-9261-1E12B5E0254C}" dt="2021-04-28T19:28:10.020" v="731" actId="21"/>
          <ac:spMkLst>
            <pc:docMk/>
            <pc:sldMk cId="152700258" sldId="269"/>
            <ac:spMk id="19" creationId="{6C36DD79-B792-4B41-94AB-53A3465378A8}"/>
          </ac:spMkLst>
        </pc:spChg>
        <pc:spChg chg="add del mod">
          <ac:chgData name="Judson Santiago" userId="ebb108da2f256286" providerId="LiveId" clId="{ED5A53C3-7113-48EE-9261-1E12B5E0254C}" dt="2021-04-28T19:28:10.020" v="731" actId="21"/>
          <ac:spMkLst>
            <pc:docMk/>
            <pc:sldMk cId="152700258" sldId="269"/>
            <ac:spMk id="20" creationId="{A7383258-6514-4653-BC88-E2AE73F9519B}"/>
          </ac:spMkLst>
        </pc:spChg>
        <pc:spChg chg="add del mod">
          <ac:chgData name="Judson Santiago" userId="ebb108da2f256286" providerId="LiveId" clId="{ED5A53C3-7113-48EE-9261-1E12B5E0254C}" dt="2021-04-28T19:28:10.020" v="731" actId="21"/>
          <ac:spMkLst>
            <pc:docMk/>
            <pc:sldMk cId="152700258" sldId="269"/>
            <ac:spMk id="21" creationId="{3607B17A-ED34-4C2F-BB50-80662525885C}"/>
          </ac:spMkLst>
        </pc:spChg>
        <pc:spChg chg="mod">
          <ac:chgData name="Judson Santiago" userId="ebb108da2f256286" providerId="LiveId" clId="{ED5A53C3-7113-48EE-9261-1E12B5E0254C}" dt="2021-04-28T19:22:15.391" v="686"/>
          <ac:spMkLst>
            <pc:docMk/>
            <pc:sldMk cId="152700258" sldId="269"/>
            <ac:spMk id="23" creationId="{1970E691-2DC6-4F6D-A920-6094C5536341}"/>
          </ac:spMkLst>
        </pc:spChg>
        <pc:spChg chg="mod">
          <ac:chgData name="Judson Santiago" userId="ebb108da2f256286" providerId="LiveId" clId="{ED5A53C3-7113-48EE-9261-1E12B5E0254C}" dt="2021-04-28T19:22:15.391" v="686"/>
          <ac:spMkLst>
            <pc:docMk/>
            <pc:sldMk cId="152700258" sldId="269"/>
            <ac:spMk id="24" creationId="{1CD9CB15-F40E-4115-BAFE-6E560C55AD90}"/>
          </ac:spMkLst>
        </pc:spChg>
        <pc:spChg chg="add del mod">
          <ac:chgData name="Judson Santiago" userId="ebb108da2f256286" providerId="LiveId" clId="{ED5A53C3-7113-48EE-9261-1E12B5E0254C}" dt="2021-04-28T19:28:10.020" v="731" actId="21"/>
          <ac:spMkLst>
            <pc:docMk/>
            <pc:sldMk cId="152700258" sldId="269"/>
            <ac:spMk id="26" creationId="{300C1A1E-3E08-433A-B76E-774AA2113710}"/>
          </ac:spMkLst>
        </pc:spChg>
        <pc:spChg chg="add del mod">
          <ac:chgData name="Judson Santiago" userId="ebb108da2f256286" providerId="LiveId" clId="{ED5A53C3-7113-48EE-9261-1E12B5E0254C}" dt="2021-04-28T19:28:10.020" v="731" actId="21"/>
          <ac:spMkLst>
            <pc:docMk/>
            <pc:sldMk cId="152700258" sldId="269"/>
            <ac:spMk id="27" creationId="{AF30DEF0-C816-4C9B-8D43-3E27721052B0}"/>
          </ac:spMkLst>
        </pc:spChg>
        <pc:spChg chg="mod">
          <ac:chgData name="Judson Santiago" userId="ebb108da2f256286" providerId="LiveId" clId="{ED5A53C3-7113-48EE-9261-1E12B5E0254C}" dt="2021-04-28T19:22:15.391" v="686"/>
          <ac:spMkLst>
            <pc:docMk/>
            <pc:sldMk cId="152700258" sldId="269"/>
            <ac:spMk id="29" creationId="{0F464DD2-4535-41E5-9E1E-4FB16B96FE33}"/>
          </ac:spMkLst>
        </pc:spChg>
        <pc:spChg chg="mod">
          <ac:chgData name="Judson Santiago" userId="ebb108da2f256286" providerId="LiveId" clId="{ED5A53C3-7113-48EE-9261-1E12B5E0254C}" dt="2021-04-28T19:22:15.391" v="686"/>
          <ac:spMkLst>
            <pc:docMk/>
            <pc:sldMk cId="152700258" sldId="269"/>
            <ac:spMk id="30" creationId="{95C5BF9E-CEFB-4929-B19E-488737B80A30}"/>
          </ac:spMkLst>
        </pc:spChg>
        <pc:spChg chg="add del mod">
          <ac:chgData name="Judson Santiago" userId="ebb108da2f256286" providerId="LiveId" clId="{ED5A53C3-7113-48EE-9261-1E12B5E0254C}" dt="2021-04-28T19:28:10.020" v="731" actId="21"/>
          <ac:spMkLst>
            <pc:docMk/>
            <pc:sldMk cId="152700258" sldId="269"/>
            <ac:spMk id="31" creationId="{FEA455F2-4E03-480D-A331-7E1A8E918CA5}"/>
          </ac:spMkLst>
        </pc:spChg>
        <pc:spChg chg="mod">
          <ac:chgData name="Judson Santiago" userId="ebb108da2f256286" providerId="LiveId" clId="{ED5A53C3-7113-48EE-9261-1E12B5E0254C}" dt="2021-04-28T19:22:15.391" v="686"/>
          <ac:spMkLst>
            <pc:docMk/>
            <pc:sldMk cId="152700258" sldId="269"/>
            <ac:spMk id="33" creationId="{B15462A3-047C-4BEF-A78F-A51CA8FFC2EE}"/>
          </ac:spMkLst>
        </pc:spChg>
        <pc:spChg chg="mod">
          <ac:chgData name="Judson Santiago" userId="ebb108da2f256286" providerId="LiveId" clId="{ED5A53C3-7113-48EE-9261-1E12B5E0254C}" dt="2021-04-28T19:22:15.391" v="686"/>
          <ac:spMkLst>
            <pc:docMk/>
            <pc:sldMk cId="152700258" sldId="269"/>
            <ac:spMk id="34" creationId="{7BDD972C-DAF8-44BD-AE0A-211773C02DE6}"/>
          </ac:spMkLst>
        </pc:spChg>
        <pc:spChg chg="add del mod">
          <ac:chgData name="Judson Santiago" userId="ebb108da2f256286" providerId="LiveId" clId="{ED5A53C3-7113-48EE-9261-1E12B5E0254C}" dt="2021-04-28T19:28:10.020" v="731" actId="21"/>
          <ac:spMkLst>
            <pc:docMk/>
            <pc:sldMk cId="152700258" sldId="269"/>
            <ac:spMk id="35" creationId="{EB70D7BB-722C-4D13-8DF1-5679F821EA87}"/>
          </ac:spMkLst>
        </pc:spChg>
        <pc:spChg chg="add del mod">
          <ac:chgData name="Judson Santiago" userId="ebb108da2f256286" providerId="LiveId" clId="{ED5A53C3-7113-48EE-9261-1E12B5E0254C}" dt="2021-04-28T19:28:10.020" v="731" actId="21"/>
          <ac:spMkLst>
            <pc:docMk/>
            <pc:sldMk cId="152700258" sldId="269"/>
            <ac:spMk id="39" creationId="{A1FB1754-6F0F-4CFC-BBE0-1B8F81327A53}"/>
          </ac:spMkLst>
        </pc:spChg>
        <pc:spChg chg="mod">
          <ac:chgData name="Judson Santiago" userId="ebb108da2f256286" providerId="LiveId" clId="{ED5A53C3-7113-48EE-9261-1E12B5E0254C}" dt="2021-04-28T19:23:09.930" v="688"/>
          <ac:spMkLst>
            <pc:docMk/>
            <pc:sldMk cId="152700258" sldId="269"/>
            <ac:spMk id="41" creationId="{0CC6F0BC-F352-4AF4-9C47-078DA0DD2A61}"/>
          </ac:spMkLst>
        </pc:spChg>
        <pc:spChg chg="mod">
          <ac:chgData name="Judson Santiago" userId="ebb108da2f256286" providerId="LiveId" clId="{ED5A53C3-7113-48EE-9261-1E12B5E0254C}" dt="2021-04-28T19:23:18.588" v="690" actId="20577"/>
          <ac:spMkLst>
            <pc:docMk/>
            <pc:sldMk cId="152700258" sldId="269"/>
            <ac:spMk id="42" creationId="{F9B5EB01-6444-4162-A1FB-ABF27DDC8405}"/>
          </ac:spMkLst>
        </pc:spChg>
        <pc:spChg chg="add del mod">
          <ac:chgData name="Judson Santiago" userId="ebb108da2f256286" providerId="LiveId" clId="{ED5A53C3-7113-48EE-9261-1E12B5E0254C}" dt="2021-04-28T19:28:10.020" v="731" actId="21"/>
          <ac:spMkLst>
            <pc:docMk/>
            <pc:sldMk cId="152700258" sldId="269"/>
            <ac:spMk id="43" creationId="{9E54F92D-B740-4EDD-8ADB-0C1441674E1B}"/>
          </ac:spMkLst>
        </pc:spChg>
        <pc:spChg chg="add del mod">
          <ac:chgData name="Judson Santiago" userId="ebb108da2f256286" providerId="LiveId" clId="{ED5A53C3-7113-48EE-9261-1E12B5E0254C}" dt="2021-04-28T19:26:43.017" v="712"/>
          <ac:spMkLst>
            <pc:docMk/>
            <pc:sldMk cId="152700258" sldId="269"/>
            <ac:spMk id="47" creationId="{20206505-A6B7-43B3-9835-E6BC5E729277}"/>
          </ac:spMkLst>
        </pc:spChg>
        <pc:spChg chg="add del mod">
          <ac:chgData name="Judson Santiago" userId="ebb108da2f256286" providerId="LiveId" clId="{ED5A53C3-7113-48EE-9261-1E12B5E0254C}" dt="2021-04-28T19:28:10.020" v="731" actId="21"/>
          <ac:spMkLst>
            <pc:docMk/>
            <pc:sldMk cId="152700258" sldId="269"/>
            <ac:spMk id="49" creationId="{75752245-4BB9-4192-9738-B1AE4F1383DD}"/>
          </ac:spMkLst>
        </pc:spChg>
        <pc:spChg chg="add del mod">
          <ac:chgData name="Judson Santiago" userId="ebb108da2f256286" providerId="LiveId" clId="{ED5A53C3-7113-48EE-9261-1E12B5E0254C}" dt="2021-04-28T19:28:10.020" v="731" actId="21"/>
          <ac:spMkLst>
            <pc:docMk/>
            <pc:sldMk cId="152700258" sldId="269"/>
            <ac:spMk id="50" creationId="{D3442CDB-A723-4C95-997D-69E6EA0958C5}"/>
          </ac:spMkLst>
        </pc:spChg>
        <pc:spChg chg="add del mod">
          <ac:chgData name="Judson Santiago" userId="ebb108da2f256286" providerId="LiveId" clId="{ED5A53C3-7113-48EE-9261-1E12B5E0254C}" dt="2021-04-28T19:28:10.020" v="731" actId="21"/>
          <ac:spMkLst>
            <pc:docMk/>
            <pc:sldMk cId="152700258" sldId="269"/>
            <ac:spMk id="51" creationId="{685209D6-A611-4FBC-9FC1-0E085647486F}"/>
          </ac:spMkLst>
        </pc:spChg>
        <pc:spChg chg="mod">
          <ac:chgData name="Judson Santiago" userId="ebb108da2f256286" providerId="LiveId" clId="{ED5A53C3-7113-48EE-9261-1E12B5E0254C}" dt="2021-04-28T19:26:58.880" v="713"/>
          <ac:spMkLst>
            <pc:docMk/>
            <pc:sldMk cId="152700258" sldId="269"/>
            <ac:spMk id="53" creationId="{4E8A7529-3945-47F0-AA7C-3BFAC8ECB2AD}"/>
          </ac:spMkLst>
        </pc:spChg>
        <pc:spChg chg="mod">
          <ac:chgData name="Judson Santiago" userId="ebb108da2f256286" providerId="LiveId" clId="{ED5A53C3-7113-48EE-9261-1E12B5E0254C}" dt="2021-04-28T19:26:58.880" v="713"/>
          <ac:spMkLst>
            <pc:docMk/>
            <pc:sldMk cId="152700258" sldId="269"/>
            <ac:spMk id="54" creationId="{2C7174DC-0F19-473E-9DF3-48F22D1411C6}"/>
          </ac:spMkLst>
        </pc:spChg>
        <pc:spChg chg="add del mod">
          <ac:chgData name="Judson Santiago" userId="ebb108da2f256286" providerId="LiveId" clId="{ED5A53C3-7113-48EE-9261-1E12B5E0254C}" dt="2021-04-28T19:28:10.020" v="731" actId="21"/>
          <ac:spMkLst>
            <pc:docMk/>
            <pc:sldMk cId="152700258" sldId="269"/>
            <ac:spMk id="56" creationId="{7134EFD9-5815-4A14-9EAE-1ECAE2DB77E8}"/>
          </ac:spMkLst>
        </pc:spChg>
        <pc:spChg chg="add del mod">
          <ac:chgData name="Judson Santiago" userId="ebb108da2f256286" providerId="LiveId" clId="{ED5A53C3-7113-48EE-9261-1E12B5E0254C}" dt="2021-04-28T19:28:10.020" v="731" actId="21"/>
          <ac:spMkLst>
            <pc:docMk/>
            <pc:sldMk cId="152700258" sldId="269"/>
            <ac:spMk id="57" creationId="{CBFD0C08-5E45-4CC3-A065-0B3349097807}"/>
          </ac:spMkLst>
        </pc:spChg>
        <pc:spChg chg="add del mod">
          <ac:chgData name="Judson Santiago" userId="ebb108da2f256286" providerId="LiveId" clId="{ED5A53C3-7113-48EE-9261-1E12B5E0254C}" dt="2021-04-28T19:28:10.020" v="731" actId="21"/>
          <ac:spMkLst>
            <pc:docMk/>
            <pc:sldMk cId="152700258" sldId="269"/>
            <ac:spMk id="58" creationId="{F0C72586-CF00-4A11-AFEA-8D2E86FF46D2}"/>
          </ac:spMkLst>
        </pc:spChg>
        <pc:spChg chg="mod">
          <ac:chgData name="Judson Santiago" userId="ebb108da2f256286" providerId="LiveId" clId="{ED5A53C3-7113-48EE-9261-1E12B5E0254C}" dt="2021-04-28T19:26:58.880" v="713"/>
          <ac:spMkLst>
            <pc:docMk/>
            <pc:sldMk cId="152700258" sldId="269"/>
            <ac:spMk id="60" creationId="{A2C7BAD6-509F-45C6-9D4E-A71799F398E9}"/>
          </ac:spMkLst>
        </pc:spChg>
        <pc:spChg chg="mod">
          <ac:chgData name="Judson Santiago" userId="ebb108da2f256286" providerId="LiveId" clId="{ED5A53C3-7113-48EE-9261-1E12B5E0254C}" dt="2021-04-28T19:26:58.880" v="713"/>
          <ac:spMkLst>
            <pc:docMk/>
            <pc:sldMk cId="152700258" sldId="269"/>
            <ac:spMk id="61" creationId="{F8B38FCA-8F0D-4597-BB0E-DA80CF0A5627}"/>
          </ac:spMkLst>
        </pc:spChg>
        <pc:spChg chg="add del mod">
          <ac:chgData name="Judson Santiago" userId="ebb108da2f256286" providerId="LiveId" clId="{ED5A53C3-7113-48EE-9261-1E12B5E0254C}" dt="2021-04-28T19:28:10.020" v="731" actId="21"/>
          <ac:spMkLst>
            <pc:docMk/>
            <pc:sldMk cId="152700258" sldId="269"/>
            <ac:spMk id="63" creationId="{FCA7B8BB-D4F1-4E2E-A3FC-3603CC666453}"/>
          </ac:spMkLst>
        </pc:spChg>
        <pc:spChg chg="add del mod">
          <ac:chgData name="Judson Santiago" userId="ebb108da2f256286" providerId="LiveId" clId="{ED5A53C3-7113-48EE-9261-1E12B5E0254C}" dt="2021-04-28T19:28:10.020" v="731" actId="21"/>
          <ac:spMkLst>
            <pc:docMk/>
            <pc:sldMk cId="152700258" sldId="269"/>
            <ac:spMk id="64" creationId="{630BCAF1-E6FF-48AC-B2CC-9053D8D7A8AD}"/>
          </ac:spMkLst>
        </pc:spChg>
        <pc:spChg chg="mod">
          <ac:chgData name="Judson Santiago" userId="ebb108da2f256286" providerId="LiveId" clId="{ED5A53C3-7113-48EE-9261-1E12B5E0254C}" dt="2021-04-28T19:42:51.351" v="971"/>
          <ac:spMkLst>
            <pc:docMk/>
            <pc:sldMk cId="152700258" sldId="269"/>
            <ac:spMk id="66" creationId="{79F6E91A-13F1-428D-AD82-0F970DAD669E}"/>
          </ac:spMkLst>
        </pc:spChg>
        <pc:spChg chg="mod">
          <ac:chgData name="Judson Santiago" userId="ebb108da2f256286" providerId="LiveId" clId="{ED5A53C3-7113-48EE-9261-1E12B5E0254C}" dt="2021-04-28T19:42:51.351" v="971"/>
          <ac:spMkLst>
            <pc:docMk/>
            <pc:sldMk cId="152700258" sldId="269"/>
            <ac:spMk id="67" creationId="{EEB8D962-4D5B-4EC1-8D34-CAE1F659E707}"/>
          </ac:spMkLst>
        </pc:spChg>
        <pc:spChg chg="mod">
          <ac:chgData name="Judson Santiago" userId="ebb108da2f256286" providerId="LiveId" clId="{ED5A53C3-7113-48EE-9261-1E12B5E0254C}" dt="2021-04-28T19:42:51.351" v="971"/>
          <ac:spMkLst>
            <pc:docMk/>
            <pc:sldMk cId="152700258" sldId="269"/>
            <ac:spMk id="68" creationId="{047A13A9-DFF7-4802-BD1D-F52EEAB893B2}"/>
          </ac:spMkLst>
        </pc:spChg>
        <pc:spChg chg="mod">
          <ac:chgData name="Judson Santiago" userId="ebb108da2f256286" providerId="LiveId" clId="{ED5A53C3-7113-48EE-9261-1E12B5E0254C}" dt="2021-04-28T19:42:51.351" v="971"/>
          <ac:spMkLst>
            <pc:docMk/>
            <pc:sldMk cId="152700258" sldId="269"/>
            <ac:spMk id="70" creationId="{56C458C0-AD05-4333-A23B-19A54D9E5499}"/>
          </ac:spMkLst>
        </pc:spChg>
        <pc:spChg chg="mod">
          <ac:chgData name="Judson Santiago" userId="ebb108da2f256286" providerId="LiveId" clId="{ED5A53C3-7113-48EE-9261-1E12B5E0254C}" dt="2021-04-28T19:42:51.351" v="971"/>
          <ac:spMkLst>
            <pc:docMk/>
            <pc:sldMk cId="152700258" sldId="269"/>
            <ac:spMk id="71" creationId="{3167201F-EDF0-4E4E-AFB2-2C1A0403B0C0}"/>
          </ac:spMkLst>
        </pc:spChg>
        <pc:spChg chg="mod">
          <ac:chgData name="Judson Santiago" userId="ebb108da2f256286" providerId="LiveId" clId="{ED5A53C3-7113-48EE-9261-1E12B5E0254C}" dt="2021-04-28T19:42:51.351" v="971"/>
          <ac:spMkLst>
            <pc:docMk/>
            <pc:sldMk cId="152700258" sldId="269"/>
            <ac:spMk id="72" creationId="{466E965C-8F25-4A69-89D4-13034988857B}"/>
          </ac:spMkLst>
        </pc:spChg>
        <pc:spChg chg="mod">
          <ac:chgData name="Judson Santiago" userId="ebb108da2f256286" providerId="LiveId" clId="{ED5A53C3-7113-48EE-9261-1E12B5E0254C}" dt="2021-04-28T20:05:39.906" v="1356"/>
          <ac:spMkLst>
            <pc:docMk/>
            <pc:sldMk cId="152700258" sldId="269"/>
            <ac:spMk id="74" creationId="{EAB62C7E-C818-4B32-BED2-451E7A2F38DF}"/>
          </ac:spMkLst>
        </pc:spChg>
        <pc:spChg chg="mod">
          <ac:chgData name="Judson Santiago" userId="ebb108da2f256286" providerId="LiveId" clId="{ED5A53C3-7113-48EE-9261-1E12B5E0254C}" dt="2021-04-28T20:05:39.906" v="1356"/>
          <ac:spMkLst>
            <pc:docMk/>
            <pc:sldMk cId="152700258" sldId="269"/>
            <ac:spMk id="75" creationId="{7CF605BA-4AD4-4D24-9682-AAD188C24E70}"/>
          </ac:spMkLst>
        </pc:spChg>
        <pc:grpChg chg="add del mod">
          <ac:chgData name="Judson Santiago" userId="ebb108da2f256286" providerId="LiveId" clId="{ED5A53C3-7113-48EE-9261-1E12B5E0254C}" dt="2021-04-28T19:28:10.020" v="731" actId="21"/>
          <ac:grpSpMkLst>
            <pc:docMk/>
            <pc:sldMk cId="152700258" sldId="269"/>
            <ac:grpSpMk id="12" creationId="{C8E77481-5061-4F01-B7FE-1CA33B2C5B42}"/>
          </ac:grpSpMkLst>
        </pc:grpChg>
        <pc:grpChg chg="add del mod">
          <ac:chgData name="Judson Santiago" userId="ebb108da2f256286" providerId="LiveId" clId="{ED5A53C3-7113-48EE-9261-1E12B5E0254C}" dt="2021-04-28T19:28:10.020" v="731" actId="21"/>
          <ac:grpSpMkLst>
            <pc:docMk/>
            <pc:sldMk cId="152700258" sldId="269"/>
            <ac:grpSpMk id="22" creationId="{E5572ADC-9722-4C52-932B-0C474D388139}"/>
          </ac:grpSpMkLst>
        </pc:grpChg>
        <pc:grpChg chg="add del mod">
          <ac:chgData name="Judson Santiago" userId="ebb108da2f256286" providerId="LiveId" clId="{ED5A53C3-7113-48EE-9261-1E12B5E0254C}" dt="2021-04-28T19:28:10.020" v="731" actId="21"/>
          <ac:grpSpMkLst>
            <pc:docMk/>
            <pc:sldMk cId="152700258" sldId="269"/>
            <ac:grpSpMk id="28" creationId="{1A969241-28BC-4360-BFEF-E9D94DD512A2}"/>
          </ac:grpSpMkLst>
        </pc:grpChg>
        <pc:grpChg chg="add del mod">
          <ac:chgData name="Judson Santiago" userId="ebb108da2f256286" providerId="LiveId" clId="{ED5A53C3-7113-48EE-9261-1E12B5E0254C}" dt="2021-04-28T19:28:10.020" v="731" actId="21"/>
          <ac:grpSpMkLst>
            <pc:docMk/>
            <pc:sldMk cId="152700258" sldId="269"/>
            <ac:grpSpMk id="32" creationId="{F277B80A-E8E4-42DA-99E9-958E2B87EB4C}"/>
          </ac:grpSpMkLst>
        </pc:grpChg>
        <pc:grpChg chg="add del mod">
          <ac:chgData name="Judson Santiago" userId="ebb108da2f256286" providerId="LiveId" clId="{ED5A53C3-7113-48EE-9261-1E12B5E0254C}" dt="2021-04-28T19:28:10.020" v="731" actId="21"/>
          <ac:grpSpMkLst>
            <pc:docMk/>
            <pc:sldMk cId="152700258" sldId="269"/>
            <ac:grpSpMk id="40" creationId="{B8DABF36-28C9-489C-BCCF-5DA6D74E1E79}"/>
          </ac:grpSpMkLst>
        </pc:grpChg>
        <pc:grpChg chg="add del mod">
          <ac:chgData name="Judson Santiago" userId="ebb108da2f256286" providerId="LiveId" clId="{ED5A53C3-7113-48EE-9261-1E12B5E0254C}" dt="2021-04-28T19:28:10.020" v="731" actId="21"/>
          <ac:grpSpMkLst>
            <pc:docMk/>
            <pc:sldMk cId="152700258" sldId="269"/>
            <ac:grpSpMk id="52" creationId="{3706BE61-94DB-4447-968E-2D9523759AEB}"/>
          </ac:grpSpMkLst>
        </pc:grpChg>
        <pc:grpChg chg="add del mod">
          <ac:chgData name="Judson Santiago" userId="ebb108da2f256286" providerId="LiveId" clId="{ED5A53C3-7113-48EE-9261-1E12B5E0254C}" dt="2021-04-28T19:28:10.020" v="731" actId="21"/>
          <ac:grpSpMkLst>
            <pc:docMk/>
            <pc:sldMk cId="152700258" sldId="269"/>
            <ac:grpSpMk id="59" creationId="{49024D36-A76E-452C-B9F6-072A301C8553}"/>
          </ac:grpSpMkLst>
        </pc:grpChg>
        <pc:grpChg chg="add mod">
          <ac:chgData name="Judson Santiago" userId="ebb108da2f256286" providerId="LiveId" clId="{ED5A53C3-7113-48EE-9261-1E12B5E0254C}" dt="2021-04-28T19:49:38.341" v="1265" actId="1076"/>
          <ac:grpSpMkLst>
            <pc:docMk/>
            <pc:sldMk cId="152700258" sldId="269"/>
            <ac:grpSpMk id="65" creationId="{D5D9FC5D-DE33-4BC3-A057-512C52C5984E}"/>
          </ac:grpSpMkLst>
        </pc:grpChg>
        <pc:grpChg chg="add mod">
          <ac:chgData name="Judson Santiago" userId="ebb108da2f256286" providerId="LiveId" clId="{ED5A53C3-7113-48EE-9261-1E12B5E0254C}" dt="2021-04-28T19:49:38.341" v="1265" actId="1076"/>
          <ac:grpSpMkLst>
            <pc:docMk/>
            <pc:sldMk cId="152700258" sldId="269"/>
            <ac:grpSpMk id="69" creationId="{D2990C62-9D74-4DE3-9A9F-C600DA6D9FB9}"/>
          </ac:grpSpMkLst>
        </pc:grpChg>
        <pc:grpChg chg="add del mod">
          <ac:chgData name="Judson Santiago" userId="ebb108da2f256286" providerId="LiveId" clId="{ED5A53C3-7113-48EE-9261-1E12B5E0254C}" dt="2021-04-28T20:07:08.937" v="1437" actId="478"/>
          <ac:grpSpMkLst>
            <pc:docMk/>
            <pc:sldMk cId="152700258" sldId="269"/>
            <ac:grpSpMk id="73" creationId="{1558E447-1D4B-4708-9494-52769BB4E678}"/>
          </ac:grpSpMkLst>
        </pc:grpChg>
        <pc:cxnChg chg="add del mod">
          <ac:chgData name="Judson Santiago" userId="ebb108da2f256286" providerId="LiveId" clId="{ED5A53C3-7113-48EE-9261-1E12B5E0254C}" dt="2021-04-28T19:28:10.020" v="731" actId="21"/>
          <ac:cxnSpMkLst>
            <pc:docMk/>
            <pc:sldMk cId="152700258" sldId="269"/>
            <ac:cxnSpMk id="10" creationId="{03CE76B7-2D1F-419F-8673-29F8849C16F7}"/>
          </ac:cxnSpMkLst>
        </pc:cxnChg>
        <pc:cxnChg chg="add del mod">
          <ac:chgData name="Judson Santiago" userId="ebb108da2f256286" providerId="LiveId" clId="{ED5A53C3-7113-48EE-9261-1E12B5E0254C}" dt="2021-04-28T19:28:10.020" v="731" actId="21"/>
          <ac:cxnSpMkLst>
            <pc:docMk/>
            <pc:sldMk cId="152700258" sldId="269"/>
            <ac:cxnSpMk id="16" creationId="{3AE59541-B78D-49ED-B2FA-89E507706C38}"/>
          </ac:cxnSpMkLst>
        </pc:cxnChg>
        <pc:cxnChg chg="add del mod">
          <ac:chgData name="Judson Santiago" userId="ebb108da2f256286" providerId="LiveId" clId="{ED5A53C3-7113-48EE-9261-1E12B5E0254C}" dt="2021-04-28T19:28:10.020" v="731" actId="21"/>
          <ac:cxnSpMkLst>
            <pc:docMk/>
            <pc:sldMk cId="152700258" sldId="269"/>
            <ac:cxnSpMk id="17" creationId="{B2E18CD6-077B-4D24-8D7F-121C108FD23A}"/>
          </ac:cxnSpMkLst>
        </pc:cxnChg>
        <pc:cxnChg chg="add del mod">
          <ac:chgData name="Judson Santiago" userId="ebb108da2f256286" providerId="LiveId" clId="{ED5A53C3-7113-48EE-9261-1E12B5E0254C}" dt="2021-04-28T19:28:10.020" v="731" actId="21"/>
          <ac:cxnSpMkLst>
            <pc:docMk/>
            <pc:sldMk cId="152700258" sldId="269"/>
            <ac:cxnSpMk id="25" creationId="{863432A5-F63A-47A9-9A8B-2B0078A0C316}"/>
          </ac:cxnSpMkLst>
        </pc:cxnChg>
        <pc:cxnChg chg="add del mod">
          <ac:chgData name="Judson Santiago" userId="ebb108da2f256286" providerId="LiveId" clId="{ED5A53C3-7113-48EE-9261-1E12B5E0254C}" dt="2021-04-28T19:28:10.020" v="731" actId="21"/>
          <ac:cxnSpMkLst>
            <pc:docMk/>
            <pc:sldMk cId="152700258" sldId="269"/>
            <ac:cxnSpMk id="36" creationId="{859BE6E4-43F3-4D07-AF58-68503449BDC0}"/>
          </ac:cxnSpMkLst>
        </pc:cxnChg>
        <pc:cxnChg chg="add del mod">
          <ac:chgData name="Judson Santiago" userId="ebb108da2f256286" providerId="LiveId" clId="{ED5A53C3-7113-48EE-9261-1E12B5E0254C}" dt="2021-04-28T19:28:10.020" v="731" actId="21"/>
          <ac:cxnSpMkLst>
            <pc:docMk/>
            <pc:sldMk cId="152700258" sldId="269"/>
            <ac:cxnSpMk id="37" creationId="{F07A37FA-CA8D-46AD-A72E-E9B69A519B41}"/>
          </ac:cxnSpMkLst>
        </pc:cxnChg>
        <pc:cxnChg chg="add del mod">
          <ac:chgData name="Judson Santiago" userId="ebb108da2f256286" providerId="LiveId" clId="{ED5A53C3-7113-48EE-9261-1E12B5E0254C}" dt="2021-04-28T19:28:10.020" v="731" actId="21"/>
          <ac:cxnSpMkLst>
            <pc:docMk/>
            <pc:sldMk cId="152700258" sldId="269"/>
            <ac:cxnSpMk id="38" creationId="{4E0967ED-D0BD-4D7F-ABA2-8F393ACD857E}"/>
          </ac:cxnSpMkLst>
        </pc:cxnChg>
        <pc:cxnChg chg="add del mod">
          <ac:chgData name="Judson Santiago" userId="ebb108da2f256286" providerId="LiveId" clId="{ED5A53C3-7113-48EE-9261-1E12B5E0254C}" dt="2021-04-28T19:28:10.020" v="731" actId="21"/>
          <ac:cxnSpMkLst>
            <pc:docMk/>
            <pc:sldMk cId="152700258" sldId="269"/>
            <ac:cxnSpMk id="44" creationId="{2AD21C11-9089-4D74-86C9-9FB32288C101}"/>
          </ac:cxnSpMkLst>
        </pc:cxnChg>
        <pc:cxnChg chg="add del mod">
          <ac:chgData name="Judson Santiago" userId="ebb108da2f256286" providerId="LiveId" clId="{ED5A53C3-7113-48EE-9261-1E12B5E0254C}" dt="2021-04-28T19:26:43.017" v="712"/>
          <ac:cxnSpMkLst>
            <pc:docMk/>
            <pc:sldMk cId="152700258" sldId="269"/>
            <ac:cxnSpMk id="48" creationId="{A2E033CC-4622-4D93-AEAD-9DA905CFAE6E}"/>
          </ac:cxnSpMkLst>
        </pc:cxnChg>
        <pc:cxnChg chg="add del mod">
          <ac:chgData name="Judson Santiago" userId="ebb108da2f256286" providerId="LiveId" clId="{ED5A53C3-7113-48EE-9261-1E12B5E0254C}" dt="2021-04-28T19:28:10.020" v="731" actId="21"/>
          <ac:cxnSpMkLst>
            <pc:docMk/>
            <pc:sldMk cId="152700258" sldId="269"/>
            <ac:cxnSpMk id="55" creationId="{5DA219CD-2BA2-4F67-924C-53D4AC286A63}"/>
          </ac:cxnSpMkLst>
        </pc:cxnChg>
        <pc:cxnChg chg="add del mod">
          <ac:chgData name="Judson Santiago" userId="ebb108da2f256286" providerId="LiveId" clId="{ED5A53C3-7113-48EE-9261-1E12B5E0254C}" dt="2021-04-28T19:28:10.020" v="731" actId="21"/>
          <ac:cxnSpMkLst>
            <pc:docMk/>
            <pc:sldMk cId="152700258" sldId="269"/>
            <ac:cxnSpMk id="62" creationId="{DA4A2C64-DCAD-446C-A74A-C988ED01846E}"/>
          </ac:cxnSpMkLst>
        </pc:cxnChg>
      </pc:sldChg>
      <pc:sldChg chg="delSp del mod">
        <pc:chgData name="Judson Santiago" userId="ebb108da2f256286" providerId="LiveId" clId="{ED5A53C3-7113-48EE-9261-1E12B5E0254C}" dt="2021-04-28T18:39:11.706" v="531" actId="47"/>
        <pc:sldMkLst>
          <pc:docMk/>
          <pc:sldMk cId="4074097924" sldId="270"/>
        </pc:sldMkLst>
        <pc:spChg chg="del">
          <ac:chgData name="Judson Santiago" userId="ebb108da2f256286" providerId="LiveId" clId="{ED5A53C3-7113-48EE-9261-1E12B5E0254C}" dt="2021-04-28T04:20:13.549" v="23" actId="478"/>
          <ac:spMkLst>
            <pc:docMk/>
            <pc:sldMk cId="4074097924" sldId="270"/>
            <ac:spMk id="5" creationId="{9B5A1CA1-AF56-4C8A-B86B-03EFAB0712FB}"/>
          </ac:spMkLst>
        </pc:spChg>
        <pc:spChg chg="del">
          <ac:chgData name="Judson Santiago" userId="ebb108da2f256286" providerId="LiveId" clId="{ED5A53C3-7113-48EE-9261-1E12B5E0254C}" dt="2021-04-28T04:20:13.549" v="23" actId="478"/>
          <ac:spMkLst>
            <pc:docMk/>
            <pc:sldMk cId="4074097924" sldId="270"/>
            <ac:spMk id="6" creationId="{402D2A59-8719-482E-8D88-F02A7BCF00DF}"/>
          </ac:spMkLst>
        </pc:spChg>
        <pc:spChg chg="del">
          <ac:chgData name="Judson Santiago" userId="ebb108da2f256286" providerId="LiveId" clId="{ED5A53C3-7113-48EE-9261-1E12B5E0254C}" dt="2021-04-28T04:20:13.549" v="23" actId="478"/>
          <ac:spMkLst>
            <pc:docMk/>
            <pc:sldMk cId="4074097924" sldId="270"/>
            <ac:spMk id="8" creationId="{5DCED10B-3419-4F98-B7CE-4BA7FD01A224}"/>
          </ac:spMkLst>
        </pc:spChg>
      </pc:sldChg>
      <pc:sldChg chg="addSp delSp modSp mod modNotesTx">
        <pc:chgData name="Judson Santiago" userId="ebb108da2f256286" providerId="LiveId" clId="{ED5A53C3-7113-48EE-9261-1E12B5E0254C}" dt="2021-04-28T22:01:34.074" v="1623" actId="20577"/>
        <pc:sldMkLst>
          <pc:docMk/>
          <pc:sldMk cId="1449710981" sldId="271"/>
        </pc:sldMkLst>
        <pc:spChg chg="mod">
          <ac:chgData name="Judson Santiago" userId="ebb108da2f256286" providerId="LiveId" clId="{ED5A53C3-7113-48EE-9261-1E12B5E0254C}" dt="2021-04-28T22:01:34.074" v="1623" actId="20577"/>
          <ac:spMkLst>
            <pc:docMk/>
            <pc:sldMk cId="1449710981" sldId="271"/>
            <ac:spMk id="3" creationId="{28A24010-FAA4-45C3-89F6-B6D14FD42421}"/>
          </ac:spMkLst>
        </pc:spChg>
        <pc:spChg chg="del">
          <ac:chgData name="Judson Santiago" userId="ebb108da2f256286" providerId="LiveId" clId="{ED5A53C3-7113-48EE-9261-1E12B5E0254C}" dt="2021-04-28T04:20:48.413" v="26" actId="478"/>
          <ac:spMkLst>
            <pc:docMk/>
            <pc:sldMk cId="1449710981" sldId="271"/>
            <ac:spMk id="6" creationId="{2215C1A2-7A7B-40D4-BF12-BC5E9F6E8B53}"/>
          </ac:spMkLst>
        </pc:spChg>
        <pc:spChg chg="mod">
          <ac:chgData name="Judson Santiago" userId="ebb108da2f256286" providerId="LiveId" clId="{ED5A53C3-7113-48EE-9261-1E12B5E0254C}" dt="2021-04-28T19:50:42.082" v="1298"/>
          <ac:spMkLst>
            <pc:docMk/>
            <pc:sldMk cId="1449710981" sldId="271"/>
            <ac:spMk id="6" creationId="{80FD25C1-FFE7-45F2-BEE7-1EDF28BA1E62}"/>
          </ac:spMkLst>
        </pc:spChg>
        <pc:spChg chg="add del mod">
          <ac:chgData name="Judson Santiago" userId="ebb108da2f256286" providerId="LiveId" clId="{ED5A53C3-7113-48EE-9261-1E12B5E0254C}" dt="2021-04-28T19:50:12.864" v="1266" actId="478"/>
          <ac:spMkLst>
            <pc:docMk/>
            <pc:sldMk cId="1449710981" sldId="271"/>
            <ac:spMk id="7" creationId="{5BD318EE-9598-4872-A05A-94CA872F9027}"/>
          </ac:spMkLst>
        </pc:spChg>
        <pc:spChg chg="mod">
          <ac:chgData name="Judson Santiago" userId="ebb108da2f256286" providerId="LiveId" clId="{ED5A53C3-7113-48EE-9261-1E12B5E0254C}" dt="2021-04-28T19:50:42.082" v="1298"/>
          <ac:spMkLst>
            <pc:docMk/>
            <pc:sldMk cId="1449710981" sldId="271"/>
            <ac:spMk id="8" creationId="{FFBFD1B1-C5C9-4631-A678-02C880D57505}"/>
          </ac:spMkLst>
        </pc:spChg>
        <pc:spChg chg="mod">
          <ac:chgData name="Judson Santiago" userId="ebb108da2f256286" providerId="LiveId" clId="{ED5A53C3-7113-48EE-9261-1E12B5E0254C}" dt="2021-04-28T19:50:42.082" v="1298"/>
          <ac:spMkLst>
            <pc:docMk/>
            <pc:sldMk cId="1449710981" sldId="271"/>
            <ac:spMk id="9" creationId="{913A42CE-470C-4FED-BD70-5F06A75C74C6}"/>
          </ac:spMkLst>
        </pc:spChg>
        <pc:spChg chg="mod">
          <ac:chgData name="Judson Santiago" userId="ebb108da2f256286" providerId="LiveId" clId="{ED5A53C3-7113-48EE-9261-1E12B5E0254C}" dt="2021-04-28T19:50:42.082" v="1298"/>
          <ac:spMkLst>
            <pc:docMk/>
            <pc:sldMk cId="1449710981" sldId="271"/>
            <ac:spMk id="11" creationId="{7FC032F0-4D0A-404B-B82F-2AE9367906FF}"/>
          </ac:spMkLst>
        </pc:spChg>
        <pc:spChg chg="mod">
          <ac:chgData name="Judson Santiago" userId="ebb108da2f256286" providerId="LiveId" clId="{ED5A53C3-7113-48EE-9261-1E12B5E0254C}" dt="2021-04-28T19:50:42.082" v="1298"/>
          <ac:spMkLst>
            <pc:docMk/>
            <pc:sldMk cId="1449710981" sldId="271"/>
            <ac:spMk id="12" creationId="{7B1EFFBE-1E2E-41C9-998B-445E95200B8C}"/>
          </ac:spMkLst>
        </pc:spChg>
        <pc:spChg chg="mod">
          <ac:chgData name="Judson Santiago" userId="ebb108da2f256286" providerId="LiveId" clId="{ED5A53C3-7113-48EE-9261-1E12B5E0254C}" dt="2021-04-28T19:50:42.082" v="1298"/>
          <ac:spMkLst>
            <pc:docMk/>
            <pc:sldMk cId="1449710981" sldId="271"/>
            <ac:spMk id="13" creationId="{ACB35075-0DCA-4757-BDC8-7D52FC9EDAF0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14" creationId="{40392107-3736-42B4-9B21-06037A5FDC2F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15" creationId="{F38170CF-9B6C-4441-BD9D-1BAE48BC2585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16" creationId="{906DC209-CCE9-4924-9958-60FF832A3AC1}"/>
          </ac:spMkLst>
        </pc:spChg>
        <pc:spChg chg="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18" creationId="{B49F98E0-6F31-430A-A807-975B7B1436C1}"/>
          </ac:spMkLst>
        </pc:spChg>
        <pc:spChg chg="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19" creationId="{3FC0025A-4D9F-495A-B765-D586D1BA67D0}"/>
          </ac:spMkLst>
        </pc:spChg>
        <pc:spChg chg="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21" creationId="{B8B1E731-1931-484E-A4ED-A8727820316A}"/>
          </ac:spMkLst>
        </pc:spChg>
        <pc:spChg chg="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22" creationId="{D654727F-66C0-462F-85CF-40403EABA603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25" creationId="{049F8C5C-9C95-4E43-B993-BC8D7550698C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26" creationId="{4907610A-09C6-4EFB-8F3A-140FD2E8820D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27" creationId="{B8C7E71A-0793-467E-91F2-640F9ED20AAD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28" creationId="{BCD77511-43C5-4795-AD6C-097BE209ED48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29" creationId="{4387B0B6-5C50-4EC2-A6D1-1DDA252A6D78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30" creationId="{B31D1A5D-9385-40C5-8F3E-7943421BEF16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31" creationId="{9E4B8EBC-F6C2-4E40-B43D-6C07AE1DAE7F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33" creationId="{E5BF2A3F-D38F-4182-9543-215B9EE6BF94}"/>
          </ac:spMkLst>
        </pc:spChg>
        <pc:spChg chg="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35" creationId="{2505E50E-C7F4-4059-804E-545C9C7845F7}"/>
          </ac:spMkLst>
        </pc:spChg>
        <pc:spChg chg="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36" creationId="{39EB3F5F-8ECF-4894-84D9-B9A8F8663C1A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37" creationId="{A5496F4E-E16E-42CA-87FB-55229D76CE3B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40" creationId="{F96D2692-2AB9-4276-B62F-3A5E6E382CB3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41" creationId="{EF45CDD2-2E11-4375-9F16-EC187986E15C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42" creationId="{2EADC40F-032D-486D-94B6-8BA14ECE042B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43" creationId="{8A70CC20-B5C2-4E67-A843-F53898C52EC0}"/>
          </ac:spMkLst>
        </pc:spChg>
        <pc:spChg chg="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45" creationId="{264221A7-D1B9-4FCE-B9F3-6E1BEEED6B58}"/>
          </ac:spMkLst>
        </pc:spChg>
        <pc:spChg chg="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46" creationId="{A81799C1-8FD8-4391-B90A-E05519DB9947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48" creationId="{9A5D15A3-7E80-4245-B32A-A81EA1F031F0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49" creationId="{0EA081AF-2C71-4AB0-B744-CFE94DB84F08}"/>
          </ac:spMkLst>
        </pc:spChg>
        <pc:spChg chg="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51" creationId="{CB0E0F62-7E64-4CE4-9FDB-2FF7DD617761}"/>
          </ac:spMkLst>
        </pc:spChg>
        <pc:spChg chg="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52" creationId="{D690A2E5-DC48-45CE-B9E5-9687E839CE2E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53" creationId="{B04DF52C-9599-4BEA-9678-76C2E195903C}"/>
          </ac:spMkLst>
        </pc:spChg>
        <pc:spChg chg="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55" creationId="{B2C0B2EA-8724-4827-8FA9-3BFE05B29A90}"/>
          </ac:spMkLst>
        </pc:spChg>
        <pc:spChg chg="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56" creationId="{A2BFB801-8A54-44F8-A1C6-530A2239CF4C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57" creationId="{B04C066F-EFE6-42F6-9203-2368BB605E09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61" creationId="{4765AF99-EAC6-4633-871D-6CFBCBA60142}"/>
          </ac:spMkLst>
        </pc:spChg>
        <pc:spChg chg="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63" creationId="{8600E351-3B20-478E-B759-E0C1939F76D6}"/>
          </ac:spMkLst>
        </pc:spChg>
        <pc:spChg chg="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64" creationId="{1EC85D24-4330-458B-9893-52025B8E468C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65" creationId="{A266AF99-A352-4F44-B2C5-4D3AEE60E62C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67" creationId="{A5C93DC8-46E8-4D63-AF61-8CF08221F0AC}"/>
          </ac:spMkLst>
        </pc:spChg>
        <pc:spChg chg="add mod">
          <ac:chgData name="Judson Santiago" userId="ebb108da2f256286" providerId="LiveId" clId="{ED5A53C3-7113-48EE-9261-1E12B5E0254C}" dt="2021-04-28T19:51:57.862" v="1314" actId="20577"/>
          <ac:spMkLst>
            <pc:docMk/>
            <pc:sldMk cId="1449710981" sldId="271"/>
            <ac:spMk id="69" creationId="{3F907190-A639-4093-8BAC-1FCE0D5C90DE}"/>
          </ac:spMkLst>
        </pc:spChg>
        <pc:spChg chg="add mod">
          <ac:chgData name="Judson Santiago" userId="ebb108da2f256286" providerId="LiveId" clId="{ED5A53C3-7113-48EE-9261-1E12B5E0254C}" dt="2021-04-28T19:52:00.062" v="1316" actId="20577"/>
          <ac:spMkLst>
            <pc:docMk/>
            <pc:sldMk cId="1449710981" sldId="271"/>
            <ac:spMk id="70" creationId="{C13A1D9D-AD8E-45DD-9E7A-FC1B78AEF887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71" creationId="{DC3FF6D2-E95C-41C9-8374-6CA81E64778E}"/>
          </ac:spMkLst>
        </pc:spChg>
        <pc:spChg chg="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73" creationId="{BD8ECD6F-4DF1-49C9-B653-C9613D183EAB}"/>
          </ac:spMkLst>
        </pc:spChg>
        <pc:spChg chg="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74" creationId="{BF5CEAD9-92C4-4C6D-A584-F3AE79712833}"/>
          </ac:spMkLst>
        </pc:spChg>
        <pc:spChg chg="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76" creationId="{84590416-4397-4115-AE00-42B4E54C4720}"/>
          </ac:spMkLst>
        </pc:spChg>
        <pc:spChg chg="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77" creationId="{6B9F0D88-0AAA-4281-AEF0-F294E9E5EDE4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80" creationId="{A2543CD5-1A8F-4B21-B74E-CF4B05B26397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81" creationId="{4B53429E-6592-4EF6-84CE-689AB9535FD5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82" creationId="{1FCF49D5-C184-44CB-88B1-4723EF4939C9}"/>
          </ac:spMkLst>
        </pc:spChg>
        <pc:spChg chg="add mod">
          <ac:chgData name="Judson Santiago" userId="ebb108da2f256286" providerId="LiveId" clId="{ED5A53C3-7113-48EE-9261-1E12B5E0254C}" dt="2021-04-28T19:51:04.816" v="1304" actId="404"/>
          <ac:spMkLst>
            <pc:docMk/>
            <pc:sldMk cId="1449710981" sldId="271"/>
            <ac:spMk id="84" creationId="{A5C32CAC-2C15-4AEA-8551-18619424D37A}"/>
          </ac:spMkLst>
        </pc:spChg>
        <pc:spChg chg="mod">
          <ac:chgData name="Judson Santiago" userId="ebb108da2f256286" providerId="LiveId" clId="{ED5A53C3-7113-48EE-9261-1E12B5E0254C}" dt="2021-04-28T20:05:46.899" v="1357"/>
          <ac:spMkLst>
            <pc:docMk/>
            <pc:sldMk cId="1449710981" sldId="271"/>
            <ac:spMk id="86" creationId="{F5F0C9F1-6DFD-427E-8147-F225C387A48C}"/>
          </ac:spMkLst>
        </pc:spChg>
        <pc:spChg chg="mod">
          <ac:chgData name="Judson Santiago" userId="ebb108da2f256286" providerId="LiveId" clId="{ED5A53C3-7113-48EE-9261-1E12B5E0254C}" dt="2021-04-28T20:05:46.899" v="1357"/>
          <ac:spMkLst>
            <pc:docMk/>
            <pc:sldMk cId="1449710981" sldId="271"/>
            <ac:spMk id="87" creationId="{A4B180ED-90DB-4666-8DA5-F27C8CBF80B6}"/>
          </ac:spMkLst>
        </pc:spChg>
        <pc:grpChg chg="add mod">
          <ac:chgData name="Judson Santiago" userId="ebb108da2f256286" providerId="LiveId" clId="{ED5A53C3-7113-48EE-9261-1E12B5E0254C}" dt="2021-04-28T19:51:32.138" v="1308" actId="1076"/>
          <ac:grpSpMkLst>
            <pc:docMk/>
            <pc:sldMk cId="1449710981" sldId="271"/>
            <ac:grpSpMk id="4" creationId="{F7761942-C4F8-4AFE-A574-7412353A6E85}"/>
          </ac:grpSpMkLst>
        </pc:grpChg>
        <pc:grpChg chg="add del mod">
          <ac:chgData name="Judson Santiago" userId="ebb108da2f256286" providerId="LiveId" clId="{ED5A53C3-7113-48EE-9261-1E12B5E0254C}" dt="2021-04-28T19:50:43.997" v="1299"/>
          <ac:grpSpMkLst>
            <pc:docMk/>
            <pc:sldMk cId="1449710981" sldId="271"/>
            <ac:grpSpMk id="5" creationId="{56D9F4AD-B673-424D-94F2-C3F3C65C46F2}"/>
          </ac:grpSpMkLst>
        </pc:grpChg>
        <pc:grpChg chg="add del mod">
          <ac:chgData name="Judson Santiago" userId="ebb108da2f256286" providerId="LiveId" clId="{ED5A53C3-7113-48EE-9261-1E12B5E0254C}" dt="2021-04-28T19:50:43.997" v="1299"/>
          <ac:grpSpMkLst>
            <pc:docMk/>
            <pc:sldMk cId="1449710981" sldId="271"/>
            <ac:grpSpMk id="10" creationId="{B8A40073-5EBE-489F-8608-E0A3F564BF0B}"/>
          </ac:grpSpMkLst>
        </pc:grpChg>
        <pc:grpChg chg="add mod">
          <ac:chgData name="Judson Santiago" userId="ebb108da2f256286" providerId="LiveId" clId="{ED5A53C3-7113-48EE-9261-1E12B5E0254C}" dt="2021-04-28T19:50:53.910" v="1301" actId="164"/>
          <ac:grpSpMkLst>
            <pc:docMk/>
            <pc:sldMk cId="1449710981" sldId="271"/>
            <ac:grpSpMk id="17" creationId="{9DF9AEF8-3FB4-4F14-9138-ED67569E52BE}"/>
          </ac:grpSpMkLst>
        </pc:grpChg>
        <pc:grpChg chg="add mod">
          <ac:chgData name="Judson Santiago" userId="ebb108da2f256286" providerId="LiveId" clId="{ED5A53C3-7113-48EE-9261-1E12B5E0254C}" dt="2021-04-28T19:50:53.910" v="1301" actId="164"/>
          <ac:grpSpMkLst>
            <pc:docMk/>
            <pc:sldMk cId="1449710981" sldId="271"/>
            <ac:grpSpMk id="20" creationId="{24836A09-EE1D-485C-8142-D61CD8558F7A}"/>
          </ac:grpSpMkLst>
        </pc:grpChg>
        <pc:grpChg chg="add mod">
          <ac:chgData name="Judson Santiago" userId="ebb108da2f256286" providerId="LiveId" clId="{ED5A53C3-7113-48EE-9261-1E12B5E0254C}" dt="2021-04-28T19:50:53.910" v="1301" actId="164"/>
          <ac:grpSpMkLst>
            <pc:docMk/>
            <pc:sldMk cId="1449710981" sldId="271"/>
            <ac:grpSpMk id="34" creationId="{AF9CCA60-AB02-411C-AD3C-8326EFF688EF}"/>
          </ac:grpSpMkLst>
        </pc:grpChg>
        <pc:grpChg chg="add mod">
          <ac:chgData name="Judson Santiago" userId="ebb108da2f256286" providerId="LiveId" clId="{ED5A53C3-7113-48EE-9261-1E12B5E0254C}" dt="2021-04-28T19:50:53.910" v="1301" actId="164"/>
          <ac:grpSpMkLst>
            <pc:docMk/>
            <pc:sldMk cId="1449710981" sldId="271"/>
            <ac:grpSpMk id="44" creationId="{F7EA8F7E-FA41-4F9B-BCA0-472543562979}"/>
          </ac:grpSpMkLst>
        </pc:grpChg>
        <pc:grpChg chg="add mod">
          <ac:chgData name="Judson Santiago" userId="ebb108da2f256286" providerId="LiveId" clId="{ED5A53C3-7113-48EE-9261-1E12B5E0254C}" dt="2021-04-28T19:50:53.910" v="1301" actId="164"/>
          <ac:grpSpMkLst>
            <pc:docMk/>
            <pc:sldMk cId="1449710981" sldId="271"/>
            <ac:grpSpMk id="50" creationId="{0C80C56E-C922-4AFE-B85F-C57D337BC7E3}"/>
          </ac:grpSpMkLst>
        </pc:grpChg>
        <pc:grpChg chg="add mod">
          <ac:chgData name="Judson Santiago" userId="ebb108da2f256286" providerId="LiveId" clId="{ED5A53C3-7113-48EE-9261-1E12B5E0254C}" dt="2021-04-28T19:50:53.910" v="1301" actId="164"/>
          <ac:grpSpMkLst>
            <pc:docMk/>
            <pc:sldMk cId="1449710981" sldId="271"/>
            <ac:grpSpMk id="54" creationId="{503FB949-91AC-470A-A499-95B0E95A60EC}"/>
          </ac:grpSpMkLst>
        </pc:grpChg>
        <pc:grpChg chg="add mod">
          <ac:chgData name="Judson Santiago" userId="ebb108da2f256286" providerId="LiveId" clId="{ED5A53C3-7113-48EE-9261-1E12B5E0254C}" dt="2021-04-28T19:50:53.910" v="1301" actId="164"/>
          <ac:grpSpMkLst>
            <pc:docMk/>
            <pc:sldMk cId="1449710981" sldId="271"/>
            <ac:grpSpMk id="62" creationId="{E25CB5F1-A554-4525-BA66-6F62B29CB14A}"/>
          </ac:grpSpMkLst>
        </pc:grpChg>
        <pc:grpChg chg="add mod">
          <ac:chgData name="Judson Santiago" userId="ebb108da2f256286" providerId="LiveId" clId="{ED5A53C3-7113-48EE-9261-1E12B5E0254C}" dt="2021-04-28T19:50:53.910" v="1301" actId="164"/>
          <ac:grpSpMkLst>
            <pc:docMk/>
            <pc:sldMk cId="1449710981" sldId="271"/>
            <ac:grpSpMk id="72" creationId="{8B94EFB7-682C-4AA6-8F71-7950CA2D2F4A}"/>
          </ac:grpSpMkLst>
        </pc:grpChg>
        <pc:grpChg chg="add mod">
          <ac:chgData name="Judson Santiago" userId="ebb108da2f256286" providerId="LiveId" clId="{ED5A53C3-7113-48EE-9261-1E12B5E0254C}" dt="2021-04-28T19:50:53.910" v="1301" actId="164"/>
          <ac:grpSpMkLst>
            <pc:docMk/>
            <pc:sldMk cId="1449710981" sldId="271"/>
            <ac:grpSpMk id="75" creationId="{9D042088-05EE-4F34-9006-CFB35F95DBC6}"/>
          </ac:grpSpMkLst>
        </pc:grpChg>
        <pc:grpChg chg="add mod">
          <ac:chgData name="Judson Santiago" userId="ebb108da2f256286" providerId="LiveId" clId="{ED5A53C3-7113-48EE-9261-1E12B5E0254C}" dt="2021-04-28T20:08:36.174" v="1452" actId="1036"/>
          <ac:grpSpMkLst>
            <pc:docMk/>
            <pc:sldMk cId="1449710981" sldId="271"/>
            <ac:grpSpMk id="85" creationId="{DC83B14E-D416-41F0-BC5D-FACFADC592BD}"/>
          </ac:grpSpMkLst>
        </pc:grpChg>
        <pc:cxnChg chg="add mod">
          <ac:chgData name="Judson Santiago" userId="ebb108da2f256286" providerId="LiveId" clId="{ED5A53C3-7113-48EE-9261-1E12B5E0254C}" dt="2021-04-28T19:50:53.910" v="1301" actId="164"/>
          <ac:cxnSpMkLst>
            <pc:docMk/>
            <pc:sldMk cId="1449710981" sldId="271"/>
            <ac:cxnSpMk id="23" creationId="{4C79281B-638E-47AA-BCC1-00FC37B81E0D}"/>
          </ac:cxnSpMkLst>
        </pc:cxnChg>
        <pc:cxnChg chg="add mod">
          <ac:chgData name="Judson Santiago" userId="ebb108da2f256286" providerId="LiveId" clId="{ED5A53C3-7113-48EE-9261-1E12B5E0254C}" dt="2021-04-28T19:50:53.910" v="1301" actId="164"/>
          <ac:cxnSpMkLst>
            <pc:docMk/>
            <pc:sldMk cId="1449710981" sldId="271"/>
            <ac:cxnSpMk id="24" creationId="{3011B08C-7F88-4073-902A-82B6BA4263F0}"/>
          </ac:cxnSpMkLst>
        </pc:cxnChg>
        <pc:cxnChg chg="add mod">
          <ac:chgData name="Judson Santiago" userId="ebb108da2f256286" providerId="LiveId" clId="{ED5A53C3-7113-48EE-9261-1E12B5E0254C}" dt="2021-04-28T19:50:53.910" v="1301" actId="164"/>
          <ac:cxnSpMkLst>
            <pc:docMk/>
            <pc:sldMk cId="1449710981" sldId="271"/>
            <ac:cxnSpMk id="32" creationId="{050C79B3-AC29-475B-80C7-1F88D520B4F1}"/>
          </ac:cxnSpMkLst>
        </pc:cxnChg>
        <pc:cxnChg chg="add mod">
          <ac:chgData name="Judson Santiago" userId="ebb108da2f256286" providerId="LiveId" clId="{ED5A53C3-7113-48EE-9261-1E12B5E0254C}" dt="2021-04-28T19:50:53.910" v="1301" actId="164"/>
          <ac:cxnSpMkLst>
            <pc:docMk/>
            <pc:sldMk cId="1449710981" sldId="271"/>
            <ac:cxnSpMk id="38" creationId="{45730A3A-698F-41D0-B50F-83288E94BFD7}"/>
          </ac:cxnSpMkLst>
        </pc:cxnChg>
        <pc:cxnChg chg="add mod">
          <ac:chgData name="Judson Santiago" userId="ebb108da2f256286" providerId="LiveId" clId="{ED5A53C3-7113-48EE-9261-1E12B5E0254C}" dt="2021-04-28T19:50:53.910" v="1301" actId="164"/>
          <ac:cxnSpMkLst>
            <pc:docMk/>
            <pc:sldMk cId="1449710981" sldId="271"/>
            <ac:cxnSpMk id="39" creationId="{AA66C1EF-36E9-46B1-A0FE-F9376A758707}"/>
          </ac:cxnSpMkLst>
        </pc:cxnChg>
        <pc:cxnChg chg="add mod">
          <ac:chgData name="Judson Santiago" userId="ebb108da2f256286" providerId="LiveId" clId="{ED5A53C3-7113-48EE-9261-1E12B5E0254C}" dt="2021-04-28T19:50:53.910" v="1301" actId="164"/>
          <ac:cxnSpMkLst>
            <pc:docMk/>
            <pc:sldMk cId="1449710981" sldId="271"/>
            <ac:cxnSpMk id="47" creationId="{53A912A2-50B1-46BF-888E-DBFEB8403AB8}"/>
          </ac:cxnSpMkLst>
        </pc:cxnChg>
        <pc:cxnChg chg="add mod">
          <ac:chgData name="Judson Santiago" userId="ebb108da2f256286" providerId="LiveId" clId="{ED5A53C3-7113-48EE-9261-1E12B5E0254C}" dt="2021-04-28T19:50:53.910" v="1301" actId="164"/>
          <ac:cxnSpMkLst>
            <pc:docMk/>
            <pc:sldMk cId="1449710981" sldId="271"/>
            <ac:cxnSpMk id="58" creationId="{35C76311-9CE8-4EE5-8883-4DD268922FB3}"/>
          </ac:cxnSpMkLst>
        </pc:cxnChg>
        <pc:cxnChg chg="add mod">
          <ac:chgData name="Judson Santiago" userId="ebb108da2f256286" providerId="LiveId" clId="{ED5A53C3-7113-48EE-9261-1E12B5E0254C}" dt="2021-04-28T19:50:53.910" v="1301" actId="164"/>
          <ac:cxnSpMkLst>
            <pc:docMk/>
            <pc:sldMk cId="1449710981" sldId="271"/>
            <ac:cxnSpMk id="59" creationId="{A685722A-9015-4F97-AA13-4AC1697A1067}"/>
          </ac:cxnSpMkLst>
        </pc:cxnChg>
        <pc:cxnChg chg="add mod">
          <ac:chgData name="Judson Santiago" userId="ebb108da2f256286" providerId="LiveId" clId="{ED5A53C3-7113-48EE-9261-1E12B5E0254C}" dt="2021-04-28T19:50:53.910" v="1301" actId="164"/>
          <ac:cxnSpMkLst>
            <pc:docMk/>
            <pc:sldMk cId="1449710981" sldId="271"/>
            <ac:cxnSpMk id="60" creationId="{AB3EDED6-8BB1-4F45-BB78-92E9822061EB}"/>
          </ac:cxnSpMkLst>
        </pc:cxnChg>
        <pc:cxnChg chg="add mod">
          <ac:chgData name="Judson Santiago" userId="ebb108da2f256286" providerId="LiveId" clId="{ED5A53C3-7113-48EE-9261-1E12B5E0254C}" dt="2021-04-28T19:50:53.910" v="1301" actId="164"/>
          <ac:cxnSpMkLst>
            <pc:docMk/>
            <pc:sldMk cId="1449710981" sldId="271"/>
            <ac:cxnSpMk id="66" creationId="{088FF26E-C000-476D-9037-2D64EBEEC3C1}"/>
          </ac:cxnSpMkLst>
        </pc:cxnChg>
        <pc:cxnChg chg="add mod">
          <ac:chgData name="Judson Santiago" userId="ebb108da2f256286" providerId="LiveId" clId="{ED5A53C3-7113-48EE-9261-1E12B5E0254C}" dt="2021-04-28T19:50:53.910" v="1301" actId="164"/>
          <ac:cxnSpMkLst>
            <pc:docMk/>
            <pc:sldMk cId="1449710981" sldId="271"/>
            <ac:cxnSpMk id="68" creationId="{D9CABA74-CCC2-41F1-8560-EBA242CDB371}"/>
          </ac:cxnSpMkLst>
        </pc:cxnChg>
        <pc:cxnChg chg="add mod">
          <ac:chgData name="Judson Santiago" userId="ebb108da2f256286" providerId="LiveId" clId="{ED5A53C3-7113-48EE-9261-1E12B5E0254C}" dt="2021-04-28T19:50:53.910" v="1301" actId="164"/>
          <ac:cxnSpMkLst>
            <pc:docMk/>
            <pc:sldMk cId="1449710981" sldId="271"/>
            <ac:cxnSpMk id="78" creationId="{59F22D7D-9F1E-4CDF-85C9-DB55AD42FCD1}"/>
          </ac:cxnSpMkLst>
        </pc:cxnChg>
        <pc:cxnChg chg="add mod">
          <ac:chgData name="Judson Santiago" userId="ebb108da2f256286" providerId="LiveId" clId="{ED5A53C3-7113-48EE-9261-1E12B5E0254C}" dt="2021-04-28T19:50:53.910" v="1301" actId="164"/>
          <ac:cxnSpMkLst>
            <pc:docMk/>
            <pc:sldMk cId="1449710981" sldId="271"/>
            <ac:cxnSpMk id="79" creationId="{B7833138-BBCB-454A-93D0-9107CB02353B}"/>
          </ac:cxnSpMkLst>
        </pc:cxnChg>
        <pc:cxnChg chg="add mod">
          <ac:chgData name="Judson Santiago" userId="ebb108da2f256286" providerId="LiveId" clId="{ED5A53C3-7113-48EE-9261-1E12B5E0254C}" dt="2021-04-28T19:50:53.910" v="1301" actId="164"/>
          <ac:cxnSpMkLst>
            <pc:docMk/>
            <pc:sldMk cId="1449710981" sldId="271"/>
            <ac:cxnSpMk id="83" creationId="{2767481E-0853-4D9F-8622-161EA2AEA11E}"/>
          </ac:cxnSpMkLst>
        </pc:cxnChg>
      </pc:sldChg>
      <pc:sldChg chg="del">
        <pc:chgData name="Judson Santiago" userId="ebb108da2f256286" providerId="LiveId" clId="{ED5A53C3-7113-48EE-9261-1E12B5E0254C}" dt="2021-04-28T04:24:09.179" v="53" actId="47"/>
        <pc:sldMkLst>
          <pc:docMk/>
          <pc:sldMk cId="3470551055" sldId="272"/>
        </pc:sldMkLst>
      </pc:sldChg>
      <pc:sldChg chg="del">
        <pc:chgData name="Judson Santiago" userId="ebb108da2f256286" providerId="LiveId" clId="{ED5A53C3-7113-48EE-9261-1E12B5E0254C}" dt="2021-04-28T04:24:10.630" v="54" actId="47"/>
        <pc:sldMkLst>
          <pc:docMk/>
          <pc:sldMk cId="355778202" sldId="274"/>
        </pc:sldMkLst>
      </pc:sldChg>
      <pc:sldChg chg="addSp delSp modSp mod">
        <pc:chgData name="Judson Santiago" userId="ebb108da2f256286" providerId="LiveId" clId="{ED5A53C3-7113-48EE-9261-1E12B5E0254C}" dt="2021-04-29T05:11:28.439" v="2904" actId="1036"/>
        <pc:sldMkLst>
          <pc:docMk/>
          <pc:sldMk cId="1166458508" sldId="275"/>
        </pc:sldMkLst>
        <pc:spChg chg="add mod">
          <ac:chgData name="Judson Santiago" userId="ebb108da2f256286" providerId="LiveId" clId="{ED5A53C3-7113-48EE-9261-1E12B5E0254C}" dt="2021-04-29T04:29:04.849" v="2316" actId="6549"/>
          <ac:spMkLst>
            <pc:docMk/>
            <pc:sldMk cId="1166458508" sldId="275"/>
            <ac:spMk id="3" creationId="{8EF854AB-C8BE-45CF-85FE-1F22ABDC58DC}"/>
          </ac:spMkLst>
        </pc:spChg>
        <pc:spChg chg="add mod">
          <ac:chgData name="Judson Santiago" userId="ebb108da2f256286" providerId="LiveId" clId="{ED5A53C3-7113-48EE-9261-1E12B5E0254C}" dt="2021-04-29T04:32:31.736" v="2357" actId="20577"/>
          <ac:spMkLst>
            <pc:docMk/>
            <pc:sldMk cId="1166458508" sldId="275"/>
            <ac:spMk id="4" creationId="{7B76A566-51EF-4B79-A649-48A7C11A05FE}"/>
          </ac:spMkLst>
        </pc:spChg>
        <pc:spChg chg="add mod">
          <ac:chgData name="Judson Santiago" userId="ebb108da2f256286" providerId="LiveId" clId="{ED5A53C3-7113-48EE-9261-1E12B5E0254C}" dt="2021-04-29T04:35:55" v="2375" actId="6549"/>
          <ac:spMkLst>
            <pc:docMk/>
            <pc:sldMk cId="1166458508" sldId="275"/>
            <ac:spMk id="5" creationId="{6D75D639-511C-459C-8A42-26705C96D3B9}"/>
          </ac:spMkLst>
        </pc:spChg>
        <pc:spChg chg="add del mod">
          <ac:chgData name="Judson Santiago" userId="ebb108da2f256286" providerId="LiveId" clId="{ED5A53C3-7113-48EE-9261-1E12B5E0254C}" dt="2021-04-29T04:26:40.745" v="2303" actId="478"/>
          <ac:spMkLst>
            <pc:docMk/>
            <pc:sldMk cId="1166458508" sldId="275"/>
            <ac:spMk id="6" creationId="{3FDD8B13-3EE2-4C02-8DEE-C3FE9F3368ED}"/>
          </ac:spMkLst>
        </pc:spChg>
        <pc:spChg chg="del">
          <ac:chgData name="Judson Santiago" userId="ebb108da2f256286" providerId="LiveId" clId="{ED5A53C3-7113-48EE-9261-1E12B5E0254C}" dt="2021-04-28T04:21:47.068" v="52" actId="478"/>
          <ac:spMkLst>
            <pc:docMk/>
            <pc:sldMk cId="1166458508" sldId="275"/>
            <ac:spMk id="7" creationId="{8B336BDC-2515-4CE9-B1BE-41C9A6CB8A17}"/>
          </ac:spMkLst>
        </pc:spChg>
        <pc:spChg chg="add del mod">
          <ac:chgData name="Judson Santiago" userId="ebb108da2f256286" providerId="LiveId" clId="{ED5A53C3-7113-48EE-9261-1E12B5E0254C}" dt="2021-04-29T04:26:40.745" v="2303" actId="478"/>
          <ac:spMkLst>
            <pc:docMk/>
            <pc:sldMk cId="1166458508" sldId="275"/>
            <ac:spMk id="7" creationId="{E6DEA454-2F3D-4C92-B3DB-E10E3695B9F6}"/>
          </ac:spMkLst>
        </pc:spChg>
        <pc:spChg chg="mod topLvl">
          <ac:chgData name="Judson Santiago" userId="ebb108da2f256286" providerId="LiveId" clId="{ED5A53C3-7113-48EE-9261-1E12B5E0254C}" dt="2021-04-29T05:11:28.439" v="2904" actId="1036"/>
          <ac:spMkLst>
            <pc:docMk/>
            <pc:sldMk cId="1166458508" sldId="275"/>
            <ac:spMk id="9" creationId="{7002F3FD-A49D-4E26-A6F3-38D4CD4F6F1A}"/>
          </ac:spMkLst>
        </pc:spChg>
        <pc:spChg chg="mod topLvl">
          <ac:chgData name="Judson Santiago" userId="ebb108da2f256286" providerId="LiveId" clId="{ED5A53C3-7113-48EE-9261-1E12B5E0254C}" dt="2021-04-29T05:11:28.439" v="2904" actId="1036"/>
          <ac:spMkLst>
            <pc:docMk/>
            <pc:sldMk cId="1166458508" sldId="275"/>
            <ac:spMk id="10" creationId="{4D3A18C7-837F-455F-99F2-70D28DB8FA85}"/>
          </ac:spMkLst>
        </pc:spChg>
        <pc:spChg chg="mod topLvl">
          <ac:chgData name="Judson Santiago" userId="ebb108da2f256286" providerId="LiveId" clId="{ED5A53C3-7113-48EE-9261-1E12B5E0254C}" dt="2021-04-29T05:11:28.439" v="2904" actId="1036"/>
          <ac:spMkLst>
            <pc:docMk/>
            <pc:sldMk cId="1166458508" sldId="275"/>
            <ac:spMk id="11" creationId="{F686EFD0-D801-48CE-9FF7-66760B5DC36E}"/>
          </ac:spMkLst>
        </pc:spChg>
        <pc:spChg chg="mod topLvl">
          <ac:chgData name="Judson Santiago" userId="ebb108da2f256286" providerId="LiveId" clId="{ED5A53C3-7113-48EE-9261-1E12B5E0254C}" dt="2021-04-29T05:11:28.439" v="2904" actId="1036"/>
          <ac:spMkLst>
            <pc:docMk/>
            <pc:sldMk cId="1166458508" sldId="275"/>
            <ac:spMk id="12" creationId="{7086C870-B834-4FE4-B274-960FA3A2D07B}"/>
          </ac:spMkLst>
        </pc:spChg>
        <pc:spChg chg="del mod topLvl">
          <ac:chgData name="Judson Santiago" userId="ebb108da2f256286" providerId="LiveId" clId="{ED5A53C3-7113-48EE-9261-1E12B5E0254C}" dt="2021-04-29T04:36:45.999" v="2386" actId="478"/>
          <ac:spMkLst>
            <pc:docMk/>
            <pc:sldMk cId="1166458508" sldId="275"/>
            <ac:spMk id="13" creationId="{228FC8F7-BCB3-444F-BF99-D9D87F69CAD9}"/>
          </ac:spMkLst>
        </pc:spChg>
        <pc:spChg chg="del mod">
          <ac:chgData name="Judson Santiago" userId="ebb108da2f256286" providerId="LiveId" clId="{ED5A53C3-7113-48EE-9261-1E12B5E0254C}" dt="2021-04-29T04:33:14.168" v="2359" actId="478"/>
          <ac:spMkLst>
            <pc:docMk/>
            <pc:sldMk cId="1166458508" sldId="275"/>
            <ac:spMk id="14" creationId="{FDC6E7DB-E54C-403B-83EC-BF91515A7833}"/>
          </ac:spMkLst>
        </pc:spChg>
        <pc:spChg chg="del mod">
          <ac:chgData name="Judson Santiago" userId="ebb108da2f256286" providerId="LiveId" clId="{ED5A53C3-7113-48EE-9261-1E12B5E0254C}" dt="2021-04-29T04:33:14.168" v="2359" actId="478"/>
          <ac:spMkLst>
            <pc:docMk/>
            <pc:sldMk cId="1166458508" sldId="275"/>
            <ac:spMk id="15" creationId="{764FDAED-AA9B-48B2-9C87-48ADF8217A36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23" creationId="{59EA3749-FCEA-45BE-9191-DD200F655C3A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24" creationId="{9F4AB0BB-8B3C-4B54-9402-19E9DCAFDAD4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25" creationId="{2FD895B6-0953-40B3-BF8F-412871028810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26" creationId="{D5180B12-5025-4B0E-A39E-1F4D2024BE8D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27" creationId="{72BE901A-2292-45C6-9268-DB3AF3AD49E2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29" creationId="{F4AC140F-743C-46E6-B458-16D8ADCC580F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30" creationId="{097BFBA1-9FA9-46C7-9143-6B0A07102B75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32" creationId="{C94C911E-6619-4A78-B5BF-43E08B650C1C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34" creationId="{AFEADA50-E8D2-4046-9BC5-FA60242DDE8C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35" creationId="{F9165973-4D08-4C20-AF07-1910B72CE5A6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38" creationId="{F4600B45-111A-4C41-8A2B-D90C380C2A4C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39" creationId="{8A4AD9C1-1572-46B7-9114-4FAA101D9C30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40" creationId="{A2416571-44CC-486F-ACE0-2B67869FC24A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42" creationId="{B9393444-2F0A-4C73-A7A5-B2C03299BB88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43" creationId="{F4BFE7EA-1081-4E3A-A07B-113E83810852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44" creationId="{459EB197-8953-4033-8913-19DA71C14781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47" creationId="{E5FDDE4A-B625-4277-9A21-F9E1B687D7B5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48" creationId="{33583732-03E5-4974-B8B5-694586A15210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50" creationId="{D1809C8E-4087-42A6-9C74-5EF36B25BA58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52" creationId="{7D10DB0B-1552-4C67-B09B-3EB5C530AD5A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54" creationId="{4D04B1DD-3E2F-47DE-B7E1-C574E3116141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56" creationId="{62247250-4F2F-406E-90E8-A0B9A7857C0E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57" creationId="{B584A756-4412-4F64-9753-AB6D01B15AAA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58" creationId="{ED4C873D-9F05-49EF-A45E-69D80301FDCB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61" creationId="{1FC4048F-F50F-453C-BFF9-E442E4EDC1FE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62" creationId="{3DD30C32-5E18-49E1-A759-968E1572B18B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64" creationId="{A9F0CB8D-DE45-48EB-BB41-5B7B8F65EC02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66" creationId="{F5D8A3C6-5D41-4B29-8F62-500897575233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68" creationId="{6CA6D672-931C-4748-94A3-FE8D6FB2D763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70" creationId="{61A49113-DAD3-4659-9F38-4F85FEB8EB4E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71" creationId="{39AF5F97-560F-40FD-9383-C383EDE8F596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72" creationId="{8DA3F532-3698-484C-8B21-DD3D33D0A35A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75" creationId="{B0C56FF5-3F5F-4365-9A8C-106BF7766EE5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76" creationId="{72FDA3CA-BD05-47E6-8565-95EAB2949A34}"/>
          </ac:spMkLst>
        </pc:spChg>
        <pc:spChg chg="mod topLvl">
          <ac:chgData name="Judson Santiago" userId="ebb108da2f256286" providerId="LiveId" clId="{ED5A53C3-7113-48EE-9261-1E12B5E0254C}" dt="2021-04-29T04:26:16.246" v="2300" actId="164"/>
          <ac:spMkLst>
            <pc:docMk/>
            <pc:sldMk cId="1166458508" sldId="275"/>
            <ac:spMk id="78" creationId="{06046E16-0D3C-4F4B-9D02-300DB705367E}"/>
          </ac:spMkLst>
        </pc:spChg>
        <pc:spChg chg="mod">
          <ac:chgData name="Judson Santiago" userId="ebb108da2f256286" providerId="LiveId" clId="{ED5A53C3-7113-48EE-9261-1E12B5E0254C}" dt="2021-04-29T04:25:47.121" v="2291" actId="165"/>
          <ac:spMkLst>
            <pc:docMk/>
            <pc:sldMk cId="1166458508" sldId="275"/>
            <ac:spMk id="79" creationId="{568AAC09-E594-4138-87D5-726BC7F5D82C}"/>
          </ac:spMkLst>
        </pc:spChg>
        <pc:spChg chg="mod">
          <ac:chgData name="Judson Santiago" userId="ebb108da2f256286" providerId="LiveId" clId="{ED5A53C3-7113-48EE-9261-1E12B5E0254C}" dt="2021-04-29T04:25:47.121" v="2291" actId="165"/>
          <ac:spMkLst>
            <pc:docMk/>
            <pc:sldMk cId="1166458508" sldId="275"/>
            <ac:spMk id="80" creationId="{D7B2C698-DD20-4858-97F2-F42A88BEE2D7}"/>
          </ac:spMkLst>
        </pc:spChg>
        <pc:spChg chg="mod">
          <ac:chgData name="Judson Santiago" userId="ebb108da2f256286" providerId="LiveId" clId="{ED5A53C3-7113-48EE-9261-1E12B5E0254C}" dt="2021-04-29T04:25:47.121" v="2291" actId="165"/>
          <ac:spMkLst>
            <pc:docMk/>
            <pc:sldMk cId="1166458508" sldId="275"/>
            <ac:spMk id="81" creationId="{4FED90E7-2273-4587-8098-933A2AA62E94}"/>
          </ac:spMkLst>
        </pc:spChg>
        <pc:spChg chg="mod">
          <ac:chgData name="Judson Santiago" userId="ebb108da2f256286" providerId="LiveId" clId="{ED5A53C3-7113-48EE-9261-1E12B5E0254C}" dt="2021-04-29T04:25:47.121" v="2291" actId="165"/>
          <ac:spMkLst>
            <pc:docMk/>
            <pc:sldMk cId="1166458508" sldId="275"/>
            <ac:spMk id="82" creationId="{300BF1F9-ADD5-492A-B50A-94A0FD56CB4A}"/>
          </ac:spMkLst>
        </pc:spChg>
        <pc:spChg chg="mod">
          <ac:chgData name="Judson Santiago" userId="ebb108da2f256286" providerId="LiveId" clId="{ED5A53C3-7113-48EE-9261-1E12B5E0254C}" dt="2021-04-29T04:25:47.121" v="2291" actId="165"/>
          <ac:spMkLst>
            <pc:docMk/>
            <pc:sldMk cId="1166458508" sldId="275"/>
            <ac:spMk id="83" creationId="{94AB26F2-FF16-43E1-9A64-6290E9BB21D6}"/>
          </ac:spMkLst>
        </pc:spChg>
        <pc:spChg chg="mod">
          <ac:chgData name="Judson Santiago" userId="ebb108da2f256286" providerId="LiveId" clId="{ED5A53C3-7113-48EE-9261-1E12B5E0254C}" dt="2021-04-29T04:25:47.121" v="2291" actId="165"/>
          <ac:spMkLst>
            <pc:docMk/>
            <pc:sldMk cId="1166458508" sldId="275"/>
            <ac:spMk id="84" creationId="{219A96E4-1AB6-4E12-ABD9-0ABBA40D9A86}"/>
          </ac:spMkLst>
        </pc:spChg>
        <pc:spChg chg="add mod">
          <ac:chgData name="Judson Santiago" userId="ebb108da2f256286" providerId="LiveId" clId="{ED5A53C3-7113-48EE-9261-1E12B5E0254C}" dt="2021-04-29T05:11:28.439" v="2904" actId="1036"/>
          <ac:spMkLst>
            <pc:docMk/>
            <pc:sldMk cId="1166458508" sldId="275"/>
            <ac:spMk id="86" creationId="{95CFFDCF-F5D1-4AC0-8FFB-BCEAB2DBF68C}"/>
          </ac:spMkLst>
        </pc:spChg>
        <pc:grpChg chg="add del mod">
          <ac:chgData name="Judson Santiago" userId="ebb108da2f256286" providerId="LiveId" clId="{ED5A53C3-7113-48EE-9261-1E12B5E0254C}" dt="2021-04-29T04:36:43.315" v="2385" actId="165"/>
          <ac:grpSpMkLst>
            <pc:docMk/>
            <pc:sldMk cId="1166458508" sldId="275"/>
            <ac:grpSpMk id="8" creationId="{2FC7DB2D-A56F-49E3-9A55-4659165584BF}"/>
          </ac:grpSpMkLst>
        </pc:grpChg>
        <pc:grpChg chg="add del mod">
          <ac:chgData name="Judson Santiago" userId="ebb108da2f256286" providerId="LiveId" clId="{ED5A53C3-7113-48EE-9261-1E12B5E0254C}" dt="2021-04-29T04:25:47.121" v="2291" actId="165"/>
          <ac:grpSpMkLst>
            <pc:docMk/>
            <pc:sldMk cId="1166458508" sldId="275"/>
            <ac:grpSpMk id="19" creationId="{EA5C920E-5A77-4439-BC29-0A311DFDF75E}"/>
          </ac:grpSpMkLst>
        </pc:grpChg>
        <pc:grpChg chg="mod topLvl">
          <ac:chgData name="Judson Santiago" userId="ebb108da2f256286" providerId="LiveId" clId="{ED5A53C3-7113-48EE-9261-1E12B5E0254C}" dt="2021-04-29T04:26:16.246" v="2300" actId="164"/>
          <ac:grpSpMkLst>
            <pc:docMk/>
            <pc:sldMk cId="1166458508" sldId="275"/>
            <ac:grpSpMk id="33" creationId="{B00DDBBE-5B28-45A1-B105-45DABFF9B8F5}"/>
          </ac:grpSpMkLst>
        </pc:grpChg>
        <pc:grpChg chg="mod topLvl">
          <ac:chgData name="Judson Santiago" userId="ebb108da2f256286" providerId="LiveId" clId="{ED5A53C3-7113-48EE-9261-1E12B5E0254C}" dt="2021-04-29T04:26:16.246" v="2300" actId="164"/>
          <ac:grpSpMkLst>
            <pc:docMk/>
            <pc:sldMk cId="1166458508" sldId="275"/>
            <ac:grpSpMk id="53" creationId="{6779791F-57E1-4FB6-83B5-289816177254}"/>
          </ac:grpSpMkLst>
        </pc:grpChg>
        <pc:grpChg chg="mod topLvl">
          <ac:chgData name="Judson Santiago" userId="ebb108da2f256286" providerId="LiveId" clId="{ED5A53C3-7113-48EE-9261-1E12B5E0254C}" dt="2021-04-29T04:26:16.246" v="2300" actId="164"/>
          <ac:grpSpMkLst>
            <pc:docMk/>
            <pc:sldMk cId="1166458508" sldId="275"/>
            <ac:grpSpMk id="67" creationId="{9C7EC1AC-7495-4758-B438-CAB1F1127A87}"/>
          </ac:grpSpMkLst>
        </pc:grpChg>
        <pc:grpChg chg="add mod">
          <ac:chgData name="Judson Santiago" userId="ebb108da2f256286" providerId="LiveId" clId="{ED5A53C3-7113-48EE-9261-1E12B5E0254C}" dt="2021-04-29T04:26:58.394" v="2305" actId="1076"/>
          <ac:grpSpMkLst>
            <pc:docMk/>
            <pc:sldMk cId="1166458508" sldId="275"/>
            <ac:grpSpMk id="85" creationId="{0887046B-5D1E-4460-9171-242C5CC43C2F}"/>
          </ac:grpSpMkLst>
        </pc:grpChg>
        <pc:graphicFrameChg chg="add mod modGraphic">
          <ac:chgData name="Judson Santiago" userId="ebb108da2f256286" providerId="LiveId" clId="{ED5A53C3-7113-48EE-9261-1E12B5E0254C}" dt="2021-04-29T04:55:24.978" v="2670" actId="2165"/>
          <ac:graphicFrameMkLst>
            <pc:docMk/>
            <pc:sldMk cId="1166458508" sldId="275"/>
            <ac:graphicFrameMk id="18" creationId="{AD0C171B-DFC1-4B62-93A7-A01B8A923778}"/>
          </ac:graphicFrameMkLst>
        </pc:graphicFrameChg>
        <pc:picChg chg="mod topLvl">
          <ac:chgData name="Judson Santiago" userId="ebb108da2f256286" providerId="LiveId" clId="{ED5A53C3-7113-48EE-9261-1E12B5E0254C}" dt="2021-04-29T05:11:28.439" v="2904" actId="1036"/>
          <ac:picMkLst>
            <pc:docMk/>
            <pc:sldMk cId="1166458508" sldId="275"/>
            <ac:picMk id="16" creationId="{017309A0-CBDB-41B5-94B1-A5D620C2B1FA}"/>
          </ac:picMkLst>
        </pc:picChg>
        <pc:picChg chg="del mod">
          <ac:chgData name="Judson Santiago" userId="ebb108da2f256286" providerId="LiveId" clId="{ED5A53C3-7113-48EE-9261-1E12B5E0254C}" dt="2021-04-29T04:36:35.689" v="2384" actId="478"/>
          <ac:picMkLst>
            <pc:docMk/>
            <pc:sldMk cId="1166458508" sldId="275"/>
            <ac:picMk id="17" creationId="{A144CB6D-FAA0-426F-A7A4-1F9440E6B01E}"/>
          </ac:picMkLst>
        </pc:picChg>
        <pc:cxnChg chg="mod topLvl">
          <ac:chgData name="Judson Santiago" userId="ebb108da2f256286" providerId="LiveId" clId="{ED5A53C3-7113-48EE-9261-1E12B5E0254C}" dt="2021-04-29T04:26:16.246" v="2300" actId="164"/>
          <ac:cxnSpMkLst>
            <pc:docMk/>
            <pc:sldMk cId="1166458508" sldId="275"/>
            <ac:cxnSpMk id="20" creationId="{D60C685A-C241-41F9-BFC4-909E9A6534C3}"/>
          </ac:cxnSpMkLst>
        </pc:cxnChg>
        <pc:cxnChg chg="mod topLvl">
          <ac:chgData name="Judson Santiago" userId="ebb108da2f256286" providerId="LiveId" clId="{ED5A53C3-7113-48EE-9261-1E12B5E0254C}" dt="2021-04-29T04:26:16.246" v="2300" actId="164"/>
          <ac:cxnSpMkLst>
            <pc:docMk/>
            <pc:sldMk cId="1166458508" sldId="275"/>
            <ac:cxnSpMk id="21" creationId="{1873E1D8-3499-4AB8-ABF4-759680DC2B84}"/>
          </ac:cxnSpMkLst>
        </pc:cxnChg>
        <pc:cxnChg chg="mod topLvl">
          <ac:chgData name="Judson Santiago" userId="ebb108da2f256286" providerId="LiveId" clId="{ED5A53C3-7113-48EE-9261-1E12B5E0254C}" dt="2021-04-29T04:26:16.246" v="2300" actId="164"/>
          <ac:cxnSpMkLst>
            <pc:docMk/>
            <pc:sldMk cId="1166458508" sldId="275"/>
            <ac:cxnSpMk id="22" creationId="{FD68262A-8D08-4258-9638-7487A215F8C0}"/>
          </ac:cxnSpMkLst>
        </pc:cxnChg>
        <pc:cxnChg chg="mod topLvl">
          <ac:chgData name="Judson Santiago" userId="ebb108da2f256286" providerId="LiveId" clId="{ED5A53C3-7113-48EE-9261-1E12B5E0254C}" dt="2021-04-29T04:26:16.246" v="2300" actId="164"/>
          <ac:cxnSpMkLst>
            <pc:docMk/>
            <pc:sldMk cId="1166458508" sldId="275"/>
            <ac:cxnSpMk id="28" creationId="{2EDE68B4-0D9E-45E8-9242-B9E98151A891}"/>
          </ac:cxnSpMkLst>
        </pc:cxnChg>
        <pc:cxnChg chg="mod topLvl">
          <ac:chgData name="Judson Santiago" userId="ebb108da2f256286" providerId="LiveId" clId="{ED5A53C3-7113-48EE-9261-1E12B5E0254C}" dt="2021-04-29T04:26:16.246" v="2300" actId="164"/>
          <ac:cxnSpMkLst>
            <pc:docMk/>
            <pc:sldMk cId="1166458508" sldId="275"/>
            <ac:cxnSpMk id="31" creationId="{223D0E65-7A59-4F3D-9F1B-A5953AA2F04A}"/>
          </ac:cxnSpMkLst>
        </pc:cxnChg>
        <pc:cxnChg chg="mod topLvl">
          <ac:chgData name="Judson Santiago" userId="ebb108da2f256286" providerId="LiveId" clId="{ED5A53C3-7113-48EE-9261-1E12B5E0254C}" dt="2021-04-29T04:26:16.246" v="2300" actId="164"/>
          <ac:cxnSpMkLst>
            <pc:docMk/>
            <pc:sldMk cId="1166458508" sldId="275"/>
            <ac:cxnSpMk id="36" creationId="{AD38512D-6F37-41DB-BA0B-8096A688ED3A}"/>
          </ac:cxnSpMkLst>
        </pc:cxnChg>
        <pc:cxnChg chg="mod topLvl">
          <ac:chgData name="Judson Santiago" userId="ebb108da2f256286" providerId="LiveId" clId="{ED5A53C3-7113-48EE-9261-1E12B5E0254C}" dt="2021-04-29T04:26:16.246" v="2300" actId="164"/>
          <ac:cxnSpMkLst>
            <pc:docMk/>
            <pc:sldMk cId="1166458508" sldId="275"/>
            <ac:cxnSpMk id="37" creationId="{21721424-7212-42DF-9B23-E430776438D4}"/>
          </ac:cxnSpMkLst>
        </pc:cxnChg>
        <pc:cxnChg chg="mod topLvl">
          <ac:chgData name="Judson Santiago" userId="ebb108da2f256286" providerId="LiveId" clId="{ED5A53C3-7113-48EE-9261-1E12B5E0254C}" dt="2021-04-29T04:26:16.246" v="2300" actId="164"/>
          <ac:cxnSpMkLst>
            <pc:docMk/>
            <pc:sldMk cId="1166458508" sldId="275"/>
            <ac:cxnSpMk id="41" creationId="{EB1E1F71-FD43-40FC-AB52-165E1D8ED8A2}"/>
          </ac:cxnSpMkLst>
        </pc:cxnChg>
        <pc:cxnChg chg="mod topLvl">
          <ac:chgData name="Judson Santiago" userId="ebb108da2f256286" providerId="LiveId" clId="{ED5A53C3-7113-48EE-9261-1E12B5E0254C}" dt="2021-04-29T04:26:16.246" v="2300" actId="164"/>
          <ac:cxnSpMkLst>
            <pc:docMk/>
            <pc:sldMk cId="1166458508" sldId="275"/>
            <ac:cxnSpMk id="45" creationId="{343F4E24-76FA-4D3F-88A6-5203BB93251D}"/>
          </ac:cxnSpMkLst>
        </pc:cxnChg>
        <pc:cxnChg chg="mod topLvl">
          <ac:chgData name="Judson Santiago" userId="ebb108da2f256286" providerId="LiveId" clId="{ED5A53C3-7113-48EE-9261-1E12B5E0254C}" dt="2021-04-29T04:26:16.246" v="2300" actId="164"/>
          <ac:cxnSpMkLst>
            <pc:docMk/>
            <pc:sldMk cId="1166458508" sldId="275"/>
            <ac:cxnSpMk id="46" creationId="{340A1D97-B662-492A-8A8D-387648139C40}"/>
          </ac:cxnSpMkLst>
        </pc:cxnChg>
        <pc:cxnChg chg="mod topLvl">
          <ac:chgData name="Judson Santiago" userId="ebb108da2f256286" providerId="LiveId" clId="{ED5A53C3-7113-48EE-9261-1E12B5E0254C}" dt="2021-04-29T04:26:16.246" v="2300" actId="164"/>
          <ac:cxnSpMkLst>
            <pc:docMk/>
            <pc:sldMk cId="1166458508" sldId="275"/>
            <ac:cxnSpMk id="49" creationId="{BB25F157-ECCA-41CD-88C2-131A8C93838F}"/>
          </ac:cxnSpMkLst>
        </pc:cxnChg>
        <pc:cxnChg chg="mod topLvl">
          <ac:chgData name="Judson Santiago" userId="ebb108da2f256286" providerId="LiveId" clId="{ED5A53C3-7113-48EE-9261-1E12B5E0254C}" dt="2021-04-29T04:26:16.246" v="2300" actId="164"/>
          <ac:cxnSpMkLst>
            <pc:docMk/>
            <pc:sldMk cId="1166458508" sldId="275"/>
            <ac:cxnSpMk id="51" creationId="{9074ED62-73A1-47D5-B421-57DD72634288}"/>
          </ac:cxnSpMkLst>
        </pc:cxnChg>
        <pc:cxnChg chg="mod topLvl">
          <ac:chgData name="Judson Santiago" userId="ebb108da2f256286" providerId="LiveId" clId="{ED5A53C3-7113-48EE-9261-1E12B5E0254C}" dt="2021-04-29T04:26:16.246" v="2300" actId="164"/>
          <ac:cxnSpMkLst>
            <pc:docMk/>
            <pc:sldMk cId="1166458508" sldId="275"/>
            <ac:cxnSpMk id="55" creationId="{686C8841-34FC-414D-844B-68D82241BC7E}"/>
          </ac:cxnSpMkLst>
        </pc:cxnChg>
        <pc:cxnChg chg="mod topLvl">
          <ac:chgData name="Judson Santiago" userId="ebb108da2f256286" providerId="LiveId" clId="{ED5A53C3-7113-48EE-9261-1E12B5E0254C}" dt="2021-04-29T04:26:16.246" v="2300" actId="164"/>
          <ac:cxnSpMkLst>
            <pc:docMk/>
            <pc:sldMk cId="1166458508" sldId="275"/>
            <ac:cxnSpMk id="59" creationId="{D52DCDD8-E0BA-40B5-B328-68061B792AF1}"/>
          </ac:cxnSpMkLst>
        </pc:cxnChg>
        <pc:cxnChg chg="mod topLvl">
          <ac:chgData name="Judson Santiago" userId="ebb108da2f256286" providerId="LiveId" clId="{ED5A53C3-7113-48EE-9261-1E12B5E0254C}" dt="2021-04-29T04:26:16.246" v="2300" actId="164"/>
          <ac:cxnSpMkLst>
            <pc:docMk/>
            <pc:sldMk cId="1166458508" sldId="275"/>
            <ac:cxnSpMk id="60" creationId="{2E018F3E-AF32-46D1-BE69-2E9F4E57FE75}"/>
          </ac:cxnSpMkLst>
        </pc:cxnChg>
        <pc:cxnChg chg="mod topLvl">
          <ac:chgData name="Judson Santiago" userId="ebb108da2f256286" providerId="LiveId" clId="{ED5A53C3-7113-48EE-9261-1E12B5E0254C}" dt="2021-04-29T04:26:16.246" v="2300" actId="164"/>
          <ac:cxnSpMkLst>
            <pc:docMk/>
            <pc:sldMk cId="1166458508" sldId="275"/>
            <ac:cxnSpMk id="63" creationId="{7DED7894-36BE-4D7F-AB26-9BF18FBCDB07}"/>
          </ac:cxnSpMkLst>
        </pc:cxnChg>
        <pc:cxnChg chg="mod topLvl">
          <ac:chgData name="Judson Santiago" userId="ebb108da2f256286" providerId="LiveId" clId="{ED5A53C3-7113-48EE-9261-1E12B5E0254C}" dt="2021-04-29T04:26:16.246" v="2300" actId="164"/>
          <ac:cxnSpMkLst>
            <pc:docMk/>
            <pc:sldMk cId="1166458508" sldId="275"/>
            <ac:cxnSpMk id="65" creationId="{E70D4936-2A67-43F1-816D-67E1005F3573}"/>
          </ac:cxnSpMkLst>
        </pc:cxnChg>
        <pc:cxnChg chg="mod topLvl">
          <ac:chgData name="Judson Santiago" userId="ebb108da2f256286" providerId="LiveId" clId="{ED5A53C3-7113-48EE-9261-1E12B5E0254C}" dt="2021-04-29T04:26:16.246" v="2300" actId="164"/>
          <ac:cxnSpMkLst>
            <pc:docMk/>
            <pc:sldMk cId="1166458508" sldId="275"/>
            <ac:cxnSpMk id="69" creationId="{348EE7A7-62B4-459C-BD2D-51644ED8D674}"/>
          </ac:cxnSpMkLst>
        </pc:cxnChg>
        <pc:cxnChg chg="mod topLvl">
          <ac:chgData name="Judson Santiago" userId="ebb108da2f256286" providerId="LiveId" clId="{ED5A53C3-7113-48EE-9261-1E12B5E0254C}" dt="2021-04-29T04:26:16.246" v="2300" actId="164"/>
          <ac:cxnSpMkLst>
            <pc:docMk/>
            <pc:sldMk cId="1166458508" sldId="275"/>
            <ac:cxnSpMk id="73" creationId="{D5238F2D-DF12-4DA0-AF7B-8741A3D93B72}"/>
          </ac:cxnSpMkLst>
        </pc:cxnChg>
        <pc:cxnChg chg="mod topLvl">
          <ac:chgData name="Judson Santiago" userId="ebb108da2f256286" providerId="LiveId" clId="{ED5A53C3-7113-48EE-9261-1E12B5E0254C}" dt="2021-04-29T04:26:16.246" v="2300" actId="164"/>
          <ac:cxnSpMkLst>
            <pc:docMk/>
            <pc:sldMk cId="1166458508" sldId="275"/>
            <ac:cxnSpMk id="74" creationId="{44415678-CC7F-4857-BB8B-A6E9911680B0}"/>
          </ac:cxnSpMkLst>
        </pc:cxnChg>
        <pc:cxnChg chg="mod topLvl">
          <ac:chgData name="Judson Santiago" userId="ebb108da2f256286" providerId="LiveId" clId="{ED5A53C3-7113-48EE-9261-1E12B5E0254C}" dt="2021-04-29T04:26:16.246" v="2300" actId="164"/>
          <ac:cxnSpMkLst>
            <pc:docMk/>
            <pc:sldMk cId="1166458508" sldId="275"/>
            <ac:cxnSpMk id="77" creationId="{6CEDA66A-D721-44EA-88A5-E59D65B664DC}"/>
          </ac:cxnSpMkLst>
        </pc:cxnChg>
      </pc:sldChg>
      <pc:sldChg chg="addSp delSp modSp add mod modAnim modNotesTx">
        <pc:chgData name="Judson Santiago" userId="ebb108da2f256286" providerId="LiveId" clId="{ED5A53C3-7113-48EE-9261-1E12B5E0254C}" dt="2021-04-29T00:30:58.984" v="1782"/>
        <pc:sldMkLst>
          <pc:docMk/>
          <pc:sldMk cId="1009085911" sldId="296"/>
        </pc:sldMkLst>
        <pc:spChg chg="mod">
          <ac:chgData name="Judson Santiago" userId="ebb108da2f256286" providerId="LiveId" clId="{ED5A53C3-7113-48EE-9261-1E12B5E0254C}" dt="2021-04-28T18:39:09.269" v="530" actId="20577"/>
          <ac:spMkLst>
            <pc:docMk/>
            <pc:sldMk cId="1009085911" sldId="296"/>
            <ac:spMk id="2" creationId="{731711FD-15FA-41ED-98F3-952E7750AC71}"/>
          </ac:spMkLst>
        </pc:spChg>
        <pc:spChg chg="del mod topLvl">
          <ac:chgData name="Judson Santiago" userId="ebb108da2f256286" providerId="LiveId" clId="{ED5A53C3-7113-48EE-9261-1E12B5E0254C}" dt="2021-04-28T19:28:14.114" v="732" actId="478"/>
          <ac:spMkLst>
            <pc:docMk/>
            <pc:sldMk cId="1009085911" sldId="296"/>
            <ac:spMk id="4" creationId="{807C7DC8-8740-40A5-9061-06465D4A6CDA}"/>
          </ac:spMkLst>
        </pc:spChg>
        <pc:spChg chg="mod">
          <ac:chgData name="Judson Santiago" userId="ebb108da2f256286" providerId="LiveId" clId="{ED5A53C3-7113-48EE-9261-1E12B5E0254C}" dt="2021-04-28T18:41:08.005" v="554" actId="164"/>
          <ac:spMkLst>
            <pc:docMk/>
            <pc:sldMk cId="1009085911" sldId="296"/>
            <ac:spMk id="9" creationId="{1F02800B-16E2-48D2-B3C8-4FDE2EA53E10}"/>
          </ac:spMkLst>
        </pc:spChg>
        <pc:spChg chg="del mod topLvl">
          <ac:chgData name="Judson Santiago" userId="ebb108da2f256286" providerId="LiveId" clId="{ED5A53C3-7113-48EE-9261-1E12B5E0254C}" dt="2021-04-28T19:28:14.114" v="732" actId="478"/>
          <ac:spMkLst>
            <pc:docMk/>
            <pc:sldMk cId="1009085911" sldId="296"/>
            <ac:spMk id="10" creationId="{7FCCBB6C-6E2C-4A5A-AC03-B562D5E78D41}"/>
          </ac:spMkLst>
        </pc:spChg>
        <pc:spChg chg="mod">
          <ac:chgData name="Judson Santiago" userId="ebb108da2f256286" providerId="LiveId" clId="{ED5A53C3-7113-48EE-9261-1E12B5E0254C}" dt="2021-04-28T18:41:51.118" v="558" actId="165"/>
          <ac:spMkLst>
            <pc:docMk/>
            <pc:sldMk cId="1009085911" sldId="296"/>
            <ac:spMk id="11" creationId="{B742B46B-7C99-4488-AEC5-20606AB9DDC7}"/>
          </ac:spMkLst>
        </pc:spChg>
        <pc:spChg chg="mod topLvl">
          <ac:chgData name="Judson Santiago" userId="ebb108da2f256286" providerId="LiveId" clId="{ED5A53C3-7113-48EE-9261-1E12B5E0254C}" dt="2021-04-29T00:28:54.098" v="1755" actId="164"/>
          <ac:spMkLst>
            <pc:docMk/>
            <pc:sldMk cId="1009085911" sldId="296"/>
            <ac:spMk id="15" creationId="{2208637F-A1A7-4810-AF66-E3502C3DDD10}"/>
          </ac:spMkLst>
        </pc:spChg>
        <pc:spChg chg="mod">
          <ac:chgData name="Judson Santiago" userId="ebb108da2f256286" providerId="LiveId" clId="{ED5A53C3-7113-48EE-9261-1E12B5E0254C}" dt="2021-04-28T18:41:51.118" v="558" actId="165"/>
          <ac:spMkLst>
            <pc:docMk/>
            <pc:sldMk cId="1009085911" sldId="296"/>
            <ac:spMk id="18" creationId="{B892F922-01A8-4F46-8DF0-A2CD0AFEED0C}"/>
          </ac:spMkLst>
        </pc:spChg>
        <pc:spChg chg="mod">
          <ac:chgData name="Judson Santiago" userId="ebb108da2f256286" providerId="LiveId" clId="{ED5A53C3-7113-48EE-9261-1E12B5E0254C}" dt="2021-04-28T18:41:51.118" v="558" actId="165"/>
          <ac:spMkLst>
            <pc:docMk/>
            <pc:sldMk cId="1009085911" sldId="296"/>
            <ac:spMk id="22" creationId="{7CE09FA2-7F41-446E-8035-177444E7CE86}"/>
          </ac:spMkLst>
        </pc:spChg>
        <pc:spChg chg="mod">
          <ac:chgData name="Judson Santiago" userId="ebb108da2f256286" providerId="LiveId" clId="{ED5A53C3-7113-48EE-9261-1E12B5E0254C}" dt="2021-04-28T18:41:51.118" v="558" actId="165"/>
          <ac:spMkLst>
            <pc:docMk/>
            <pc:sldMk cId="1009085911" sldId="296"/>
            <ac:spMk id="23" creationId="{470B1BEA-C690-4A7F-B59D-0E05B195714A}"/>
          </ac:spMkLst>
        </pc:spChg>
        <pc:spChg chg="mod">
          <ac:chgData name="Judson Santiago" userId="ebb108da2f256286" providerId="LiveId" clId="{ED5A53C3-7113-48EE-9261-1E12B5E0254C}" dt="2021-04-28T18:41:51.118" v="558" actId="165"/>
          <ac:spMkLst>
            <pc:docMk/>
            <pc:sldMk cId="1009085911" sldId="296"/>
            <ac:spMk id="25" creationId="{F1C85090-ADB1-43E5-B3F8-252DB388D483}"/>
          </ac:spMkLst>
        </pc:spChg>
        <pc:spChg chg="mod">
          <ac:chgData name="Judson Santiago" userId="ebb108da2f256286" providerId="LiveId" clId="{ED5A53C3-7113-48EE-9261-1E12B5E0254C}" dt="2021-04-28T18:41:51.118" v="558" actId="165"/>
          <ac:spMkLst>
            <pc:docMk/>
            <pc:sldMk cId="1009085911" sldId="296"/>
            <ac:spMk id="26" creationId="{CA7D53C0-D0BF-4333-BB47-AC728AEF53D8}"/>
          </ac:spMkLst>
        </pc:spChg>
        <pc:spChg chg="mod">
          <ac:chgData name="Judson Santiago" userId="ebb108da2f256286" providerId="LiveId" clId="{ED5A53C3-7113-48EE-9261-1E12B5E0254C}" dt="2021-04-28T18:41:51.118" v="558" actId="165"/>
          <ac:spMkLst>
            <pc:docMk/>
            <pc:sldMk cId="1009085911" sldId="296"/>
            <ac:spMk id="28" creationId="{749ABE9D-0E72-45F1-BE17-A2B2B08FF401}"/>
          </ac:spMkLst>
        </pc:spChg>
        <pc:spChg chg="mod">
          <ac:chgData name="Judson Santiago" userId="ebb108da2f256286" providerId="LiveId" clId="{ED5A53C3-7113-48EE-9261-1E12B5E0254C}" dt="2021-04-28T18:41:51.118" v="558" actId="165"/>
          <ac:spMkLst>
            <pc:docMk/>
            <pc:sldMk cId="1009085911" sldId="296"/>
            <ac:spMk id="29" creationId="{AD8E811C-BE8A-4D81-A052-EF695051C0B0}"/>
          </ac:spMkLst>
        </pc:spChg>
        <pc:spChg chg="mod">
          <ac:chgData name="Judson Santiago" userId="ebb108da2f256286" providerId="LiveId" clId="{ED5A53C3-7113-48EE-9261-1E12B5E0254C}" dt="2021-04-28T18:41:51.118" v="558" actId="165"/>
          <ac:spMkLst>
            <pc:docMk/>
            <pc:sldMk cId="1009085911" sldId="296"/>
            <ac:spMk id="31" creationId="{DBA6879C-450B-4CB8-9B4B-0F0919208A59}"/>
          </ac:spMkLst>
        </pc:spChg>
        <pc:spChg chg="mod">
          <ac:chgData name="Judson Santiago" userId="ebb108da2f256286" providerId="LiveId" clId="{ED5A53C3-7113-48EE-9261-1E12B5E0254C}" dt="2021-04-28T19:31:34.538" v="762" actId="20577"/>
          <ac:spMkLst>
            <pc:docMk/>
            <pc:sldMk cId="1009085911" sldId="296"/>
            <ac:spMk id="32" creationId="{11FBAF70-5611-4DA8-B2A0-F476E79CE945}"/>
          </ac:spMkLst>
        </pc:spChg>
        <pc:spChg chg="mod">
          <ac:chgData name="Judson Santiago" userId="ebb108da2f256286" providerId="LiveId" clId="{ED5A53C3-7113-48EE-9261-1E12B5E0254C}" dt="2021-04-28T18:41:51.118" v="558" actId="165"/>
          <ac:spMkLst>
            <pc:docMk/>
            <pc:sldMk cId="1009085911" sldId="296"/>
            <ac:spMk id="34" creationId="{37235EF2-7288-463F-9269-CD3D5C928076}"/>
          </ac:spMkLst>
        </pc:spChg>
        <pc:spChg chg="mod">
          <ac:chgData name="Judson Santiago" userId="ebb108da2f256286" providerId="LiveId" clId="{ED5A53C3-7113-48EE-9261-1E12B5E0254C}" dt="2021-04-28T19:34:03.320" v="835" actId="403"/>
          <ac:spMkLst>
            <pc:docMk/>
            <pc:sldMk cId="1009085911" sldId="296"/>
            <ac:spMk id="35" creationId="{772B60EB-5FC2-45FE-9E6B-90E74C433588}"/>
          </ac:spMkLst>
        </pc:spChg>
        <pc:spChg chg="del mod topLvl">
          <ac:chgData name="Judson Santiago" userId="ebb108da2f256286" providerId="LiveId" clId="{ED5A53C3-7113-48EE-9261-1E12B5E0254C}" dt="2021-04-28T19:28:14.114" v="732" actId="478"/>
          <ac:spMkLst>
            <pc:docMk/>
            <pc:sldMk cId="1009085911" sldId="296"/>
            <ac:spMk id="36" creationId="{FF0A0822-CF40-46F1-A2A6-28BE8068DDBA}"/>
          </ac:spMkLst>
        </pc:spChg>
        <pc:spChg chg="del mod topLvl">
          <ac:chgData name="Judson Santiago" userId="ebb108da2f256286" providerId="LiveId" clId="{ED5A53C3-7113-48EE-9261-1E12B5E0254C}" dt="2021-04-28T19:28:14.114" v="732" actId="478"/>
          <ac:spMkLst>
            <pc:docMk/>
            <pc:sldMk cId="1009085911" sldId="296"/>
            <ac:spMk id="62" creationId="{F80B6BD6-DF6E-4A77-8E30-B2D4D38216DB}"/>
          </ac:spMkLst>
        </pc:spChg>
        <pc:spChg chg="del mod topLvl">
          <ac:chgData name="Judson Santiago" userId="ebb108da2f256286" providerId="LiveId" clId="{ED5A53C3-7113-48EE-9261-1E12B5E0254C}" dt="2021-04-28T19:28:14.114" v="732" actId="478"/>
          <ac:spMkLst>
            <pc:docMk/>
            <pc:sldMk cId="1009085911" sldId="296"/>
            <ac:spMk id="63" creationId="{254E9677-C1A3-4CD8-BE6A-A14336E10FE1}"/>
          </ac:spMkLst>
        </pc:spChg>
        <pc:spChg chg="del mod topLvl">
          <ac:chgData name="Judson Santiago" userId="ebb108da2f256286" providerId="LiveId" clId="{ED5A53C3-7113-48EE-9261-1E12B5E0254C}" dt="2021-04-28T19:28:14.114" v="732" actId="478"/>
          <ac:spMkLst>
            <pc:docMk/>
            <pc:sldMk cId="1009085911" sldId="296"/>
            <ac:spMk id="64" creationId="{D4E111D2-9F30-49AB-BFBA-D2131E97D81A}"/>
          </ac:spMkLst>
        </pc:spChg>
        <pc:spChg chg="del mod topLvl">
          <ac:chgData name="Judson Santiago" userId="ebb108da2f256286" providerId="LiveId" clId="{ED5A53C3-7113-48EE-9261-1E12B5E0254C}" dt="2021-04-28T19:35:24.276" v="848" actId="478"/>
          <ac:spMkLst>
            <pc:docMk/>
            <pc:sldMk cId="1009085911" sldId="296"/>
            <ac:spMk id="65" creationId="{2EB6CC23-4A7E-4FAF-8C89-4A712A68C55E}"/>
          </ac:spMkLst>
        </pc:spChg>
        <pc:spChg chg="mod topLvl">
          <ac:chgData name="Judson Santiago" userId="ebb108da2f256286" providerId="LiveId" clId="{ED5A53C3-7113-48EE-9261-1E12B5E0254C}" dt="2021-04-28T19:32:22.359" v="795" actId="20577"/>
          <ac:spMkLst>
            <pc:docMk/>
            <pc:sldMk cId="1009085911" sldId="296"/>
            <ac:spMk id="68" creationId="{5449F350-2596-43CB-B236-C8F89D28B257}"/>
          </ac:spMkLst>
        </pc:spChg>
        <pc:spChg chg="mod topLvl">
          <ac:chgData name="Judson Santiago" userId="ebb108da2f256286" providerId="LiveId" clId="{ED5A53C3-7113-48EE-9261-1E12B5E0254C}" dt="2021-04-28T19:32:33.733" v="805" actId="20577"/>
          <ac:spMkLst>
            <pc:docMk/>
            <pc:sldMk cId="1009085911" sldId="296"/>
            <ac:spMk id="69" creationId="{CF090792-C108-4C4F-82F1-F03BD836D7AB}"/>
          </ac:spMkLst>
        </pc:spChg>
        <pc:spChg chg="add del mod">
          <ac:chgData name="Judson Santiago" userId="ebb108da2f256286" providerId="LiveId" clId="{ED5A53C3-7113-48EE-9261-1E12B5E0254C}" dt="2021-04-28T19:28:14.114" v="732" actId="478"/>
          <ac:spMkLst>
            <pc:docMk/>
            <pc:sldMk cId="1009085911" sldId="296"/>
            <ac:spMk id="70" creationId="{850EDECA-8B5B-432B-BED2-3CFAE44CF005}"/>
          </ac:spMkLst>
        </pc:spChg>
        <pc:spChg chg="del mod topLvl">
          <ac:chgData name="Judson Santiago" userId="ebb108da2f256286" providerId="LiveId" clId="{ED5A53C3-7113-48EE-9261-1E12B5E0254C}" dt="2021-04-28T19:28:14.114" v="732" actId="478"/>
          <ac:spMkLst>
            <pc:docMk/>
            <pc:sldMk cId="1009085911" sldId="296"/>
            <ac:spMk id="71" creationId="{E0ECDCAA-415E-4124-8750-A2C2BDAD0F72}"/>
          </ac:spMkLst>
        </pc:spChg>
        <pc:spChg chg="del mod topLvl">
          <ac:chgData name="Judson Santiago" userId="ebb108da2f256286" providerId="LiveId" clId="{ED5A53C3-7113-48EE-9261-1E12B5E0254C}" dt="2021-04-28T19:28:14.114" v="732" actId="478"/>
          <ac:spMkLst>
            <pc:docMk/>
            <pc:sldMk cId="1009085911" sldId="296"/>
            <ac:spMk id="72" creationId="{998046E5-8F29-4060-9E79-68F23CD9E8F0}"/>
          </ac:spMkLst>
        </pc:spChg>
        <pc:spChg chg="del mod topLvl">
          <ac:chgData name="Judson Santiago" userId="ebb108da2f256286" providerId="LiveId" clId="{ED5A53C3-7113-48EE-9261-1E12B5E0254C}" dt="2021-04-28T18:42:37.251" v="570" actId="478"/>
          <ac:spMkLst>
            <pc:docMk/>
            <pc:sldMk cId="1009085911" sldId="296"/>
            <ac:spMk id="73" creationId="{ED7B44D1-59F7-44C9-A107-6B48B108B514}"/>
          </ac:spMkLst>
        </pc:spChg>
        <pc:spChg chg="del mod topLvl">
          <ac:chgData name="Judson Santiago" userId="ebb108da2f256286" providerId="LiveId" clId="{ED5A53C3-7113-48EE-9261-1E12B5E0254C}" dt="2021-04-28T18:49:56.143" v="629" actId="478"/>
          <ac:spMkLst>
            <pc:docMk/>
            <pc:sldMk cId="1009085911" sldId="296"/>
            <ac:spMk id="74" creationId="{675B95C1-ABF9-49B2-B429-9730E3451951}"/>
          </ac:spMkLst>
        </pc:spChg>
        <pc:spChg chg="del mod topLvl">
          <ac:chgData name="Judson Santiago" userId="ebb108da2f256286" providerId="LiveId" clId="{ED5A53C3-7113-48EE-9261-1E12B5E0254C}" dt="2021-04-28T19:28:14.114" v="732" actId="478"/>
          <ac:spMkLst>
            <pc:docMk/>
            <pc:sldMk cId="1009085911" sldId="296"/>
            <ac:spMk id="75" creationId="{0FE89228-5443-4F37-8B98-6EA5C15C0A3C}"/>
          </ac:spMkLst>
        </pc:spChg>
        <pc:spChg chg="del mod topLvl">
          <ac:chgData name="Judson Santiago" userId="ebb108da2f256286" providerId="LiveId" clId="{ED5A53C3-7113-48EE-9261-1E12B5E0254C}" dt="2021-04-28T19:35:24.276" v="848" actId="478"/>
          <ac:spMkLst>
            <pc:docMk/>
            <pc:sldMk cId="1009085911" sldId="296"/>
            <ac:spMk id="76" creationId="{DBC723DB-0B57-4AD5-B3F1-45354AFC054E}"/>
          </ac:spMkLst>
        </pc:spChg>
        <pc:spChg chg="mod topLvl">
          <ac:chgData name="Judson Santiago" userId="ebb108da2f256286" providerId="LiveId" clId="{ED5A53C3-7113-48EE-9261-1E12B5E0254C}" dt="2021-04-29T00:29:08.573" v="1757" actId="164"/>
          <ac:spMkLst>
            <pc:docMk/>
            <pc:sldMk cId="1009085911" sldId="296"/>
            <ac:spMk id="77" creationId="{A7203F95-79AB-49C0-8140-3FFC14540574}"/>
          </ac:spMkLst>
        </pc:spChg>
        <pc:spChg chg="mod topLvl">
          <ac:chgData name="Judson Santiago" userId="ebb108da2f256286" providerId="LiveId" clId="{ED5A53C3-7113-48EE-9261-1E12B5E0254C}" dt="2021-04-29T00:29:17.383" v="1758" actId="164"/>
          <ac:spMkLst>
            <pc:docMk/>
            <pc:sldMk cId="1009085911" sldId="296"/>
            <ac:spMk id="78" creationId="{B2E8A582-8931-4195-9455-41774BA8E44E}"/>
          </ac:spMkLst>
        </pc:spChg>
        <pc:spChg chg="mod topLvl">
          <ac:chgData name="Judson Santiago" userId="ebb108da2f256286" providerId="LiveId" clId="{ED5A53C3-7113-48EE-9261-1E12B5E0254C}" dt="2021-04-29T00:29:17.383" v="1758" actId="164"/>
          <ac:spMkLst>
            <pc:docMk/>
            <pc:sldMk cId="1009085911" sldId="296"/>
            <ac:spMk id="91" creationId="{5356E6CE-9107-4599-937C-461248655819}"/>
          </ac:spMkLst>
        </pc:spChg>
        <pc:spChg chg="del mod topLvl">
          <ac:chgData name="Judson Santiago" userId="ebb108da2f256286" providerId="LiveId" clId="{ED5A53C3-7113-48EE-9261-1E12B5E0254C}" dt="2021-04-28T18:51:47.599" v="652" actId="478"/>
          <ac:spMkLst>
            <pc:docMk/>
            <pc:sldMk cId="1009085911" sldId="296"/>
            <ac:spMk id="92" creationId="{E20F44CE-B2D2-4CFC-9FFB-B8C0AC9EF642}"/>
          </ac:spMkLst>
        </pc:spChg>
        <pc:spChg chg="mod">
          <ac:chgData name="Judson Santiago" userId="ebb108da2f256286" providerId="LiveId" clId="{ED5A53C3-7113-48EE-9261-1E12B5E0254C}" dt="2021-04-28T18:41:08.005" v="554" actId="164"/>
          <ac:spMkLst>
            <pc:docMk/>
            <pc:sldMk cId="1009085911" sldId="296"/>
            <ac:spMk id="95" creationId="{CD5117F4-B97C-498F-B609-73477448A080}"/>
          </ac:spMkLst>
        </pc:spChg>
        <pc:spChg chg="mod">
          <ac:chgData name="Judson Santiago" userId="ebb108da2f256286" providerId="LiveId" clId="{ED5A53C3-7113-48EE-9261-1E12B5E0254C}" dt="2021-04-28T18:42:09.940" v="562"/>
          <ac:spMkLst>
            <pc:docMk/>
            <pc:sldMk cId="1009085911" sldId="296"/>
            <ac:spMk id="96" creationId="{9F428AD1-C16A-496B-9E13-9706E99040CA}"/>
          </ac:spMkLst>
        </pc:spChg>
        <pc:spChg chg="mod">
          <ac:chgData name="Judson Santiago" userId="ebb108da2f256286" providerId="LiveId" clId="{ED5A53C3-7113-48EE-9261-1E12B5E0254C}" dt="2021-04-28T18:42:23.431" v="566" actId="20577"/>
          <ac:spMkLst>
            <pc:docMk/>
            <pc:sldMk cId="1009085911" sldId="296"/>
            <ac:spMk id="97" creationId="{53AE2681-04B2-4902-BE7F-432A7486DCF3}"/>
          </ac:spMkLst>
        </pc:spChg>
        <pc:spChg chg="add del mod">
          <ac:chgData name="Judson Santiago" userId="ebb108da2f256286" providerId="LiveId" clId="{ED5A53C3-7113-48EE-9261-1E12B5E0254C}" dt="2021-04-28T19:28:14.114" v="732" actId="478"/>
          <ac:spMkLst>
            <pc:docMk/>
            <pc:sldMk cId="1009085911" sldId="296"/>
            <ac:spMk id="101" creationId="{D8BB5FCC-8A69-4CBB-A990-18ED85CEDA4B}"/>
          </ac:spMkLst>
        </pc:spChg>
        <pc:spChg chg="add del mod">
          <ac:chgData name="Judson Santiago" userId="ebb108da2f256286" providerId="LiveId" clId="{ED5A53C3-7113-48EE-9261-1E12B5E0254C}" dt="2021-04-28T19:28:14.114" v="732" actId="478"/>
          <ac:spMkLst>
            <pc:docMk/>
            <pc:sldMk cId="1009085911" sldId="296"/>
            <ac:spMk id="102" creationId="{4D37D7F3-4E97-4402-9EEC-F826563821E8}"/>
          </ac:spMkLst>
        </pc:spChg>
        <pc:spChg chg="add del mod">
          <ac:chgData name="Judson Santiago" userId="ebb108da2f256286" providerId="LiveId" clId="{ED5A53C3-7113-48EE-9261-1E12B5E0254C}" dt="2021-04-28T18:49:56.143" v="629" actId="478"/>
          <ac:spMkLst>
            <pc:docMk/>
            <pc:sldMk cId="1009085911" sldId="296"/>
            <ac:spMk id="104" creationId="{6C53A1C2-97FE-44F9-94F2-BC457C00C846}"/>
          </ac:spMkLst>
        </pc:spChg>
        <pc:spChg chg="mod">
          <ac:chgData name="Judson Santiago" userId="ebb108da2f256286" providerId="LiveId" clId="{ED5A53C3-7113-48EE-9261-1E12B5E0254C}" dt="2021-04-28T18:47:01.280" v="616"/>
          <ac:spMkLst>
            <pc:docMk/>
            <pc:sldMk cId="1009085911" sldId="296"/>
            <ac:spMk id="106" creationId="{CE1CB7A3-B91E-4C34-96A0-E18D07B534A8}"/>
          </ac:spMkLst>
        </pc:spChg>
        <pc:spChg chg="mod">
          <ac:chgData name="Judson Santiago" userId="ebb108da2f256286" providerId="LiveId" clId="{ED5A53C3-7113-48EE-9261-1E12B5E0254C}" dt="2021-04-28T18:51:51.247" v="653" actId="20577"/>
          <ac:spMkLst>
            <pc:docMk/>
            <pc:sldMk cId="1009085911" sldId="296"/>
            <ac:spMk id="107" creationId="{AE6ED3DC-A46F-4E44-BE70-641CAB8AF97D}"/>
          </ac:spMkLst>
        </pc:spChg>
        <pc:spChg chg="add del mod">
          <ac:chgData name="Judson Santiago" userId="ebb108da2f256286" providerId="LiveId" clId="{ED5A53C3-7113-48EE-9261-1E12B5E0254C}" dt="2021-04-28T19:28:14.114" v="732" actId="478"/>
          <ac:spMkLst>
            <pc:docMk/>
            <pc:sldMk cId="1009085911" sldId="296"/>
            <ac:spMk id="109" creationId="{683CB324-888C-4480-8BCF-0430DFCAFC92}"/>
          </ac:spMkLst>
        </pc:spChg>
        <pc:spChg chg="mod">
          <ac:chgData name="Judson Santiago" userId="ebb108da2f256286" providerId="LiveId" clId="{ED5A53C3-7113-48EE-9261-1E12B5E0254C}" dt="2021-04-28T18:52:03.744" v="654"/>
          <ac:spMkLst>
            <pc:docMk/>
            <pc:sldMk cId="1009085911" sldId="296"/>
            <ac:spMk id="111" creationId="{EF5F6F2B-DF36-426F-9F5D-313434CB50BA}"/>
          </ac:spMkLst>
        </pc:spChg>
        <pc:spChg chg="mod">
          <ac:chgData name="Judson Santiago" userId="ebb108da2f256286" providerId="LiveId" clId="{ED5A53C3-7113-48EE-9261-1E12B5E0254C}" dt="2021-04-28T18:54:15.418" v="685" actId="20577"/>
          <ac:spMkLst>
            <pc:docMk/>
            <pc:sldMk cId="1009085911" sldId="296"/>
            <ac:spMk id="112" creationId="{4C2B7D40-1959-4E91-95AA-38695DAAE14B}"/>
          </ac:spMkLst>
        </pc:spChg>
        <pc:spChg chg="add del mod">
          <ac:chgData name="Judson Santiago" userId="ebb108da2f256286" providerId="LiveId" clId="{ED5A53C3-7113-48EE-9261-1E12B5E0254C}" dt="2021-04-28T19:28:14.114" v="732" actId="478"/>
          <ac:spMkLst>
            <pc:docMk/>
            <pc:sldMk cId="1009085911" sldId="296"/>
            <ac:spMk id="113" creationId="{D75B62CD-9159-4CF7-9860-2A4B90C77CDB}"/>
          </ac:spMkLst>
        </pc:spChg>
        <pc:spChg chg="add mod">
          <ac:chgData name="Judson Santiago" userId="ebb108da2f256286" providerId="LiveId" clId="{ED5A53C3-7113-48EE-9261-1E12B5E0254C}" dt="2021-04-28T19:28:19.601" v="734" actId="1076"/>
          <ac:spMkLst>
            <pc:docMk/>
            <pc:sldMk cId="1009085911" sldId="296"/>
            <ac:spMk id="117" creationId="{86F1C52C-7FF8-4935-91B5-3A991B412AAB}"/>
          </ac:spMkLst>
        </pc:spChg>
        <pc:spChg chg="add mod">
          <ac:chgData name="Judson Santiago" userId="ebb108da2f256286" providerId="LiveId" clId="{ED5A53C3-7113-48EE-9261-1E12B5E0254C}" dt="2021-04-28T19:28:19.601" v="734" actId="1076"/>
          <ac:spMkLst>
            <pc:docMk/>
            <pc:sldMk cId="1009085911" sldId="296"/>
            <ac:spMk id="118" creationId="{299142E4-04AA-44BE-9975-978F79442C45}"/>
          </ac:spMkLst>
        </pc:spChg>
        <pc:spChg chg="add mod">
          <ac:chgData name="Judson Santiago" userId="ebb108da2f256286" providerId="LiveId" clId="{ED5A53C3-7113-48EE-9261-1E12B5E0254C}" dt="2021-04-28T19:28:19.601" v="734" actId="1076"/>
          <ac:spMkLst>
            <pc:docMk/>
            <pc:sldMk cId="1009085911" sldId="296"/>
            <ac:spMk id="119" creationId="{3280E9AF-EB47-44C7-9D40-2A14F131C75E}"/>
          </ac:spMkLst>
        </pc:spChg>
        <pc:spChg chg="add mod">
          <ac:chgData name="Judson Santiago" userId="ebb108da2f256286" providerId="LiveId" clId="{ED5A53C3-7113-48EE-9261-1E12B5E0254C}" dt="2021-04-28T19:28:19.601" v="734" actId="1076"/>
          <ac:spMkLst>
            <pc:docMk/>
            <pc:sldMk cId="1009085911" sldId="296"/>
            <ac:spMk id="120" creationId="{B2B53C57-7D16-4043-BAFC-F867BE1BB8B3}"/>
          </ac:spMkLst>
        </pc:spChg>
        <pc:spChg chg="add mod">
          <ac:chgData name="Judson Santiago" userId="ebb108da2f256286" providerId="LiveId" clId="{ED5A53C3-7113-48EE-9261-1E12B5E0254C}" dt="2021-04-29T00:27:44.603" v="1748" actId="164"/>
          <ac:spMkLst>
            <pc:docMk/>
            <pc:sldMk cId="1009085911" sldId="296"/>
            <ac:spMk id="122" creationId="{7098989C-E820-4758-B2B4-EF2D8DB957D9}"/>
          </ac:spMkLst>
        </pc:spChg>
        <pc:spChg chg="mod">
          <ac:chgData name="Judson Santiago" userId="ebb108da2f256286" providerId="LiveId" clId="{ED5A53C3-7113-48EE-9261-1E12B5E0254C}" dt="2021-04-28T19:28:14.973" v="733"/>
          <ac:spMkLst>
            <pc:docMk/>
            <pc:sldMk cId="1009085911" sldId="296"/>
            <ac:spMk id="124" creationId="{0091E650-22DB-421F-BF2A-8C21DE321A41}"/>
          </ac:spMkLst>
        </pc:spChg>
        <pc:spChg chg="mod">
          <ac:chgData name="Judson Santiago" userId="ebb108da2f256286" providerId="LiveId" clId="{ED5A53C3-7113-48EE-9261-1E12B5E0254C}" dt="2021-04-28T19:28:14.973" v="733"/>
          <ac:spMkLst>
            <pc:docMk/>
            <pc:sldMk cId="1009085911" sldId="296"/>
            <ac:spMk id="125" creationId="{F6CEDEA8-BB3B-404E-B95C-10BB42F06A67}"/>
          </ac:spMkLst>
        </pc:spChg>
        <pc:spChg chg="add mod">
          <ac:chgData name="Judson Santiago" userId="ebb108da2f256286" providerId="LiveId" clId="{ED5A53C3-7113-48EE-9261-1E12B5E0254C}" dt="2021-04-28T19:28:19.601" v="734" actId="1076"/>
          <ac:spMkLst>
            <pc:docMk/>
            <pc:sldMk cId="1009085911" sldId="296"/>
            <ac:spMk id="126" creationId="{0A93B76F-E83F-4AA4-BD66-E41793DCA640}"/>
          </ac:spMkLst>
        </pc:spChg>
        <pc:spChg chg="add mod">
          <ac:chgData name="Judson Santiago" userId="ebb108da2f256286" providerId="LiveId" clId="{ED5A53C3-7113-48EE-9261-1E12B5E0254C}" dt="2021-04-29T00:27:44.603" v="1748" actId="164"/>
          <ac:spMkLst>
            <pc:docMk/>
            <pc:sldMk cId="1009085911" sldId="296"/>
            <ac:spMk id="129" creationId="{77956B4F-3BE3-47EF-9DEB-805A73966AB9}"/>
          </ac:spMkLst>
        </pc:spChg>
        <pc:spChg chg="add mod">
          <ac:chgData name="Judson Santiago" userId="ebb108da2f256286" providerId="LiveId" clId="{ED5A53C3-7113-48EE-9261-1E12B5E0254C}" dt="2021-04-29T00:27:55.036" v="1749" actId="164"/>
          <ac:spMkLst>
            <pc:docMk/>
            <pc:sldMk cId="1009085911" sldId="296"/>
            <ac:spMk id="130" creationId="{02275283-4610-49AA-B44F-08C8DA246D08}"/>
          </ac:spMkLst>
        </pc:spChg>
        <pc:spChg chg="add mod">
          <ac:chgData name="Judson Santiago" userId="ebb108da2f256286" providerId="LiveId" clId="{ED5A53C3-7113-48EE-9261-1E12B5E0254C}" dt="2021-04-29T00:28:21.718" v="1752" actId="164"/>
          <ac:spMkLst>
            <pc:docMk/>
            <pc:sldMk cId="1009085911" sldId="296"/>
            <ac:spMk id="131" creationId="{423665DA-D923-45A1-8549-783ABE88F556}"/>
          </ac:spMkLst>
        </pc:spChg>
        <pc:spChg chg="add mod">
          <ac:chgData name="Judson Santiago" userId="ebb108da2f256286" providerId="LiveId" clId="{ED5A53C3-7113-48EE-9261-1E12B5E0254C}" dt="2021-04-29T00:28:07.603" v="1750" actId="164"/>
          <ac:spMkLst>
            <pc:docMk/>
            <pc:sldMk cId="1009085911" sldId="296"/>
            <ac:spMk id="132" creationId="{23DFE45C-2BAF-45FD-9DD8-C2DE765659E6}"/>
          </ac:spMkLst>
        </pc:spChg>
        <pc:spChg chg="mod">
          <ac:chgData name="Judson Santiago" userId="ebb108da2f256286" providerId="LiveId" clId="{ED5A53C3-7113-48EE-9261-1E12B5E0254C}" dt="2021-04-28T19:28:14.973" v="733"/>
          <ac:spMkLst>
            <pc:docMk/>
            <pc:sldMk cId="1009085911" sldId="296"/>
            <ac:spMk id="134" creationId="{2FA77A02-44F8-499E-BC82-733ED70E9BEE}"/>
          </ac:spMkLst>
        </pc:spChg>
        <pc:spChg chg="mod">
          <ac:chgData name="Judson Santiago" userId="ebb108da2f256286" providerId="LiveId" clId="{ED5A53C3-7113-48EE-9261-1E12B5E0254C}" dt="2021-04-28T19:28:14.973" v="733"/>
          <ac:spMkLst>
            <pc:docMk/>
            <pc:sldMk cId="1009085911" sldId="296"/>
            <ac:spMk id="135" creationId="{5E697749-FE68-4B2F-A4AD-765DB7A6B08E}"/>
          </ac:spMkLst>
        </pc:spChg>
        <pc:spChg chg="add mod">
          <ac:chgData name="Judson Santiago" userId="ebb108da2f256286" providerId="LiveId" clId="{ED5A53C3-7113-48EE-9261-1E12B5E0254C}" dt="2021-04-29T00:28:07.603" v="1750" actId="164"/>
          <ac:spMkLst>
            <pc:docMk/>
            <pc:sldMk cId="1009085911" sldId="296"/>
            <ac:spMk id="137" creationId="{9F87909A-43CD-4F5E-A45E-2BD8854D3651}"/>
          </ac:spMkLst>
        </pc:spChg>
        <pc:spChg chg="add mod">
          <ac:chgData name="Judson Santiago" userId="ebb108da2f256286" providerId="LiveId" clId="{ED5A53C3-7113-48EE-9261-1E12B5E0254C}" dt="2021-04-29T00:28:14.373" v="1751" actId="164"/>
          <ac:spMkLst>
            <pc:docMk/>
            <pc:sldMk cId="1009085911" sldId="296"/>
            <ac:spMk id="138" creationId="{C50DC2E7-2F6C-47DA-957A-C983349323EE}"/>
          </ac:spMkLst>
        </pc:spChg>
        <pc:spChg chg="mod">
          <ac:chgData name="Judson Santiago" userId="ebb108da2f256286" providerId="LiveId" clId="{ED5A53C3-7113-48EE-9261-1E12B5E0254C}" dt="2021-04-28T19:28:14.973" v="733"/>
          <ac:spMkLst>
            <pc:docMk/>
            <pc:sldMk cId="1009085911" sldId="296"/>
            <ac:spMk id="140" creationId="{BD3E7D32-D4DB-4824-A084-C38A07C0A10E}"/>
          </ac:spMkLst>
        </pc:spChg>
        <pc:spChg chg="mod">
          <ac:chgData name="Judson Santiago" userId="ebb108da2f256286" providerId="LiveId" clId="{ED5A53C3-7113-48EE-9261-1E12B5E0254C}" dt="2021-04-28T19:28:14.973" v="733"/>
          <ac:spMkLst>
            <pc:docMk/>
            <pc:sldMk cId="1009085911" sldId="296"/>
            <ac:spMk id="141" creationId="{13C9CAB1-9205-4175-B4D8-EFD04BD0BFCD}"/>
          </ac:spMkLst>
        </pc:spChg>
        <pc:spChg chg="add mod">
          <ac:chgData name="Judson Santiago" userId="ebb108da2f256286" providerId="LiveId" clId="{ED5A53C3-7113-48EE-9261-1E12B5E0254C}" dt="2021-04-28T19:28:19.601" v="734" actId="1076"/>
          <ac:spMkLst>
            <pc:docMk/>
            <pc:sldMk cId="1009085911" sldId="296"/>
            <ac:spMk id="142" creationId="{79CDFFE7-213B-4191-A618-BF5EE1319982}"/>
          </ac:spMkLst>
        </pc:spChg>
        <pc:spChg chg="mod">
          <ac:chgData name="Judson Santiago" userId="ebb108da2f256286" providerId="LiveId" clId="{ED5A53C3-7113-48EE-9261-1E12B5E0254C}" dt="2021-04-28T19:28:14.973" v="733"/>
          <ac:spMkLst>
            <pc:docMk/>
            <pc:sldMk cId="1009085911" sldId="296"/>
            <ac:spMk id="144" creationId="{254A9871-6CAE-471C-8D5A-43580BEDA2E1}"/>
          </ac:spMkLst>
        </pc:spChg>
        <pc:spChg chg="mod">
          <ac:chgData name="Judson Santiago" userId="ebb108da2f256286" providerId="LiveId" clId="{ED5A53C3-7113-48EE-9261-1E12B5E0254C}" dt="2021-04-28T19:28:14.973" v="733"/>
          <ac:spMkLst>
            <pc:docMk/>
            <pc:sldMk cId="1009085911" sldId="296"/>
            <ac:spMk id="145" creationId="{F3692DB0-03E7-4EFB-96A9-385740D1DD0D}"/>
          </ac:spMkLst>
        </pc:spChg>
        <pc:spChg chg="add mod">
          <ac:chgData name="Judson Santiago" userId="ebb108da2f256286" providerId="LiveId" clId="{ED5A53C3-7113-48EE-9261-1E12B5E0254C}" dt="2021-04-29T00:28:36.764" v="1753" actId="164"/>
          <ac:spMkLst>
            <pc:docMk/>
            <pc:sldMk cId="1009085911" sldId="296"/>
            <ac:spMk id="146" creationId="{BB67C2A7-0C6C-4CAF-BFAF-E40B12632A97}"/>
          </ac:spMkLst>
        </pc:spChg>
        <pc:spChg chg="add mod">
          <ac:chgData name="Judson Santiago" userId="ebb108da2f256286" providerId="LiveId" clId="{ED5A53C3-7113-48EE-9261-1E12B5E0254C}" dt="2021-04-28T19:32:38.624" v="808" actId="20577"/>
          <ac:spMkLst>
            <pc:docMk/>
            <pc:sldMk cId="1009085911" sldId="296"/>
            <ac:spMk id="150" creationId="{B6184A89-AFE0-412D-8AD3-28930DB43C6B}"/>
          </ac:spMkLst>
        </pc:spChg>
        <pc:spChg chg="mod">
          <ac:chgData name="Judson Santiago" userId="ebb108da2f256286" providerId="LiveId" clId="{ED5A53C3-7113-48EE-9261-1E12B5E0254C}" dt="2021-04-28T19:28:14.973" v="733"/>
          <ac:spMkLst>
            <pc:docMk/>
            <pc:sldMk cId="1009085911" sldId="296"/>
            <ac:spMk id="152" creationId="{9355A901-0B27-4851-A4D9-FCF5BEF4C89B}"/>
          </ac:spMkLst>
        </pc:spChg>
        <pc:spChg chg="mod">
          <ac:chgData name="Judson Santiago" userId="ebb108da2f256286" providerId="LiveId" clId="{ED5A53C3-7113-48EE-9261-1E12B5E0254C}" dt="2021-04-28T19:28:14.973" v="733"/>
          <ac:spMkLst>
            <pc:docMk/>
            <pc:sldMk cId="1009085911" sldId="296"/>
            <ac:spMk id="153" creationId="{EE77AD1F-83B7-4CDD-B2A7-CB912067F348}"/>
          </ac:spMkLst>
        </pc:spChg>
        <pc:spChg chg="add mod">
          <ac:chgData name="Judson Santiago" userId="ebb108da2f256286" providerId="LiveId" clId="{ED5A53C3-7113-48EE-9261-1E12B5E0254C}" dt="2021-04-29T00:28:45.962" v="1754" actId="164"/>
          <ac:spMkLst>
            <pc:docMk/>
            <pc:sldMk cId="1009085911" sldId="296"/>
            <ac:spMk id="154" creationId="{D7000123-BB66-4692-99CD-96AFB1FA95D6}"/>
          </ac:spMkLst>
        </pc:spChg>
        <pc:spChg chg="add del mod">
          <ac:chgData name="Judson Santiago" userId="ebb108da2f256286" providerId="LiveId" clId="{ED5A53C3-7113-48EE-9261-1E12B5E0254C}" dt="2021-04-28T19:28:40.882" v="737" actId="478"/>
          <ac:spMkLst>
            <pc:docMk/>
            <pc:sldMk cId="1009085911" sldId="296"/>
            <ac:spMk id="156" creationId="{95A36481-DF34-4623-B632-A825B04D8575}"/>
          </ac:spMkLst>
        </pc:spChg>
        <pc:spChg chg="add del mod">
          <ac:chgData name="Judson Santiago" userId="ebb108da2f256286" providerId="LiveId" clId="{ED5A53C3-7113-48EE-9261-1E12B5E0254C}" dt="2021-04-28T19:28:30.023" v="736" actId="478"/>
          <ac:spMkLst>
            <pc:docMk/>
            <pc:sldMk cId="1009085911" sldId="296"/>
            <ac:spMk id="157" creationId="{48CC156D-5A3E-438E-9DBB-B06FAD193999}"/>
          </ac:spMkLst>
        </pc:spChg>
        <pc:spChg chg="add del mod">
          <ac:chgData name="Judson Santiago" userId="ebb108da2f256286" providerId="LiveId" clId="{ED5A53C3-7113-48EE-9261-1E12B5E0254C}" dt="2021-04-28T19:28:46.913" v="738" actId="478"/>
          <ac:spMkLst>
            <pc:docMk/>
            <pc:sldMk cId="1009085911" sldId="296"/>
            <ac:spMk id="158" creationId="{D9620085-61EC-4BEF-84C6-582927294029}"/>
          </ac:spMkLst>
        </pc:spChg>
        <pc:spChg chg="mod">
          <ac:chgData name="Judson Santiago" userId="ebb108da2f256286" providerId="LiveId" clId="{ED5A53C3-7113-48EE-9261-1E12B5E0254C}" dt="2021-04-28T19:28:14.973" v="733"/>
          <ac:spMkLst>
            <pc:docMk/>
            <pc:sldMk cId="1009085911" sldId="296"/>
            <ac:spMk id="160" creationId="{9AA005C4-13BC-4181-9215-8212C4FA65F4}"/>
          </ac:spMkLst>
        </pc:spChg>
        <pc:spChg chg="mod">
          <ac:chgData name="Judson Santiago" userId="ebb108da2f256286" providerId="LiveId" clId="{ED5A53C3-7113-48EE-9261-1E12B5E0254C}" dt="2021-04-28T19:28:14.973" v="733"/>
          <ac:spMkLst>
            <pc:docMk/>
            <pc:sldMk cId="1009085911" sldId="296"/>
            <ac:spMk id="161" creationId="{255EB573-97C0-45F3-8AC4-FED1BA25618F}"/>
          </ac:spMkLst>
        </pc:spChg>
        <pc:spChg chg="add mod">
          <ac:chgData name="Judson Santiago" userId="ebb108da2f256286" providerId="LiveId" clId="{ED5A53C3-7113-48EE-9261-1E12B5E0254C}" dt="2021-04-29T00:28:54.098" v="1755" actId="164"/>
          <ac:spMkLst>
            <pc:docMk/>
            <pc:sldMk cId="1009085911" sldId="296"/>
            <ac:spMk id="163" creationId="{AEA308B5-9D98-4144-95E9-662FA587760A}"/>
          </ac:spMkLst>
        </pc:spChg>
        <pc:spChg chg="add del mod">
          <ac:chgData name="Judson Santiago" userId="ebb108da2f256286" providerId="LiveId" clId="{ED5A53C3-7113-48EE-9261-1E12B5E0254C}" dt="2021-04-28T19:28:53.867" v="740" actId="478"/>
          <ac:spMkLst>
            <pc:docMk/>
            <pc:sldMk cId="1009085911" sldId="296"/>
            <ac:spMk id="164" creationId="{C708AF76-2718-4DFF-A86E-A1BB165853E6}"/>
          </ac:spMkLst>
        </pc:spChg>
        <pc:spChg chg="add del mod">
          <ac:chgData name="Judson Santiago" userId="ebb108da2f256286" providerId="LiveId" clId="{ED5A53C3-7113-48EE-9261-1E12B5E0254C}" dt="2021-04-28T19:28:30.023" v="736" actId="478"/>
          <ac:spMkLst>
            <pc:docMk/>
            <pc:sldMk cId="1009085911" sldId="296"/>
            <ac:spMk id="165" creationId="{FE0149E2-C2D9-4C24-A262-3B85E7BC75DB}"/>
          </ac:spMkLst>
        </pc:spChg>
        <pc:spChg chg="mod">
          <ac:chgData name="Judson Santiago" userId="ebb108da2f256286" providerId="LiveId" clId="{ED5A53C3-7113-48EE-9261-1E12B5E0254C}" dt="2021-04-28T19:28:14.973" v="733"/>
          <ac:spMkLst>
            <pc:docMk/>
            <pc:sldMk cId="1009085911" sldId="296"/>
            <ac:spMk id="167" creationId="{6AA013ED-4275-4298-BCBE-68861AAFE9C5}"/>
          </ac:spMkLst>
        </pc:spChg>
        <pc:spChg chg="mod">
          <ac:chgData name="Judson Santiago" userId="ebb108da2f256286" providerId="LiveId" clId="{ED5A53C3-7113-48EE-9261-1E12B5E0254C}" dt="2021-04-28T19:28:14.973" v="733"/>
          <ac:spMkLst>
            <pc:docMk/>
            <pc:sldMk cId="1009085911" sldId="296"/>
            <ac:spMk id="168" creationId="{55B53678-1131-40AB-AFDA-11B71404A4F6}"/>
          </ac:spMkLst>
        </pc:spChg>
        <pc:spChg chg="add del mod">
          <ac:chgData name="Judson Santiago" userId="ebb108da2f256286" providerId="LiveId" clId="{ED5A53C3-7113-48EE-9261-1E12B5E0254C}" dt="2021-04-28T19:28:30.023" v="736" actId="478"/>
          <ac:spMkLst>
            <pc:docMk/>
            <pc:sldMk cId="1009085911" sldId="296"/>
            <ac:spMk id="170" creationId="{0A3DC012-E15F-492B-8134-7A3501F1DE40}"/>
          </ac:spMkLst>
        </pc:spChg>
        <pc:spChg chg="add del mod">
          <ac:chgData name="Judson Santiago" userId="ebb108da2f256286" providerId="LiveId" clId="{ED5A53C3-7113-48EE-9261-1E12B5E0254C}" dt="2021-04-28T19:28:30.023" v="736" actId="478"/>
          <ac:spMkLst>
            <pc:docMk/>
            <pc:sldMk cId="1009085911" sldId="296"/>
            <ac:spMk id="171" creationId="{89114AD3-5EEE-4862-AA6E-4BF3162B6358}"/>
          </ac:spMkLst>
        </pc:spChg>
        <pc:spChg chg="add mod">
          <ac:chgData name="Judson Santiago" userId="ebb108da2f256286" providerId="LiveId" clId="{ED5A53C3-7113-48EE-9261-1E12B5E0254C}" dt="2021-04-28T19:51:48.635" v="1310" actId="20577"/>
          <ac:spMkLst>
            <pc:docMk/>
            <pc:sldMk cId="1009085911" sldId="296"/>
            <ac:spMk id="173" creationId="{845BFA51-6E92-487A-AED8-C7384BAFC47C}"/>
          </ac:spMkLst>
        </pc:spChg>
        <pc:spChg chg="add mod">
          <ac:chgData name="Judson Santiago" userId="ebb108da2f256286" providerId="LiveId" clId="{ED5A53C3-7113-48EE-9261-1E12B5E0254C}" dt="2021-04-28T19:51:51.042" v="1312" actId="20577"/>
          <ac:spMkLst>
            <pc:docMk/>
            <pc:sldMk cId="1009085911" sldId="296"/>
            <ac:spMk id="174" creationId="{87624575-7A9E-456D-9662-6D52A52E6B22}"/>
          </ac:spMkLst>
        </pc:spChg>
        <pc:spChg chg="add mod">
          <ac:chgData name="Judson Santiago" userId="ebb108da2f256286" providerId="LiveId" clId="{ED5A53C3-7113-48EE-9261-1E12B5E0254C}" dt="2021-04-29T00:29:01.363" v="1756" actId="164"/>
          <ac:spMkLst>
            <pc:docMk/>
            <pc:sldMk cId="1009085911" sldId="296"/>
            <ac:spMk id="175" creationId="{5E947C69-BDFE-4C7A-93B3-3379A8D6957C}"/>
          </ac:spMkLst>
        </pc:spChg>
        <pc:spChg chg="mod">
          <ac:chgData name="Judson Santiago" userId="ebb108da2f256286" providerId="LiveId" clId="{ED5A53C3-7113-48EE-9261-1E12B5E0254C}" dt="2021-04-28T19:32:51.665" v="809"/>
          <ac:spMkLst>
            <pc:docMk/>
            <pc:sldMk cId="1009085911" sldId="296"/>
            <ac:spMk id="177" creationId="{1C2ACB90-7F82-491E-BCC1-9D65E0B8F7C4}"/>
          </ac:spMkLst>
        </pc:spChg>
        <pc:spChg chg="mod">
          <ac:chgData name="Judson Santiago" userId="ebb108da2f256286" providerId="LiveId" clId="{ED5A53C3-7113-48EE-9261-1E12B5E0254C}" dt="2021-04-28T19:33:54.182" v="834" actId="3064"/>
          <ac:spMkLst>
            <pc:docMk/>
            <pc:sldMk cId="1009085911" sldId="296"/>
            <ac:spMk id="178" creationId="{69BBFCDA-9395-4E69-8012-8EE875AEF5F7}"/>
          </ac:spMkLst>
        </pc:spChg>
        <pc:spChg chg="mod">
          <ac:chgData name="Judson Santiago" userId="ebb108da2f256286" providerId="LiveId" clId="{ED5A53C3-7113-48EE-9261-1E12B5E0254C}" dt="2021-04-28T19:32:51.665" v="809"/>
          <ac:spMkLst>
            <pc:docMk/>
            <pc:sldMk cId="1009085911" sldId="296"/>
            <ac:spMk id="180" creationId="{DA4FFAB5-C693-4C70-A8A1-EA5EE64B2C22}"/>
          </ac:spMkLst>
        </pc:spChg>
        <pc:spChg chg="mod">
          <ac:chgData name="Judson Santiago" userId="ebb108da2f256286" providerId="LiveId" clId="{ED5A53C3-7113-48EE-9261-1E12B5E0254C}" dt="2021-04-28T19:34:16.613" v="838" actId="403"/>
          <ac:spMkLst>
            <pc:docMk/>
            <pc:sldMk cId="1009085911" sldId="296"/>
            <ac:spMk id="181" creationId="{15061733-0876-4AB9-A4D6-BF24B4CDEA47}"/>
          </ac:spMkLst>
        </pc:spChg>
        <pc:spChg chg="add mod">
          <ac:chgData name="Judson Santiago" userId="ebb108da2f256286" providerId="LiveId" clId="{ED5A53C3-7113-48EE-9261-1E12B5E0254C}" dt="2021-04-29T00:29:24.438" v="1759" actId="164"/>
          <ac:spMkLst>
            <pc:docMk/>
            <pc:sldMk cId="1009085911" sldId="296"/>
            <ac:spMk id="184" creationId="{2421E8FE-B846-4DA7-BD4A-563D5D6B3091}"/>
          </ac:spMkLst>
        </pc:spChg>
        <pc:spChg chg="add mod">
          <ac:chgData name="Judson Santiago" userId="ebb108da2f256286" providerId="LiveId" clId="{ED5A53C3-7113-48EE-9261-1E12B5E0254C}" dt="2021-04-29T00:29:24.438" v="1759" actId="164"/>
          <ac:spMkLst>
            <pc:docMk/>
            <pc:sldMk cId="1009085911" sldId="296"/>
            <ac:spMk id="185" creationId="{963F6D99-881F-430F-AAAA-41A63451906F}"/>
          </ac:spMkLst>
        </pc:spChg>
        <pc:spChg chg="add mod">
          <ac:chgData name="Judson Santiago" userId="ebb108da2f256286" providerId="LiveId" clId="{ED5A53C3-7113-48EE-9261-1E12B5E0254C}" dt="2021-04-29T00:30:48.579" v="1778" actId="164"/>
          <ac:spMkLst>
            <pc:docMk/>
            <pc:sldMk cId="1009085911" sldId="296"/>
            <ac:spMk id="186" creationId="{9D1240C9-537C-4A74-9769-E15A6EE25E95}"/>
          </ac:spMkLst>
        </pc:spChg>
        <pc:spChg chg="add mod">
          <ac:chgData name="Judson Santiago" userId="ebb108da2f256286" providerId="LiveId" clId="{ED5A53C3-7113-48EE-9261-1E12B5E0254C}" dt="2021-04-29T00:29:01.363" v="1756" actId="164"/>
          <ac:spMkLst>
            <pc:docMk/>
            <pc:sldMk cId="1009085911" sldId="296"/>
            <ac:spMk id="189" creationId="{14CE30FD-8232-427E-B755-4E2849EA97CC}"/>
          </ac:spMkLst>
        </pc:spChg>
        <pc:spChg chg="add del mod">
          <ac:chgData name="Judson Santiago" userId="ebb108da2f256286" providerId="LiveId" clId="{ED5A53C3-7113-48EE-9261-1E12B5E0254C}" dt="2021-04-28T19:42:40.207" v="967" actId="164"/>
          <ac:spMkLst>
            <pc:docMk/>
            <pc:sldMk cId="1009085911" sldId="296"/>
            <ac:spMk id="190" creationId="{7C976B10-C31D-46C6-83F1-DCC914751A32}"/>
          </ac:spMkLst>
        </pc:spChg>
        <pc:spChg chg="add mod ord">
          <ac:chgData name="Judson Santiago" userId="ebb108da2f256286" providerId="LiveId" clId="{ED5A53C3-7113-48EE-9261-1E12B5E0254C}" dt="2021-04-28T19:42:40.207" v="967" actId="164"/>
          <ac:spMkLst>
            <pc:docMk/>
            <pc:sldMk cId="1009085911" sldId="296"/>
            <ac:spMk id="191" creationId="{EE676A34-17DD-42CB-95FF-A99C00366DF3}"/>
          </ac:spMkLst>
        </pc:spChg>
        <pc:spChg chg="add mod">
          <ac:chgData name="Judson Santiago" userId="ebb108da2f256286" providerId="LiveId" clId="{ED5A53C3-7113-48EE-9261-1E12B5E0254C}" dt="2021-04-28T19:42:40.207" v="967" actId="164"/>
          <ac:spMkLst>
            <pc:docMk/>
            <pc:sldMk cId="1009085911" sldId="296"/>
            <ac:spMk id="192" creationId="{FEC6B361-1EDF-4D85-9EFD-954196BEDEAF}"/>
          </ac:spMkLst>
        </pc:spChg>
        <pc:spChg chg="add mod ord">
          <ac:chgData name="Judson Santiago" userId="ebb108da2f256286" providerId="LiveId" clId="{ED5A53C3-7113-48EE-9261-1E12B5E0254C}" dt="2021-04-28T19:42:44.109" v="968" actId="164"/>
          <ac:spMkLst>
            <pc:docMk/>
            <pc:sldMk cId="1009085911" sldId="296"/>
            <ac:spMk id="193" creationId="{4DE5A810-9A52-4920-8B16-B4CE086186EE}"/>
          </ac:spMkLst>
        </pc:spChg>
        <pc:spChg chg="add mod">
          <ac:chgData name="Judson Santiago" userId="ebb108da2f256286" providerId="LiveId" clId="{ED5A53C3-7113-48EE-9261-1E12B5E0254C}" dt="2021-04-28T19:42:44.109" v="968" actId="164"/>
          <ac:spMkLst>
            <pc:docMk/>
            <pc:sldMk cId="1009085911" sldId="296"/>
            <ac:spMk id="194" creationId="{EF8DEE78-3805-4481-845D-4FAEBC270B2F}"/>
          </ac:spMkLst>
        </pc:spChg>
        <pc:spChg chg="add mod">
          <ac:chgData name="Judson Santiago" userId="ebb108da2f256286" providerId="LiveId" clId="{ED5A53C3-7113-48EE-9261-1E12B5E0254C}" dt="2021-04-28T19:42:44.109" v="968" actId="164"/>
          <ac:spMkLst>
            <pc:docMk/>
            <pc:sldMk cId="1009085911" sldId="296"/>
            <ac:spMk id="195" creationId="{C6B632E0-2918-4178-89D0-843829DF23AE}"/>
          </ac:spMkLst>
        </pc:spChg>
        <pc:grpChg chg="add del mod">
          <ac:chgData name="Judson Santiago" userId="ebb108da2f256286" providerId="LiveId" clId="{ED5A53C3-7113-48EE-9261-1E12B5E0254C}" dt="2021-04-28T18:41:18.167" v="557" actId="478"/>
          <ac:grpSpMkLst>
            <pc:docMk/>
            <pc:sldMk cId="1009085911" sldId="296"/>
            <ac:grpSpMk id="3" creationId="{A1265E63-4E0E-4022-B24C-DDAF362C7610}"/>
          </ac:grpSpMkLst>
        </pc:grpChg>
        <pc:grpChg chg="del mod topLvl">
          <ac:chgData name="Judson Santiago" userId="ebb108da2f256286" providerId="LiveId" clId="{ED5A53C3-7113-48EE-9261-1E12B5E0254C}" dt="2021-04-28T19:28:14.114" v="732" actId="478"/>
          <ac:grpSpMkLst>
            <pc:docMk/>
            <pc:sldMk cId="1009085911" sldId="296"/>
            <ac:grpSpMk id="20" creationId="{10AEA84C-A458-45A4-BE97-1B304454FC27}"/>
          </ac:grpSpMkLst>
        </pc:grpChg>
        <pc:grpChg chg="del mod topLvl">
          <ac:chgData name="Judson Santiago" userId="ebb108da2f256286" providerId="LiveId" clId="{ED5A53C3-7113-48EE-9261-1E12B5E0254C}" dt="2021-04-28T18:42:34.830" v="569" actId="478"/>
          <ac:grpSpMkLst>
            <pc:docMk/>
            <pc:sldMk cId="1009085911" sldId="296"/>
            <ac:grpSpMk id="21" creationId="{19CEC4FE-B913-41BB-AE39-F0BEBA2E728B}"/>
          </ac:grpSpMkLst>
        </pc:grpChg>
        <pc:grpChg chg="del mod topLvl">
          <ac:chgData name="Judson Santiago" userId="ebb108da2f256286" providerId="LiveId" clId="{ED5A53C3-7113-48EE-9261-1E12B5E0254C}" dt="2021-04-28T18:47:07.966" v="618" actId="478"/>
          <ac:grpSpMkLst>
            <pc:docMk/>
            <pc:sldMk cId="1009085911" sldId="296"/>
            <ac:grpSpMk id="24" creationId="{65F00678-975F-401D-9DA5-21045B2D36CE}"/>
          </ac:grpSpMkLst>
        </pc:grpChg>
        <pc:grpChg chg="del mod topLvl">
          <ac:chgData name="Judson Santiago" userId="ebb108da2f256286" providerId="LiveId" clId="{ED5A53C3-7113-48EE-9261-1E12B5E0254C}" dt="2021-04-28T19:35:24.276" v="848" actId="478"/>
          <ac:grpSpMkLst>
            <pc:docMk/>
            <pc:sldMk cId="1009085911" sldId="296"/>
            <ac:grpSpMk id="27" creationId="{107AC509-F0A6-497F-942A-360E10B1DF67}"/>
          </ac:grpSpMkLst>
        </pc:grpChg>
        <pc:grpChg chg="mod topLvl">
          <ac:chgData name="Judson Santiago" userId="ebb108da2f256286" providerId="LiveId" clId="{ED5A53C3-7113-48EE-9261-1E12B5E0254C}" dt="2021-04-29T00:29:08.573" v="1757" actId="164"/>
          <ac:grpSpMkLst>
            <pc:docMk/>
            <pc:sldMk cId="1009085911" sldId="296"/>
            <ac:grpSpMk id="30" creationId="{6C798B8C-1233-40B0-AAB5-84FB84AA36E2}"/>
          </ac:grpSpMkLst>
        </pc:grpChg>
        <pc:grpChg chg="mod topLvl">
          <ac:chgData name="Judson Santiago" userId="ebb108da2f256286" providerId="LiveId" clId="{ED5A53C3-7113-48EE-9261-1E12B5E0254C}" dt="2021-04-29T00:29:17.383" v="1758" actId="164"/>
          <ac:grpSpMkLst>
            <pc:docMk/>
            <pc:sldMk cId="1009085911" sldId="296"/>
            <ac:grpSpMk id="33" creationId="{088F411A-6CD1-4CD8-B5C1-D38ED8AAAB46}"/>
          </ac:grpSpMkLst>
        </pc:grpChg>
        <pc:grpChg chg="add del mod">
          <ac:chgData name="Judson Santiago" userId="ebb108da2f256286" providerId="LiveId" clId="{ED5A53C3-7113-48EE-9261-1E12B5E0254C}" dt="2021-04-28T19:28:14.114" v="732" actId="478"/>
          <ac:grpSpMkLst>
            <pc:docMk/>
            <pc:sldMk cId="1009085911" sldId="296"/>
            <ac:grpSpMk id="93" creationId="{90D776C3-E3DB-4414-9B32-4F73A301C9B3}"/>
          </ac:grpSpMkLst>
        </pc:grpChg>
        <pc:grpChg chg="mod">
          <ac:chgData name="Judson Santiago" userId="ebb108da2f256286" providerId="LiveId" clId="{ED5A53C3-7113-48EE-9261-1E12B5E0254C}" dt="2021-04-28T18:41:08.005" v="554" actId="164"/>
          <ac:grpSpMkLst>
            <pc:docMk/>
            <pc:sldMk cId="1009085911" sldId="296"/>
            <ac:grpSpMk id="94" creationId="{BEF4E026-1715-431F-9CDA-B2A351336FDA}"/>
          </ac:grpSpMkLst>
        </pc:grpChg>
        <pc:grpChg chg="del">
          <ac:chgData name="Judson Santiago" userId="ebb108da2f256286" providerId="LiveId" clId="{ED5A53C3-7113-48EE-9261-1E12B5E0254C}" dt="2021-04-28T18:41:51.118" v="558" actId="165"/>
          <ac:grpSpMkLst>
            <pc:docMk/>
            <pc:sldMk cId="1009085911" sldId="296"/>
            <ac:grpSpMk id="98" creationId="{1ADE7B94-7AC1-4439-8D00-E6B03F22F3FD}"/>
          </ac:grpSpMkLst>
        </pc:grpChg>
        <pc:grpChg chg="add del mod">
          <ac:chgData name="Judson Santiago" userId="ebb108da2f256286" providerId="LiveId" clId="{ED5A53C3-7113-48EE-9261-1E12B5E0254C}" dt="2021-04-28T19:28:14.114" v="732" actId="478"/>
          <ac:grpSpMkLst>
            <pc:docMk/>
            <pc:sldMk cId="1009085911" sldId="296"/>
            <ac:grpSpMk id="105" creationId="{24F11CEA-C08F-4E77-B719-97B40D74B424}"/>
          </ac:grpSpMkLst>
        </pc:grpChg>
        <pc:grpChg chg="add del mod">
          <ac:chgData name="Judson Santiago" userId="ebb108da2f256286" providerId="LiveId" clId="{ED5A53C3-7113-48EE-9261-1E12B5E0254C}" dt="2021-04-28T19:28:14.114" v="732" actId="478"/>
          <ac:grpSpMkLst>
            <pc:docMk/>
            <pc:sldMk cId="1009085911" sldId="296"/>
            <ac:grpSpMk id="110" creationId="{80EAEFC9-7977-47FD-B34F-DFB4C1F15E27}"/>
          </ac:grpSpMkLst>
        </pc:grpChg>
        <pc:grpChg chg="add mod">
          <ac:chgData name="Judson Santiago" userId="ebb108da2f256286" providerId="LiveId" clId="{ED5A53C3-7113-48EE-9261-1E12B5E0254C}" dt="2021-04-29T00:27:55.036" v="1749" actId="164"/>
          <ac:grpSpMkLst>
            <pc:docMk/>
            <pc:sldMk cId="1009085911" sldId="296"/>
            <ac:grpSpMk id="123" creationId="{C2B9287D-2EF3-4902-8252-4DADEADD2F5A}"/>
          </ac:grpSpMkLst>
        </pc:grpChg>
        <pc:grpChg chg="add mod">
          <ac:chgData name="Judson Santiago" userId="ebb108da2f256286" providerId="LiveId" clId="{ED5A53C3-7113-48EE-9261-1E12B5E0254C}" dt="2021-04-29T00:28:14.373" v="1751" actId="164"/>
          <ac:grpSpMkLst>
            <pc:docMk/>
            <pc:sldMk cId="1009085911" sldId="296"/>
            <ac:grpSpMk id="133" creationId="{942D922F-8DED-437D-BA3D-C5DEBE920EEA}"/>
          </ac:grpSpMkLst>
        </pc:grpChg>
        <pc:grpChg chg="add mod">
          <ac:chgData name="Judson Santiago" userId="ebb108da2f256286" providerId="LiveId" clId="{ED5A53C3-7113-48EE-9261-1E12B5E0254C}" dt="2021-04-29T00:28:21.718" v="1752" actId="164"/>
          <ac:grpSpMkLst>
            <pc:docMk/>
            <pc:sldMk cId="1009085911" sldId="296"/>
            <ac:grpSpMk id="139" creationId="{EFDABFBE-8471-4D37-9A27-585C204EF04B}"/>
          </ac:grpSpMkLst>
        </pc:grpChg>
        <pc:grpChg chg="add mod">
          <ac:chgData name="Judson Santiago" userId="ebb108da2f256286" providerId="LiveId" clId="{ED5A53C3-7113-48EE-9261-1E12B5E0254C}" dt="2021-04-29T00:28:36.764" v="1753" actId="164"/>
          <ac:grpSpMkLst>
            <pc:docMk/>
            <pc:sldMk cId="1009085911" sldId="296"/>
            <ac:grpSpMk id="143" creationId="{F1025418-02A1-46FF-9633-DD258CDEF725}"/>
          </ac:grpSpMkLst>
        </pc:grpChg>
        <pc:grpChg chg="add mod">
          <ac:chgData name="Judson Santiago" userId="ebb108da2f256286" providerId="LiveId" clId="{ED5A53C3-7113-48EE-9261-1E12B5E0254C}" dt="2021-04-29T00:28:45.962" v="1754" actId="164"/>
          <ac:grpSpMkLst>
            <pc:docMk/>
            <pc:sldMk cId="1009085911" sldId="296"/>
            <ac:grpSpMk id="151" creationId="{2D8C84F1-D7BC-463E-A650-1451EE2BDFF0}"/>
          </ac:grpSpMkLst>
        </pc:grpChg>
        <pc:grpChg chg="add del mod">
          <ac:chgData name="Judson Santiago" userId="ebb108da2f256286" providerId="LiveId" clId="{ED5A53C3-7113-48EE-9261-1E12B5E0254C}" dt="2021-04-28T19:28:40.882" v="737" actId="478"/>
          <ac:grpSpMkLst>
            <pc:docMk/>
            <pc:sldMk cId="1009085911" sldId="296"/>
            <ac:grpSpMk id="159" creationId="{07D3F7C3-48D0-4564-A1E4-B93BF9193A7A}"/>
          </ac:grpSpMkLst>
        </pc:grpChg>
        <pc:grpChg chg="add del mod">
          <ac:chgData name="Judson Santiago" userId="ebb108da2f256286" providerId="LiveId" clId="{ED5A53C3-7113-48EE-9261-1E12B5E0254C}" dt="2021-04-28T19:28:30.023" v="736" actId="478"/>
          <ac:grpSpMkLst>
            <pc:docMk/>
            <pc:sldMk cId="1009085911" sldId="296"/>
            <ac:grpSpMk id="166" creationId="{647A5949-7D6D-42A8-A746-5F87A7FE46FE}"/>
          </ac:grpSpMkLst>
        </pc:grpChg>
        <pc:grpChg chg="add mod">
          <ac:chgData name="Judson Santiago" userId="ebb108da2f256286" providerId="LiveId" clId="{ED5A53C3-7113-48EE-9261-1E12B5E0254C}" dt="2021-04-29T00:30:48.579" v="1778" actId="164"/>
          <ac:grpSpMkLst>
            <pc:docMk/>
            <pc:sldMk cId="1009085911" sldId="296"/>
            <ac:grpSpMk id="176" creationId="{54F41E8E-DC84-4669-9580-A8395FE17F79}"/>
          </ac:grpSpMkLst>
        </pc:grpChg>
        <pc:grpChg chg="add mod">
          <ac:chgData name="Judson Santiago" userId="ebb108da2f256286" providerId="LiveId" clId="{ED5A53C3-7113-48EE-9261-1E12B5E0254C}" dt="2021-04-29T00:29:24.438" v="1759" actId="164"/>
          <ac:grpSpMkLst>
            <pc:docMk/>
            <pc:sldMk cId="1009085911" sldId="296"/>
            <ac:grpSpMk id="179" creationId="{70F93E5C-25B8-4616-B892-887A3E481692}"/>
          </ac:grpSpMkLst>
        </pc:grpChg>
        <pc:grpChg chg="add mod">
          <ac:chgData name="Judson Santiago" userId="ebb108da2f256286" providerId="LiveId" clId="{ED5A53C3-7113-48EE-9261-1E12B5E0254C}" dt="2021-04-28T19:42:40.207" v="967" actId="164"/>
          <ac:grpSpMkLst>
            <pc:docMk/>
            <pc:sldMk cId="1009085911" sldId="296"/>
            <ac:grpSpMk id="196" creationId="{A0E9E37F-BD86-4A6F-AE3C-893E2F0444BC}"/>
          </ac:grpSpMkLst>
        </pc:grpChg>
        <pc:grpChg chg="add mod">
          <ac:chgData name="Judson Santiago" userId="ebb108da2f256286" providerId="LiveId" clId="{ED5A53C3-7113-48EE-9261-1E12B5E0254C}" dt="2021-04-28T19:42:44.109" v="968" actId="164"/>
          <ac:grpSpMkLst>
            <pc:docMk/>
            <pc:sldMk cId="1009085911" sldId="296"/>
            <ac:grpSpMk id="197" creationId="{5DFEA61F-F9C1-441B-97CF-0511A9ECBC28}"/>
          </ac:grpSpMkLst>
        </pc:grpChg>
        <pc:grpChg chg="add mod">
          <ac:chgData name="Judson Santiago" userId="ebb108da2f256286" providerId="LiveId" clId="{ED5A53C3-7113-48EE-9261-1E12B5E0254C}" dt="2021-04-29T00:27:44.603" v="1748" actId="164"/>
          <ac:grpSpMkLst>
            <pc:docMk/>
            <pc:sldMk cId="1009085911" sldId="296"/>
            <ac:grpSpMk id="198" creationId="{EA39682B-08AD-496B-9E3B-F757ABAF21A0}"/>
          </ac:grpSpMkLst>
        </pc:grpChg>
        <pc:grpChg chg="add mod">
          <ac:chgData name="Judson Santiago" userId="ebb108da2f256286" providerId="LiveId" clId="{ED5A53C3-7113-48EE-9261-1E12B5E0254C}" dt="2021-04-29T00:27:55.036" v="1749" actId="164"/>
          <ac:grpSpMkLst>
            <pc:docMk/>
            <pc:sldMk cId="1009085911" sldId="296"/>
            <ac:grpSpMk id="199" creationId="{AF78A4BC-BBFC-45FB-8886-BD52D67154A5}"/>
          </ac:grpSpMkLst>
        </pc:grpChg>
        <pc:grpChg chg="add mod">
          <ac:chgData name="Judson Santiago" userId="ebb108da2f256286" providerId="LiveId" clId="{ED5A53C3-7113-48EE-9261-1E12B5E0254C}" dt="2021-04-29T00:28:07.603" v="1750" actId="164"/>
          <ac:grpSpMkLst>
            <pc:docMk/>
            <pc:sldMk cId="1009085911" sldId="296"/>
            <ac:grpSpMk id="200" creationId="{47C6E49D-7BF9-481A-B016-D9A70C022D5C}"/>
          </ac:grpSpMkLst>
        </pc:grpChg>
        <pc:grpChg chg="add mod">
          <ac:chgData name="Judson Santiago" userId="ebb108da2f256286" providerId="LiveId" clId="{ED5A53C3-7113-48EE-9261-1E12B5E0254C}" dt="2021-04-29T00:28:14.373" v="1751" actId="164"/>
          <ac:grpSpMkLst>
            <pc:docMk/>
            <pc:sldMk cId="1009085911" sldId="296"/>
            <ac:grpSpMk id="201" creationId="{741E827E-34EB-490A-B8FA-37EDDCD87E9F}"/>
          </ac:grpSpMkLst>
        </pc:grpChg>
        <pc:grpChg chg="add mod">
          <ac:chgData name="Judson Santiago" userId="ebb108da2f256286" providerId="LiveId" clId="{ED5A53C3-7113-48EE-9261-1E12B5E0254C}" dt="2021-04-29T00:28:21.718" v="1752" actId="164"/>
          <ac:grpSpMkLst>
            <pc:docMk/>
            <pc:sldMk cId="1009085911" sldId="296"/>
            <ac:grpSpMk id="202" creationId="{0E0C98D9-33C2-477C-80E6-391FDA0D7426}"/>
          </ac:grpSpMkLst>
        </pc:grpChg>
        <pc:grpChg chg="add mod">
          <ac:chgData name="Judson Santiago" userId="ebb108da2f256286" providerId="LiveId" clId="{ED5A53C3-7113-48EE-9261-1E12B5E0254C}" dt="2021-04-29T00:28:36.764" v="1753" actId="164"/>
          <ac:grpSpMkLst>
            <pc:docMk/>
            <pc:sldMk cId="1009085911" sldId="296"/>
            <ac:grpSpMk id="203" creationId="{F45810AA-A0D6-4360-BEDA-6120F44D6DAC}"/>
          </ac:grpSpMkLst>
        </pc:grpChg>
        <pc:grpChg chg="add mod">
          <ac:chgData name="Judson Santiago" userId="ebb108da2f256286" providerId="LiveId" clId="{ED5A53C3-7113-48EE-9261-1E12B5E0254C}" dt="2021-04-29T00:28:45.962" v="1754" actId="164"/>
          <ac:grpSpMkLst>
            <pc:docMk/>
            <pc:sldMk cId="1009085911" sldId="296"/>
            <ac:grpSpMk id="204" creationId="{6170E4A7-133A-46A2-8FC5-7E5147F8944D}"/>
          </ac:grpSpMkLst>
        </pc:grpChg>
        <pc:grpChg chg="add mod">
          <ac:chgData name="Judson Santiago" userId="ebb108da2f256286" providerId="LiveId" clId="{ED5A53C3-7113-48EE-9261-1E12B5E0254C}" dt="2021-04-29T00:28:54.098" v="1755" actId="164"/>
          <ac:grpSpMkLst>
            <pc:docMk/>
            <pc:sldMk cId="1009085911" sldId="296"/>
            <ac:grpSpMk id="205" creationId="{B89E1C6D-40F6-4319-AE75-A1530285295B}"/>
          </ac:grpSpMkLst>
        </pc:grpChg>
        <pc:grpChg chg="add mod">
          <ac:chgData name="Judson Santiago" userId="ebb108da2f256286" providerId="LiveId" clId="{ED5A53C3-7113-48EE-9261-1E12B5E0254C}" dt="2021-04-29T00:29:01.363" v="1756" actId="164"/>
          <ac:grpSpMkLst>
            <pc:docMk/>
            <pc:sldMk cId="1009085911" sldId="296"/>
            <ac:grpSpMk id="206" creationId="{18385DD2-51BF-468B-B2D8-219C09B09C8A}"/>
          </ac:grpSpMkLst>
        </pc:grpChg>
        <pc:grpChg chg="add mod">
          <ac:chgData name="Judson Santiago" userId="ebb108da2f256286" providerId="LiveId" clId="{ED5A53C3-7113-48EE-9261-1E12B5E0254C}" dt="2021-04-29T00:29:08.573" v="1757" actId="164"/>
          <ac:grpSpMkLst>
            <pc:docMk/>
            <pc:sldMk cId="1009085911" sldId="296"/>
            <ac:grpSpMk id="207" creationId="{57CFF946-6BED-4B36-8001-F7B05526B7DF}"/>
          </ac:grpSpMkLst>
        </pc:grpChg>
        <pc:grpChg chg="add mod">
          <ac:chgData name="Judson Santiago" userId="ebb108da2f256286" providerId="LiveId" clId="{ED5A53C3-7113-48EE-9261-1E12B5E0254C}" dt="2021-04-29T00:29:17.383" v="1758" actId="164"/>
          <ac:grpSpMkLst>
            <pc:docMk/>
            <pc:sldMk cId="1009085911" sldId="296"/>
            <ac:grpSpMk id="208" creationId="{E9BDC2C3-E0C3-44DB-A3DB-2999D1C4EB04}"/>
          </ac:grpSpMkLst>
        </pc:grpChg>
        <pc:grpChg chg="add mod">
          <ac:chgData name="Judson Santiago" userId="ebb108da2f256286" providerId="LiveId" clId="{ED5A53C3-7113-48EE-9261-1E12B5E0254C}" dt="2021-04-29T00:29:24.438" v="1759" actId="164"/>
          <ac:grpSpMkLst>
            <pc:docMk/>
            <pc:sldMk cId="1009085911" sldId="296"/>
            <ac:grpSpMk id="209" creationId="{6E77F332-3EAE-494D-8662-A901FA0F3E32}"/>
          </ac:grpSpMkLst>
        </pc:grpChg>
        <pc:grpChg chg="add mod">
          <ac:chgData name="Judson Santiago" userId="ebb108da2f256286" providerId="LiveId" clId="{ED5A53C3-7113-48EE-9261-1E12B5E0254C}" dt="2021-04-29T00:30:48.579" v="1778" actId="164"/>
          <ac:grpSpMkLst>
            <pc:docMk/>
            <pc:sldMk cId="1009085911" sldId="296"/>
            <ac:grpSpMk id="210" creationId="{54065193-DB58-4A59-BFD1-A7483CDD7FD1}"/>
          </ac:grpSpMkLst>
        </pc:grpChg>
        <pc:cxnChg chg="del mod topLvl">
          <ac:chgData name="Judson Santiago" userId="ebb108da2f256286" providerId="LiveId" clId="{ED5A53C3-7113-48EE-9261-1E12B5E0254C}" dt="2021-04-28T19:28:14.114" v="732" actId="478"/>
          <ac:cxnSpMkLst>
            <pc:docMk/>
            <pc:sldMk cId="1009085911" sldId="296"/>
            <ac:cxnSpMk id="6" creationId="{BC180552-3776-4FCC-9D77-5416D4D20B1B}"/>
          </ac:cxnSpMkLst>
        </pc:cxnChg>
        <pc:cxnChg chg="del mod topLvl">
          <ac:chgData name="Judson Santiago" userId="ebb108da2f256286" providerId="LiveId" clId="{ED5A53C3-7113-48EE-9261-1E12B5E0254C}" dt="2021-04-28T19:28:14.114" v="732" actId="478"/>
          <ac:cxnSpMkLst>
            <pc:docMk/>
            <pc:sldMk cId="1009085911" sldId="296"/>
            <ac:cxnSpMk id="37" creationId="{E2C350A5-FBD2-4908-B151-6BBD69A0F910}"/>
          </ac:cxnSpMkLst>
        </pc:cxnChg>
        <pc:cxnChg chg="del mod topLvl">
          <ac:chgData name="Judson Santiago" userId="ebb108da2f256286" providerId="LiveId" clId="{ED5A53C3-7113-48EE-9261-1E12B5E0254C}" dt="2021-04-28T19:28:14.114" v="732" actId="478"/>
          <ac:cxnSpMkLst>
            <pc:docMk/>
            <pc:sldMk cId="1009085911" sldId="296"/>
            <ac:cxnSpMk id="39" creationId="{4323BE2B-2CED-464F-9CBB-9D59F5F1A065}"/>
          </ac:cxnSpMkLst>
        </pc:cxnChg>
        <pc:cxnChg chg="add del mod">
          <ac:chgData name="Judson Santiago" userId="ebb108da2f256286" providerId="LiveId" clId="{ED5A53C3-7113-48EE-9261-1E12B5E0254C}" dt="2021-04-28T19:28:14.114" v="732" actId="478"/>
          <ac:cxnSpMkLst>
            <pc:docMk/>
            <pc:sldMk cId="1009085911" sldId="296"/>
            <ac:cxnSpMk id="44" creationId="{B5E8BC8B-DC57-4C25-A36A-1723CC365066}"/>
          </ac:cxnSpMkLst>
        </pc:cxnChg>
        <pc:cxnChg chg="del mod topLvl">
          <ac:chgData name="Judson Santiago" userId="ebb108da2f256286" providerId="LiveId" clId="{ED5A53C3-7113-48EE-9261-1E12B5E0254C}" dt="2021-04-28T18:42:09.065" v="561" actId="478"/>
          <ac:cxnSpMkLst>
            <pc:docMk/>
            <pc:sldMk cId="1009085911" sldId="296"/>
            <ac:cxnSpMk id="45" creationId="{FCCE0CCC-5BC4-4657-8076-963B35B7080E}"/>
          </ac:cxnSpMkLst>
        </pc:cxnChg>
        <pc:cxnChg chg="del mod topLvl">
          <ac:chgData name="Judson Santiago" userId="ebb108da2f256286" providerId="LiveId" clId="{ED5A53C3-7113-48EE-9261-1E12B5E0254C}" dt="2021-04-28T18:41:57.721" v="560" actId="478"/>
          <ac:cxnSpMkLst>
            <pc:docMk/>
            <pc:sldMk cId="1009085911" sldId="296"/>
            <ac:cxnSpMk id="47" creationId="{352AC7BF-648A-4AF6-A91E-0FBB601DC8D9}"/>
          </ac:cxnSpMkLst>
        </pc:cxnChg>
        <pc:cxnChg chg="del mod topLvl">
          <ac:chgData name="Judson Santiago" userId="ebb108da2f256286" providerId="LiveId" clId="{ED5A53C3-7113-48EE-9261-1E12B5E0254C}" dt="2021-04-28T18:43:53.699" v="595" actId="478"/>
          <ac:cxnSpMkLst>
            <pc:docMk/>
            <pc:sldMk cId="1009085911" sldId="296"/>
            <ac:cxnSpMk id="49" creationId="{B88E0456-FC14-47F8-AC27-33219708D611}"/>
          </ac:cxnSpMkLst>
        </pc:cxnChg>
        <pc:cxnChg chg="del mod topLvl">
          <ac:chgData name="Judson Santiago" userId="ebb108da2f256286" providerId="LiveId" clId="{ED5A53C3-7113-48EE-9261-1E12B5E0254C}" dt="2021-04-28T18:43:56.224" v="596" actId="478"/>
          <ac:cxnSpMkLst>
            <pc:docMk/>
            <pc:sldMk cId="1009085911" sldId="296"/>
            <ac:cxnSpMk id="51" creationId="{F9509B20-9E84-4402-A31F-2429D7B1CECA}"/>
          </ac:cxnSpMkLst>
        </pc:cxnChg>
        <pc:cxnChg chg="mod topLvl">
          <ac:chgData name="Judson Santiago" userId="ebb108da2f256286" providerId="LiveId" clId="{ED5A53C3-7113-48EE-9261-1E12B5E0254C}" dt="2021-04-29T00:29:08.573" v="1757" actId="164"/>
          <ac:cxnSpMkLst>
            <pc:docMk/>
            <pc:sldMk cId="1009085911" sldId="296"/>
            <ac:cxnSpMk id="59" creationId="{ADC18825-5556-493C-A92E-A8D1232092C6}"/>
          </ac:cxnSpMkLst>
        </pc:cxnChg>
        <pc:cxnChg chg="mod topLvl">
          <ac:chgData name="Judson Santiago" userId="ebb108da2f256286" providerId="LiveId" clId="{ED5A53C3-7113-48EE-9261-1E12B5E0254C}" dt="2021-04-29T00:29:17.383" v="1758" actId="164"/>
          <ac:cxnSpMkLst>
            <pc:docMk/>
            <pc:sldMk cId="1009085911" sldId="296"/>
            <ac:cxnSpMk id="61" creationId="{C3C589F8-BFC7-470A-8155-C2A4B6B140F7}"/>
          </ac:cxnSpMkLst>
        </pc:cxnChg>
        <pc:cxnChg chg="mod">
          <ac:chgData name="Judson Santiago" userId="ebb108da2f256286" providerId="LiveId" clId="{ED5A53C3-7113-48EE-9261-1E12B5E0254C}" dt="2021-04-28T18:41:18.167" v="557" actId="478"/>
          <ac:cxnSpMkLst>
            <pc:docMk/>
            <pc:sldMk cId="1009085911" sldId="296"/>
            <ac:cxnSpMk id="80" creationId="{9BA31047-F1F4-4216-AF17-C1E9AB7D059E}"/>
          </ac:cxnSpMkLst>
        </pc:cxnChg>
        <pc:cxnChg chg="add del mod">
          <ac:chgData name="Judson Santiago" userId="ebb108da2f256286" providerId="LiveId" clId="{ED5A53C3-7113-48EE-9261-1E12B5E0254C}" dt="2021-04-28T18:53:39.695" v="674" actId="478"/>
          <ac:cxnSpMkLst>
            <pc:docMk/>
            <pc:sldMk cId="1009085911" sldId="296"/>
            <ac:cxnSpMk id="99" creationId="{62C29F94-5228-4308-BD56-8891FE85E936}"/>
          </ac:cxnSpMkLst>
        </pc:cxnChg>
        <pc:cxnChg chg="add del mod">
          <ac:chgData name="Judson Santiago" userId="ebb108da2f256286" providerId="LiveId" clId="{ED5A53C3-7113-48EE-9261-1E12B5E0254C}" dt="2021-04-28T19:28:14.114" v="732" actId="478"/>
          <ac:cxnSpMkLst>
            <pc:docMk/>
            <pc:sldMk cId="1009085911" sldId="296"/>
            <ac:cxnSpMk id="100" creationId="{1E551807-85C7-4838-836B-7CA54D4E2D6D}"/>
          </ac:cxnSpMkLst>
        </pc:cxnChg>
        <pc:cxnChg chg="add del mod">
          <ac:chgData name="Judson Santiago" userId="ebb108da2f256286" providerId="LiveId" clId="{ED5A53C3-7113-48EE-9261-1E12B5E0254C}" dt="2021-04-28T18:52:54.682" v="664" actId="478"/>
          <ac:cxnSpMkLst>
            <pc:docMk/>
            <pc:sldMk cId="1009085911" sldId="296"/>
            <ac:cxnSpMk id="103" creationId="{F5A47718-DF3D-4E86-8A4E-3F58B6B7614E}"/>
          </ac:cxnSpMkLst>
        </pc:cxnChg>
        <pc:cxnChg chg="add del mod">
          <ac:chgData name="Judson Santiago" userId="ebb108da2f256286" providerId="LiveId" clId="{ED5A53C3-7113-48EE-9261-1E12B5E0254C}" dt="2021-04-28T18:49:56.143" v="629" actId="478"/>
          <ac:cxnSpMkLst>
            <pc:docMk/>
            <pc:sldMk cId="1009085911" sldId="296"/>
            <ac:cxnSpMk id="108" creationId="{C1728D98-6F33-4525-B0E9-863D19390620}"/>
          </ac:cxnSpMkLst>
        </pc:cxnChg>
        <pc:cxnChg chg="add del mod">
          <ac:chgData name="Judson Santiago" userId="ebb108da2f256286" providerId="LiveId" clId="{ED5A53C3-7113-48EE-9261-1E12B5E0254C}" dt="2021-04-28T18:52:55.697" v="665" actId="478"/>
          <ac:cxnSpMkLst>
            <pc:docMk/>
            <pc:sldMk cId="1009085911" sldId="296"/>
            <ac:cxnSpMk id="114" creationId="{7C07464B-DD01-43E1-9C56-88E22976D4A7}"/>
          </ac:cxnSpMkLst>
        </pc:cxnChg>
        <pc:cxnChg chg="add del mod">
          <ac:chgData name="Judson Santiago" userId="ebb108da2f256286" providerId="LiveId" clId="{ED5A53C3-7113-48EE-9261-1E12B5E0254C}" dt="2021-04-28T19:28:14.114" v="732" actId="478"/>
          <ac:cxnSpMkLst>
            <pc:docMk/>
            <pc:sldMk cId="1009085911" sldId="296"/>
            <ac:cxnSpMk id="115" creationId="{002D370E-A26E-4978-918F-973AC25AD7A9}"/>
          </ac:cxnSpMkLst>
        </pc:cxnChg>
        <pc:cxnChg chg="add del mod">
          <ac:chgData name="Judson Santiago" userId="ebb108da2f256286" providerId="LiveId" clId="{ED5A53C3-7113-48EE-9261-1E12B5E0254C}" dt="2021-04-28T19:28:14.114" v="732" actId="478"/>
          <ac:cxnSpMkLst>
            <pc:docMk/>
            <pc:sldMk cId="1009085911" sldId="296"/>
            <ac:cxnSpMk id="116" creationId="{B694E28B-B55E-4240-BF47-3032BD549B77}"/>
          </ac:cxnSpMkLst>
        </pc:cxnChg>
        <pc:cxnChg chg="add mod">
          <ac:chgData name="Judson Santiago" userId="ebb108da2f256286" providerId="LiveId" clId="{ED5A53C3-7113-48EE-9261-1E12B5E0254C}" dt="2021-04-28T19:28:19.601" v="734" actId="1076"/>
          <ac:cxnSpMkLst>
            <pc:docMk/>
            <pc:sldMk cId="1009085911" sldId="296"/>
            <ac:cxnSpMk id="121" creationId="{087DFB43-2A78-4F4F-8D5E-7F29923C6957}"/>
          </ac:cxnSpMkLst>
        </pc:cxnChg>
        <pc:cxnChg chg="add mod">
          <ac:chgData name="Judson Santiago" userId="ebb108da2f256286" providerId="LiveId" clId="{ED5A53C3-7113-48EE-9261-1E12B5E0254C}" dt="2021-04-29T00:27:44.603" v="1748" actId="164"/>
          <ac:cxnSpMkLst>
            <pc:docMk/>
            <pc:sldMk cId="1009085911" sldId="296"/>
            <ac:cxnSpMk id="127" creationId="{A217F48A-DB90-4BDA-AB72-72B1F8A2CFEC}"/>
          </ac:cxnSpMkLst>
        </pc:cxnChg>
        <pc:cxnChg chg="add mod">
          <ac:chgData name="Judson Santiago" userId="ebb108da2f256286" providerId="LiveId" clId="{ED5A53C3-7113-48EE-9261-1E12B5E0254C}" dt="2021-04-29T00:27:55.036" v="1749" actId="164"/>
          <ac:cxnSpMkLst>
            <pc:docMk/>
            <pc:sldMk cId="1009085911" sldId="296"/>
            <ac:cxnSpMk id="128" creationId="{1FFCEE31-A1D8-41A1-A72D-078842B90F38}"/>
          </ac:cxnSpMkLst>
        </pc:cxnChg>
        <pc:cxnChg chg="add mod">
          <ac:chgData name="Judson Santiago" userId="ebb108da2f256286" providerId="LiveId" clId="{ED5A53C3-7113-48EE-9261-1E12B5E0254C}" dt="2021-04-29T00:28:14.373" v="1751" actId="164"/>
          <ac:cxnSpMkLst>
            <pc:docMk/>
            <pc:sldMk cId="1009085911" sldId="296"/>
            <ac:cxnSpMk id="136" creationId="{D6B64366-699E-483F-9A21-72E46CD4B9AE}"/>
          </ac:cxnSpMkLst>
        </pc:cxnChg>
        <pc:cxnChg chg="add mod">
          <ac:chgData name="Judson Santiago" userId="ebb108da2f256286" providerId="LiveId" clId="{ED5A53C3-7113-48EE-9261-1E12B5E0254C}" dt="2021-04-29T00:28:21.718" v="1752" actId="164"/>
          <ac:cxnSpMkLst>
            <pc:docMk/>
            <pc:sldMk cId="1009085911" sldId="296"/>
            <ac:cxnSpMk id="147" creationId="{BD4A210B-9205-47CA-ADAC-C804A9BB610C}"/>
          </ac:cxnSpMkLst>
        </pc:cxnChg>
        <pc:cxnChg chg="add mod">
          <ac:chgData name="Judson Santiago" userId="ebb108da2f256286" providerId="LiveId" clId="{ED5A53C3-7113-48EE-9261-1E12B5E0254C}" dt="2021-04-29T00:28:36.764" v="1753" actId="164"/>
          <ac:cxnSpMkLst>
            <pc:docMk/>
            <pc:sldMk cId="1009085911" sldId="296"/>
            <ac:cxnSpMk id="148" creationId="{EFB15F26-FC65-4C94-8D44-38D07EDD91D6}"/>
          </ac:cxnSpMkLst>
        </pc:cxnChg>
        <pc:cxnChg chg="add mod">
          <ac:chgData name="Judson Santiago" userId="ebb108da2f256286" providerId="LiveId" clId="{ED5A53C3-7113-48EE-9261-1E12B5E0254C}" dt="2021-04-29T00:28:07.603" v="1750" actId="164"/>
          <ac:cxnSpMkLst>
            <pc:docMk/>
            <pc:sldMk cId="1009085911" sldId="296"/>
            <ac:cxnSpMk id="149" creationId="{138AD440-D98F-41FD-A2C4-7CD427D55C01}"/>
          </ac:cxnSpMkLst>
        </pc:cxnChg>
        <pc:cxnChg chg="add mod">
          <ac:chgData name="Judson Santiago" userId="ebb108da2f256286" providerId="LiveId" clId="{ED5A53C3-7113-48EE-9261-1E12B5E0254C}" dt="2021-04-29T00:28:45.962" v="1754" actId="164"/>
          <ac:cxnSpMkLst>
            <pc:docMk/>
            <pc:sldMk cId="1009085911" sldId="296"/>
            <ac:cxnSpMk id="155" creationId="{2BB120CC-43D6-46BF-8E15-83D5F19424DE}"/>
          </ac:cxnSpMkLst>
        </pc:cxnChg>
        <pc:cxnChg chg="add del mod">
          <ac:chgData name="Judson Santiago" userId="ebb108da2f256286" providerId="LiveId" clId="{ED5A53C3-7113-48EE-9261-1E12B5E0254C}" dt="2021-04-28T19:28:46.913" v="738" actId="478"/>
          <ac:cxnSpMkLst>
            <pc:docMk/>
            <pc:sldMk cId="1009085911" sldId="296"/>
            <ac:cxnSpMk id="162" creationId="{3286FB1D-5105-4708-B4F4-832957C51BBD}"/>
          </ac:cxnSpMkLst>
        </pc:cxnChg>
        <pc:cxnChg chg="add del mod">
          <ac:chgData name="Judson Santiago" userId="ebb108da2f256286" providerId="LiveId" clId="{ED5A53C3-7113-48EE-9261-1E12B5E0254C}" dt="2021-04-28T19:28:30.023" v="736" actId="478"/>
          <ac:cxnSpMkLst>
            <pc:docMk/>
            <pc:sldMk cId="1009085911" sldId="296"/>
            <ac:cxnSpMk id="169" creationId="{2893AF49-F921-4DC5-8C6B-867BB381C28C}"/>
          </ac:cxnSpMkLst>
        </pc:cxnChg>
        <pc:cxnChg chg="add mod">
          <ac:chgData name="Judson Santiago" userId="ebb108da2f256286" providerId="LiveId" clId="{ED5A53C3-7113-48EE-9261-1E12B5E0254C}" dt="2021-04-29T00:28:54.098" v="1755" actId="164"/>
          <ac:cxnSpMkLst>
            <pc:docMk/>
            <pc:sldMk cId="1009085911" sldId="296"/>
            <ac:cxnSpMk id="172" creationId="{4E314240-1C36-4054-912A-4E1FB11C22B7}"/>
          </ac:cxnSpMkLst>
        </pc:cxnChg>
        <pc:cxnChg chg="add mod">
          <ac:chgData name="Judson Santiago" userId="ebb108da2f256286" providerId="LiveId" clId="{ED5A53C3-7113-48EE-9261-1E12B5E0254C}" dt="2021-04-29T00:30:48.579" v="1778" actId="164"/>
          <ac:cxnSpMkLst>
            <pc:docMk/>
            <pc:sldMk cId="1009085911" sldId="296"/>
            <ac:cxnSpMk id="182" creationId="{BA73DB12-741C-4C91-B86F-E11E7B5C0AF3}"/>
          </ac:cxnSpMkLst>
        </pc:cxnChg>
        <pc:cxnChg chg="add mod">
          <ac:chgData name="Judson Santiago" userId="ebb108da2f256286" providerId="LiveId" clId="{ED5A53C3-7113-48EE-9261-1E12B5E0254C}" dt="2021-04-29T00:29:24.438" v="1759" actId="164"/>
          <ac:cxnSpMkLst>
            <pc:docMk/>
            <pc:sldMk cId="1009085911" sldId="296"/>
            <ac:cxnSpMk id="183" creationId="{0BA9A095-34FD-4654-B2F8-67926D75E858}"/>
          </ac:cxnSpMkLst>
        </pc:cxnChg>
        <pc:cxnChg chg="add mod">
          <ac:chgData name="Judson Santiago" userId="ebb108da2f256286" providerId="LiveId" clId="{ED5A53C3-7113-48EE-9261-1E12B5E0254C}" dt="2021-04-29T00:29:01.363" v="1756" actId="164"/>
          <ac:cxnSpMkLst>
            <pc:docMk/>
            <pc:sldMk cId="1009085911" sldId="296"/>
            <ac:cxnSpMk id="187" creationId="{8E82221F-2430-44F6-B8B8-FFC70366C377}"/>
          </ac:cxnSpMkLst>
        </pc:cxnChg>
      </pc:sldChg>
      <pc:sldChg chg="modSp mod modNotesTx">
        <pc:chgData name="Judson Santiago" userId="ebb108da2f256286" providerId="LiveId" clId="{ED5A53C3-7113-48EE-9261-1E12B5E0254C}" dt="2021-04-29T06:39:28.127" v="4422" actId="2711"/>
        <pc:sldMkLst>
          <pc:docMk/>
          <pc:sldMk cId="3434984176" sldId="320"/>
        </pc:sldMkLst>
        <pc:spChg chg="mod">
          <ac:chgData name="Judson Santiago" userId="ebb108da2f256286" providerId="LiveId" clId="{ED5A53C3-7113-48EE-9261-1E12B5E0254C}" dt="2021-04-29T06:39:28.127" v="4422" actId="2711"/>
          <ac:spMkLst>
            <pc:docMk/>
            <pc:sldMk cId="3434984176" sldId="320"/>
            <ac:spMk id="3" creationId="{35428BA3-121D-4657-AC5F-69B4980F96F0}"/>
          </ac:spMkLst>
        </pc:spChg>
      </pc:sldChg>
      <pc:sldChg chg="new del">
        <pc:chgData name="Judson Santiago" userId="ebb108da2f256286" providerId="LiveId" clId="{ED5A53C3-7113-48EE-9261-1E12B5E0254C}" dt="2021-04-28T04:19:28.417" v="16" actId="47"/>
        <pc:sldMkLst>
          <pc:docMk/>
          <pc:sldMk cId="1413604329" sldId="321"/>
        </pc:sldMkLst>
      </pc:sldChg>
      <pc:sldChg chg="addSp delSp modSp new mod">
        <pc:chgData name="Judson Santiago" userId="ebb108da2f256286" providerId="LiveId" clId="{ED5A53C3-7113-48EE-9261-1E12B5E0254C}" dt="2021-04-29T00:12:14.558" v="1747" actId="20577"/>
        <pc:sldMkLst>
          <pc:docMk/>
          <pc:sldMk cId="4092182409" sldId="321"/>
        </pc:sldMkLst>
        <pc:spChg chg="mod">
          <ac:chgData name="Judson Santiago" userId="ebb108da2f256286" providerId="LiveId" clId="{ED5A53C3-7113-48EE-9261-1E12B5E0254C}" dt="2021-04-28T17:47:01.677" v="66" actId="20577"/>
          <ac:spMkLst>
            <pc:docMk/>
            <pc:sldMk cId="4092182409" sldId="321"/>
            <ac:spMk id="2" creationId="{250AC920-63EF-45C9-923E-64F64F7618A5}"/>
          </ac:spMkLst>
        </pc:spChg>
        <pc:spChg chg="del mod">
          <ac:chgData name="Judson Santiago" userId="ebb108da2f256286" providerId="LiveId" clId="{ED5A53C3-7113-48EE-9261-1E12B5E0254C}" dt="2021-04-28T21:59:25.948" v="1587" actId="478"/>
          <ac:spMkLst>
            <pc:docMk/>
            <pc:sldMk cId="4092182409" sldId="321"/>
            <ac:spMk id="3" creationId="{5CE113F2-E619-4D05-9093-6F1073D2C824}"/>
          </ac:spMkLst>
        </pc:spChg>
        <pc:spChg chg="add mod">
          <ac:chgData name="Judson Santiago" userId="ebb108da2f256286" providerId="LiveId" clId="{ED5A53C3-7113-48EE-9261-1E12B5E0254C}" dt="2021-04-29T00:12:14.558" v="1747" actId="20577"/>
          <ac:spMkLst>
            <pc:docMk/>
            <pc:sldMk cId="4092182409" sldId="321"/>
            <ac:spMk id="5" creationId="{0B800DF1-9CEA-4308-A5FE-0B11F1E28D0D}"/>
          </ac:spMkLst>
        </pc:spChg>
        <pc:spChg chg="add del mod">
          <ac:chgData name="Judson Santiago" userId="ebb108da2f256286" providerId="LiveId" clId="{ED5A53C3-7113-48EE-9261-1E12B5E0254C}" dt="2021-04-28T21:59:30.275" v="1588" actId="478"/>
          <ac:spMkLst>
            <pc:docMk/>
            <pc:sldMk cId="4092182409" sldId="321"/>
            <ac:spMk id="7" creationId="{03D57F1C-63EE-4F01-B88A-30EABB911104}"/>
          </ac:spMkLst>
        </pc:spChg>
      </pc:sldChg>
      <pc:sldChg chg="addSp delSp modSp add mod">
        <pc:chgData name="Judson Santiago" userId="ebb108da2f256286" providerId="LiveId" clId="{ED5A53C3-7113-48EE-9261-1E12B5E0254C}" dt="2021-04-29T03:39:23.020" v="2044" actId="207"/>
        <pc:sldMkLst>
          <pc:docMk/>
          <pc:sldMk cId="1530793722" sldId="322"/>
        </pc:sldMkLst>
        <pc:spChg chg="mod">
          <ac:chgData name="Judson Santiago" userId="ebb108da2f256286" providerId="LiveId" clId="{ED5A53C3-7113-48EE-9261-1E12B5E0254C}" dt="2021-04-28T22:01:03.052" v="1614" actId="11"/>
          <ac:spMkLst>
            <pc:docMk/>
            <pc:sldMk cId="1530793722" sldId="322"/>
            <ac:spMk id="3" creationId="{28A24010-FAA4-45C3-89F6-B6D14FD42421}"/>
          </ac:spMkLst>
        </pc:spChg>
        <pc:spChg chg="mod">
          <ac:chgData name="Judson Santiago" userId="ebb108da2f256286" providerId="LiveId" clId="{ED5A53C3-7113-48EE-9261-1E12B5E0254C}" dt="2021-04-28T20:05:50.655" v="1358"/>
          <ac:spMkLst>
            <pc:docMk/>
            <pc:sldMk cId="1530793722" sldId="322"/>
            <ac:spMk id="6" creationId="{EA146DF9-59E1-4D79-B348-36D1CFCD5D30}"/>
          </ac:spMkLst>
        </pc:spChg>
        <pc:spChg chg="mod">
          <ac:chgData name="Judson Santiago" userId="ebb108da2f256286" providerId="LiveId" clId="{ED5A53C3-7113-48EE-9261-1E12B5E0254C}" dt="2021-04-29T03:39:23.020" v="2044" actId="207"/>
          <ac:spMkLst>
            <pc:docMk/>
            <pc:sldMk cId="1530793722" sldId="322"/>
            <ac:spMk id="7" creationId="{5BD318EE-9598-4872-A05A-94CA872F9027}"/>
          </ac:spMkLst>
        </pc:spChg>
        <pc:spChg chg="mod">
          <ac:chgData name="Judson Santiago" userId="ebb108da2f256286" providerId="LiveId" clId="{ED5A53C3-7113-48EE-9261-1E12B5E0254C}" dt="2021-04-28T20:05:50.655" v="1358"/>
          <ac:spMkLst>
            <pc:docMk/>
            <pc:sldMk cId="1530793722" sldId="322"/>
            <ac:spMk id="8" creationId="{158C5E35-66F6-469A-A24A-FC4995ED08A9}"/>
          </ac:spMkLst>
        </pc:spChg>
        <pc:grpChg chg="add del mod">
          <ac:chgData name="Judson Santiago" userId="ebb108da2f256286" providerId="LiveId" clId="{ED5A53C3-7113-48EE-9261-1E12B5E0254C}" dt="2021-04-28T20:08:09.460" v="1451" actId="478"/>
          <ac:grpSpMkLst>
            <pc:docMk/>
            <pc:sldMk cId="1530793722" sldId="322"/>
            <ac:grpSpMk id="5" creationId="{0769F27C-C657-4A66-9E0B-6E199F1AF373}"/>
          </ac:grpSpMkLst>
        </pc:grpChg>
      </pc:sldChg>
      <pc:sldChg chg="addSp delSp modSp new mod">
        <pc:chgData name="Judson Santiago" userId="ebb108da2f256286" providerId="LiveId" clId="{ED5A53C3-7113-48EE-9261-1E12B5E0254C}" dt="2021-04-29T00:34:52.132" v="1839" actId="20577"/>
        <pc:sldMkLst>
          <pc:docMk/>
          <pc:sldMk cId="30498466" sldId="323"/>
        </pc:sldMkLst>
        <pc:spChg chg="mod">
          <ac:chgData name="Judson Santiago" userId="ebb108da2f256286" providerId="LiveId" clId="{ED5A53C3-7113-48EE-9261-1E12B5E0254C}" dt="2021-04-28T19:52:42.713" v="1324" actId="20577"/>
          <ac:spMkLst>
            <pc:docMk/>
            <pc:sldMk cId="30498466" sldId="323"/>
            <ac:spMk id="2" creationId="{978417DE-BCB4-4896-B169-103BE51CBF73}"/>
          </ac:spMkLst>
        </pc:spChg>
        <pc:spChg chg="del">
          <ac:chgData name="Judson Santiago" userId="ebb108da2f256286" providerId="LiveId" clId="{ED5A53C3-7113-48EE-9261-1E12B5E0254C}" dt="2021-04-28T19:52:53.455" v="1328" actId="478"/>
          <ac:spMkLst>
            <pc:docMk/>
            <pc:sldMk cId="30498466" sldId="323"/>
            <ac:spMk id="3" creationId="{5DC0B954-A65F-42DC-8D74-D91BCB511B2F}"/>
          </ac:spMkLst>
        </pc:spChg>
        <pc:spChg chg="add del mod">
          <ac:chgData name="Judson Santiago" userId="ebb108da2f256286" providerId="LiveId" clId="{ED5A53C3-7113-48EE-9261-1E12B5E0254C}" dt="2021-04-28T21:50:00.774" v="1462" actId="478"/>
          <ac:spMkLst>
            <pc:docMk/>
            <pc:sldMk cId="30498466" sldId="323"/>
            <ac:spMk id="4" creationId="{0C7C8B48-46B0-4CCE-9F15-99740C4F6792}"/>
          </ac:spMkLst>
        </pc:spChg>
        <pc:spChg chg="add mod">
          <ac:chgData name="Judson Santiago" userId="ebb108da2f256286" providerId="LiveId" clId="{ED5A53C3-7113-48EE-9261-1E12B5E0254C}" dt="2021-04-29T00:34:09.152" v="1799" actId="20577"/>
          <ac:spMkLst>
            <pc:docMk/>
            <pc:sldMk cId="30498466" sldId="323"/>
            <ac:spMk id="6" creationId="{0A2806B1-0D2E-443D-9AC2-FFC7E4F033E0}"/>
          </ac:spMkLst>
        </pc:spChg>
        <pc:spChg chg="add mod">
          <ac:chgData name="Judson Santiago" userId="ebb108da2f256286" providerId="LiveId" clId="{ED5A53C3-7113-48EE-9261-1E12B5E0254C}" dt="2021-04-29T00:34:52.132" v="1839" actId="20577"/>
          <ac:spMkLst>
            <pc:docMk/>
            <pc:sldMk cId="30498466" sldId="323"/>
            <ac:spMk id="8" creationId="{C17E3D1A-8752-4885-AF57-6869FBBD2E49}"/>
          </ac:spMkLst>
        </pc:spChg>
        <pc:spChg chg="add mod">
          <ac:chgData name="Judson Santiago" userId="ebb108da2f256286" providerId="LiveId" clId="{ED5A53C3-7113-48EE-9261-1E12B5E0254C}" dt="2021-04-29T00:34:30.028" v="1817" actId="20577"/>
          <ac:spMkLst>
            <pc:docMk/>
            <pc:sldMk cId="30498466" sldId="323"/>
            <ac:spMk id="10" creationId="{DA24D998-3C6C-4811-ACF4-19A98C3AA548}"/>
          </ac:spMkLst>
        </pc:spChg>
        <pc:spChg chg="add mod">
          <ac:chgData name="Judson Santiago" userId="ebb108da2f256286" providerId="LiveId" clId="{ED5A53C3-7113-48EE-9261-1E12B5E0254C}" dt="2021-04-29T00:34:41.591" v="1829" actId="20577"/>
          <ac:spMkLst>
            <pc:docMk/>
            <pc:sldMk cId="30498466" sldId="323"/>
            <ac:spMk id="12" creationId="{9EB41B96-E223-41EF-82D5-D3933524F2B8}"/>
          </ac:spMkLst>
        </pc:spChg>
      </pc:sldChg>
      <pc:sldChg chg="modSp add mod">
        <pc:chgData name="Judson Santiago" userId="ebb108da2f256286" providerId="LiveId" clId="{ED5A53C3-7113-48EE-9261-1E12B5E0254C}" dt="2021-04-28T22:03:48.279" v="1697" actId="20577"/>
        <pc:sldMkLst>
          <pc:docMk/>
          <pc:sldMk cId="1620284571" sldId="324"/>
        </pc:sldMkLst>
        <pc:spChg chg="mod">
          <ac:chgData name="Judson Santiago" userId="ebb108da2f256286" providerId="LiveId" clId="{ED5A53C3-7113-48EE-9261-1E12B5E0254C}" dt="2021-04-28T22:03:48.279" v="1697" actId="20577"/>
          <ac:spMkLst>
            <pc:docMk/>
            <pc:sldMk cId="1620284571" sldId="324"/>
            <ac:spMk id="3" creationId="{D3FAEDE9-2747-40AC-AD9B-A767AB1292FA}"/>
          </ac:spMkLst>
        </pc:spChg>
        <pc:grpChg chg="mod">
          <ac:chgData name="Judson Santiago" userId="ebb108da2f256286" providerId="LiveId" clId="{ED5A53C3-7113-48EE-9261-1E12B5E0254C}" dt="2021-04-28T22:02:31.862" v="1645" actId="1076"/>
          <ac:grpSpMkLst>
            <pc:docMk/>
            <pc:sldMk cId="1620284571" sldId="324"/>
            <ac:grpSpMk id="65" creationId="{D5D9FC5D-DE33-4BC3-A057-512C52C5984E}"/>
          </ac:grpSpMkLst>
        </pc:grpChg>
        <pc:grpChg chg="mod">
          <ac:chgData name="Judson Santiago" userId="ebb108da2f256286" providerId="LiveId" clId="{ED5A53C3-7113-48EE-9261-1E12B5E0254C}" dt="2021-04-28T22:02:31.862" v="1645" actId="1076"/>
          <ac:grpSpMkLst>
            <pc:docMk/>
            <pc:sldMk cId="1620284571" sldId="324"/>
            <ac:grpSpMk id="69" creationId="{D2990C62-9D74-4DE3-9A9F-C600DA6D9FB9}"/>
          </ac:grpSpMkLst>
        </pc:grpChg>
      </pc:sldChg>
      <pc:sldChg chg="addSp modSp add mod">
        <pc:chgData name="Judson Santiago" userId="ebb108da2f256286" providerId="LiveId" clId="{ED5A53C3-7113-48EE-9261-1E12B5E0254C}" dt="2021-04-29T00:36:23.797" v="1904" actId="20577"/>
        <pc:sldMkLst>
          <pc:docMk/>
          <pc:sldMk cId="1667286518" sldId="325"/>
        </pc:sldMkLst>
        <pc:spChg chg="add mod">
          <ac:chgData name="Judson Santiago" userId="ebb108da2f256286" providerId="LiveId" clId="{ED5A53C3-7113-48EE-9261-1E12B5E0254C}" dt="2021-04-29T00:36:23.797" v="1904" actId="20577"/>
          <ac:spMkLst>
            <pc:docMk/>
            <pc:sldMk cId="1667286518" sldId="325"/>
            <ac:spMk id="4" creationId="{7AF5ED46-3922-473E-99A4-95D40B41D137}"/>
          </ac:spMkLst>
        </pc:spChg>
      </pc:sldChg>
      <pc:sldChg chg="addSp delSp modSp new mod">
        <pc:chgData name="Judson Santiago" userId="ebb108da2f256286" providerId="LiveId" clId="{ED5A53C3-7113-48EE-9261-1E12B5E0254C}" dt="2021-04-29T06:17:58.393" v="3757" actId="478"/>
        <pc:sldMkLst>
          <pc:docMk/>
          <pc:sldMk cId="4027656388" sldId="326"/>
        </pc:sldMkLst>
        <pc:spChg chg="mod">
          <ac:chgData name="Judson Santiago" userId="ebb108da2f256286" providerId="LiveId" clId="{ED5A53C3-7113-48EE-9261-1E12B5E0254C}" dt="2021-04-29T03:33:57.369" v="1912" actId="20577"/>
          <ac:spMkLst>
            <pc:docMk/>
            <pc:sldMk cId="4027656388" sldId="326"/>
            <ac:spMk id="2" creationId="{05126498-E37E-485A-8D66-BAFA6A2F61BA}"/>
          </ac:spMkLst>
        </pc:spChg>
        <pc:spChg chg="mod">
          <ac:chgData name="Judson Santiago" userId="ebb108da2f256286" providerId="LiveId" clId="{ED5A53C3-7113-48EE-9261-1E12B5E0254C}" dt="2021-04-29T04:00:27.061" v="2210" actId="1076"/>
          <ac:spMkLst>
            <pc:docMk/>
            <pc:sldMk cId="4027656388" sldId="326"/>
            <ac:spMk id="3" creationId="{26EF1547-7715-4240-8B33-CB5D8F099E37}"/>
          </ac:spMkLst>
        </pc:spChg>
        <pc:spChg chg="mod topLvl">
          <ac:chgData name="Judson Santiago" userId="ebb108da2f256286" providerId="LiveId" clId="{ED5A53C3-7113-48EE-9261-1E12B5E0254C}" dt="2021-04-29T03:55:13.116" v="2189" actId="164"/>
          <ac:spMkLst>
            <pc:docMk/>
            <pc:sldMk cId="4027656388" sldId="326"/>
            <ac:spMk id="5" creationId="{79B1E7BD-4390-4331-ADD9-ADF99AE70976}"/>
          </ac:spMkLst>
        </pc:spChg>
        <pc:spChg chg="mod topLvl">
          <ac:chgData name="Judson Santiago" userId="ebb108da2f256286" providerId="LiveId" clId="{ED5A53C3-7113-48EE-9261-1E12B5E0254C}" dt="2021-04-29T03:55:13.116" v="2189" actId="164"/>
          <ac:spMkLst>
            <pc:docMk/>
            <pc:sldMk cId="4027656388" sldId="326"/>
            <ac:spMk id="6" creationId="{C3212E9F-F916-4650-953E-6C94C9FE0397}"/>
          </ac:spMkLst>
        </pc:spChg>
        <pc:spChg chg="mod topLvl">
          <ac:chgData name="Judson Santiago" userId="ebb108da2f256286" providerId="LiveId" clId="{ED5A53C3-7113-48EE-9261-1E12B5E0254C}" dt="2021-04-29T03:55:13.116" v="2189" actId="164"/>
          <ac:spMkLst>
            <pc:docMk/>
            <pc:sldMk cId="4027656388" sldId="326"/>
            <ac:spMk id="9" creationId="{71F0649E-2191-460B-BB94-0A08110B3BBF}"/>
          </ac:spMkLst>
        </pc:spChg>
        <pc:spChg chg="del mod topLvl">
          <ac:chgData name="Judson Santiago" userId="ebb108da2f256286" providerId="LiveId" clId="{ED5A53C3-7113-48EE-9261-1E12B5E0254C}" dt="2021-04-29T03:42:25.984" v="2063" actId="478"/>
          <ac:spMkLst>
            <pc:docMk/>
            <pc:sldMk cId="4027656388" sldId="326"/>
            <ac:spMk id="10" creationId="{4EB0B9BB-072A-4137-BB31-33540F39DF04}"/>
          </ac:spMkLst>
        </pc:spChg>
        <pc:spChg chg="mod topLvl">
          <ac:chgData name="Judson Santiago" userId="ebb108da2f256286" providerId="LiveId" clId="{ED5A53C3-7113-48EE-9261-1E12B5E0254C}" dt="2021-04-29T03:55:13.116" v="2189" actId="164"/>
          <ac:spMkLst>
            <pc:docMk/>
            <pc:sldMk cId="4027656388" sldId="326"/>
            <ac:spMk id="12" creationId="{BFA485E2-AD14-43A8-B344-3B2A06F1A9D6}"/>
          </ac:spMkLst>
        </pc:spChg>
        <pc:spChg chg="del mod topLvl">
          <ac:chgData name="Judson Santiago" userId="ebb108da2f256286" providerId="LiveId" clId="{ED5A53C3-7113-48EE-9261-1E12B5E0254C}" dt="2021-04-29T03:42:28.767" v="2065" actId="478"/>
          <ac:spMkLst>
            <pc:docMk/>
            <pc:sldMk cId="4027656388" sldId="326"/>
            <ac:spMk id="13" creationId="{143C6480-BC0D-4BD2-A71F-47FCF3E9D3D1}"/>
          </ac:spMkLst>
        </pc:spChg>
        <pc:spChg chg="del mod topLvl">
          <ac:chgData name="Judson Santiago" userId="ebb108da2f256286" providerId="LiveId" clId="{ED5A53C3-7113-48EE-9261-1E12B5E0254C}" dt="2021-04-29T03:46:24.259" v="2090" actId="21"/>
          <ac:spMkLst>
            <pc:docMk/>
            <pc:sldMk cId="4027656388" sldId="326"/>
            <ac:spMk id="14" creationId="{E2617E2E-31BE-4029-AFF1-34A25B78880D}"/>
          </ac:spMkLst>
        </pc:spChg>
        <pc:spChg chg="del mod topLvl">
          <ac:chgData name="Judson Santiago" userId="ebb108da2f256286" providerId="LiveId" clId="{ED5A53C3-7113-48EE-9261-1E12B5E0254C}" dt="2021-04-29T03:46:24.259" v="2090" actId="21"/>
          <ac:spMkLst>
            <pc:docMk/>
            <pc:sldMk cId="4027656388" sldId="326"/>
            <ac:spMk id="16" creationId="{82808261-1C4C-41A4-B7A8-EFDD9A846165}"/>
          </ac:spMkLst>
        </pc:spChg>
        <pc:spChg chg="del mod topLvl">
          <ac:chgData name="Judson Santiago" userId="ebb108da2f256286" providerId="LiveId" clId="{ED5A53C3-7113-48EE-9261-1E12B5E0254C}" dt="2021-04-29T04:01:03.026" v="2227" actId="478"/>
          <ac:spMkLst>
            <pc:docMk/>
            <pc:sldMk cId="4027656388" sldId="326"/>
            <ac:spMk id="17" creationId="{B6F14F18-E32E-405E-9D53-7B5D1D9A96E4}"/>
          </ac:spMkLst>
        </pc:spChg>
        <pc:spChg chg="del mod topLvl">
          <ac:chgData name="Judson Santiago" userId="ebb108da2f256286" providerId="LiveId" clId="{ED5A53C3-7113-48EE-9261-1E12B5E0254C}" dt="2021-04-29T04:01:03.026" v="2227" actId="478"/>
          <ac:spMkLst>
            <pc:docMk/>
            <pc:sldMk cId="4027656388" sldId="326"/>
            <ac:spMk id="20" creationId="{FF65F6CF-7BBE-4A72-AAB9-0781A63D5CA2}"/>
          </ac:spMkLst>
        </pc:spChg>
        <pc:spChg chg="del mod topLvl">
          <ac:chgData name="Judson Santiago" userId="ebb108da2f256286" providerId="LiveId" clId="{ED5A53C3-7113-48EE-9261-1E12B5E0254C}" dt="2021-04-29T04:01:03.026" v="2227" actId="478"/>
          <ac:spMkLst>
            <pc:docMk/>
            <pc:sldMk cId="4027656388" sldId="326"/>
            <ac:spMk id="22" creationId="{81D9D9ED-1CB9-4AFC-8334-A0246F99F54E}"/>
          </ac:spMkLst>
        </pc:spChg>
        <pc:spChg chg="del mod topLvl">
          <ac:chgData name="Judson Santiago" userId="ebb108da2f256286" providerId="LiveId" clId="{ED5A53C3-7113-48EE-9261-1E12B5E0254C}" dt="2021-04-29T04:01:03.026" v="2227" actId="478"/>
          <ac:spMkLst>
            <pc:docMk/>
            <pc:sldMk cId="4027656388" sldId="326"/>
            <ac:spMk id="24" creationId="{718B7D84-A007-498C-BE54-D2848F283A27}"/>
          </ac:spMkLst>
        </pc:spChg>
        <pc:spChg chg="del mod topLvl">
          <ac:chgData name="Judson Santiago" userId="ebb108da2f256286" providerId="LiveId" clId="{ED5A53C3-7113-48EE-9261-1E12B5E0254C}" dt="2021-04-29T04:01:11.079" v="2229" actId="21"/>
          <ac:spMkLst>
            <pc:docMk/>
            <pc:sldMk cId="4027656388" sldId="326"/>
            <ac:spMk id="28" creationId="{3E628562-2DEA-4DA2-BB81-C7AA32FFBD88}"/>
          </ac:spMkLst>
        </pc:spChg>
        <pc:spChg chg="del mod topLvl">
          <ac:chgData name="Judson Santiago" userId="ebb108da2f256286" providerId="LiveId" clId="{ED5A53C3-7113-48EE-9261-1E12B5E0254C}" dt="2021-04-29T04:01:11.079" v="2229" actId="21"/>
          <ac:spMkLst>
            <pc:docMk/>
            <pc:sldMk cId="4027656388" sldId="326"/>
            <ac:spMk id="29" creationId="{FDA0B241-A949-4A00-8965-A5A3100301EB}"/>
          </ac:spMkLst>
        </pc:spChg>
        <pc:spChg chg="del mod topLvl">
          <ac:chgData name="Judson Santiago" userId="ebb108da2f256286" providerId="LiveId" clId="{ED5A53C3-7113-48EE-9261-1E12B5E0254C}" dt="2021-04-29T04:01:11.079" v="2229" actId="21"/>
          <ac:spMkLst>
            <pc:docMk/>
            <pc:sldMk cId="4027656388" sldId="326"/>
            <ac:spMk id="30" creationId="{674B43CA-E4CE-419F-B8F8-8A46E9736FB8}"/>
          </ac:spMkLst>
        </pc:spChg>
        <pc:spChg chg="del mod topLvl">
          <ac:chgData name="Judson Santiago" userId="ebb108da2f256286" providerId="LiveId" clId="{ED5A53C3-7113-48EE-9261-1E12B5E0254C}" dt="2021-04-29T04:01:11.079" v="2229" actId="21"/>
          <ac:spMkLst>
            <pc:docMk/>
            <pc:sldMk cId="4027656388" sldId="326"/>
            <ac:spMk id="31" creationId="{059C8123-79D5-4F01-9A94-DCD6385A2138}"/>
          </ac:spMkLst>
        </pc:spChg>
        <pc:spChg chg="mod topLvl">
          <ac:chgData name="Judson Santiago" userId="ebb108da2f256286" providerId="LiveId" clId="{ED5A53C3-7113-48EE-9261-1E12B5E0254C}" dt="2021-04-29T04:00:21.578" v="2208" actId="1076"/>
          <ac:spMkLst>
            <pc:docMk/>
            <pc:sldMk cId="4027656388" sldId="326"/>
            <ac:spMk id="33" creationId="{CE68C6DB-5EFB-460B-B98E-20557ADB64A8}"/>
          </ac:spMkLst>
        </pc:spChg>
        <pc:spChg chg="mod">
          <ac:chgData name="Judson Santiago" userId="ebb108da2f256286" providerId="LiveId" clId="{ED5A53C3-7113-48EE-9261-1E12B5E0254C}" dt="2021-04-29T03:39:51.063" v="2045" actId="165"/>
          <ac:spMkLst>
            <pc:docMk/>
            <pc:sldMk cId="4027656388" sldId="326"/>
            <ac:spMk id="36" creationId="{68039EDF-09D8-43DC-AFD8-6EC0ACCBB143}"/>
          </ac:spMkLst>
        </pc:spChg>
        <pc:spChg chg="mod">
          <ac:chgData name="Judson Santiago" userId="ebb108da2f256286" providerId="LiveId" clId="{ED5A53C3-7113-48EE-9261-1E12B5E0254C}" dt="2021-04-29T03:39:51.063" v="2045" actId="165"/>
          <ac:spMkLst>
            <pc:docMk/>
            <pc:sldMk cId="4027656388" sldId="326"/>
            <ac:spMk id="37" creationId="{33D59F4D-40CA-4CEE-88FC-FB5D7D9C4BFA}"/>
          </ac:spMkLst>
        </pc:spChg>
        <pc:spChg chg="mod">
          <ac:chgData name="Judson Santiago" userId="ebb108da2f256286" providerId="LiveId" clId="{ED5A53C3-7113-48EE-9261-1E12B5E0254C}" dt="2021-04-29T03:39:51.063" v="2045" actId="165"/>
          <ac:spMkLst>
            <pc:docMk/>
            <pc:sldMk cId="4027656388" sldId="326"/>
            <ac:spMk id="38" creationId="{56368357-1810-4C9D-BA35-1233BA912A27}"/>
          </ac:spMkLst>
        </pc:spChg>
        <pc:spChg chg="mod">
          <ac:chgData name="Judson Santiago" userId="ebb108da2f256286" providerId="LiveId" clId="{ED5A53C3-7113-48EE-9261-1E12B5E0254C}" dt="2021-04-29T03:39:51.063" v="2045" actId="165"/>
          <ac:spMkLst>
            <pc:docMk/>
            <pc:sldMk cId="4027656388" sldId="326"/>
            <ac:spMk id="39" creationId="{3F6E948B-08D7-4974-8B98-67E24DBBF0F2}"/>
          </ac:spMkLst>
        </pc:spChg>
        <pc:spChg chg="mod">
          <ac:chgData name="Judson Santiago" userId="ebb108da2f256286" providerId="LiveId" clId="{ED5A53C3-7113-48EE-9261-1E12B5E0254C}" dt="2021-04-29T03:39:51.063" v="2045" actId="165"/>
          <ac:spMkLst>
            <pc:docMk/>
            <pc:sldMk cId="4027656388" sldId="326"/>
            <ac:spMk id="40" creationId="{67A6074F-6EEA-4A2D-939D-18D1BB01AC36}"/>
          </ac:spMkLst>
        </pc:spChg>
        <pc:spChg chg="mod">
          <ac:chgData name="Judson Santiago" userId="ebb108da2f256286" providerId="LiveId" clId="{ED5A53C3-7113-48EE-9261-1E12B5E0254C}" dt="2021-04-29T03:39:51.063" v="2045" actId="165"/>
          <ac:spMkLst>
            <pc:docMk/>
            <pc:sldMk cId="4027656388" sldId="326"/>
            <ac:spMk id="41" creationId="{81E3627E-497F-45AA-8F23-FF12112EB6B1}"/>
          </ac:spMkLst>
        </pc:spChg>
        <pc:spChg chg="mod">
          <ac:chgData name="Judson Santiago" userId="ebb108da2f256286" providerId="LiveId" clId="{ED5A53C3-7113-48EE-9261-1E12B5E0254C}" dt="2021-04-29T03:35:16.712" v="1920"/>
          <ac:spMkLst>
            <pc:docMk/>
            <pc:sldMk cId="4027656388" sldId="326"/>
            <ac:spMk id="43" creationId="{C4104390-BADB-43A5-826A-D3896C33678F}"/>
          </ac:spMkLst>
        </pc:spChg>
        <pc:spChg chg="mod">
          <ac:chgData name="Judson Santiago" userId="ebb108da2f256286" providerId="LiveId" clId="{ED5A53C3-7113-48EE-9261-1E12B5E0254C}" dt="2021-04-29T03:35:16.712" v="1920"/>
          <ac:spMkLst>
            <pc:docMk/>
            <pc:sldMk cId="4027656388" sldId="326"/>
            <ac:spMk id="44" creationId="{CC828D6D-F302-40A0-87A2-B269DEE7823C}"/>
          </ac:spMkLst>
        </pc:spChg>
        <pc:spChg chg="mod">
          <ac:chgData name="Judson Santiago" userId="ebb108da2f256286" providerId="LiveId" clId="{ED5A53C3-7113-48EE-9261-1E12B5E0254C}" dt="2021-04-29T03:35:16.712" v="1920"/>
          <ac:spMkLst>
            <pc:docMk/>
            <pc:sldMk cId="4027656388" sldId="326"/>
            <ac:spMk id="47" creationId="{A0F8BA99-FA63-485C-AB48-3C8C5DF531D7}"/>
          </ac:spMkLst>
        </pc:spChg>
        <pc:spChg chg="mod">
          <ac:chgData name="Judson Santiago" userId="ebb108da2f256286" providerId="LiveId" clId="{ED5A53C3-7113-48EE-9261-1E12B5E0254C}" dt="2021-04-29T03:35:16.712" v="1920"/>
          <ac:spMkLst>
            <pc:docMk/>
            <pc:sldMk cId="4027656388" sldId="326"/>
            <ac:spMk id="48" creationId="{C7845C0A-4FA0-49FB-A280-5E277E08AAC0}"/>
          </ac:spMkLst>
        </pc:spChg>
        <pc:spChg chg="mod">
          <ac:chgData name="Judson Santiago" userId="ebb108da2f256286" providerId="LiveId" clId="{ED5A53C3-7113-48EE-9261-1E12B5E0254C}" dt="2021-04-29T03:35:16.712" v="1920"/>
          <ac:spMkLst>
            <pc:docMk/>
            <pc:sldMk cId="4027656388" sldId="326"/>
            <ac:spMk id="50" creationId="{27A8AD78-8A38-4CC7-A222-ADCB173AA978}"/>
          </ac:spMkLst>
        </pc:spChg>
        <pc:spChg chg="mod">
          <ac:chgData name="Judson Santiago" userId="ebb108da2f256286" providerId="LiveId" clId="{ED5A53C3-7113-48EE-9261-1E12B5E0254C}" dt="2021-04-29T03:35:16.712" v="1920"/>
          <ac:spMkLst>
            <pc:docMk/>
            <pc:sldMk cId="4027656388" sldId="326"/>
            <ac:spMk id="51" creationId="{1E6C554F-1ED4-4BA2-89D0-B58EE2DDCF41}"/>
          </ac:spMkLst>
        </pc:spChg>
        <pc:spChg chg="mod">
          <ac:chgData name="Judson Santiago" userId="ebb108da2f256286" providerId="LiveId" clId="{ED5A53C3-7113-48EE-9261-1E12B5E0254C}" dt="2021-04-29T03:35:16.712" v="1920"/>
          <ac:spMkLst>
            <pc:docMk/>
            <pc:sldMk cId="4027656388" sldId="326"/>
            <ac:spMk id="52" creationId="{DC8A0130-9B6C-430E-B59D-88EB4D2321D0}"/>
          </ac:spMkLst>
        </pc:spChg>
        <pc:spChg chg="mod">
          <ac:chgData name="Judson Santiago" userId="ebb108da2f256286" providerId="LiveId" clId="{ED5A53C3-7113-48EE-9261-1E12B5E0254C}" dt="2021-04-29T03:35:16.712" v="1920"/>
          <ac:spMkLst>
            <pc:docMk/>
            <pc:sldMk cId="4027656388" sldId="326"/>
            <ac:spMk id="54" creationId="{5588BFAD-3C25-46B4-81AC-BC30CB62BB68}"/>
          </ac:spMkLst>
        </pc:spChg>
        <pc:spChg chg="mod">
          <ac:chgData name="Judson Santiago" userId="ebb108da2f256286" providerId="LiveId" clId="{ED5A53C3-7113-48EE-9261-1E12B5E0254C}" dt="2021-04-29T03:35:16.712" v="1920"/>
          <ac:spMkLst>
            <pc:docMk/>
            <pc:sldMk cId="4027656388" sldId="326"/>
            <ac:spMk id="55" creationId="{88F6CDB0-66B8-468C-9230-7EF123938B16}"/>
          </ac:spMkLst>
        </pc:spChg>
        <pc:spChg chg="mod">
          <ac:chgData name="Judson Santiago" userId="ebb108da2f256286" providerId="LiveId" clId="{ED5A53C3-7113-48EE-9261-1E12B5E0254C}" dt="2021-04-29T03:35:16.712" v="1920"/>
          <ac:spMkLst>
            <pc:docMk/>
            <pc:sldMk cId="4027656388" sldId="326"/>
            <ac:spMk id="58" creationId="{5241DB71-6F61-4FD5-ACA0-2C8918229289}"/>
          </ac:spMkLst>
        </pc:spChg>
        <pc:spChg chg="mod">
          <ac:chgData name="Judson Santiago" userId="ebb108da2f256286" providerId="LiveId" clId="{ED5A53C3-7113-48EE-9261-1E12B5E0254C}" dt="2021-04-29T03:35:16.712" v="1920"/>
          <ac:spMkLst>
            <pc:docMk/>
            <pc:sldMk cId="4027656388" sldId="326"/>
            <ac:spMk id="60" creationId="{8FE5112D-C3F4-4FB7-ADF9-790C716A87A9}"/>
          </ac:spMkLst>
        </pc:spChg>
        <pc:spChg chg="mod">
          <ac:chgData name="Judson Santiago" userId="ebb108da2f256286" providerId="LiveId" clId="{ED5A53C3-7113-48EE-9261-1E12B5E0254C}" dt="2021-04-29T03:35:16.712" v="1920"/>
          <ac:spMkLst>
            <pc:docMk/>
            <pc:sldMk cId="4027656388" sldId="326"/>
            <ac:spMk id="62" creationId="{53AF2023-4830-46CB-A2D4-892AD0F546FC}"/>
          </ac:spMkLst>
        </pc:spChg>
        <pc:spChg chg="mod">
          <ac:chgData name="Judson Santiago" userId="ebb108da2f256286" providerId="LiveId" clId="{ED5A53C3-7113-48EE-9261-1E12B5E0254C}" dt="2021-04-29T03:35:16.712" v="1920"/>
          <ac:spMkLst>
            <pc:docMk/>
            <pc:sldMk cId="4027656388" sldId="326"/>
            <ac:spMk id="66" creationId="{716B3976-6694-465E-A02E-2F1310642C52}"/>
          </ac:spMkLst>
        </pc:spChg>
        <pc:spChg chg="mod">
          <ac:chgData name="Judson Santiago" userId="ebb108da2f256286" providerId="LiveId" clId="{ED5A53C3-7113-48EE-9261-1E12B5E0254C}" dt="2021-04-29T03:35:16.712" v="1920"/>
          <ac:spMkLst>
            <pc:docMk/>
            <pc:sldMk cId="4027656388" sldId="326"/>
            <ac:spMk id="67" creationId="{373A4F1F-015D-431A-990A-78A4D043C56B}"/>
          </ac:spMkLst>
        </pc:spChg>
        <pc:spChg chg="mod">
          <ac:chgData name="Judson Santiago" userId="ebb108da2f256286" providerId="LiveId" clId="{ED5A53C3-7113-48EE-9261-1E12B5E0254C}" dt="2021-04-29T03:35:16.712" v="1920"/>
          <ac:spMkLst>
            <pc:docMk/>
            <pc:sldMk cId="4027656388" sldId="326"/>
            <ac:spMk id="68" creationId="{1B9E9C4C-FAF2-4FD5-8B6A-4F9CCC0F424B}"/>
          </ac:spMkLst>
        </pc:spChg>
        <pc:spChg chg="mod">
          <ac:chgData name="Judson Santiago" userId="ebb108da2f256286" providerId="LiveId" clId="{ED5A53C3-7113-48EE-9261-1E12B5E0254C}" dt="2021-04-29T03:35:16.712" v="1920"/>
          <ac:spMkLst>
            <pc:docMk/>
            <pc:sldMk cId="4027656388" sldId="326"/>
            <ac:spMk id="69" creationId="{137803AD-880C-40F9-BD2F-AA2E0BB5E5A7}"/>
          </ac:spMkLst>
        </pc:spChg>
        <pc:spChg chg="mod">
          <ac:chgData name="Judson Santiago" userId="ebb108da2f256286" providerId="LiveId" clId="{ED5A53C3-7113-48EE-9261-1E12B5E0254C}" dt="2021-04-29T03:35:16.712" v="1920"/>
          <ac:spMkLst>
            <pc:docMk/>
            <pc:sldMk cId="4027656388" sldId="326"/>
            <ac:spMk id="71" creationId="{A8A1EF1B-1EBC-4AC8-B908-99EA09DF180B}"/>
          </ac:spMkLst>
        </pc:spChg>
        <pc:spChg chg="mod">
          <ac:chgData name="Judson Santiago" userId="ebb108da2f256286" providerId="LiveId" clId="{ED5A53C3-7113-48EE-9261-1E12B5E0254C}" dt="2021-04-29T03:35:16.712" v="1920"/>
          <ac:spMkLst>
            <pc:docMk/>
            <pc:sldMk cId="4027656388" sldId="326"/>
            <ac:spMk id="74" creationId="{C0F4F221-A210-4579-8302-69D5F17FB163}"/>
          </ac:spMkLst>
        </pc:spChg>
        <pc:spChg chg="mod">
          <ac:chgData name="Judson Santiago" userId="ebb108da2f256286" providerId="LiveId" clId="{ED5A53C3-7113-48EE-9261-1E12B5E0254C}" dt="2021-04-29T03:35:16.712" v="1920"/>
          <ac:spMkLst>
            <pc:docMk/>
            <pc:sldMk cId="4027656388" sldId="326"/>
            <ac:spMk id="75" creationId="{34335085-4F51-4397-8A97-DFEFF7626832}"/>
          </ac:spMkLst>
        </pc:spChg>
        <pc:spChg chg="mod">
          <ac:chgData name="Judson Santiago" userId="ebb108da2f256286" providerId="LiveId" clId="{ED5A53C3-7113-48EE-9261-1E12B5E0254C}" dt="2021-04-29T03:35:16.712" v="1920"/>
          <ac:spMkLst>
            <pc:docMk/>
            <pc:sldMk cId="4027656388" sldId="326"/>
            <ac:spMk id="76" creationId="{CA70B468-FEC7-4FBB-ACC3-A25B43E13687}"/>
          </ac:spMkLst>
        </pc:spChg>
        <pc:spChg chg="mod">
          <ac:chgData name="Judson Santiago" userId="ebb108da2f256286" providerId="LiveId" clId="{ED5A53C3-7113-48EE-9261-1E12B5E0254C}" dt="2021-04-29T03:35:16.712" v="1920"/>
          <ac:spMkLst>
            <pc:docMk/>
            <pc:sldMk cId="4027656388" sldId="326"/>
            <ac:spMk id="77" creationId="{E8AF2962-98E1-453E-9257-098AF02E6935}"/>
          </ac:spMkLst>
        </pc:spChg>
        <pc:spChg chg="mod">
          <ac:chgData name="Judson Santiago" userId="ebb108da2f256286" providerId="LiveId" clId="{ED5A53C3-7113-48EE-9261-1E12B5E0254C}" dt="2021-04-29T03:35:16.712" v="1920"/>
          <ac:spMkLst>
            <pc:docMk/>
            <pc:sldMk cId="4027656388" sldId="326"/>
            <ac:spMk id="78" creationId="{67A8CB4F-F222-4CBB-B29F-00FC3562231F}"/>
          </ac:spMkLst>
        </pc:spChg>
        <pc:spChg chg="mod">
          <ac:chgData name="Judson Santiago" userId="ebb108da2f256286" providerId="LiveId" clId="{ED5A53C3-7113-48EE-9261-1E12B5E0254C}" dt="2021-04-29T03:35:16.712" v="1920"/>
          <ac:spMkLst>
            <pc:docMk/>
            <pc:sldMk cId="4027656388" sldId="326"/>
            <ac:spMk id="79" creationId="{99640A44-7F04-411B-8D3A-4F9A3856C20D}"/>
          </ac:spMkLst>
        </pc:spChg>
        <pc:spChg chg="add mod">
          <ac:chgData name="Judson Santiago" userId="ebb108da2f256286" providerId="LiveId" clId="{ED5A53C3-7113-48EE-9261-1E12B5E0254C}" dt="2021-04-29T04:14:40.689" v="2249" actId="1076"/>
          <ac:spMkLst>
            <pc:docMk/>
            <pc:sldMk cId="4027656388" sldId="326"/>
            <ac:spMk id="80" creationId="{4EC23373-00F9-463E-A77C-8C90FF4775C3}"/>
          </ac:spMkLst>
        </pc:spChg>
        <pc:spChg chg="add del mod">
          <ac:chgData name="Judson Santiago" userId="ebb108da2f256286" providerId="LiveId" clId="{ED5A53C3-7113-48EE-9261-1E12B5E0254C}" dt="2021-04-29T03:46:24.259" v="2090" actId="21"/>
          <ac:spMkLst>
            <pc:docMk/>
            <pc:sldMk cId="4027656388" sldId="326"/>
            <ac:spMk id="81" creationId="{30F4FD77-EBC6-442A-A351-E24BFEE19ECE}"/>
          </ac:spMkLst>
        </pc:spChg>
        <pc:spChg chg="add del mod">
          <ac:chgData name="Judson Santiago" userId="ebb108da2f256286" providerId="LiveId" clId="{ED5A53C3-7113-48EE-9261-1E12B5E0254C}" dt="2021-04-29T03:46:24.259" v="2090" actId="21"/>
          <ac:spMkLst>
            <pc:docMk/>
            <pc:sldMk cId="4027656388" sldId="326"/>
            <ac:spMk id="83" creationId="{D297A5BF-7D10-4CE2-9031-2BDCC951F665}"/>
          </ac:spMkLst>
        </pc:spChg>
        <pc:spChg chg="mod">
          <ac:chgData name="Judson Santiago" userId="ebb108da2f256286" providerId="LiveId" clId="{ED5A53C3-7113-48EE-9261-1E12B5E0254C}" dt="2021-04-29T03:39:59.878" v="2046"/>
          <ac:spMkLst>
            <pc:docMk/>
            <pc:sldMk cId="4027656388" sldId="326"/>
            <ac:spMk id="85" creationId="{6E2DD749-3C88-4130-8A59-08F02CEF1F73}"/>
          </ac:spMkLst>
        </pc:spChg>
        <pc:spChg chg="mod">
          <ac:chgData name="Judson Santiago" userId="ebb108da2f256286" providerId="LiveId" clId="{ED5A53C3-7113-48EE-9261-1E12B5E0254C}" dt="2021-04-29T03:41:32.500" v="2060" actId="20577"/>
          <ac:spMkLst>
            <pc:docMk/>
            <pc:sldMk cId="4027656388" sldId="326"/>
            <ac:spMk id="86" creationId="{AF26201E-E31E-4433-AD82-0EB2AD92F570}"/>
          </ac:spMkLst>
        </pc:spChg>
        <pc:spChg chg="add del mod">
          <ac:chgData name="Judson Santiago" userId="ebb108da2f256286" providerId="LiveId" clId="{ED5A53C3-7113-48EE-9261-1E12B5E0254C}" dt="2021-04-29T04:01:06.554" v="2228" actId="478"/>
          <ac:spMkLst>
            <pc:docMk/>
            <pc:sldMk cId="4027656388" sldId="326"/>
            <ac:spMk id="90" creationId="{977A73CA-D617-47EB-8D21-C177DEAF5044}"/>
          </ac:spMkLst>
        </pc:spChg>
        <pc:spChg chg="add mod">
          <ac:chgData name="Judson Santiago" userId="ebb108da2f256286" providerId="LiveId" clId="{ED5A53C3-7113-48EE-9261-1E12B5E0254C}" dt="2021-04-29T03:46:48.294" v="2095" actId="164"/>
          <ac:spMkLst>
            <pc:docMk/>
            <pc:sldMk cId="4027656388" sldId="326"/>
            <ac:spMk id="92" creationId="{A745BCC9-CD8D-4972-A57D-4C2505A040DA}"/>
          </ac:spMkLst>
        </pc:spChg>
        <pc:spChg chg="add mod">
          <ac:chgData name="Judson Santiago" userId="ebb108da2f256286" providerId="LiveId" clId="{ED5A53C3-7113-48EE-9261-1E12B5E0254C}" dt="2021-04-29T03:46:48.294" v="2095" actId="164"/>
          <ac:spMkLst>
            <pc:docMk/>
            <pc:sldMk cId="4027656388" sldId="326"/>
            <ac:spMk id="94" creationId="{E8307271-723D-4662-A39E-45981733F9E2}"/>
          </ac:spMkLst>
        </pc:spChg>
        <pc:spChg chg="add mod">
          <ac:chgData name="Judson Santiago" userId="ebb108da2f256286" providerId="LiveId" clId="{ED5A53C3-7113-48EE-9261-1E12B5E0254C}" dt="2021-04-29T03:46:48.294" v="2095" actId="164"/>
          <ac:spMkLst>
            <pc:docMk/>
            <pc:sldMk cId="4027656388" sldId="326"/>
            <ac:spMk id="95" creationId="{DBCEA81B-29AE-4EFA-8AB8-5CC3B7AD3F58}"/>
          </ac:spMkLst>
        </pc:spChg>
        <pc:spChg chg="add mod">
          <ac:chgData name="Judson Santiago" userId="ebb108da2f256286" providerId="LiveId" clId="{ED5A53C3-7113-48EE-9261-1E12B5E0254C}" dt="2021-04-29T03:46:48.294" v="2095" actId="164"/>
          <ac:spMkLst>
            <pc:docMk/>
            <pc:sldMk cId="4027656388" sldId="326"/>
            <ac:spMk id="97" creationId="{148C27D3-65A0-46BF-97F0-2BA25E6ABCB0}"/>
          </ac:spMkLst>
        </pc:spChg>
        <pc:spChg chg="mod">
          <ac:chgData name="Judson Santiago" userId="ebb108da2f256286" providerId="LiveId" clId="{ED5A53C3-7113-48EE-9261-1E12B5E0254C}" dt="2021-04-29T03:46:25.732" v="2091"/>
          <ac:spMkLst>
            <pc:docMk/>
            <pc:sldMk cId="4027656388" sldId="326"/>
            <ac:spMk id="99" creationId="{56E666A3-AD8F-4F61-BD43-3FDC04069311}"/>
          </ac:spMkLst>
        </pc:spChg>
        <pc:spChg chg="mod">
          <ac:chgData name="Judson Santiago" userId="ebb108da2f256286" providerId="LiveId" clId="{ED5A53C3-7113-48EE-9261-1E12B5E0254C}" dt="2021-04-29T03:46:25.732" v="2091"/>
          <ac:spMkLst>
            <pc:docMk/>
            <pc:sldMk cId="4027656388" sldId="326"/>
            <ac:spMk id="100" creationId="{57AEF980-BC8E-4139-AB01-AAE148A19592}"/>
          </ac:spMkLst>
        </pc:spChg>
        <pc:spChg chg="add mod">
          <ac:chgData name="Judson Santiago" userId="ebb108da2f256286" providerId="LiveId" clId="{ED5A53C3-7113-48EE-9261-1E12B5E0254C}" dt="2021-04-29T04:15:19.887" v="2252" actId="14100"/>
          <ac:spMkLst>
            <pc:docMk/>
            <pc:sldMk cId="4027656388" sldId="326"/>
            <ac:spMk id="102" creationId="{1E987AA4-454B-4469-AD08-8B621018F8C0}"/>
          </ac:spMkLst>
        </pc:spChg>
        <pc:spChg chg="add mod">
          <ac:chgData name="Judson Santiago" userId="ebb108da2f256286" providerId="LiveId" clId="{ED5A53C3-7113-48EE-9261-1E12B5E0254C}" dt="2021-04-29T03:55:13.116" v="2189" actId="164"/>
          <ac:spMkLst>
            <pc:docMk/>
            <pc:sldMk cId="4027656388" sldId="326"/>
            <ac:spMk id="107" creationId="{D9338C2B-078F-461E-8D30-62BE3DA869CB}"/>
          </ac:spMkLst>
        </pc:spChg>
        <pc:spChg chg="add mod">
          <ac:chgData name="Judson Santiago" userId="ebb108da2f256286" providerId="LiveId" clId="{ED5A53C3-7113-48EE-9261-1E12B5E0254C}" dt="2021-04-29T03:55:13.116" v="2189" actId="164"/>
          <ac:spMkLst>
            <pc:docMk/>
            <pc:sldMk cId="4027656388" sldId="326"/>
            <ac:spMk id="109" creationId="{180493F4-6420-4407-A657-0CC1434AD63B}"/>
          </ac:spMkLst>
        </pc:spChg>
        <pc:spChg chg="mod">
          <ac:chgData name="Judson Santiago" userId="ebb108da2f256286" providerId="LiveId" clId="{ED5A53C3-7113-48EE-9261-1E12B5E0254C}" dt="2021-04-29T03:48:53.580" v="2108"/>
          <ac:spMkLst>
            <pc:docMk/>
            <pc:sldMk cId="4027656388" sldId="326"/>
            <ac:spMk id="111" creationId="{619E7A4D-A2FF-420B-86BC-5679356C61B7}"/>
          </ac:spMkLst>
        </pc:spChg>
        <pc:spChg chg="mod">
          <ac:chgData name="Judson Santiago" userId="ebb108da2f256286" providerId="LiveId" clId="{ED5A53C3-7113-48EE-9261-1E12B5E0254C}" dt="2021-04-29T03:48:53.580" v="2108"/>
          <ac:spMkLst>
            <pc:docMk/>
            <pc:sldMk cId="4027656388" sldId="326"/>
            <ac:spMk id="112" creationId="{21BEB056-5935-4C5D-AC2A-DFF545289C54}"/>
          </ac:spMkLst>
        </pc:spChg>
        <pc:spChg chg="add mod">
          <ac:chgData name="Judson Santiago" userId="ebb108da2f256286" providerId="LiveId" clId="{ED5A53C3-7113-48EE-9261-1E12B5E0254C}" dt="2021-04-29T03:55:13.116" v="2189" actId="164"/>
          <ac:spMkLst>
            <pc:docMk/>
            <pc:sldMk cId="4027656388" sldId="326"/>
            <ac:spMk id="113" creationId="{BF2BA467-94DE-4B4D-B329-6D244314EED2}"/>
          </ac:spMkLst>
        </pc:spChg>
        <pc:spChg chg="add mod">
          <ac:chgData name="Judson Santiago" userId="ebb108da2f256286" providerId="LiveId" clId="{ED5A53C3-7113-48EE-9261-1E12B5E0254C}" dt="2021-04-29T03:55:13.116" v="2189" actId="164"/>
          <ac:spMkLst>
            <pc:docMk/>
            <pc:sldMk cId="4027656388" sldId="326"/>
            <ac:spMk id="114" creationId="{209CFACA-AB35-49D4-8F76-633FDC8C1481}"/>
          </ac:spMkLst>
        </pc:spChg>
        <pc:spChg chg="add del mod">
          <ac:chgData name="Judson Santiago" userId="ebb108da2f256286" providerId="LiveId" clId="{ED5A53C3-7113-48EE-9261-1E12B5E0254C}" dt="2021-04-29T03:53:55.771" v="2172" actId="478"/>
          <ac:spMkLst>
            <pc:docMk/>
            <pc:sldMk cId="4027656388" sldId="326"/>
            <ac:spMk id="115" creationId="{48B34BB6-7EC1-4138-A73D-5A553228D2DE}"/>
          </ac:spMkLst>
        </pc:spChg>
        <pc:spChg chg="add del mod">
          <ac:chgData name="Judson Santiago" userId="ebb108da2f256286" providerId="LiveId" clId="{ED5A53C3-7113-48EE-9261-1E12B5E0254C}" dt="2021-04-29T03:50:18.341" v="2125" actId="478"/>
          <ac:spMkLst>
            <pc:docMk/>
            <pc:sldMk cId="4027656388" sldId="326"/>
            <ac:spMk id="117" creationId="{DFC82608-845A-4367-9CDA-61347143F5FD}"/>
          </ac:spMkLst>
        </pc:spChg>
        <pc:spChg chg="add del mod">
          <ac:chgData name="Judson Santiago" userId="ebb108da2f256286" providerId="LiveId" clId="{ED5A53C3-7113-48EE-9261-1E12B5E0254C}" dt="2021-04-29T03:50:20.237" v="2126" actId="478"/>
          <ac:spMkLst>
            <pc:docMk/>
            <pc:sldMk cId="4027656388" sldId="326"/>
            <ac:spMk id="119" creationId="{654CA365-4780-4C4F-8CF3-BBAD72ACF30D}"/>
          </ac:spMkLst>
        </pc:spChg>
        <pc:spChg chg="add mod">
          <ac:chgData name="Judson Santiago" userId="ebb108da2f256286" providerId="LiveId" clId="{ED5A53C3-7113-48EE-9261-1E12B5E0254C}" dt="2021-04-29T03:55:13.116" v="2189" actId="164"/>
          <ac:spMkLst>
            <pc:docMk/>
            <pc:sldMk cId="4027656388" sldId="326"/>
            <ac:spMk id="120" creationId="{1D6A619C-2902-4043-AE8E-E52ED8099E3E}"/>
          </ac:spMkLst>
        </pc:spChg>
        <pc:spChg chg="add mod">
          <ac:chgData name="Judson Santiago" userId="ebb108da2f256286" providerId="LiveId" clId="{ED5A53C3-7113-48EE-9261-1E12B5E0254C}" dt="2021-04-29T03:55:13.116" v="2189" actId="164"/>
          <ac:spMkLst>
            <pc:docMk/>
            <pc:sldMk cId="4027656388" sldId="326"/>
            <ac:spMk id="121" creationId="{EA0B2B9B-C2CE-45AA-B658-C5BBFF366896}"/>
          </ac:spMkLst>
        </pc:spChg>
        <pc:spChg chg="add mod">
          <ac:chgData name="Judson Santiago" userId="ebb108da2f256286" providerId="LiveId" clId="{ED5A53C3-7113-48EE-9261-1E12B5E0254C}" dt="2021-04-29T03:55:13.116" v="2189" actId="164"/>
          <ac:spMkLst>
            <pc:docMk/>
            <pc:sldMk cId="4027656388" sldId="326"/>
            <ac:spMk id="125" creationId="{21BF935C-A10D-4F4D-9999-A7AE649C6398}"/>
          </ac:spMkLst>
        </pc:spChg>
        <pc:spChg chg="add mod">
          <ac:chgData name="Judson Santiago" userId="ebb108da2f256286" providerId="LiveId" clId="{ED5A53C3-7113-48EE-9261-1E12B5E0254C}" dt="2021-04-29T03:55:13.116" v="2189" actId="164"/>
          <ac:spMkLst>
            <pc:docMk/>
            <pc:sldMk cId="4027656388" sldId="326"/>
            <ac:spMk id="130" creationId="{BA3A39DD-79EA-45B1-B035-058F472B9C92}"/>
          </ac:spMkLst>
        </pc:spChg>
        <pc:spChg chg="mod">
          <ac:chgData name="Judson Santiago" userId="ebb108da2f256286" providerId="LiveId" clId="{ED5A53C3-7113-48EE-9261-1E12B5E0254C}" dt="2021-04-29T03:53:51.618" v="2170"/>
          <ac:spMkLst>
            <pc:docMk/>
            <pc:sldMk cId="4027656388" sldId="326"/>
            <ac:spMk id="149" creationId="{161A1387-939E-46C1-8C93-F04C5E970006}"/>
          </ac:spMkLst>
        </pc:spChg>
        <pc:spChg chg="mod">
          <ac:chgData name="Judson Santiago" userId="ebb108da2f256286" providerId="LiveId" clId="{ED5A53C3-7113-48EE-9261-1E12B5E0254C}" dt="2021-04-29T03:54:51.088" v="2188" actId="20577"/>
          <ac:spMkLst>
            <pc:docMk/>
            <pc:sldMk cId="4027656388" sldId="326"/>
            <ac:spMk id="150" creationId="{F3C81693-118D-443F-904A-43ED819D6F1E}"/>
          </ac:spMkLst>
        </pc:spChg>
        <pc:spChg chg="del mod topLvl">
          <ac:chgData name="Judson Santiago" userId="ebb108da2f256286" providerId="LiveId" clId="{ED5A53C3-7113-48EE-9261-1E12B5E0254C}" dt="2021-04-29T03:56:31.491" v="2195" actId="478"/>
          <ac:spMkLst>
            <pc:docMk/>
            <pc:sldMk cId="4027656388" sldId="326"/>
            <ac:spMk id="156" creationId="{F28936D4-5A7B-4199-92F2-F72D5351FCE4}"/>
          </ac:spMkLst>
        </pc:spChg>
        <pc:spChg chg="del mod topLvl">
          <ac:chgData name="Judson Santiago" userId="ebb108da2f256286" providerId="LiveId" clId="{ED5A53C3-7113-48EE-9261-1E12B5E0254C}" dt="2021-04-29T03:56:31.491" v="2195" actId="478"/>
          <ac:spMkLst>
            <pc:docMk/>
            <pc:sldMk cId="4027656388" sldId="326"/>
            <ac:spMk id="157" creationId="{5465C297-FF1B-44B6-894B-AAB76415AEFC}"/>
          </ac:spMkLst>
        </pc:spChg>
        <pc:spChg chg="del mod topLvl">
          <ac:chgData name="Judson Santiago" userId="ebb108da2f256286" providerId="LiveId" clId="{ED5A53C3-7113-48EE-9261-1E12B5E0254C}" dt="2021-04-29T03:56:31.491" v="2195" actId="478"/>
          <ac:spMkLst>
            <pc:docMk/>
            <pc:sldMk cId="4027656388" sldId="326"/>
            <ac:spMk id="160" creationId="{2C74E0FC-E8D7-4047-B752-E7AED8D59410}"/>
          </ac:spMkLst>
        </pc:spChg>
        <pc:spChg chg="del mod topLvl">
          <ac:chgData name="Judson Santiago" userId="ebb108da2f256286" providerId="LiveId" clId="{ED5A53C3-7113-48EE-9261-1E12B5E0254C}" dt="2021-04-29T03:56:31.491" v="2195" actId="478"/>
          <ac:spMkLst>
            <pc:docMk/>
            <pc:sldMk cId="4027656388" sldId="326"/>
            <ac:spMk id="161" creationId="{AF17232A-C606-4758-AE2D-25285F48CA20}"/>
          </ac:spMkLst>
        </pc:spChg>
        <pc:spChg chg="mod topLvl">
          <ac:chgData name="Judson Santiago" userId="ebb108da2f256286" providerId="LiveId" clId="{ED5A53C3-7113-48EE-9261-1E12B5E0254C}" dt="2021-04-29T04:00:31.979" v="2211" actId="164"/>
          <ac:spMkLst>
            <pc:docMk/>
            <pc:sldMk cId="4027656388" sldId="326"/>
            <ac:spMk id="163" creationId="{3ED48311-4986-410E-BC8C-A3D94D7C0282}"/>
          </ac:spMkLst>
        </pc:spChg>
        <pc:spChg chg="mod topLvl">
          <ac:chgData name="Judson Santiago" userId="ebb108da2f256286" providerId="LiveId" clId="{ED5A53C3-7113-48EE-9261-1E12B5E0254C}" dt="2021-04-29T04:00:49.530" v="2222" actId="20577"/>
          <ac:spMkLst>
            <pc:docMk/>
            <pc:sldMk cId="4027656388" sldId="326"/>
            <ac:spMk id="164" creationId="{26101F7E-1977-4194-8A6F-545C1A7D36D4}"/>
          </ac:spMkLst>
        </pc:spChg>
        <pc:spChg chg="mod topLvl">
          <ac:chgData name="Judson Santiago" userId="ebb108da2f256286" providerId="LiveId" clId="{ED5A53C3-7113-48EE-9261-1E12B5E0254C}" dt="2021-04-29T04:00:31.979" v="2211" actId="164"/>
          <ac:spMkLst>
            <pc:docMk/>
            <pc:sldMk cId="4027656388" sldId="326"/>
            <ac:spMk id="166" creationId="{F0C7EF19-7E57-4624-AB05-E6B016B7D0CE}"/>
          </ac:spMkLst>
        </pc:spChg>
        <pc:spChg chg="mod topLvl">
          <ac:chgData name="Judson Santiago" userId="ebb108da2f256286" providerId="LiveId" clId="{ED5A53C3-7113-48EE-9261-1E12B5E0254C}" dt="2021-04-29T04:00:52.489" v="2224" actId="20577"/>
          <ac:spMkLst>
            <pc:docMk/>
            <pc:sldMk cId="4027656388" sldId="326"/>
            <ac:spMk id="167" creationId="{27108A03-F957-4AE5-AFFC-B7FFC0EB733B}"/>
          </ac:spMkLst>
        </pc:spChg>
        <pc:spChg chg="mod topLvl">
          <ac:chgData name="Judson Santiago" userId="ebb108da2f256286" providerId="LiveId" clId="{ED5A53C3-7113-48EE-9261-1E12B5E0254C}" dt="2021-04-29T04:00:45.154" v="2219" actId="20577"/>
          <ac:spMkLst>
            <pc:docMk/>
            <pc:sldMk cId="4027656388" sldId="326"/>
            <ac:spMk id="168" creationId="{E21C67CC-A087-454F-9FA4-C63B6E629663}"/>
          </ac:spMkLst>
        </pc:spChg>
        <pc:spChg chg="mod topLvl">
          <ac:chgData name="Judson Santiago" userId="ebb108da2f256286" providerId="LiveId" clId="{ED5A53C3-7113-48EE-9261-1E12B5E0254C}" dt="2021-04-29T04:00:31.979" v="2211" actId="164"/>
          <ac:spMkLst>
            <pc:docMk/>
            <pc:sldMk cId="4027656388" sldId="326"/>
            <ac:spMk id="171" creationId="{180F3D7F-4AB9-4739-9D46-6C9B85C5DCA7}"/>
          </ac:spMkLst>
        </pc:spChg>
        <pc:spChg chg="mod topLvl">
          <ac:chgData name="Judson Santiago" userId="ebb108da2f256286" providerId="LiveId" clId="{ED5A53C3-7113-48EE-9261-1E12B5E0254C}" dt="2021-04-29T04:00:31.979" v="2211" actId="164"/>
          <ac:spMkLst>
            <pc:docMk/>
            <pc:sldMk cId="4027656388" sldId="326"/>
            <ac:spMk id="172" creationId="{8446D668-4C30-4117-B82B-A0BEF08839DB}"/>
          </ac:spMkLst>
        </pc:spChg>
        <pc:spChg chg="mod topLvl">
          <ac:chgData name="Judson Santiago" userId="ebb108da2f256286" providerId="LiveId" clId="{ED5A53C3-7113-48EE-9261-1E12B5E0254C}" dt="2021-04-29T04:00:31.979" v="2211" actId="164"/>
          <ac:spMkLst>
            <pc:docMk/>
            <pc:sldMk cId="4027656388" sldId="326"/>
            <ac:spMk id="174" creationId="{E101D06D-BF07-4E4C-BF76-756A2352A2FA}"/>
          </ac:spMkLst>
        </pc:spChg>
        <pc:spChg chg="mod topLvl">
          <ac:chgData name="Judson Santiago" userId="ebb108da2f256286" providerId="LiveId" clId="{ED5A53C3-7113-48EE-9261-1E12B5E0254C}" dt="2021-04-29T04:00:31.979" v="2211" actId="164"/>
          <ac:spMkLst>
            <pc:docMk/>
            <pc:sldMk cId="4027656388" sldId="326"/>
            <ac:spMk id="176" creationId="{98F15241-F7BF-4776-ABFC-E8980AE4B681}"/>
          </ac:spMkLst>
        </pc:spChg>
        <pc:spChg chg="mod">
          <ac:chgData name="Judson Santiago" userId="ebb108da2f256286" providerId="LiveId" clId="{ED5A53C3-7113-48EE-9261-1E12B5E0254C}" dt="2021-04-29T03:56:21.172" v="2194" actId="165"/>
          <ac:spMkLst>
            <pc:docMk/>
            <pc:sldMk cId="4027656388" sldId="326"/>
            <ac:spMk id="178" creationId="{F1E56ABD-E39D-46B6-9172-B3C2C401BDCE}"/>
          </ac:spMkLst>
        </pc:spChg>
        <pc:spChg chg="mod">
          <ac:chgData name="Judson Santiago" userId="ebb108da2f256286" providerId="LiveId" clId="{ED5A53C3-7113-48EE-9261-1E12B5E0254C}" dt="2021-04-29T04:00:55.401" v="2226" actId="20577"/>
          <ac:spMkLst>
            <pc:docMk/>
            <pc:sldMk cId="4027656388" sldId="326"/>
            <ac:spMk id="179" creationId="{0A30B98E-A8C4-471B-8B5F-AE03065FB41F}"/>
          </ac:spMkLst>
        </pc:spChg>
        <pc:spChg chg="add mod">
          <ac:chgData name="Judson Santiago" userId="ebb108da2f256286" providerId="LiveId" clId="{ED5A53C3-7113-48EE-9261-1E12B5E0254C}" dt="2021-04-29T04:00:39.634" v="2215" actId="20577"/>
          <ac:spMkLst>
            <pc:docMk/>
            <pc:sldMk cId="4027656388" sldId="326"/>
            <ac:spMk id="180" creationId="{AEC1E315-028E-468B-ABF5-2D25523409F5}"/>
          </ac:spMkLst>
        </pc:spChg>
        <pc:spChg chg="add mod">
          <ac:chgData name="Judson Santiago" userId="ebb108da2f256286" providerId="LiveId" clId="{ED5A53C3-7113-48EE-9261-1E12B5E0254C}" dt="2021-04-29T04:00:31.979" v="2211" actId="164"/>
          <ac:spMkLst>
            <pc:docMk/>
            <pc:sldMk cId="4027656388" sldId="326"/>
            <ac:spMk id="182" creationId="{5B71D686-C8D1-4816-91E2-2F8C92746EA0}"/>
          </ac:spMkLst>
        </pc:spChg>
        <pc:spChg chg="add mod">
          <ac:chgData name="Judson Santiago" userId="ebb108da2f256286" providerId="LiveId" clId="{ED5A53C3-7113-48EE-9261-1E12B5E0254C}" dt="2021-04-29T04:00:42.818" v="2217" actId="20577"/>
          <ac:spMkLst>
            <pc:docMk/>
            <pc:sldMk cId="4027656388" sldId="326"/>
            <ac:spMk id="183" creationId="{0E883119-8B9C-4083-81C5-6F996CE0ABF1}"/>
          </ac:spMkLst>
        </pc:spChg>
        <pc:spChg chg="add mod">
          <ac:chgData name="Judson Santiago" userId="ebb108da2f256286" providerId="LiveId" clId="{ED5A53C3-7113-48EE-9261-1E12B5E0254C}" dt="2021-04-29T04:00:37.082" v="2213" actId="20577"/>
          <ac:spMkLst>
            <pc:docMk/>
            <pc:sldMk cId="4027656388" sldId="326"/>
            <ac:spMk id="184" creationId="{5044D6BC-FFD4-4110-80DB-69C4AD622064}"/>
          </ac:spMkLst>
        </pc:spChg>
        <pc:spChg chg="add mod">
          <ac:chgData name="Judson Santiago" userId="ebb108da2f256286" providerId="LiveId" clId="{ED5A53C3-7113-48EE-9261-1E12B5E0254C}" dt="2021-04-29T04:00:31.979" v="2211" actId="164"/>
          <ac:spMkLst>
            <pc:docMk/>
            <pc:sldMk cId="4027656388" sldId="326"/>
            <ac:spMk id="187" creationId="{AE4FB72B-101F-4B63-8661-AFE606029520}"/>
          </ac:spMkLst>
        </pc:spChg>
        <pc:spChg chg="add mod">
          <ac:chgData name="Judson Santiago" userId="ebb108da2f256286" providerId="LiveId" clId="{ED5A53C3-7113-48EE-9261-1E12B5E0254C}" dt="2021-04-29T04:00:31.979" v="2211" actId="164"/>
          <ac:spMkLst>
            <pc:docMk/>
            <pc:sldMk cId="4027656388" sldId="326"/>
            <ac:spMk id="188" creationId="{68E47057-232F-4AE1-BC16-3564DA86DD9D}"/>
          </ac:spMkLst>
        </pc:spChg>
        <pc:spChg chg="add mod">
          <ac:chgData name="Judson Santiago" userId="ebb108da2f256286" providerId="LiveId" clId="{ED5A53C3-7113-48EE-9261-1E12B5E0254C}" dt="2021-04-29T04:00:31.979" v="2211" actId="164"/>
          <ac:spMkLst>
            <pc:docMk/>
            <pc:sldMk cId="4027656388" sldId="326"/>
            <ac:spMk id="190" creationId="{9FFD4888-E3C0-4EB5-8E7C-6CCCFA71B50E}"/>
          </ac:spMkLst>
        </pc:spChg>
        <pc:spChg chg="add del mod">
          <ac:chgData name="Judson Santiago" userId="ebb108da2f256286" providerId="LiveId" clId="{ED5A53C3-7113-48EE-9261-1E12B5E0254C}" dt="2021-04-29T03:58:05.442" v="2206" actId="478"/>
          <ac:spMkLst>
            <pc:docMk/>
            <pc:sldMk cId="4027656388" sldId="326"/>
            <ac:spMk id="192" creationId="{6130948B-055E-4108-B297-0374B91A8F2C}"/>
          </ac:spMkLst>
        </pc:spChg>
        <pc:spChg chg="mod">
          <ac:chgData name="Judson Santiago" userId="ebb108da2f256286" providerId="LiveId" clId="{ED5A53C3-7113-48EE-9261-1E12B5E0254C}" dt="2021-04-29T03:56:42.355" v="2197"/>
          <ac:spMkLst>
            <pc:docMk/>
            <pc:sldMk cId="4027656388" sldId="326"/>
            <ac:spMk id="194" creationId="{01695244-41E5-47B4-A7E7-C643CAC524A3}"/>
          </ac:spMkLst>
        </pc:spChg>
        <pc:spChg chg="mod">
          <ac:chgData name="Judson Santiago" userId="ebb108da2f256286" providerId="LiveId" clId="{ED5A53C3-7113-48EE-9261-1E12B5E0254C}" dt="2021-04-29T03:56:42.355" v="2197"/>
          <ac:spMkLst>
            <pc:docMk/>
            <pc:sldMk cId="4027656388" sldId="326"/>
            <ac:spMk id="195" creationId="{4D478D06-20D9-4E11-BBB4-6CCB6E31FA58}"/>
          </ac:spMkLst>
        </pc:spChg>
        <pc:spChg chg="add del mod">
          <ac:chgData name="Judson Santiago" userId="ebb108da2f256286" providerId="LiveId" clId="{ED5A53C3-7113-48EE-9261-1E12B5E0254C}" dt="2021-04-29T06:17:58.393" v="3757" actId="478"/>
          <ac:spMkLst>
            <pc:docMk/>
            <pc:sldMk cId="4027656388" sldId="326"/>
            <ac:spMk id="199" creationId="{CDF88038-14C3-4C93-93A7-74C6B5D3B7BF}"/>
          </ac:spMkLst>
        </pc:spChg>
        <pc:grpChg chg="add del mod">
          <ac:chgData name="Judson Santiago" userId="ebb108da2f256286" providerId="LiveId" clId="{ED5A53C3-7113-48EE-9261-1E12B5E0254C}" dt="2021-04-29T03:39:51.063" v="2045" actId="165"/>
          <ac:grpSpMkLst>
            <pc:docMk/>
            <pc:sldMk cId="4027656388" sldId="326"/>
            <ac:grpSpMk id="4" creationId="{2DF981F6-5A74-4350-B292-F3500BB1226C}"/>
          </ac:grpSpMkLst>
        </pc:grpChg>
        <pc:grpChg chg="del mod topLvl">
          <ac:chgData name="Judson Santiago" userId="ebb108da2f256286" providerId="LiveId" clId="{ED5A53C3-7113-48EE-9261-1E12B5E0254C}" dt="2021-04-29T04:01:03.026" v="2227" actId="478"/>
          <ac:grpSpMkLst>
            <pc:docMk/>
            <pc:sldMk cId="4027656388" sldId="326"/>
            <ac:grpSpMk id="18" creationId="{3D62306E-BA04-4602-8454-18216ED7AEE3}"/>
          </ac:grpSpMkLst>
        </pc:grpChg>
        <pc:grpChg chg="del mod topLvl">
          <ac:chgData name="Judson Santiago" userId="ebb108da2f256286" providerId="LiveId" clId="{ED5A53C3-7113-48EE-9261-1E12B5E0254C}" dt="2021-04-29T03:49:39.317" v="2116" actId="478"/>
          <ac:grpSpMkLst>
            <pc:docMk/>
            <pc:sldMk cId="4027656388" sldId="326"/>
            <ac:grpSpMk id="34" creationId="{9DE6782C-B856-478F-B483-9A4096FC3DB8}"/>
          </ac:grpSpMkLst>
        </pc:grpChg>
        <pc:grpChg chg="del mod topLvl">
          <ac:chgData name="Judson Santiago" userId="ebb108da2f256286" providerId="LiveId" clId="{ED5A53C3-7113-48EE-9261-1E12B5E0254C}" dt="2021-04-29T03:40:05.352" v="2048" actId="478"/>
          <ac:grpSpMkLst>
            <pc:docMk/>
            <pc:sldMk cId="4027656388" sldId="326"/>
            <ac:grpSpMk id="35" creationId="{71A3B4EB-76B6-4754-8DD1-E5C5A50A54DD}"/>
          </ac:grpSpMkLst>
        </pc:grpChg>
        <pc:grpChg chg="add del mod">
          <ac:chgData name="Judson Santiago" userId="ebb108da2f256286" providerId="LiveId" clId="{ED5A53C3-7113-48EE-9261-1E12B5E0254C}" dt="2021-04-29T03:35:19.988" v="1921"/>
          <ac:grpSpMkLst>
            <pc:docMk/>
            <pc:sldMk cId="4027656388" sldId="326"/>
            <ac:grpSpMk id="42" creationId="{F3F35009-6AAE-442A-BE85-EDC2C7770260}"/>
          </ac:grpSpMkLst>
        </pc:grpChg>
        <pc:grpChg chg="mod">
          <ac:chgData name="Judson Santiago" userId="ebb108da2f256286" providerId="LiveId" clId="{ED5A53C3-7113-48EE-9261-1E12B5E0254C}" dt="2021-04-29T03:35:16.712" v="1920"/>
          <ac:grpSpMkLst>
            <pc:docMk/>
            <pc:sldMk cId="4027656388" sldId="326"/>
            <ac:grpSpMk id="56" creationId="{A30397C0-FAB6-4D14-BBE6-98E32D32252B}"/>
          </ac:grpSpMkLst>
        </pc:grpChg>
        <pc:grpChg chg="mod">
          <ac:chgData name="Judson Santiago" userId="ebb108da2f256286" providerId="LiveId" clId="{ED5A53C3-7113-48EE-9261-1E12B5E0254C}" dt="2021-04-29T03:35:16.712" v="1920"/>
          <ac:grpSpMkLst>
            <pc:docMk/>
            <pc:sldMk cId="4027656388" sldId="326"/>
            <ac:grpSpMk id="72" creationId="{C41C44FA-692F-41EF-9B73-5259E6C2EE1B}"/>
          </ac:grpSpMkLst>
        </pc:grpChg>
        <pc:grpChg chg="mod">
          <ac:chgData name="Judson Santiago" userId="ebb108da2f256286" providerId="LiveId" clId="{ED5A53C3-7113-48EE-9261-1E12B5E0254C}" dt="2021-04-29T03:35:16.712" v="1920"/>
          <ac:grpSpMkLst>
            <pc:docMk/>
            <pc:sldMk cId="4027656388" sldId="326"/>
            <ac:grpSpMk id="73" creationId="{C9142574-D250-45B7-81D0-7E4B69609C8F}"/>
          </ac:grpSpMkLst>
        </pc:grpChg>
        <pc:grpChg chg="add del mod">
          <ac:chgData name="Judson Santiago" userId="ebb108da2f256286" providerId="LiveId" clId="{ED5A53C3-7113-48EE-9261-1E12B5E0254C}" dt="2021-04-29T03:46:24.259" v="2090" actId="21"/>
          <ac:grpSpMkLst>
            <pc:docMk/>
            <pc:sldMk cId="4027656388" sldId="326"/>
            <ac:grpSpMk id="84" creationId="{1B8ABFAC-E8BD-4925-8C87-C58D5A72A8EF}"/>
          </ac:grpSpMkLst>
        </pc:grpChg>
        <pc:grpChg chg="add mod">
          <ac:chgData name="Judson Santiago" userId="ebb108da2f256286" providerId="LiveId" clId="{ED5A53C3-7113-48EE-9261-1E12B5E0254C}" dt="2021-04-29T03:46:48.294" v="2095" actId="164"/>
          <ac:grpSpMkLst>
            <pc:docMk/>
            <pc:sldMk cId="4027656388" sldId="326"/>
            <ac:grpSpMk id="98" creationId="{DFEFBB2E-4C91-4F52-AEF1-22151EB143D0}"/>
          </ac:grpSpMkLst>
        </pc:grpChg>
        <pc:grpChg chg="add mod">
          <ac:chgData name="Judson Santiago" userId="ebb108da2f256286" providerId="LiveId" clId="{ED5A53C3-7113-48EE-9261-1E12B5E0254C}" dt="2021-04-29T04:15:24.402" v="2253" actId="1076"/>
          <ac:grpSpMkLst>
            <pc:docMk/>
            <pc:sldMk cId="4027656388" sldId="326"/>
            <ac:grpSpMk id="103" creationId="{7EAE3357-646D-453E-99F6-13A09A315DC2}"/>
          </ac:grpSpMkLst>
        </pc:grpChg>
        <pc:grpChg chg="add del mod">
          <ac:chgData name="Judson Santiago" userId="ebb108da2f256286" providerId="LiveId" clId="{ED5A53C3-7113-48EE-9261-1E12B5E0254C}" dt="2021-04-29T03:49:06.309" v="2111" actId="478"/>
          <ac:grpSpMkLst>
            <pc:docMk/>
            <pc:sldMk cId="4027656388" sldId="326"/>
            <ac:grpSpMk id="110" creationId="{0927D867-BD47-43E3-8EB3-E2AB8EF1928C}"/>
          </ac:grpSpMkLst>
        </pc:grpChg>
        <pc:grpChg chg="add mod">
          <ac:chgData name="Judson Santiago" userId="ebb108da2f256286" providerId="LiveId" clId="{ED5A53C3-7113-48EE-9261-1E12B5E0254C}" dt="2021-04-29T03:55:13.116" v="2189" actId="164"/>
          <ac:grpSpMkLst>
            <pc:docMk/>
            <pc:sldMk cId="4027656388" sldId="326"/>
            <ac:grpSpMk id="148" creationId="{2BA46296-69DF-42E9-87D6-1C67E4E1CE1D}"/>
          </ac:grpSpMkLst>
        </pc:grpChg>
        <pc:grpChg chg="add mod">
          <ac:chgData name="Judson Santiago" userId="ebb108da2f256286" providerId="LiveId" clId="{ED5A53C3-7113-48EE-9261-1E12B5E0254C}" dt="2021-04-29T04:04:00.780" v="2248" actId="552"/>
          <ac:grpSpMkLst>
            <pc:docMk/>
            <pc:sldMk cId="4027656388" sldId="326"/>
            <ac:grpSpMk id="154" creationId="{A8D9E47F-88E8-4616-8860-5CE99881C4A6}"/>
          </ac:grpSpMkLst>
        </pc:grpChg>
        <pc:grpChg chg="add del mod">
          <ac:chgData name="Judson Santiago" userId="ebb108da2f256286" providerId="LiveId" clId="{ED5A53C3-7113-48EE-9261-1E12B5E0254C}" dt="2021-04-29T03:56:21.172" v="2194" actId="165"/>
          <ac:grpSpMkLst>
            <pc:docMk/>
            <pc:sldMk cId="4027656388" sldId="326"/>
            <ac:grpSpMk id="155" creationId="{357195F4-0B11-41B5-B3D5-3493528344C7}"/>
          </ac:grpSpMkLst>
        </pc:grpChg>
        <pc:grpChg chg="mod topLvl">
          <ac:chgData name="Judson Santiago" userId="ebb108da2f256286" providerId="LiveId" clId="{ED5A53C3-7113-48EE-9261-1E12B5E0254C}" dt="2021-04-29T04:00:31.979" v="2211" actId="164"/>
          <ac:grpSpMkLst>
            <pc:docMk/>
            <pc:sldMk cId="4027656388" sldId="326"/>
            <ac:grpSpMk id="177" creationId="{15E260B0-853F-4A33-9123-D146312A1F83}"/>
          </ac:grpSpMkLst>
        </pc:grpChg>
        <pc:grpChg chg="add del mod">
          <ac:chgData name="Judson Santiago" userId="ebb108da2f256286" providerId="LiveId" clId="{ED5A53C3-7113-48EE-9261-1E12B5E0254C}" dt="2021-04-29T03:56:48.907" v="2199" actId="478"/>
          <ac:grpSpMkLst>
            <pc:docMk/>
            <pc:sldMk cId="4027656388" sldId="326"/>
            <ac:grpSpMk id="193" creationId="{A95650FA-999C-4079-8E82-861617B2A6EF}"/>
          </ac:grpSpMkLst>
        </pc:grpChg>
        <pc:grpChg chg="add mod">
          <ac:chgData name="Judson Santiago" userId="ebb108da2f256286" providerId="LiveId" clId="{ED5A53C3-7113-48EE-9261-1E12B5E0254C}" dt="2021-04-29T04:04:00.780" v="2248" actId="552"/>
          <ac:grpSpMkLst>
            <pc:docMk/>
            <pc:sldMk cId="4027656388" sldId="326"/>
            <ac:grpSpMk id="198" creationId="{0822373C-060B-4709-AC7C-6DA79FECD3D3}"/>
          </ac:grpSpMkLst>
        </pc:grpChg>
        <pc:cxnChg chg="mod topLvl">
          <ac:chgData name="Judson Santiago" userId="ebb108da2f256286" providerId="LiveId" clId="{ED5A53C3-7113-48EE-9261-1E12B5E0254C}" dt="2021-04-29T03:55:13.116" v="2189" actId="164"/>
          <ac:cxnSpMkLst>
            <pc:docMk/>
            <pc:sldMk cId="4027656388" sldId="326"/>
            <ac:cxnSpMk id="7" creationId="{4D2E7AE8-8253-477C-A8EA-FAAC3C35D41D}"/>
          </ac:cxnSpMkLst>
        </pc:cxnChg>
        <pc:cxnChg chg="mod topLvl">
          <ac:chgData name="Judson Santiago" userId="ebb108da2f256286" providerId="LiveId" clId="{ED5A53C3-7113-48EE-9261-1E12B5E0254C}" dt="2021-04-29T03:55:13.116" v="2189" actId="164"/>
          <ac:cxnSpMkLst>
            <pc:docMk/>
            <pc:sldMk cId="4027656388" sldId="326"/>
            <ac:cxnSpMk id="8" creationId="{07017369-FCDA-4D12-8EFB-C5016E577440}"/>
          </ac:cxnSpMkLst>
        </pc:cxnChg>
        <pc:cxnChg chg="del mod topLvl">
          <ac:chgData name="Judson Santiago" userId="ebb108da2f256286" providerId="LiveId" clId="{ED5A53C3-7113-48EE-9261-1E12B5E0254C}" dt="2021-04-29T03:42:26.742" v="2064" actId="478"/>
          <ac:cxnSpMkLst>
            <pc:docMk/>
            <pc:sldMk cId="4027656388" sldId="326"/>
            <ac:cxnSpMk id="11" creationId="{A5077D16-6243-450C-826F-5F1627D9860E}"/>
          </ac:cxnSpMkLst>
        </pc:cxnChg>
        <pc:cxnChg chg="del mod topLvl">
          <ac:chgData name="Judson Santiago" userId="ebb108da2f256286" providerId="LiveId" clId="{ED5A53C3-7113-48EE-9261-1E12B5E0254C}" dt="2021-04-29T03:46:24.259" v="2090" actId="21"/>
          <ac:cxnSpMkLst>
            <pc:docMk/>
            <pc:sldMk cId="4027656388" sldId="326"/>
            <ac:cxnSpMk id="15" creationId="{31D28C91-57E2-4D2E-9D4A-20BFFB94A251}"/>
          </ac:cxnSpMkLst>
        </pc:cxnChg>
        <pc:cxnChg chg="del mod topLvl">
          <ac:chgData name="Judson Santiago" userId="ebb108da2f256286" providerId="LiveId" clId="{ED5A53C3-7113-48EE-9261-1E12B5E0254C}" dt="2021-04-29T04:01:03.026" v="2227" actId="478"/>
          <ac:cxnSpMkLst>
            <pc:docMk/>
            <pc:sldMk cId="4027656388" sldId="326"/>
            <ac:cxnSpMk id="19" creationId="{B3E2B9F4-996A-4D7B-89DD-473CD67929EA}"/>
          </ac:cxnSpMkLst>
        </pc:cxnChg>
        <pc:cxnChg chg="del mod topLvl">
          <ac:chgData name="Judson Santiago" userId="ebb108da2f256286" providerId="LiveId" clId="{ED5A53C3-7113-48EE-9261-1E12B5E0254C}" dt="2021-04-29T04:01:03.026" v="2227" actId="478"/>
          <ac:cxnSpMkLst>
            <pc:docMk/>
            <pc:sldMk cId="4027656388" sldId="326"/>
            <ac:cxnSpMk id="21" creationId="{11BF008C-AF14-40DD-B3F7-38B62B01DFE0}"/>
          </ac:cxnSpMkLst>
        </pc:cxnChg>
        <pc:cxnChg chg="del mod topLvl">
          <ac:chgData name="Judson Santiago" userId="ebb108da2f256286" providerId="LiveId" clId="{ED5A53C3-7113-48EE-9261-1E12B5E0254C}" dt="2021-04-29T04:01:03.026" v="2227" actId="478"/>
          <ac:cxnSpMkLst>
            <pc:docMk/>
            <pc:sldMk cId="4027656388" sldId="326"/>
            <ac:cxnSpMk id="23" creationId="{DA50509C-0AC0-40C4-A4BB-E3181A8BD7A7}"/>
          </ac:cxnSpMkLst>
        </pc:cxnChg>
        <pc:cxnChg chg="del mod topLvl">
          <ac:chgData name="Judson Santiago" userId="ebb108da2f256286" providerId="LiveId" clId="{ED5A53C3-7113-48EE-9261-1E12B5E0254C}" dt="2021-04-29T04:01:11.079" v="2229" actId="21"/>
          <ac:cxnSpMkLst>
            <pc:docMk/>
            <pc:sldMk cId="4027656388" sldId="326"/>
            <ac:cxnSpMk id="25" creationId="{2213D69D-FA46-43A7-885F-0F55DF612ACC}"/>
          </ac:cxnSpMkLst>
        </pc:cxnChg>
        <pc:cxnChg chg="del mod topLvl">
          <ac:chgData name="Judson Santiago" userId="ebb108da2f256286" providerId="LiveId" clId="{ED5A53C3-7113-48EE-9261-1E12B5E0254C}" dt="2021-04-29T04:01:11.079" v="2229" actId="21"/>
          <ac:cxnSpMkLst>
            <pc:docMk/>
            <pc:sldMk cId="4027656388" sldId="326"/>
            <ac:cxnSpMk id="26" creationId="{906F921D-039F-406C-87BC-941781AF0F2B}"/>
          </ac:cxnSpMkLst>
        </pc:cxnChg>
        <pc:cxnChg chg="del mod topLvl">
          <ac:chgData name="Judson Santiago" userId="ebb108da2f256286" providerId="LiveId" clId="{ED5A53C3-7113-48EE-9261-1E12B5E0254C}" dt="2021-04-29T04:01:11.079" v="2229" actId="21"/>
          <ac:cxnSpMkLst>
            <pc:docMk/>
            <pc:sldMk cId="4027656388" sldId="326"/>
            <ac:cxnSpMk id="27" creationId="{C80B70C9-7FAF-4264-B9FA-6F1E07C59238}"/>
          </ac:cxnSpMkLst>
        </pc:cxnChg>
        <pc:cxnChg chg="mod topLvl">
          <ac:chgData name="Judson Santiago" userId="ebb108da2f256286" providerId="LiveId" clId="{ED5A53C3-7113-48EE-9261-1E12B5E0254C}" dt="2021-04-29T03:55:13.116" v="2189" actId="164"/>
          <ac:cxnSpMkLst>
            <pc:docMk/>
            <pc:sldMk cId="4027656388" sldId="326"/>
            <ac:cxnSpMk id="32" creationId="{5385082D-ABB5-484E-B62C-494AFAD99BCD}"/>
          </ac:cxnSpMkLst>
        </pc:cxnChg>
        <pc:cxnChg chg="mod">
          <ac:chgData name="Judson Santiago" userId="ebb108da2f256286" providerId="LiveId" clId="{ED5A53C3-7113-48EE-9261-1E12B5E0254C}" dt="2021-04-29T03:35:16.712" v="1920"/>
          <ac:cxnSpMkLst>
            <pc:docMk/>
            <pc:sldMk cId="4027656388" sldId="326"/>
            <ac:cxnSpMk id="45" creationId="{D5678D27-ED7B-4FB0-9AFD-6C844B3EB3AB}"/>
          </ac:cxnSpMkLst>
        </pc:cxnChg>
        <pc:cxnChg chg="mod">
          <ac:chgData name="Judson Santiago" userId="ebb108da2f256286" providerId="LiveId" clId="{ED5A53C3-7113-48EE-9261-1E12B5E0254C}" dt="2021-04-29T03:35:16.712" v="1920"/>
          <ac:cxnSpMkLst>
            <pc:docMk/>
            <pc:sldMk cId="4027656388" sldId="326"/>
            <ac:cxnSpMk id="46" creationId="{E8A18BF7-7013-4C68-A130-DDCA15D73CBD}"/>
          </ac:cxnSpMkLst>
        </pc:cxnChg>
        <pc:cxnChg chg="mod">
          <ac:chgData name="Judson Santiago" userId="ebb108da2f256286" providerId="LiveId" clId="{ED5A53C3-7113-48EE-9261-1E12B5E0254C}" dt="2021-04-29T03:35:16.712" v="1920"/>
          <ac:cxnSpMkLst>
            <pc:docMk/>
            <pc:sldMk cId="4027656388" sldId="326"/>
            <ac:cxnSpMk id="49" creationId="{05B97A66-780E-44F2-989F-CC2535E251F9}"/>
          </ac:cxnSpMkLst>
        </pc:cxnChg>
        <pc:cxnChg chg="mod">
          <ac:chgData name="Judson Santiago" userId="ebb108da2f256286" providerId="LiveId" clId="{ED5A53C3-7113-48EE-9261-1E12B5E0254C}" dt="2021-04-29T03:35:16.712" v="1920"/>
          <ac:cxnSpMkLst>
            <pc:docMk/>
            <pc:sldMk cId="4027656388" sldId="326"/>
            <ac:cxnSpMk id="53" creationId="{DBE5B7D7-1167-4893-9807-D1F0E54669B8}"/>
          </ac:cxnSpMkLst>
        </pc:cxnChg>
        <pc:cxnChg chg="mod">
          <ac:chgData name="Judson Santiago" userId="ebb108da2f256286" providerId="LiveId" clId="{ED5A53C3-7113-48EE-9261-1E12B5E0254C}" dt="2021-04-29T03:35:16.712" v="1920"/>
          <ac:cxnSpMkLst>
            <pc:docMk/>
            <pc:sldMk cId="4027656388" sldId="326"/>
            <ac:cxnSpMk id="57" creationId="{73845B26-2442-4D59-9F26-1C06C41BF07C}"/>
          </ac:cxnSpMkLst>
        </pc:cxnChg>
        <pc:cxnChg chg="mod">
          <ac:chgData name="Judson Santiago" userId="ebb108da2f256286" providerId="LiveId" clId="{ED5A53C3-7113-48EE-9261-1E12B5E0254C}" dt="2021-04-29T03:35:16.712" v="1920"/>
          <ac:cxnSpMkLst>
            <pc:docMk/>
            <pc:sldMk cId="4027656388" sldId="326"/>
            <ac:cxnSpMk id="59" creationId="{6D0DE367-6568-49FC-858D-0B29010E1B7E}"/>
          </ac:cxnSpMkLst>
        </pc:cxnChg>
        <pc:cxnChg chg="mod">
          <ac:chgData name="Judson Santiago" userId="ebb108da2f256286" providerId="LiveId" clId="{ED5A53C3-7113-48EE-9261-1E12B5E0254C}" dt="2021-04-29T03:35:16.712" v="1920"/>
          <ac:cxnSpMkLst>
            <pc:docMk/>
            <pc:sldMk cId="4027656388" sldId="326"/>
            <ac:cxnSpMk id="61" creationId="{9773C624-DE32-4441-98D3-F066B64B4C4F}"/>
          </ac:cxnSpMkLst>
        </pc:cxnChg>
        <pc:cxnChg chg="mod">
          <ac:chgData name="Judson Santiago" userId="ebb108da2f256286" providerId="LiveId" clId="{ED5A53C3-7113-48EE-9261-1E12B5E0254C}" dt="2021-04-29T03:35:16.712" v="1920"/>
          <ac:cxnSpMkLst>
            <pc:docMk/>
            <pc:sldMk cId="4027656388" sldId="326"/>
            <ac:cxnSpMk id="63" creationId="{D477DFA9-8168-4E0B-B866-C371476CE523}"/>
          </ac:cxnSpMkLst>
        </pc:cxnChg>
        <pc:cxnChg chg="mod">
          <ac:chgData name="Judson Santiago" userId="ebb108da2f256286" providerId="LiveId" clId="{ED5A53C3-7113-48EE-9261-1E12B5E0254C}" dt="2021-04-29T03:35:16.712" v="1920"/>
          <ac:cxnSpMkLst>
            <pc:docMk/>
            <pc:sldMk cId="4027656388" sldId="326"/>
            <ac:cxnSpMk id="64" creationId="{5983B205-64DD-431E-9F18-1DD26C6C8479}"/>
          </ac:cxnSpMkLst>
        </pc:cxnChg>
        <pc:cxnChg chg="mod">
          <ac:chgData name="Judson Santiago" userId="ebb108da2f256286" providerId="LiveId" clId="{ED5A53C3-7113-48EE-9261-1E12B5E0254C}" dt="2021-04-29T03:35:16.712" v="1920"/>
          <ac:cxnSpMkLst>
            <pc:docMk/>
            <pc:sldMk cId="4027656388" sldId="326"/>
            <ac:cxnSpMk id="65" creationId="{DDCCB01D-0744-469B-B2BD-E23E5BE3ACCE}"/>
          </ac:cxnSpMkLst>
        </pc:cxnChg>
        <pc:cxnChg chg="mod">
          <ac:chgData name="Judson Santiago" userId="ebb108da2f256286" providerId="LiveId" clId="{ED5A53C3-7113-48EE-9261-1E12B5E0254C}" dt="2021-04-29T03:35:16.712" v="1920"/>
          <ac:cxnSpMkLst>
            <pc:docMk/>
            <pc:sldMk cId="4027656388" sldId="326"/>
            <ac:cxnSpMk id="70" creationId="{90042730-8433-48AE-B525-B1699154E4CC}"/>
          </ac:cxnSpMkLst>
        </pc:cxnChg>
        <pc:cxnChg chg="add del mod">
          <ac:chgData name="Judson Santiago" userId="ebb108da2f256286" providerId="LiveId" clId="{ED5A53C3-7113-48EE-9261-1E12B5E0254C}" dt="2021-04-29T03:46:24.259" v="2090" actId="21"/>
          <ac:cxnSpMkLst>
            <pc:docMk/>
            <pc:sldMk cId="4027656388" sldId="326"/>
            <ac:cxnSpMk id="82" creationId="{3E70B7B4-0E11-4514-8612-425AF7C1C32D}"/>
          </ac:cxnSpMkLst>
        </pc:cxnChg>
        <pc:cxnChg chg="add del mod">
          <ac:chgData name="Judson Santiago" userId="ebb108da2f256286" providerId="LiveId" clId="{ED5A53C3-7113-48EE-9261-1E12B5E0254C}" dt="2021-04-29T04:01:06.554" v="2228" actId="478"/>
          <ac:cxnSpMkLst>
            <pc:docMk/>
            <pc:sldMk cId="4027656388" sldId="326"/>
            <ac:cxnSpMk id="89" creationId="{AE261651-5127-4F67-9EB4-61DC37186084}"/>
          </ac:cxnSpMkLst>
        </pc:cxnChg>
        <pc:cxnChg chg="add mod">
          <ac:chgData name="Judson Santiago" userId="ebb108da2f256286" providerId="LiveId" clId="{ED5A53C3-7113-48EE-9261-1E12B5E0254C}" dt="2021-04-29T03:46:48.294" v="2095" actId="164"/>
          <ac:cxnSpMkLst>
            <pc:docMk/>
            <pc:sldMk cId="4027656388" sldId="326"/>
            <ac:cxnSpMk id="93" creationId="{FE8B7A91-F905-44C4-851A-B6CF1418D852}"/>
          </ac:cxnSpMkLst>
        </pc:cxnChg>
        <pc:cxnChg chg="add mod">
          <ac:chgData name="Judson Santiago" userId="ebb108da2f256286" providerId="LiveId" clId="{ED5A53C3-7113-48EE-9261-1E12B5E0254C}" dt="2021-04-29T03:46:48.294" v="2095" actId="164"/>
          <ac:cxnSpMkLst>
            <pc:docMk/>
            <pc:sldMk cId="4027656388" sldId="326"/>
            <ac:cxnSpMk id="96" creationId="{D352699D-4AA0-407E-AF70-B63CCBA23CDB}"/>
          </ac:cxnSpMkLst>
        </pc:cxnChg>
        <pc:cxnChg chg="add mod">
          <ac:chgData name="Judson Santiago" userId="ebb108da2f256286" providerId="LiveId" clId="{ED5A53C3-7113-48EE-9261-1E12B5E0254C}" dt="2021-04-29T03:46:48.294" v="2095" actId="164"/>
          <ac:cxnSpMkLst>
            <pc:docMk/>
            <pc:sldMk cId="4027656388" sldId="326"/>
            <ac:cxnSpMk id="101" creationId="{1CC39F1E-04E6-4B04-93AF-5F9DF1DB887B}"/>
          </ac:cxnSpMkLst>
        </pc:cxnChg>
        <pc:cxnChg chg="add mod">
          <ac:chgData name="Judson Santiago" userId="ebb108da2f256286" providerId="LiveId" clId="{ED5A53C3-7113-48EE-9261-1E12B5E0254C}" dt="2021-04-29T03:55:13.116" v="2189" actId="164"/>
          <ac:cxnSpMkLst>
            <pc:docMk/>
            <pc:sldMk cId="4027656388" sldId="326"/>
            <ac:cxnSpMk id="108" creationId="{04359299-B18E-4AEF-95CF-30528E380D5C}"/>
          </ac:cxnSpMkLst>
        </pc:cxnChg>
        <pc:cxnChg chg="add mod">
          <ac:chgData name="Judson Santiago" userId="ebb108da2f256286" providerId="LiveId" clId="{ED5A53C3-7113-48EE-9261-1E12B5E0254C}" dt="2021-04-29T03:55:13.116" v="2189" actId="164"/>
          <ac:cxnSpMkLst>
            <pc:docMk/>
            <pc:sldMk cId="4027656388" sldId="326"/>
            <ac:cxnSpMk id="116" creationId="{854BC6B8-E9BD-443B-BA7B-B23062A56451}"/>
          </ac:cxnSpMkLst>
        </pc:cxnChg>
        <pc:cxnChg chg="add mod">
          <ac:chgData name="Judson Santiago" userId="ebb108da2f256286" providerId="LiveId" clId="{ED5A53C3-7113-48EE-9261-1E12B5E0254C}" dt="2021-04-29T03:55:13.116" v="2189" actId="164"/>
          <ac:cxnSpMkLst>
            <pc:docMk/>
            <pc:sldMk cId="4027656388" sldId="326"/>
            <ac:cxnSpMk id="118" creationId="{EFBB5339-CF43-4724-9959-97BC65A2A4A9}"/>
          </ac:cxnSpMkLst>
        </pc:cxnChg>
        <pc:cxnChg chg="add mod">
          <ac:chgData name="Judson Santiago" userId="ebb108da2f256286" providerId="LiveId" clId="{ED5A53C3-7113-48EE-9261-1E12B5E0254C}" dt="2021-04-29T03:55:13.116" v="2189" actId="164"/>
          <ac:cxnSpMkLst>
            <pc:docMk/>
            <pc:sldMk cId="4027656388" sldId="326"/>
            <ac:cxnSpMk id="122" creationId="{85D19CA6-D944-49B9-922B-41F909698A21}"/>
          </ac:cxnSpMkLst>
        </pc:cxnChg>
        <pc:cxnChg chg="add mod">
          <ac:chgData name="Judson Santiago" userId="ebb108da2f256286" providerId="LiveId" clId="{ED5A53C3-7113-48EE-9261-1E12B5E0254C}" dt="2021-04-29T03:55:13.116" v="2189" actId="164"/>
          <ac:cxnSpMkLst>
            <pc:docMk/>
            <pc:sldMk cId="4027656388" sldId="326"/>
            <ac:cxnSpMk id="126" creationId="{BC676385-8D8A-4A18-8171-BFC23010DB42}"/>
          </ac:cxnSpMkLst>
        </pc:cxnChg>
        <pc:cxnChg chg="del mod topLvl">
          <ac:chgData name="Judson Santiago" userId="ebb108da2f256286" providerId="LiveId" clId="{ED5A53C3-7113-48EE-9261-1E12B5E0254C}" dt="2021-04-29T03:56:31.491" v="2195" actId="478"/>
          <ac:cxnSpMkLst>
            <pc:docMk/>
            <pc:sldMk cId="4027656388" sldId="326"/>
            <ac:cxnSpMk id="158" creationId="{22262895-FFA0-4AEC-8364-8F24811CC824}"/>
          </ac:cxnSpMkLst>
        </pc:cxnChg>
        <pc:cxnChg chg="del mod topLvl">
          <ac:chgData name="Judson Santiago" userId="ebb108da2f256286" providerId="LiveId" clId="{ED5A53C3-7113-48EE-9261-1E12B5E0254C}" dt="2021-04-29T03:56:31.491" v="2195" actId="478"/>
          <ac:cxnSpMkLst>
            <pc:docMk/>
            <pc:sldMk cId="4027656388" sldId="326"/>
            <ac:cxnSpMk id="159" creationId="{1CBCEC9E-8C95-4D83-8089-6008A3921075}"/>
          </ac:cxnSpMkLst>
        </pc:cxnChg>
        <pc:cxnChg chg="mod topLvl">
          <ac:chgData name="Judson Santiago" userId="ebb108da2f256286" providerId="LiveId" clId="{ED5A53C3-7113-48EE-9261-1E12B5E0254C}" dt="2021-04-29T04:00:31.979" v="2211" actId="164"/>
          <ac:cxnSpMkLst>
            <pc:docMk/>
            <pc:sldMk cId="4027656388" sldId="326"/>
            <ac:cxnSpMk id="162" creationId="{995D347F-3816-4329-A877-4C78B89C4AD5}"/>
          </ac:cxnSpMkLst>
        </pc:cxnChg>
        <pc:cxnChg chg="mod topLvl">
          <ac:chgData name="Judson Santiago" userId="ebb108da2f256286" providerId="LiveId" clId="{ED5A53C3-7113-48EE-9261-1E12B5E0254C}" dt="2021-04-29T04:00:31.979" v="2211" actId="164"/>
          <ac:cxnSpMkLst>
            <pc:docMk/>
            <pc:sldMk cId="4027656388" sldId="326"/>
            <ac:cxnSpMk id="165" creationId="{2FDDF51B-10C4-4BE2-A402-E08E877D5A55}"/>
          </ac:cxnSpMkLst>
        </pc:cxnChg>
        <pc:cxnChg chg="mod topLvl">
          <ac:chgData name="Judson Santiago" userId="ebb108da2f256286" providerId="LiveId" clId="{ED5A53C3-7113-48EE-9261-1E12B5E0254C}" dt="2021-04-29T04:00:31.979" v="2211" actId="164"/>
          <ac:cxnSpMkLst>
            <pc:docMk/>
            <pc:sldMk cId="4027656388" sldId="326"/>
            <ac:cxnSpMk id="169" creationId="{2B2E6D9C-5882-4ACF-8995-FE663FACC510}"/>
          </ac:cxnSpMkLst>
        </pc:cxnChg>
        <pc:cxnChg chg="mod topLvl">
          <ac:chgData name="Judson Santiago" userId="ebb108da2f256286" providerId="LiveId" clId="{ED5A53C3-7113-48EE-9261-1E12B5E0254C}" dt="2021-04-29T04:00:31.979" v="2211" actId="164"/>
          <ac:cxnSpMkLst>
            <pc:docMk/>
            <pc:sldMk cId="4027656388" sldId="326"/>
            <ac:cxnSpMk id="170" creationId="{024AFC85-471E-4264-BD67-0BCB6497EF03}"/>
          </ac:cxnSpMkLst>
        </pc:cxnChg>
        <pc:cxnChg chg="mod topLvl">
          <ac:chgData name="Judson Santiago" userId="ebb108da2f256286" providerId="LiveId" clId="{ED5A53C3-7113-48EE-9261-1E12B5E0254C}" dt="2021-04-29T04:00:31.979" v="2211" actId="164"/>
          <ac:cxnSpMkLst>
            <pc:docMk/>
            <pc:sldMk cId="4027656388" sldId="326"/>
            <ac:cxnSpMk id="173" creationId="{7FAD4F2F-C8D4-4D59-B025-21452CBE0D25}"/>
          </ac:cxnSpMkLst>
        </pc:cxnChg>
        <pc:cxnChg chg="mod topLvl">
          <ac:chgData name="Judson Santiago" userId="ebb108da2f256286" providerId="LiveId" clId="{ED5A53C3-7113-48EE-9261-1E12B5E0254C}" dt="2021-04-29T04:00:31.979" v="2211" actId="164"/>
          <ac:cxnSpMkLst>
            <pc:docMk/>
            <pc:sldMk cId="4027656388" sldId="326"/>
            <ac:cxnSpMk id="175" creationId="{9470C823-9C95-409F-8C2C-1180C9391EBF}"/>
          </ac:cxnSpMkLst>
        </pc:cxnChg>
        <pc:cxnChg chg="add mod">
          <ac:chgData name="Judson Santiago" userId="ebb108da2f256286" providerId="LiveId" clId="{ED5A53C3-7113-48EE-9261-1E12B5E0254C}" dt="2021-04-29T04:00:31.979" v="2211" actId="164"/>
          <ac:cxnSpMkLst>
            <pc:docMk/>
            <pc:sldMk cId="4027656388" sldId="326"/>
            <ac:cxnSpMk id="181" creationId="{160258A7-64C3-4AAD-A5DB-365C8E81C2C7}"/>
          </ac:cxnSpMkLst>
        </pc:cxnChg>
        <pc:cxnChg chg="add mod">
          <ac:chgData name="Judson Santiago" userId="ebb108da2f256286" providerId="LiveId" clId="{ED5A53C3-7113-48EE-9261-1E12B5E0254C}" dt="2021-04-29T04:00:31.979" v="2211" actId="164"/>
          <ac:cxnSpMkLst>
            <pc:docMk/>
            <pc:sldMk cId="4027656388" sldId="326"/>
            <ac:cxnSpMk id="185" creationId="{CF9022A2-B6D4-4D1E-B66B-5EF01B38263C}"/>
          </ac:cxnSpMkLst>
        </pc:cxnChg>
        <pc:cxnChg chg="add mod">
          <ac:chgData name="Judson Santiago" userId="ebb108da2f256286" providerId="LiveId" clId="{ED5A53C3-7113-48EE-9261-1E12B5E0254C}" dt="2021-04-29T04:00:31.979" v="2211" actId="164"/>
          <ac:cxnSpMkLst>
            <pc:docMk/>
            <pc:sldMk cId="4027656388" sldId="326"/>
            <ac:cxnSpMk id="186" creationId="{E1CAEFE3-8DEE-4CF6-B3FE-D73FB4611961}"/>
          </ac:cxnSpMkLst>
        </pc:cxnChg>
        <pc:cxnChg chg="add mod">
          <ac:chgData name="Judson Santiago" userId="ebb108da2f256286" providerId="LiveId" clId="{ED5A53C3-7113-48EE-9261-1E12B5E0254C}" dt="2021-04-29T04:00:31.979" v="2211" actId="164"/>
          <ac:cxnSpMkLst>
            <pc:docMk/>
            <pc:sldMk cId="4027656388" sldId="326"/>
            <ac:cxnSpMk id="189" creationId="{56F1F286-6CE8-4158-A7FC-EA89D4FD09BD}"/>
          </ac:cxnSpMkLst>
        </pc:cxnChg>
        <pc:cxnChg chg="add del mod">
          <ac:chgData name="Judson Santiago" userId="ebb108da2f256286" providerId="LiveId" clId="{ED5A53C3-7113-48EE-9261-1E12B5E0254C}" dt="2021-04-29T03:58:03.570" v="2205" actId="478"/>
          <ac:cxnSpMkLst>
            <pc:docMk/>
            <pc:sldMk cId="4027656388" sldId="326"/>
            <ac:cxnSpMk id="191" creationId="{A26D977C-F52E-4113-90B4-E44915906C75}"/>
          </ac:cxnSpMkLst>
        </pc:cxnChg>
      </pc:sldChg>
      <pc:sldChg chg="addSp delSp modSp add mod">
        <pc:chgData name="Judson Santiago" userId="ebb108da2f256286" providerId="LiveId" clId="{ED5A53C3-7113-48EE-9261-1E12B5E0254C}" dt="2021-04-29T04:19:19.974" v="2287" actId="1076"/>
        <pc:sldMkLst>
          <pc:docMk/>
          <pc:sldMk cId="219027269" sldId="327"/>
        </pc:sldMkLst>
        <pc:spChg chg="mod">
          <ac:chgData name="Judson Santiago" userId="ebb108da2f256286" providerId="LiveId" clId="{ED5A53C3-7113-48EE-9261-1E12B5E0254C}" dt="2021-04-29T04:16:30.469" v="2258" actId="20577"/>
          <ac:spMkLst>
            <pc:docMk/>
            <pc:sldMk cId="219027269" sldId="327"/>
            <ac:spMk id="3" creationId="{26EF1547-7715-4240-8B33-CB5D8F099E37}"/>
          </ac:spMkLst>
        </pc:spChg>
        <pc:spChg chg="del">
          <ac:chgData name="Judson Santiago" userId="ebb108da2f256286" providerId="LiveId" clId="{ED5A53C3-7113-48EE-9261-1E12B5E0254C}" dt="2021-04-29T04:16:42.118" v="2260" actId="478"/>
          <ac:spMkLst>
            <pc:docMk/>
            <pc:sldMk cId="219027269" sldId="327"/>
            <ac:spMk id="5" creationId="{79B1E7BD-4390-4331-ADD9-ADF99AE70976}"/>
          </ac:spMkLst>
        </pc:spChg>
        <pc:spChg chg="del">
          <ac:chgData name="Judson Santiago" userId="ebb108da2f256286" providerId="LiveId" clId="{ED5A53C3-7113-48EE-9261-1E12B5E0254C}" dt="2021-04-29T04:16:42.118" v="2260" actId="478"/>
          <ac:spMkLst>
            <pc:docMk/>
            <pc:sldMk cId="219027269" sldId="327"/>
            <ac:spMk id="6" creationId="{C3212E9F-F916-4650-953E-6C94C9FE0397}"/>
          </ac:spMkLst>
        </pc:spChg>
        <pc:spChg chg="del">
          <ac:chgData name="Judson Santiago" userId="ebb108da2f256286" providerId="LiveId" clId="{ED5A53C3-7113-48EE-9261-1E12B5E0254C}" dt="2021-04-29T04:16:42.118" v="2260" actId="478"/>
          <ac:spMkLst>
            <pc:docMk/>
            <pc:sldMk cId="219027269" sldId="327"/>
            <ac:spMk id="9" creationId="{71F0649E-2191-460B-BB94-0A08110B3BBF}"/>
          </ac:spMkLst>
        </pc:spChg>
        <pc:spChg chg="del">
          <ac:chgData name="Judson Santiago" userId="ebb108da2f256286" providerId="LiveId" clId="{ED5A53C3-7113-48EE-9261-1E12B5E0254C}" dt="2021-04-29T04:16:42.118" v="2260" actId="478"/>
          <ac:spMkLst>
            <pc:docMk/>
            <pc:sldMk cId="219027269" sldId="327"/>
            <ac:spMk id="12" creationId="{BFA485E2-AD14-43A8-B344-3B2A06F1A9D6}"/>
          </ac:spMkLst>
        </pc:spChg>
        <pc:spChg chg="del">
          <ac:chgData name="Judson Santiago" userId="ebb108da2f256286" providerId="LiveId" clId="{ED5A53C3-7113-48EE-9261-1E12B5E0254C}" dt="2021-04-29T04:16:42.118" v="2260" actId="478"/>
          <ac:spMkLst>
            <pc:docMk/>
            <pc:sldMk cId="219027269" sldId="327"/>
            <ac:spMk id="14" creationId="{E2617E2E-31BE-4029-AFF1-34A25B78880D}"/>
          </ac:spMkLst>
        </pc:spChg>
        <pc:spChg chg="del">
          <ac:chgData name="Judson Santiago" userId="ebb108da2f256286" providerId="LiveId" clId="{ED5A53C3-7113-48EE-9261-1E12B5E0254C}" dt="2021-04-29T04:16:42.118" v="2260" actId="478"/>
          <ac:spMkLst>
            <pc:docMk/>
            <pc:sldMk cId="219027269" sldId="327"/>
            <ac:spMk id="16" creationId="{82808261-1C4C-41A4-B7A8-EFDD9A846165}"/>
          </ac:spMkLst>
        </pc:spChg>
        <pc:spChg chg="del">
          <ac:chgData name="Judson Santiago" userId="ebb108da2f256286" providerId="LiveId" clId="{ED5A53C3-7113-48EE-9261-1E12B5E0254C}" dt="2021-04-29T04:16:42.118" v="2260" actId="478"/>
          <ac:spMkLst>
            <pc:docMk/>
            <pc:sldMk cId="219027269" sldId="327"/>
            <ac:spMk id="17" creationId="{B6F14F18-E32E-405E-9D53-7B5D1D9A96E4}"/>
          </ac:spMkLst>
        </pc:spChg>
        <pc:spChg chg="del">
          <ac:chgData name="Judson Santiago" userId="ebb108da2f256286" providerId="LiveId" clId="{ED5A53C3-7113-48EE-9261-1E12B5E0254C}" dt="2021-04-29T04:16:42.118" v="2260" actId="478"/>
          <ac:spMkLst>
            <pc:docMk/>
            <pc:sldMk cId="219027269" sldId="327"/>
            <ac:spMk id="20" creationId="{FF65F6CF-7BBE-4A72-AAB9-0781A63D5CA2}"/>
          </ac:spMkLst>
        </pc:spChg>
        <pc:spChg chg="del">
          <ac:chgData name="Judson Santiago" userId="ebb108da2f256286" providerId="LiveId" clId="{ED5A53C3-7113-48EE-9261-1E12B5E0254C}" dt="2021-04-29T04:16:42.118" v="2260" actId="478"/>
          <ac:spMkLst>
            <pc:docMk/>
            <pc:sldMk cId="219027269" sldId="327"/>
            <ac:spMk id="22" creationId="{81D9D9ED-1CB9-4AFC-8334-A0246F99F54E}"/>
          </ac:spMkLst>
        </pc:spChg>
        <pc:spChg chg="del">
          <ac:chgData name="Judson Santiago" userId="ebb108da2f256286" providerId="LiveId" clId="{ED5A53C3-7113-48EE-9261-1E12B5E0254C}" dt="2021-04-29T04:16:42.118" v="2260" actId="478"/>
          <ac:spMkLst>
            <pc:docMk/>
            <pc:sldMk cId="219027269" sldId="327"/>
            <ac:spMk id="24" creationId="{718B7D84-A007-498C-BE54-D2848F283A27}"/>
          </ac:spMkLst>
        </pc:spChg>
        <pc:spChg chg="del">
          <ac:chgData name="Judson Santiago" userId="ebb108da2f256286" providerId="LiveId" clId="{ED5A53C3-7113-48EE-9261-1E12B5E0254C}" dt="2021-04-29T04:16:42.118" v="2260" actId="478"/>
          <ac:spMkLst>
            <pc:docMk/>
            <pc:sldMk cId="219027269" sldId="327"/>
            <ac:spMk id="28" creationId="{3E628562-2DEA-4DA2-BB81-C7AA32FFBD88}"/>
          </ac:spMkLst>
        </pc:spChg>
        <pc:spChg chg="del">
          <ac:chgData name="Judson Santiago" userId="ebb108da2f256286" providerId="LiveId" clId="{ED5A53C3-7113-48EE-9261-1E12B5E0254C}" dt="2021-04-29T04:16:42.118" v="2260" actId="478"/>
          <ac:spMkLst>
            <pc:docMk/>
            <pc:sldMk cId="219027269" sldId="327"/>
            <ac:spMk id="29" creationId="{FDA0B241-A949-4A00-8965-A5A3100301EB}"/>
          </ac:spMkLst>
        </pc:spChg>
        <pc:spChg chg="del">
          <ac:chgData name="Judson Santiago" userId="ebb108da2f256286" providerId="LiveId" clId="{ED5A53C3-7113-48EE-9261-1E12B5E0254C}" dt="2021-04-29T04:16:42.118" v="2260" actId="478"/>
          <ac:spMkLst>
            <pc:docMk/>
            <pc:sldMk cId="219027269" sldId="327"/>
            <ac:spMk id="30" creationId="{674B43CA-E4CE-419F-B8F8-8A46E9736FB8}"/>
          </ac:spMkLst>
        </pc:spChg>
        <pc:spChg chg="del">
          <ac:chgData name="Judson Santiago" userId="ebb108da2f256286" providerId="LiveId" clId="{ED5A53C3-7113-48EE-9261-1E12B5E0254C}" dt="2021-04-29T04:16:42.118" v="2260" actId="478"/>
          <ac:spMkLst>
            <pc:docMk/>
            <pc:sldMk cId="219027269" sldId="327"/>
            <ac:spMk id="31" creationId="{059C8123-79D5-4F01-9A94-DCD6385A2138}"/>
          </ac:spMkLst>
        </pc:spChg>
        <pc:spChg chg="del">
          <ac:chgData name="Judson Santiago" userId="ebb108da2f256286" providerId="LiveId" clId="{ED5A53C3-7113-48EE-9261-1E12B5E0254C}" dt="2021-04-29T04:16:42.118" v="2260" actId="478"/>
          <ac:spMkLst>
            <pc:docMk/>
            <pc:sldMk cId="219027269" sldId="327"/>
            <ac:spMk id="33" creationId="{CE68C6DB-5EFB-460B-B98E-20557ADB64A8}"/>
          </ac:spMkLst>
        </pc:spChg>
        <pc:spChg chg="add mod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47" creationId="{EF57B542-911A-4FD3-B711-C74C040C45C8}"/>
          </ac:spMkLst>
        </pc:spChg>
        <pc:spChg chg="add mod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48" creationId="{82B320EA-1794-4A4C-95E2-2E689D3C3194}"/>
          </ac:spMkLst>
        </pc:spChg>
        <pc:spChg chg="add mod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49" creationId="{D1B1A257-7302-48A2-B9F6-CD7DC6BA253A}"/>
          </ac:spMkLst>
        </pc:spChg>
        <pc:spChg chg="add mod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50" creationId="{49FB785C-DD7C-47A5-BC1C-18B1FFFDDFA6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52" creationId="{11B483F0-9F73-474C-B75E-D8C34A1D66B8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54" creationId="{70AC0063-2601-4026-8FEC-6D4C2C59CAEF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55" creationId="{57AE3FCC-91F1-4590-BFC5-37C390A34B56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57" creationId="{69E3C9A5-6056-48B8-9CDD-74AEFF11DC89}"/>
          </ac:spMkLst>
        </pc:spChg>
        <pc:spChg chg="del mod topLvl">
          <ac:chgData name="Judson Santiago" userId="ebb108da2f256286" providerId="LiveId" clId="{ED5A53C3-7113-48EE-9261-1E12B5E0254C}" dt="2021-04-29T04:17:12.796" v="2266" actId="478"/>
          <ac:spMkLst>
            <pc:docMk/>
            <pc:sldMk cId="219027269" sldId="327"/>
            <ac:spMk id="60" creationId="{BA01D169-19E0-4E63-8DDD-CE9E88E2D7BE}"/>
          </ac:spMkLst>
        </pc:spChg>
        <pc:spChg chg="mod">
          <ac:chgData name="Judson Santiago" userId="ebb108da2f256286" providerId="LiveId" clId="{ED5A53C3-7113-48EE-9261-1E12B5E0254C}" dt="2021-04-29T04:17:09.828" v="2265" actId="165"/>
          <ac:spMkLst>
            <pc:docMk/>
            <pc:sldMk cId="219027269" sldId="327"/>
            <ac:spMk id="61" creationId="{ACDC4B73-6261-442A-8297-DF963C42FCF2}"/>
          </ac:spMkLst>
        </pc:spChg>
        <pc:spChg chg="mod">
          <ac:chgData name="Judson Santiago" userId="ebb108da2f256286" providerId="LiveId" clId="{ED5A53C3-7113-48EE-9261-1E12B5E0254C}" dt="2021-04-29T04:17:09.828" v="2265" actId="165"/>
          <ac:spMkLst>
            <pc:docMk/>
            <pc:sldMk cId="219027269" sldId="327"/>
            <ac:spMk id="62" creationId="{C36214CB-4811-4843-AB74-CB835CB1E88B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64" creationId="{C8C4000A-9A4A-4D50-BD1D-2A77492EF210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65" creationId="{56FA2BC4-32A8-46ED-95CE-0B8A975463F8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68" creationId="{3ECF0214-6A98-4813-8981-84D946B7E619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69" creationId="{51CB141D-372B-4B40-B264-5F146BA14F48}"/>
          </ac:spMkLst>
        </pc:spChg>
        <pc:spChg chg="del mod topLvl">
          <ac:chgData name="Judson Santiago" userId="ebb108da2f256286" providerId="LiveId" clId="{ED5A53C3-7113-48EE-9261-1E12B5E0254C}" dt="2021-04-29T04:17:22.124" v="2268" actId="478"/>
          <ac:spMkLst>
            <pc:docMk/>
            <pc:sldMk cId="219027269" sldId="327"/>
            <ac:spMk id="71" creationId="{E016A831-F146-4800-AF5A-611F36BECBD4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72" creationId="{406E48F9-C680-49EC-9664-F6A9A631FC66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74" creationId="{3F8F43A5-F2F9-4332-AA28-AB67BB40D548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75" creationId="{63D9D404-7234-46FE-8969-3B139920295A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76" creationId="{A27B1620-2FF7-463F-8FE4-6AB171FEAA8B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79" creationId="{9A65EB9D-06DB-4A39-ABF3-283E9505E612}"/>
          </ac:spMkLst>
        </pc:spChg>
        <pc:spChg chg="del mod">
          <ac:chgData name="Judson Santiago" userId="ebb108da2f256286" providerId="LiveId" clId="{ED5A53C3-7113-48EE-9261-1E12B5E0254C}" dt="2021-04-29T04:16:39.333" v="2259" actId="478"/>
          <ac:spMkLst>
            <pc:docMk/>
            <pc:sldMk cId="219027269" sldId="327"/>
            <ac:spMk id="80" creationId="{4EC23373-00F9-463E-A77C-8C90FF4775C3}"/>
          </ac:spMkLst>
        </pc:spChg>
        <pc:spChg chg="del">
          <ac:chgData name="Judson Santiago" userId="ebb108da2f256286" providerId="LiveId" clId="{ED5A53C3-7113-48EE-9261-1E12B5E0254C}" dt="2021-04-29T04:16:42.118" v="2260" actId="478"/>
          <ac:spMkLst>
            <pc:docMk/>
            <pc:sldMk cId="219027269" sldId="327"/>
            <ac:spMk id="81" creationId="{30F4FD77-EBC6-442A-A351-E24BFEE19ECE}"/>
          </ac:spMkLst>
        </pc:spChg>
        <pc:spChg chg="del">
          <ac:chgData name="Judson Santiago" userId="ebb108da2f256286" providerId="LiveId" clId="{ED5A53C3-7113-48EE-9261-1E12B5E0254C}" dt="2021-04-29T04:16:42.118" v="2260" actId="478"/>
          <ac:spMkLst>
            <pc:docMk/>
            <pc:sldMk cId="219027269" sldId="327"/>
            <ac:spMk id="83" creationId="{D297A5BF-7D10-4CE2-9031-2BDCC951F665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87" creationId="{533D28DD-D25C-4702-B055-CCC88647E95C}"/>
          </ac:spMkLst>
        </pc:spChg>
        <pc:spChg chg="del">
          <ac:chgData name="Judson Santiago" userId="ebb108da2f256286" providerId="LiveId" clId="{ED5A53C3-7113-48EE-9261-1E12B5E0254C}" dt="2021-04-29T04:16:42.118" v="2260" actId="478"/>
          <ac:spMkLst>
            <pc:docMk/>
            <pc:sldMk cId="219027269" sldId="327"/>
            <ac:spMk id="90" creationId="{977A73CA-D617-47EB-8D21-C177DEAF5044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91" creationId="{D970FF5A-2231-4F4F-8594-163990211227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93" creationId="{8ACA9D65-1ED8-44B0-8A2C-032F63200294}"/>
          </ac:spMkLst>
        </pc:spChg>
        <pc:spChg chg="mod">
          <ac:chgData name="Judson Santiago" userId="ebb108da2f256286" providerId="LiveId" clId="{ED5A53C3-7113-48EE-9261-1E12B5E0254C}" dt="2021-04-29T04:17:19.177" v="2267" actId="165"/>
          <ac:spMkLst>
            <pc:docMk/>
            <pc:sldMk cId="219027269" sldId="327"/>
            <ac:spMk id="95" creationId="{5B136BA1-A4D2-46FD-9C11-217CD7CEB026}"/>
          </ac:spMkLst>
        </pc:spChg>
        <pc:spChg chg="mod">
          <ac:chgData name="Judson Santiago" userId="ebb108da2f256286" providerId="LiveId" clId="{ED5A53C3-7113-48EE-9261-1E12B5E0254C}" dt="2021-04-29T04:17:19.177" v="2267" actId="165"/>
          <ac:spMkLst>
            <pc:docMk/>
            <pc:sldMk cId="219027269" sldId="327"/>
            <ac:spMk id="96" creationId="{F75DDD18-7362-415B-8E12-9FF58EA5A580}"/>
          </ac:spMkLst>
        </pc:spChg>
        <pc:spChg chg="del mod topLvl">
          <ac:chgData name="Judson Santiago" userId="ebb108da2f256286" providerId="LiveId" clId="{ED5A53C3-7113-48EE-9261-1E12B5E0254C}" dt="2021-04-29T04:17:29.380" v="2270" actId="478"/>
          <ac:spMkLst>
            <pc:docMk/>
            <pc:sldMk cId="219027269" sldId="327"/>
            <ac:spMk id="99" creationId="{4BA3FAD5-FAD8-4654-A533-561B2A7F3426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100" creationId="{E702A01D-E3B7-40A5-89FC-93BEC26A04AF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102" creationId="{6D867882-DB8C-4A6C-BC14-43C78053BDD5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103" creationId="{89E954E9-20A1-4C39-A332-52E45F3B701F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104" creationId="{DABF2627-59AD-4F28-8B34-4871A9214907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107" creationId="{D0C33642-3B03-4720-B777-CA094B40B533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108" creationId="{32F55B81-E4E9-4824-B3F6-17B5910A5D93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110" creationId="{6803382E-6D16-44AC-A864-5E6EE10FB28F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112" creationId="{58429432-2E47-4868-8647-B44C4DDCCF1F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114" creationId="{FE6E0F33-0246-4206-B3D0-D8C2A858C554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116" creationId="{B5DCA33F-E383-4D94-B206-3A7B7BB068E3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117" creationId="{F77DFDE3-E553-4EE4-8AB8-D4C3053A79B2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118" creationId="{AB4CC550-22D1-4C6B-AA5C-40E2C84178D6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121" creationId="{E22371B8-6128-448E-A215-4EEB69863494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122" creationId="{F52335CD-0940-4C0E-92D4-007F8DE14CCD}"/>
          </ac:spMkLst>
        </pc:spChg>
        <pc:spChg chg="mod topLvl">
          <ac:chgData name="Judson Santiago" userId="ebb108da2f256286" providerId="LiveId" clId="{ED5A53C3-7113-48EE-9261-1E12B5E0254C}" dt="2021-04-29T04:19:16.306" v="2286" actId="164"/>
          <ac:spMkLst>
            <pc:docMk/>
            <pc:sldMk cId="219027269" sldId="327"/>
            <ac:spMk id="124" creationId="{D96B6AEC-4FEB-41AF-97B3-CE14D2BD70C4}"/>
          </ac:spMkLst>
        </pc:spChg>
        <pc:spChg chg="mod">
          <ac:chgData name="Judson Santiago" userId="ebb108da2f256286" providerId="LiveId" clId="{ED5A53C3-7113-48EE-9261-1E12B5E0254C}" dt="2021-04-29T04:17:27.483" v="2269" actId="165"/>
          <ac:spMkLst>
            <pc:docMk/>
            <pc:sldMk cId="219027269" sldId="327"/>
            <ac:spMk id="125" creationId="{15CE1407-3814-494D-A2DA-763CD512DC03}"/>
          </ac:spMkLst>
        </pc:spChg>
        <pc:spChg chg="mod">
          <ac:chgData name="Judson Santiago" userId="ebb108da2f256286" providerId="LiveId" clId="{ED5A53C3-7113-48EE-9261-1E12B5E0254C}" dt="2021-04-29T04:17:27.483" v="2269" actId="165"/>
          <ac:spMkLst>
            <pc:docMk/>
            <pc:sldMk cId="219027269" sldId="327"/>
            <ac:spMk id="126" creationId="{C54B5B7E-9AAC-4089-8277-3368C9E774C0}"/>
          </ac:spMkLst>
        </pc:spChg>
        <pc:grpChg chg="del">
          <ac:chgData name="Judson Santiago" userId="ebb108da2f256286" providerId="LiveId" clId="{ED5A53C3-7113-48EE-9261-1E12B5E0254C}" dt="2021-04-29T04:16:42.118" v="2260" actId="478"/>
          <ac:grpSpMkLst>
            <pc:docMk/>
            <pc:sldMk cId="219027269" sldId="327"/>
            <ac:grpSpMk id="18" creationId="{3D62306E-BA04-4602-8454-18216ED7AEE3}"/>
          </ac:grpSpMkLst>
        </pc:grpChg>
        <pc:grpChg chg="del">
          <ac:chgData name="Judson Santiago" userId="ebb108da2f256286" providerId="LiveId" clId="{ED5A53C3-7113-48EE-9261-1E12B5E0254C}" dt="2021-04-29T04:16:42.118" v="2260" actId="478"/>
          <ac:grpSpMkLst>
            <pc:docMk/>
            <pc:sldMk cId="219027269" sldId="327"/>
            <ac:grpSpMk id="34" creationId="{9DE6782C-B856-478F-B483-9A4096FC3DB8}"/>
          </ac:grpSpMkLst>
        </pc:grpChg>
        <pc:grpChg chg="add mod">
          <ac:chgData name="Judson Santiago" userId="ebb108da2f256286" providerId="LiveId" clId="{ED5A53C3-7113-48EE-9261-1E12B5E0254C}" dt="2021-04-29T04:19:19.974" v="2287" actId="1076"/>
          <ac:grpSpMkLst>
            <pc:docMk/>
            <pc:sldMk cId="219027269" sldId="327"/>
            <ac:grpSpMk id="42" creationId="{33784A7E-3141-491B-8B28-88BFB4918947}"/>
          </ac:grpSpMkLst>
        </pc:grpChg>
        <pc:grpChg chg="add del mod">
          <ac:chgData name="Judson Santiago" userId="ebb108da2f256286" providerId="LiveId" clId="{ED5A53C3-7113-48EE-9261-1E12B5E0254C}" dt="2021-04-29T04:17:09.828" v="2265" actId="165"/>
          <ac:grpSpMkLst>
            <pc:docMk/>
            <pc:sldMk cId="219027269" sldId="327"/>
            <ac:grpSpMk id="51" creationId="{80489445-8304-486F-A79B-B2701BA47330}"/>
          </ac:grpSpMkLst>
        </pc:grpChg>
        <pc:grpChg chg="mod topLvl">
          <ac:chgData name="Judson Santiago" userId="ebb108da2f256286" providerId="LiveId" clId="{ED5A53C3-7113-48EE-9261-1E12B5E0254C}" dt="2021-04-29T04:19:16.306" v="2286" actId="164"/>
          <ac:grpSpMkLst>
            <pc:docMk/>
            <pc:sldMk cId="219027269" sldId="327"/>
            <ac:grpSpMk id="58" creationId="{A4CFE386-CCAF-419F-96B9-B5533841D126}"/>
          </ac:grpSpMkLst>
        </pc:grpChg>
        <pc:grpChg chg="add del mod">
          <ac:chgData name="Judson Santiago" userId="ebb108da2f256286" providerId="LiveId" clId="{ED5A53C3-7113-48EE-9261-1E12B5E0254C}" dt="2021-04-29T04:17:19.177" v="2267" actId="165"/>
          <ac:grpSpMkLst>
            <pc:docMk/>
            <pc:sldMk cId="219027269" sldId="327"/>
            <ac:grpSpMk id="63" creationId="{1D916285-DD5D-4FFC-9C45-CBCEE8884EB6}"/>
          </ac:grpSpMkLst>
        </pc:grpChg>
        <pc:grpChg chg="del">
          <ac:chgData name="Judson Santiago" userId="ebb108da2f256286" providerId="LiveId" clId="{ED5A53C3-7113-48EE-9261-1E12B5E0254C}" dt="2021-04-29T04:16:42.118" v="2260" actId="478"/>
          <ac:grpSpMkLst>
            <pc:docMk/>
            <pc:sldMk cId="219027269" sldId="327"/>
            <ac:grpSpMk id="84" creationId="{1B8ABFAC-E8BD-4925-8C87-C58D5A72A8EF}"/>
          </ac:grpSpMkLst>
        </pc:grpChg>
        <pc:grpChg chg="mod topLvl">
          <ac:chgData name="Judson Santiago" userId="ebb108da2f256286" providerId="LiveId" clId="{ED5A53C3-7113-48EE-9261-1E12B5E0254C}" dt="2021-04-29T04:19:16.306" v="2286" actId="164"/>
          <ac:grpSpMkLst>
            <pc:docMk/>
            <pc:sldMk cId="219027269" sldId="327"/>
            <ac:grpSpMk id="94" creationId="{F237771A-463F-413C-B4BD-3CFC77A4D33D}"/>
          </ac:grpSpMkLst>
        </pc:grpChg>
        <pc:grpChg chg="add del mod">
          <ac:chgData name="Judson Santiago" userId="ebb108da2f256286" providerId="LiveId" clId="{ED5A53C3-7113-48EE-9261-1E12B5E0254C}" dt="2021-04-29T04:17:27.483" v="2269" actId="165"/>
          <ac:grpSpMkLst>
            <pc:docMk/>
            <pc:sldMk cId="219027269" sldId="327"/>
            <ac:grpSpMk id="97" creationId="{687B0029-798E-4E68-8E90-9573D9B37EAF}"/>
          </ac:grpSpMkLst>
        </pc:grpChg>
        <pc:grpChg chg="mod topLvl">
          <ac:chgData name="Judson Santiago" userId="ebb108da2f256286" providerId="LiveId" clId="{ED5A53C3-7113-48EE-9261-1E12B5E0254C}" dt="2021-04-29T04:19:16.306" v="2286" actId="164"/>
          <ac:grpSpMkLst>
            <pc:docMk/>
            <pc:sldMk cId="219027269" sldId="327"/>
            <ac:grpSpMk id="113" creationId="{18F6DA49-659D-464A-BB0E-8B01BE2FBAEC}"/>
          </ac:grpSpMkLst>
        </pc:grpChg>
        <pc:cxnChg chg="del mod">
          <ac:chgData name="Judson Santiago" userId="ebb108da2f256286" providerId="LiveId" clId="{ED5A53C3-7113-48EE-9261-1E12B5E0254C}" dt="2021-04-29T04:16:42.118" v="2260" actId="478"/>
          <ac:cxnSpMkLst>
            <pc:docMk/>
            <pc:sldMk cId="219027269" sldId="327"/>
            <ac:cxnSpMk id="7" creationId="{4D2E7AE8-8253-477C-A8EA-FAAC3C35D41D}"/>
          </ac:cxnSpMkLst>
        </pc:cxnChg>
        <pc:cxnChg chg="del mod">
          <ac:chgData name="Judson Santiago" userId="ebb108da2f256286" providerId="LiveId" clId="{ED5A53C3-7113-48EE-9261-1E12B5E0254C}" dt="2021-04-29T04:16:42.118" v="2260" actId="478"/>
          <ac:cxnSpMkLst>
            <pc:docMk/>
            <pc:sldMk cId="219027269" sldId="327"/>
            <ac:cxnSpMk id="8" creationId="{07017369-FCDA-4D12-8EFB-C5016E577440}"/>
          </ac:cxnSpMkLst>
        </pc:cxnChg>
        <pc:cxnChg chg="del mod">
          <ac:chgData name="Judson Santiago" userId="ebb108da2f256286" providerId="LiveId" clId="{ED5A53C3-7113-48EE-9261-1E12B5E0254C}" dt="2021-04-29T04:16:42.118" v="2260" actId="478"/>
          <ac:cxnSpMkLst>
            <pc:docMk/>
            <pc:sldMk cId="219027269" sldId="327"/>
            <ac:cxnSpMk id="15" creationId="{31D28C91-57E2-4D2E-9D4A-20BFFB94A251}"/>
          </ac:cxnSpMkLst>
        </pc:cxnChg>
        <pc:cxnChg chg="del mod">
          <ac:chgData name="Judson Santiago" userId="ebb108da2f256286" providerId="LiveId" clId="{ED5A53C3-7113-48EE-9261-1E12B5E0254C}" dt="2021-04-29T04:16:42.118" v="2260" actId="478"/>
          <ac:cxnSpMkLst>
            <pc:docMk/>
            <pc:sldMk cId="219027269" sldId="327"/>
            <ac:cxnSpMk id="19" creationId="{B3E2B9F4-996A-4D7B-89DD-473CD67929EA}"/>
          </ac:cxnSpMkLst>
        </pc:cxnChg>
        <pc:cxnChg chg="del">
          <ac:chgData name="Judson Santiago" userId="ebb108da2f256286" providerId="LiveId" clId="{ED5A53C3-7113-48EE-9261-1E12B5E0254C}" dt="2021-04-29T04:16:42.118" v="2260" actId="478"/>
          <ac:cxnSpMkLst>
            <pc:docMk/>
            <pc:sldMk cId="219027269" sldId="327"/>
            <ac:cxnSpMk id="21" creationId="{11BF008C-AF14-40DD-B3F7-38B62B01DFE0}"/>
          </ac:cxnSpMkLst>
        </pc:cxnChg>
        <pc:cxnChg chg="del">
          <ac:chgData name="Judson Santiago" userId="ebb108da2f256286" providerId="LiveId" clId="{ED5A53C3-7113-48EE-9261-1E12B5E0254C}" dt="2021-04-29T04:16:42.118" v="2260" actId="478"/>
          <ac:cxnSpMkLst>
            <pc:docMk/>
            <pc:sldMk cId="219027269" sldId="327"/>
            <ac:cxnSpMk id="23" creationId="{DA50509C-0AC0-40C4-A4BB-E3181A8BD7A7}"/>
          </ac:cxnSpMkLst>
        </pc:cxnChg>
        <pc:cxnChg chg="del mod">
          <ac:chgData name="Judson Santiago" userId="ebb108da2f256286" providerId="LiveId" clId="{ED5A53C3-7113-48EE-9261-1E12B5E0254C}" dt="2021-04-29T04:16:42.118" v="2260" actId="478"/>
          <ac:cxnSpMkLst>
            <pc:docMk/>
            <pc:sldMk cId="219027269" sldId="327"/>
            <ac:cxnSpMk id="25" creationId="{2213D69D-FA46-43A7-885F-0F55DF612ACC}"/>
          </ac:cxnSpMkLst>
        </pc:cxnChg>
        <pc:cxnChg chg="del mod">
          <ac:chgData name="Judson Santiago" userId="ebb108da2f256286" providerId="LiveId" clId="{ED5A53C3-7113-48EE-9261-1E12B5E0254C}" dt="2021-04-29T04:16:42.118" v="2260" actId="478"/>
          <ac:cxnSpMkLst>
            <pc:docMk/>
            <pc:sldMk cId="219027269" sldId="327"/>
            <ac:cxnSpMk id="26" creationId="{906F921D-039F-406C-87BC-941781AF0F2B}"/>
          </ac:cxnSpMkLst>
        </pc:cxnChg>
        <pc:cxnChg chg="del mod">
          <ac:chgData name="Judson Santiago" userId="ebb108da2f256286" providerId="LiveId" clId="{ED5A53C3-7113-48EE-9261-1E12B5E0254C}" dt="2021-04-29T04:16:42.118" v="2260" actId="478"/>
          <ac:cxnSpMkLst>
            <pc:docMk/>
            <pc:sldMk cId="219027269" sldId="327"/>
            <ac:cxnSpMk id="27" creationId="{C80B70C9-7FAF-4264-B9FA-6F1E07C59238}"/>
          </ac:cxnSpMkLst>
        </pc:cxnChg>
        <pc:cxnChg chg="del">
          <ac:chgData name="Judson Santiago" userId="ebb108da2f256286" providerId="LiveId" clId="{ED5A53C3-7113-48EE-9261-1E12B5E0254C}" dt="2021-04-29T04:16:42.118" v="2260" actId="478"/>
          <ac:cxnSpMkLst>
            <pc:docMk/>
            <pc:sldMk cId="219027269" sldId="327"/>
            <ac:cxnSpMk id="32" creationId="{5385082D-ABB5-484E-B62C-494AFAD99BCD}"/>
          </ac:cxnSpMkLst>
        </pc:cxnChg>
        <pc:cxnChg chg="add mod">
          <ac:chgData name="Judson Santiago" userId="ebb108da2f256286" providerId="LiveId" clId="{ED5A53C3-7113-48EE-9261-1E12B5E0254C}" dt="2021-04-29T04:19:16.306" v="2286" actId="164"/>
          <ac:cxnSpMkLst>
            <pc:docMk/>
            <pc:sldMk cId="219027269" sldId="327"/>
            <ac:cxnSpMk id="44" creationId="{177638C6-9446-4E9D-8FCA-FBFC2ECFA19D}"/>
          </ac:cxnSpMkLst>
        </pc:cxnChg>
        <pc:cxnChg chg="add mod">
          <ac:chgData name="Judson Santiago" userId="ebb108da2f256286" providerId="LiveId" clId="{ED5A53C3-7113-48EE-9261-1E12B5E0254C}" dt="2021-04-29T04:19:16.306" v="2286" actId="164"/>
          <ac:cxnSpMkLst>
            <pc:docMk/>
            <pc:sldMk cId="219027269" sldId="327"/>
            <ac:cxnSpMk id="45" creationId="{F20E0BBF-BFF2-4F32-9365-7B77CA50EF76}"/>
          </ac:cxnSpMkLst>
        </pc:cxnChg>
        <pc:cxnChg chg="add mod">
          <ac:chgData name="Judson Santiago" userId="ebb108da2f256286" providerId="LiveId" clId="{ED5A53C3-7113-48EE-9261-1E12B5E0254C}" dt="2021-04-29T04:19:16.306" v="2286" actId="164"/>
          <ac:cxnSpMkLst>
            <pc:docMk/>
            <pc:sldMk cId="219027269" sldId="327"/>
            <ac:cxnSpMk id="46" creationId="{58304197-3EAD-4560-874C-8795F1226F76}"/>
          </ac:cxnSpMkLst>
        </pc:cxnChg>
        <pc:cxnChg chg="mod topLvl">
          <ac:chgData name="Judson Santiago" userId="ebb108da2f256286" providerId="LiveId" clId="{ED5A53C3-7113-48EE-9261-1E12B5E0254C}" dt="2021-04-29T04:19:16.306" v="2286" actId="164"/>
          <ac:cxnSpMkLst>
            <pc:docMk/>
            <pc:sldMk cId="219027269" sldId="327"/>
            <ac:cxnSpMk id="53" creationId="{B41F8495-49DF-4724-9502-A8CBAD27F129}"/>
          </ac:cxnSpMkLst>
        </pc:cxnChg>
        <pc:cxnChg chg="mod topLvl">
          <ac:chgData name="Judson Santiago" userId="ebb108da2f256286" providerId="LiveId" clId="{ED5A53C3-7113-48EE-9261-1E12B5E0254C}" dt="2021-04-29T04:19:16.306" v="2286" actId="164"/>
          <ac:cxnSpMkLst>
            <pc:docMk/>
            <pc:sldMk cId="219027269" sldId="327"/>
            <ac:cxnSpMk id="56" creationId="{574A35DD-9B48-4801-86D2-35FF02B69D3E}"/>
          </ac:cxnSpMkLst>
        </pc:cxnChg>
        <pc:cxnChg chg="del mod topLvl">
          <ac:chgData name="Judson Santiago" userId="ebb108da2f256286" providerId="LiveId" clId="{ED5A53C3-7113-48EE-9261-1E12B5E0254C}" dt="2021-04-29T04:17:12.796" v="2266" actId="478"/>
          <ac:cxnSpMkLst>
            <pc:docMk/>
            <pc:sldMk cId="219027269" sldId="327"/>
            <ac:cxnSpMk id="59" creationId="{CDDA1AD3-0931-4518-9708-A7485BBBEB46}"/>
          </ac:cxnSpMkLst>
        </pc:cxnChg>
        <pc:cxnChg chg="mod topLvl">
          <ac:chgData name="Judson Santiago" userId="ebb108da2f256286" providerId="LiveId" clId="{ED5A53C3-7113-48EE-9261-1E12B5E0254C}" dt="2021-04-29T04:19:16.306" v="2286" actId="164"/>
          <ac:cxnSpMkLst>
            <pc:docMk/>
            <pc:sldMk cId="219027269" sldId="327"/>
            <ac:cxnSpMk id="66" creationId="{5BEBB4B2-7E54-458F-9386-1507AE2706AF}"/>
          </ac:cxnSpMkLst>
        </pc:cxnChg>
        <pc:cxnChg chg="mod topLvl">
          <ac:chgData name="Judson Santiago" userId="ebb108da2f256286" providerId="LiveId" clId="{ED5A53C3-7113-48EE-9261-1E12B5E0254C}" dt="2021-04-29T04:19:16.306" v="2286" actId="164"/>
          <ac:cxnSpMkLst>
            <pc:docMk/>
            <pc:sldMk cId="219027269" sldId="327"/>
            <ac:cxnSpMk id="67" creationId="{68D2AE21-0449-48CE-9EC4-BA64B54458E9}"/>
          </ac:cxnSpMkLst>
        </pc:cxnChg>
        <pc:cxnChg chg="del mod topLvl">
          <ac:chgData name="Judson Santiago" userId="ebb108da2f256286" providerId="LiveId" clId="{ED5A53C3-7113-48EE-9261-1E12B5E0254C}" dt="2021-04-29T04:17:22.124" v="2268" actId="478"/>
          <ac:cxnSpMkLst>
            <pc:docMk/>
            <pc:sldMk cId="219027269" sldId="327"/>
            <ac:cxnSpMk id="70" creationId="{017837C0-822D-4A98-88CD-C1CA930F94EE}"/>
          </ac:cxnSpMkLst>
        </pc:cxnChg>
        <pc:cxnChg chg="mod topLvl">
          <ac:chgData name="Judson Santiago" userId="ebb108da2f256286" providerId="LiveId" clId="{ED5A53C3-7113-48EE-9261-1E12B5E0254C}" dt="2021-04-29T04:19:16.306" v="2286" actId="164"/>
          <ac:cxnSpMkLst>
            <pc:docMk/>
            <pc:sldMk cId="219027269" sldId="327"/>
            <ac:cxnSpMk id="73" creationId="{502053F7-5644-406A-98A5-2C4CE7892E17}"/>
          </ac:cxnSpMkLst>
        </pc:cxnChg>
        <pc:cxnChg chg="mod topLvl">
          <ac:chgData name="Judson Santiago" userId="ebb108da2f256286" providerId="LiveId" clId="{ED5A53C3-7113-48EE-9261-1E12B5E0254C}" dt="2021-04-29T04:19:16.306" v="2286" actId="164"/>
          <ac:cxnSpMkLst>
            <pc:docMk/>
            <pc:sldMk cId="219027269" sldId="327"/>
            <ac:cxnSpMk id="77" creationId="{AC78CBB3-5043-48D4-B508-BC3C8EA7F045}"/>
          </ac:cxnSpMkLst>
        </pc:cxnChg>
        <pc:cxnChg chg="mod topLvl">
          <ac:chgData name="Judson Santiago" userId="ebb108da2f256286" providerId="LiveId" clId="{ED5A53C3-7113-48EE-9261-1E12B5E0254C}" dt="2021-04-29T04:19:16.306" v="2286" actId="164"/>
          <ac:cxnSpMkLst>
            <pc:docMk/>
            <pc:sldMk cId="219027269" sldId="327"/>
            <ac:cxnSpMk id="78" creationId="{749EBF2D-FCA7-4D33-9E36-380E151F34EF}"/>
          </ac:cxnSpMkLst>
        </pc:cxnChg>
        <pc:cxnChg chg="del">
          <ac:chgData name="Judson Santiago" userId="ebb108da2f256286" providerId="LiveId" clId="{ED5A53C3-7113-48EE-9261-1E12B5E0254C}" dt="2021-04-29T04:16:42.118" v="2260" actId="478"/>
          <ac:cxnSpMkLst>
            <pc:docMk/>
            <pc:sldMk cId="219027269" sldId="327"/>
            <ac:cxnSpMk id="82" creationId="{3E70B7B4-0E11-4514-8612-425AF7C1C32D}"/>
          </ac:cxnSpMkLst>
        </pc:cxnChg>
        <pc:cxnChg chg="mod topLvl">
          <ac:chgData name="Judson Santiago" userId="ebb108da2f256286" providerId="LiveId" clId="{ED5A53C3-7113-48EE-9261-1E12B5E0254C}" dt="2021-04-29T04:19:16.306" v="2286" actId="164"/>
          <ac:cxnSpMkLst>
            <pc:docMk/>
            <pc:sldMk cId="219027269" sldId="327"/>
            <ac:cxnSpMk id="88" creationId="{A8AF543F-DAD4-46F0-BE45-AD2A5AE13741}"/>
          </ac:cxnSpMkLst>
        </pc:cxnChg>
        <pc:cxnChg chg="del">
          <ac:chgData name="Judson Santiago" userId="ebb108da2f256286" providerId="LiveId" clId="{ED5A53C3-7113-48EE-9261-1E12B5E0254C}" dt="2021-04-29T04:16:42.118" v="2260" actId="478"/>
          <ac:cxnSpMkLst>
            <pc:docMk/>
            <pc:sldMk cId="219027269" sldId="327"/>
            <ac:cxnSpMk id="89" creationId="{AE261651-5127-4F67-9EB4-61DC37186084}"/>
          </ac:cxnSpMkLst>
        </pc:cxnChg>
        <pc:cxnChg chg="mod topLvl">
          <ac:chgData name="Judson Santiago" userId="ebb108da2f256286" providerId="LiveId" clId="{ED5A53C3-7113-48EE-9261-1E12B5E0254C}" dt="2021-04-29T04:19:16.306" v="2286" actId="164"/>
          <ac:cxnSpMkLst>
            <pc:docMk/>
            <pc:sldMk cId="219027269" sldId="327"/>
            <ac:cxnSpMk id="92" creationId="{762DD4D8-F3D0-4551-8371-4721BF8757FC}"/>
          </ac:cxnSpMkLst>
        </pc:cxnChg>
        <pc:cxnChg chg="del mod topLvl">
          <ac:chgData name="Judson Santiago" userId="ebb108da2f256286" providerId="LiveId" clId="{ED5A53C3-7113-48EE-9261-1E12B5E0254C}" dt="2021-04-29T04:17:29.380" v="2270" actId="478"/>
          <ac:cxnSpMkLst>
            <pc:docMk/>
            <pc:sldMk cId="219027269" sldId="327"/>
            <ac:cxnSpMk id="98" creationId="{13375179-D33A-4EF0-A7C5-1B61513B0008}"/>
          </ac:cxnSpMkLst>
        </pc:cxnChg>
        <pc:cxnChg chg="mod topLvl">
          <ac:chgData name="Judson Santiago" userId="ebb108da2f256286" providerId="LiveId" clId="{ED5A53C3-7113-48EE-9261-1E12B5E0254C}" dt="2021-04-29T04:19:16.306" v="2286" actId="164"/>
          <ac:cxnSpMkLst>
            <pc:docMk/>
            <pc:sldMk cId="219027269" sldId="327"/>
            <ac:cxnSpMk id="101" creationId="{0C4EE55E-12C3-48AD-9B5B-DD0F45027A2B}"/>
          </ac:cxnSpMkLst>
        </pc:cxnChg>
        <pc:cxnChg chg="mod topLvl">
          <ac:chgData name="Judson Santiago" userId="ebb108da2f256286" providerId="LiveId" clId="{ED5A53C3-7113-48EE-9261-1E12B5E0254C}" dt="2021-04-29T04:19:16.306" v="2286" actId="164"/>
          <ac:cxnSpMkLst>
            <pc:docMk/>
            <pc:sldMk cId="219027269" sldId="327"/>
            <ac:cxnSpMk id="105" creationId="{246193D3-28BF-4F08-87FE-03CA3F68A13D}"/>
          </ac:cxnSpMkLst>
        </pc:cxnChg>
        <pc:cxnChg chg="mod topLvl">
          <ac:chgData name="Judson Santiago" userId="ebb108da2f256286" providerId="LiveId" clId="{ED5A53C3-7113-48EE-9261-1E12B5E0254C}" dt="2021-04-29T04:19:16.306" v="2286" actId="164"/>
          <ac:cxnSpMkLst>
            <pc:docMk/>
            <pc:sldMk cId="219027269" sldId="327"/>
            <ac:cxnSpMk id="106" creationId="{AC2E17FE-542E-4E4A-8C8E-1689F886D1C4}"/>
          </ac:cxnSpMkLst>
        </pc:cxnChg>
        <pc:cxnChg chg="mod topLvl">
          <ac:chgData name="Judson Santiago" userId="ebb108da2f256286" providerId="LiveId" clId="{ED5A53C3-7113-48EE-9261-1E12B5E0254C}" dt="2021-04-29T04:19:16.306" v="2286" actId="164"/>
          <ac:cxnSpMkLst>
            <pc:docMk/>
            <pc:sldMk cId="219027269" sldId="327"/>
            <ac:cxnSpMk id="109" creationId="{27490635-9A48-455D-8968-835D7403F886}"/>
          </ac:cxnSpMkLst>
        </pc:cxnChg>
        <pc:cxnChg chg="mod topLvl">
          <ac:chgData name="Judson Santiago" userId="ebb108da2f256286" providerId="LiveId" clId="{ED5A53C3-7113-48EE-9261-1E12B5E0254C}" dt="2021-04-29T04:19:16.306" v="2286" actId="164"/>
          <ac:cxnSpMkLst>
            <pc:docMk/>
            <pc:sldMk cId="219027269" sldId="327"/>
            <ac:cxnSpMk id="111" creationId="{470291ED-B219-4D9B-890D-73A1A835DFA8}"/>
          </ac:cxnSpMkLst>
        </pc:cxnChg>
        <pc:cxnChg chg="mod topLvl">
          <ac:chgData name="Judson Santiago" userId="ebb108da2f256286" providerId="LiveId" clId="{ED5A53C3-7113-48EE-9261-1E12B5E0254C}" dt="2021-04-29T04:19:16.306" v="2286" actId="164"/>
          <ac:cxnSpMkLst>
            <pc:docMk/>
            <pc:sldMk cId="219027269" sldId="327"/>
            <ac:cxnSpMk id="115" creationId="{864D05ED-E01C-48A0-9AC9-0D4803437BFE}"/>
          </ac:cxnSpMkLst>
        </pc:cxnChg>
        <pc:cxnChg chg="mod topLvl">
          <ac:chgData name="Judson Santiago" userId="ebb108da2f256286" providerId="LiveId" clId="{ED5A53C3-7113-48EE-9261-1E12B5E0254C}" dt="2021-04-29T04:19:16.306" v="2286" actId="164"/>
          <ac:cxnSpMkLst>
            <pc:docMk/>
            <pc:sldMk cId="219027269" sldId="327"/>
            <ac:cxnSpMk id="119" creationId="{A25383BC-320A-46E6-BD3E-685C147C51C7}"/>
          </ac:cxnSpMkLst>
        </pc:cxnChg>
        <pc:cxnChg chg="mod topLvl">
          <ac:chgData name="Judson Santiago" userId="ebb108da2f256286" providerId="LiveId" clId="{ED5A53C3-7113-48EE-9261-1E12B5E0254C}" dt="2021-04-29T04:19:16.306" v="2286" actId="164"/>
          <ac:cxnSpMkLst>
            <pc:docMk/>
            <pc:sldMk cId="219027269" sldId="327"/>
            <ac:cxnSpMk id="120" creationId="{D5A25E5C-6E07-4057-99B1-AAE1A8C68597}"/>
          </ac:cxnSpMkLst>
        </pc:cxnChg>
        <pc:cxnChg chg="mod topLvl">
          <ac:chgData name="Judson Santiago" userId="ebb108da2f256286" providerId="LiveId" clId="{ED5A53C3-7113-48EE-9261-1E12B5E0254C}" dt="2021-04-29T04:19:16.306" v="2286" actId="164"/>
          <ac:cxnSpMkLst>
            <pc:docMk/>
            <pc:sldMk cId="219027269" sldId="327"/>
            <ac:cxnSpMk id="123" creationId="{B18F9ED0-3E40-4488-979E-583F2EADE6E2}"/>
          </ac:cxnSpMkLst>
        </pc:cxnChg>
      </pc:sldChg>
      <pc:sldChg chg="addSp delSp modSp add mod">
        <pc:chgData name="Judson Santiago" userId="ebb108da2f256286" providerId="LiveId" clId="{ED5A53C3-7113-48EE-9261-1E12B5E0254C}" dt="2021-04-29T05:11:34.143" v="2908" actId="1036"/>
        <pc:sldMkLst>
          <pc:docMk/>
          <pc:sldMk cId="125617915" sldId="328"/>
        </pc:sldMkLst>
        <pc:spChg chg="mod">
          <ac:chgData name="Judson Santiago" userId="ebb108da2f256286" providerId="LiveId" clId="{ED5A53C3-7113-48EE-9261-1E12B5E0254C}" dt="2021-04-29T04:54:15.180" v="2659" actId="1076"/>
          <ac:spMkLst>
            <pc:docMk/>
            <pc:sldMk cId="125617915" sldId="328"/>
            <ac:spMk id="2" creationId="{F13AAADD-70E7-474D-BBE2-C1FB7632F7D8}"/>
          </ac:spMkLst>
        </pc:spChg>
        <pc:spChg chg="del">
          <ac:chgData name="Judson Santiago" userId="ebb108da2f256286" providerId="LiveId" clId="{ED5A53C3-7113-48EE-9261-1E12B5E0254C}" dt="2021-04-29T04:38:24.486" v="2389" actId="478"/>
          <ac:spMkLst>
            <pc:docMk/>
            <pc:sldMk cId="125617915" sldId="328"/>
            <ac:spMk id="3" creationId="{8EF854AB-C8BE-45CF-85FE-1F22ABDC58DC}"/>
          </ac:spMkLst>
        </pc:spChg>
        <pc:spChg chg="mod">
          <ac:chgData name="Judson Santiago" userId="ebb108da2f256286" providerId="LiveId" clId="{ED5A53C3-7113-48EE-9261-1E12B5E0254C}" dt="2021-04-29T04:40:45.654" v="2444" actId="20577"/>
          <ac:spMkLst>
            <pc:docMk/>
            <pc:sldMk cId="125617915" sldId="328"/>
            <ac:spMk id="4" creationId="{7B76A566-51EF-4B79-A649-48A7C11A05FE}"/>
          </ac:spMkLst>
        </pc:spChg>
        <pc:spChg chg="mod">
          <ac:chgData name="Judson Santiago" userId="ebb108da2f256286" providerId="LiveId" clId="{ED5A53C3-7113-48EE-9261-1E12B5E0254C}" dt="2021-04-29T04:42:44.621" v="2466" actId="20577"/>
          <ac:spMkLst>
            <pc:docMk/>
            <pc:sldMk cId="125617915" sldId="328"/>
            <ac:spMk id="5" creationId="{6D75D639-511C-459C-8A42-26705C96D3B9}"/>
          </ac:spMkLst>
        </pc:spChg>
        <pc:spChg chg="mod topLvl">
          <ac:chgData name="Judson Santiago" userId="ebb108da2f256286" providerId="LiveId" clId="{ED5A53C3-7113-48EE-9261-1E12B5E0254C}" dt="2021-04-29T05:11:34.143" v="2908" actId="1036"/>
          <ac:spMkLst>
            <pc:docMk/>
            <pc:sldMk cId="125617915" sldId="328"/>
            <ac:spMk id="9" creationId="{7002F3FD-A49D-4E26-A6F3-38D4CD4F6F1A}"/>
          </ac:spMkLst>
        </pc:spChg>
        <pc:spChg chg="mod topLvl">
          <ac:chgData name="Judson Santiago" userId="ebb108da2f256286" providerId="LiveId" clId="{ED5A53C3-7113-48EE-9261-1E12B5E0254C}" dt="2021-04-29T05:11:34.143" v="2908" actId="1036"/>
          <ac:spMkLst>
            <pc:docMk/>
            <pc:sldMk cId="125617915" sldId="328"/>
            <ac:spMk id="10" creationId="{4D3A18C7-837F-455F-99F2-70D28DB8FA85}"/>
          </ac:spMkLst>
        </pc:spChg>
        <pc:spChg chg="mod topLvl">
          <ac:chgData name="Judson Santiago" userId="ebb108da2f256286" providerId="LiveId" clId="{ED5A53C3-7113-48EE-9261-1E12B5E0254C}" dt="2021-04-29T05:11:34.143" v="2908" actId="1036"/>
          <ac:spMkLst>
            <pc:docMk/>
            <pc:sldMk cId="125617915" sldId="328"/>
            <ac:spMk id="11" creationId="{F686EFD0-D801-48CE-9FF7-66760B5DC36E}"/>
          </ac:spMkLst>
        </pc:spChg>
        <pc:spChg chg="mod topLvl">
          <ac:chgData name="Judson Santiago" userId="ebb108da2f256286" providerId="LiveId" clId="{ED5A53C3-7113-48EE-9261-1E12B5E0254C}" dt="2021-04-29T05:11:34.143" v="2908" actId="1036"/>
          <ac:spMkLst>
            <pc:docMk/>
            <pc:sldMk cId="125617915" sldId="328"/>
            <ac:spMk id="12" creationId="{7086C870-B834-4FE4-B274-960FA3A2D07B}"/>
          </ac:spMkLst>
        </pc:spChg>
        <pc:spChg chg="mod topLvl">
          <ac:chgData name="Judson Santiago" userId="ebb108da2f256286" providerId="LiveId" clId="{ED5A53C3-7113-48EE-9261-1E12B5E0254C}" dt="2021-04-29T05:11:34.143" v="2908" actId="1036"/>
          <ac:spMkLst>
            <pc:docMk/>
            <pc:sldMk cId="125617915" sldId="328"/>
            <ac:spMk id="13" creationId="{228FC8F7-BCB3-444F-BF99-D9D87F69CAD9}"/>
          </ac:spMkLst>
        </pc:spChg>
        <pc:spChg chg="mod">
          <ac:chgData name="Judson Santiago" userId="ebb108da2f256286" providerId="LiveId" clId="{ED5A53C3-7113-48EE-9261-1E12B5E0254C}" dt="2021-04-29T05:11:34.143" v="2908" actId="1036"/>
          <ac:spMkLst>
            <pc:docMk/>
            <pc:sldMk cId="125617915" sldId="328"/>
            <ac:spMk id="86" creationId="{95CFFDCF-F5D1-4AC0-8FFB-BCEAB2DBF68C}"/>
          </ac:spMkLst>
        </pc:spChg>
        <pc:spChg chg="add mod">
          <ac:chgData name="Judson Santiago" userId="ebb108da2f256286" providerId="LiveId" clId="{ED5A53C3-7113-48EE-9261-1E12B5E0254C}" dt="2021-04-29T05:11:34.143" v="2908" actId="1036"/>
          <ac:spMkLst>
            <pc:docMk/>
            <pc:sldMk cId="125617915" sldId="328"/>
            <ac:spMk id="87" creationId="{8F4F14BF-9780-4D31-80E4-7B184E149609}"/>
          </ac:spMkLst>
        </pc:spChg>
        <pc:grpChg chg="del">
          <ac:chgData name="Judson Santiago" userId="ebb108da2f256286" providerId="LiveId" clId="{ED5A53C3-7113-48EE-9261-1E12B5E0254C}" dt="2021-04-29T04:38:14.981" v="2388" actId="165"/>
          <ac:grpSpMkLst>
            <pc:docMk/>
            <pc:sldMk cId="125617915" sldId="328"/>
            <ac:grpSpMk id="8" creationId="{2FC7DB2D-A56F-49E3-9A55-4659165584BF}"/>
          </ac:grpSpMkLst>
        </pc:grpChg>
        <pc:graphicFrameChg chg="mod modGraphic">
          <ac:chgData name="Judson Santiago" userId="ebb108da2f256286" providerId="LiveId" clId="{ED5A53C3-7113-48EE-9261-1E12B5E0254C}" dt="2021-04-29T04:55:30.816" v="2671" actId="2165"/>
          <ac:graphicFrameMkLst>
            <pc:docMk/>
            <pc:sldMk cId="125617915" sldId="328"/>
            <ac:graphicFrameMk id="18" creationId="{AD0C171B-DFC1-4B62-93A7-A01B8A923778}"/>
          </ac:graphicFrameMkLst>
        </pc:graphicFrameChg>
        <pc:picChg chg="mod topLvl">
          <ac:chgData name="Judson Santiago" userId="ebb108da2f256286" providerId="LiveId" clId="{ED5A53C3-7113-48EE-9261-1E12B5E0254C}" dt="2021-04-29T05:11:34.143" v="2908" actId="1036"/>
          <ac:picMkLst>
            <pc:docMk/>
            <pc:sldMk cId="125617915" sldId="328"/>
            <ac:picMk id="16" creationId="{017309A0-CBDB-41B5-94B1-A5D620C2B1FA}"/>
          </ac:picMkLst>
        </pc:picChg>
        <pc:picChg chg="mod topLvl">
          <ac:chgData name="Judson Santiago" userId="ebb108da2f256286" providerId="LiveId" clId="{ED5A53C3-7113-48EE-9261-1E12B5E0254C}" dt="2021-04-29T05:11:34.143" v="2908" actId="1036"/>
          <ac:picMkLst>
            <pc:docMk/>
            <pc:sldMk cId="125617915" sldId="328"/>
            <ac:picMk id="17" creationId="{A144CB6D-FAA0-426F-A7A4-1F9440E6B01E}"/>
          </ac:picMkLst>
        </pc:picChg>
      </pc:sldChg>
      <pc:sldChg chg="addSp modSp add mod">
        <pc:chgData name="Judson Santiago" userId="ebb108da2f256286" providerId="LiveId" clId="{ED5A53C3-7113-48EE-9261-1E12B5E0254C}" dt="2021-04-29T05:11:04.311" v="2892" actId="1035"/>
        <pc:sldMkLst>
          <pc:docMk/>
          <pc:sldMk cId="278451608" sldId="329"/>
        </pc:sldMkLst>
        <pc:spChg chg="mod">
          <ac:chgData name="Judson Santiago" userId="ebb108da2f256286" providerId="LiveId" clId="{ED5A53C3-7113-48EE-9261-1E12B5E0254C}" dt="2021-04-29T04:46:53.309" v="2547" actId="20577"/>
          <ac:spMkLst>
            <pc:docMk/>
            <pc:sldMk cId="278451608" sldId="329"/>
            <ac:spMk id="4" creationId="{7B76A566-51EF-4B79-A649-48A7C11A05FE}"/>
          </ac:spMkLst>
        </pc:spChg>
        <pc:spChg chg="mod">
          <ac:chgData name="Judson Santiago" userId="ebb108da2f256286" providerId="LiveId" clId="{ED5A53C3-7113-48EE-9261-1E12B5E0254C}" dt="2021-04-29T04:47:48.764" v="2561" actId="20577"/>
          <ac:spMkLst>
            <pc:docMk/>
            <pc:sldMk cId="278451608" sldId="329"/>
            <ac:spMk id="5" creationId="{6D75D639-511C-459C-8A42-26705C96D3B9}"/>
          </ac:spMkLst>
        </pc:spChg>
        <pc:spChg chg="mod">
          <ac:chgData name="Judson Santiago" userId="ebb108da2f256286" providerId="LiveId" clId="{ED5A53C3-7113-48EE-9261-1E12B5E0254C}" dt="2021-04-29T05:11:04.311" v="2892" actId="1035"/>
          <ac:spMkLst>
            <pc:docMk/>
            <pc:sldMk cId="278451608" sldId="329"/>
            <ac:spMk id="9" creationId="{7002F3FD-A49D-4E26-A6F3-38D4CD4F6F1A}"/>
          </ac:spMkLst>
        </pc:spChg>
        <pc:spChg chg="mod">
          <ac:chgData name="Judson Santiago" userId="ebb108da2f256286" providerId="LiveId" clId="{ED5A53C3-7113-48EE-9261-1E12B5E0254C}" dt="2021-04-29T05:11:04.311" v="2892" actId="1035"/>
          <ac:spMkLst>
            <pc:docMk/>
            <pc:sldMk cId="278451608" sldId="329"/>
            <ac:spMk id="10" creationId="{4D3A18C7-837F-455F-99F2-70D28DB8FA85}"/>
          </ac:spMkLst>
        </pc:spChg>
        <pc:spChg chg="mod">
          <ac:chgData name="Judson Santiago" userId="ebb108da2f256286" providerId="LiveId" clId="{ED5A53C3-7113-48EE-9261-1E12B5E0254C}" dt="2021-04-29T05:11:04.311" v="2892" actId="1035"/>
          <ac:spMkLst>
            <pc:docMk/>
            <pc:sldMk cId="278451608" sldId="329"/>
            <ac:spMk id="11" creationId="{F686EFD0-D801-48CE-9FF7-66760B5DC36E}"/>
          </ac:spMkLst>
        </pc:spChg>
        <pc:spChg chg="mod">
          <ac:chgData name="Judson Santiago" userId="ebb108da2f256286" providerId="LiveId" clId="{ED5A53C3-7113-48EE-9261-1E12B5E0254C}" dt="2021-04-29T05:11:04.311" v="2892" actId="1035"/>
          <ac:spMkLst>
            <pc:docMk/>
            <pc:sldMk cId="278451608" sldId="329"/>
            <ac:spMk id="12" creationId="{7086C870-B834-4FE4-B274-960FA3A2D07B}"/>
          </ac:spMkLst>
        </pc:spChg>
        <pc:spChg chg="mod">
          <ac:chgData name="Judson Santiago" userId="ebb108da2f256286" providerId="LiveId" clId="{ED5A53C3-7113-48EE-9261-1E12B5E0254C}" dt="2021-04-29T05:11:04.311" v="2892" actId="1035"/>
          <ac:spMkLst>
            <pc:docMk/>
            <pc:sldMk cId="278451608" sldId="329"/>
            <ac:spMk id="13" creationId="{228FC8F7-BCB3-444F-BF99-D9D87F69CAD9}"/>
          </ac:spMkLst>
        </pc:spChg>
        <pc:spChg chg="mod">
          <ac:chgData name="Judson Santiago" userId="ebb108da2f256286" providerId="LiveId" clId="{ED5A53C3-7113-48EE-9261-1E12B5E0254C}" dt="2021-04-29T05:11:04.311" v="2892" actId="1035"/>
          <ac:spMkLst>
            <pc:docMk/>
            <pc:sldMk cId="278451608" sldId="329"/>
            <ac:spMk id="86" creationId="{95CFFDCF-F5D1-4AC0-8FFB-BCEAB2DBF68C}"/>
          </ac:spMkLst>
        </pc:spChg>
        <pc:spChg chg="mod">
          <ac:chgData name="Judson Santiago" userId="ebb108da2f256286" providerId="LiveId" clId="{ED5A53C3-7113-48EE-9261-1E12B5E0254C}" dt="2021-04-29T05:11:04.311" v="2892" actId="1035"/>
          <ac:spMkLst>
            <pc:docMk/>
            <pc:sldMk cId="278451608" sldId="329"/>
            <ac:spMk id="87" creationId="{8F4F14BF-9780-4D31-80E4-7B184E149609}"/>
          </ac:spMkLst>
        </pc:spChg>
        <pc:spChg chg="add mod">
          <ac:chgData name="Judson Santiago" userId="ebb108da2f256286" providerId="LiveId" clId="{ED5A53C3-7113-48EE-9261-1E12B5E0254C}" dt="2021-04-29T05:11:04.311" v="2892" actId="1035"/>
          <ac:spMkLst>
            <pc:docMk/>
            <pc:sldMk cId="278451608" sldId="329"/>
            <ac:spMk id="89" creationId="{C0E0CE88-E142-4D13-B108-AF155F5975DE}"/>
          </ac:spMkLst>
        </pc:spChg>
        <pc:spChg chg="add mod">
          <ac:chgData name="Judson Santiago" userId="ebb108da2f256286" providerId="LiveId" clId="{ED5A53C3-7113-48EE-9261-1E12B5E0254C}" dt="2021-04-29T05:11:04.311" v="2892" actId="1035"/>
          <ac:spMkLst>
            <pc:docMk/>
            <pc:sldMk cId="278451608" sldId="329"/>
            <ac:spMk id="90" creationId="{09D09315-BC62-4CF5-A68E-0BED5C836087}"/>
          </ac:spMkLst>
        </pc:spChg>
        <pc:graphicFrameChg chg="mod modGraphic">
          <ac:chgData name="Judson Santiago" userId="ebb108da2f256286" providerId="LiveId" clId="{ED5A53C3-7113-48EE-9261-1E12B5E0254C}" dt="2021-04-29T04:55:37.520" v="2672" actId="2165"/>
          <ac:graphicFrameMkLst>
            <pc:docMk/>
            <pc:sldMk cId="278451608" sldId="329"/>
            <ac:graphicFrameMk id="18" creationId="{AD0C171B-DFC1-4B62-93A7-A01B8A923778}"/>
          </ac:graphicFrameMkLst>
        </pc:graphicFrameChg>
        <pc:picChg chg="mod">
          <ac:chgData name="Judson Santiago" userId="ebb108da2f256286" providerId="LiveId" clId="{ED5A53C3-7113-48EE-9261-1E12B5E0254C}" dt="2021-04-29T05:11:04.311" v="2892" actId="1035"/>
          <ac:picMkLst>
            <pc:docMk/>
            <pc:sldMk cId="278451608" sldId="329"/>
            <ac:picMk id="16" creationId="{017309A0-CBDB-41B5-94B1-A5D620C2B1FA}"/>
          </ac:picMkLst>
        </pc:picChg>
        <pc:picChg chg="mod">
          <ac:chgData name="Judson Santiago" userId="ebb108da2f256286" providerId="LiveId" clId="{ED5A53C3-7113-48EE-9261-1E12B5E0254C}" dt="2021-04-29T05:11:04.311" v="2892" actId="1035"/>
          <ac:picMkLst>
            <pc:docMk/>
            <pc:sldMk cId="278451608" sldId="329"/>
            <ac:picMk id="17" creationId="{A144CB6D-FAA0-426F-A7A4-1F9440E6B01E}"/>
          </ac:picMkLst>
        </pc:picChg>
        <pc:picChg chg="add mod">
          <ac:chgData name="Judson Santiago" userId="ebb108da2f256286" providerId="LiveId" clId="{ED5A53C3-7113-48EE-9261-1E12B5E0254C}" dt="2021-04-29T05:11:04.311" v="2892" actId="1035"/>
          <ac:picMkLst>
            <pc:docMk/>
            <pc:sldMk cId="278451608" sldId="329"/>
            <ac:picMk id="88" creationId="{F602BC4B-78B8-465C-94FE-C6F4A3DF44A3}"/>
          </ac:picMkLst>
        </pc:picChg>
      </pc:sldChg>
      <pc:sldChg chg="addSp delSp modSp add mod">
        <pc:chgData name="Judson Santiago" userId="ebb108da2f256286" providerId="LiveId" clId="{ED5A53C3-7113-48EE-9261-1E12B5E0254C}" dt="2021-04-29T05:10:56.935" v="2890" actId="1035"/>
        <pc:sldMkLst>
          <pc:docMk/>
          <pc:sldMk cId="280968987" sldId="330"/>
        </pc:sldMkLst>
        <pc:spChg chg="mod">
          <ac:chgData name="Judson Santiago" userId="ebb108da2f256286" providerId="LiveId" clId="{ED5A53C3-7113-48EE-9261-1E12B5E0254C}" dt="2021-04-29T04:51:29.499" v="2627" actId="20577"/>
          <ac:spMkLst>
            <pc:docMk/>
            <pc:sldMk cId="280968987" sldId="330"/>
            <ac:spMk id="4" creationId="{7B76A566-51EF-4B79-A649-48A7C11A05FE}"/>
          </ac:spMkLst>
        </pc:spChg>
        <pc:spChg chg="mod">
          <ac:chgData name="Judson Santiago" userId="ebb108da2f256286" providerId="LiveId" clId="{ED5A53C3-7113-48EE-9261-1E12B5E0254C}" dt="2021-04-29T04:53:17.322" v="2646" actId="20577"/>
          <ac:spMkLst>
            <pc:docMk/>
            <pc:sldMk cId="280968987" sldId="330"/>
            <ac:spMk id="5" creationId="{6D75D639-511C-459C-8A42-26705C96D3B9}"/>
          </ac:spMkLst>
        </pc:spChg>
        <pc:spChg chg="mod">
          <ac:chgData name="Judson Santiago" userId="ebb108da2f256286" providerId="LiveId" clId="{ED5A53C3-7113-48EE-9261-1E12B5E0254C}" dt="2021-04-29T05:10:56.935" v="2890" actId="1035"/>
          <ac:spMkLst>
            <pc:docMk/>
            <pc:sldMk cId="280968987" sldId="330"/>
            <ac:spMk id="9" creationId="{7002F3FD-A49D-4E26-A6F3-38D4CD4F6F1A}"/>
          </ac:spMkLst>
        </pc:spChg>
        <pc:spChg chg="mod">
          <ac:chgData name="Judson Santiago" userId="ebb108da2f256286" providerId="LiveId" clId="{ED5A53C3-7113-48EE-9261-1E12B5E0254C}" dt="2021-04-29T05:10:56.935" v="2890" actId="1035"/>
          <ac:spMkLst>
            <pc:docMk/>
            <pc:sldMk cId="280968987" sldId="330"/>
            <ac:spMk id="10" creationId="{4D3A18C7-837F-455F-99F2-70D28DB8FA85}"/>
          </ac:spMkLst>
        </pc:spChg>
        <pc:spChg chg="mod">
          <ac:chgData name="Judson Santiago" userId="ebb108da2f256286" providerId="LiveId" clId="{ED5A53C3-7113-48EE-9261-1E12B5E0254C}" dt="2021-04-29T05:10:56.935" v="2890" actId="1035"/>
          <ac:spMkLst>
            <pc:docMk/>
            <pc:sldMk cId="280968987" sldId="330"/>
            <ac:spMk id="11" creationId="{F686EFD0-D801-48CE-9FF7-66760B5DC36E}"/>
          </ac:spMkLst>
        </pc:spChg>
        <pc:spChg chg="mod">
          <ac:chgData name="Judson Santiago" userId="ebb108da2f256286" providerId="LiveId" clId="{ED5A53C3-7113-48EE-9261-1E12B5E0254C}" dt="2021-04-29T05:10:56.935" v="2890" actId="1035"/>
          <ac:spMkLst>
            <pc:docMk/>
            <pc:sldMk cId="280968987" sldId="330"/>
            <ac:spMk id="12" creationId="{7086C870-B834-4FE4-B274-960FA3A2D07B}"/>
          </ac:spMkLst>
        </pc:spChg>
        <pc:spChg chg="mod">
          <ac:chgData name="Judson Santiago" userId="ebb108da2f256286" providerId="LiveId" clId="{ED5A53C3-7113-48EE-9261-1E12B5E0254C}" dt="2021-04-29T05:10:56.935" v="2890" actId="1035"/>
          <ac:spMkLst>
            <pc:docMk/>
            <pc:sldMk cId="280968987" sldId="330"/>
            <ac:spMk id="13" creationId="{228FC8F7-BCB3-444F-BF99-D9D87F69CAD9}"/>
          </ac:spMkLst>
        </pc:spChg>
        <pc:spChg chg="mod">
          <ac:chgData name="Judson Santiago" userId="ebb108da2f256286" providerId="LiveId" clId="{ED5A53C3-7113-48EE-9261-1E12B5E0254C}" dt="2021-04-29T05:10:56.935" v="2890" actId="1035"/>
          <ac:spMkLst>
            <pc:docMk/>
            <pc:sldMk cId="280968987" sldId="330"/>
            <ac:spMk id="86" creationId="{95CFFDCF-F5D1-4AC0-8FFB-BCEAB2DBF68C}"/>
          </ac:spMkLst>
        </pc:spChg>
        <pc:spChg chg="mod">
          <ac:chgData name="Judson Santiago" userId="ebb108da2f256286" providerId="LiveId" clId="{ED5A53C3-7113-48EE-9261-1E12B5E0254C}" dt="2021-04-29T05:10:56.935" v="2890" actId="1035"/>
          <ac:spMkLst>
            <pc:docMk/>
            <pc:sldMk cId="280968987" sldId="330"/>
            <ac:spMk id="87" creationId="{8F4F14BF-9780-4D31-80E4-7B184E149609}"/>
          </ac:spMkLst>
        </pc:spChg>
        <pc:spChg chg="mod">
          <ac:chgData name="Judson Santiago" userId="ebb108da2f256286" providerId="LiveId" clId="{ED5A53C3-7113-48EE-9261-1E12B5E0254C}" dt="2021-04-29T05:10:56.935" v="2890" actId="1035"/>
          <ac:spMkLst>
            <pc:docMk/>
            <pc:sldMk cId="280968987" sldId="330"/>
            <ac:spMk id="89" creationId="{C0E0CE88-E142-4D13-B108-AF155F5975DE}"/>
          </ac:spMkLst>
        </pc:spChg>
        <pc:spChg chg="mod">
          <ac:chgData name="Judson Santiago" userId="ebb108da2f256286" providerId="LiveId" clId="{ED5A53C3-7113-48EE-9261-1E12B5E0254C}" dt="2021-04-29T05:10:56.935" v="2890" actId="1035"/>
          <ac:spMkLst>
            <pc:docMk/>
            <pc:sldMk cId="280968987" sldId="330"/>
            <ac:spMk id="90" creationId="{09D09315-BC62-4CF5-A68E-0BED5C836087}"/>
          </ac:spMkLst>
        </pc:spChg>
        <pc:spChg chg="add mod">
          <ac:chgData name="Judson Santiago" userId="ebb108da2f256286" providerId="LiveId" clId="{ED5A53C3-7113-48EE-9261-1E12B5E0254C}" dt="2021-04-29T05:10:56.935" v="2890" actId="1035"/>
          <ac:spMkLst>
            <pc:docMk/>
            <pc:sldMk cId="280968987" sldId="330"/>
            <ac:spMk id="92" creationId="{C35D2E2E-4B59-40A8-8092-871843920CCE}"/>
          </ac:spMkLst>
        </pc:spChg>
        <pc:graphicFrameChg chg="del mod modGraphic">
          <ac:chgData name="Judson Santiago" userId="ebb108da2f256286" providerId="LiveId" clId="{ED5A53C3-7113-48EE-9261-1E12B5E0254C}" dt="2021-04-29T05:09:09.348" v="2880" actId="478"/>
          <ac:graphicFrameMkLst>
            <pc:docMk/>
            <pc:sldMk cId="280968987" sldId="330"/>
            <ac:graphicFrameMk id="18" creationId="{AD0C171B-DFC1-4B62-93A7-A01B8A923778}"/>
          </ac:graphicFrameMkLst>
        </pc:graphicFrameChg>
        <pc:graphicFrameChg chg="add mod">
          <ac:chgData name="Judson Santiago" userId="ebb108da2f256286" providerId="LiveId" clId="{ED5A53C3-7113-48EE-9261-1E12B5E0254C}" dt="2021-04-29T05:09:09.807" v="2881"/>
          <ac:graphicFrameMkLst>
            <pc:docMk/>
            <pc:sldMk cId="280968987" sldId="330"/>
            <ac:graphicFrameMk id="93" creationId="{BC5FF620-4B97-45C3-827E-587946133908}"/>
          </ac:graphicFrameMkLst>
        </pc:graphicFrameChg>
        <pc:graphicFrameChg chg="add mod modGraphic">
          <ac:chgData name="Judson Santiago" userId="ebb108da2f256286" providerId="LiveId" clId="{ED5A53C3-7113-48EE-9261-1E12B5E0254C}" dt="2021-04-29T05:09:19.219" v="2882" actId="2165"/>
          <ac:graphicFrameMkLst>
            <pc:docMk/>
            <pc:sldMk cId="280968987" sldId="330"/>
            <ac:graphicFrameMk id="94" creationId="{F7933222-B9E1-4D30-AC5E-23C954A7F065}"/>
          </ac:graphicFrameMkLst>
        </pc:graphicFrameChg>
        <pc:picChg chg="mod">
          <ac:chgData name="Judson Santiago" userId="ebb108da2f256286" providerId="LiveId" clId="{ED5A53C3-7113-48EE-9261-1E12B5E0254C}" dt="2021-04-29T05:10:56.935" v="2890" actId="1035"/>
          <ac:picMkLst>
            <pc:docMk/>
            <pc:sldMk cId="280968987" sldId="330"/>
            <ac:picMk id="16" creationId="{017309A0-CBDB-41B5-94B1-A5D620C2B1FA}"/>
          </ac:picMkLst>
        </pc:picChg>
        <pc:picChg chg="mod">
          <ac:chgData name="Judson Santiago" userId="ebb108da2f256286" providerId="LiveId" clId="{ED5A53C3-7113-48EE-9261-1E12B5E0254C}" dt="2021-04-29T05:10:56.935" v="2890" actId="1035"/>
          <ac:picMkLst>
            <pc:docMk/>
            <pc:sldMk cId="280968987" sldId="330"/>
            <ac:picMk id="17" creationId="{A144CB6D-FAA0-426F-A7A4-1F9440E6B01E}"/>
          </ac:picMkLst>
        </pc:picChg>
        <pc:picChg chg="mod">
          <ac:chgData name="Judson Santiago" userId="ebb108da2f256286" providerId="LiveId" clId="{ED5A53C3-7113-48EE-9261-1E12B5E0254C}" dt="2021-04-29T05:10:56.935" v="2890" actId="1035"/>
          <ac:picMkLst>
            <pc:docMk/>
            <pc:sldMk cId="280968987" sldId="330"/>
            <ac:picMk id="88" creationId="{F602BC4B-78B8-465C-94FE-C6F4A3DF44A3}"/>
          </ac:picMkLst>
        </pc:picChg>
        <pc:picChg chg="add mod">
          <ac:chgData name="Judson Santiago" userId="ebb108da2f256286" providerId="LiveId" clId="{ED5A53C3-7113-48EE-9261-1E12B5E0254C}" dt="2021-04-29T05:10:56.935" v="2890" actId="1035"/>
          <ac:picMkLst>
            <pc:docMk/>
            <pc:sldMk cId="280968987" sldId="330"/>
            <ac:picMk id="91" creationId="{E84A98AB-EC43-40A2-A898-8945B33045A7}"/>
          </ac:picMkLst>
        </pc:picChg>
      </pc:sldChg>
      <pc:sldChg chg="addSp modSp add mod">
        <pc:chgData name="Judson Santiago" userId="ebb108da2f256286" providerId="LiveId" clId="{ED5A53C3-7113-48EE-9261-1E12B5E0254C}" dt="2021-04-29T05:10:51.727" v="2888" actId="1035"/>
        <pc:sldMkLst>
          <pc:docMk/>
          <pc:sldMk cId="1889078146" sldId="331"/>
        </pc:sldMkLst>
        <pc:spChg chg="mod">
          <ac:chgData name="Judson Santiago" userId="ebb108da2f256286" providerId="LiveId" clId="{ED5A53C3-7113-48EE-9261-1E12B5E0254C}" dt="2021-04-29T04:57:40.377" v="2716" actId="20577"/>
          <ac:spMkLst>
            <pc:docMk/>
            <pc:sldMk cId="1889078146" sldId="331"/>
            <ac:spMk id="4" creationId="{7B76A566-51EF-4B79-A649-48A7C11A05FE}"/>
          </ac:spMkLst>
        </pc:spChg>
        <pc:spChg chg="mod">
          <ac:chgData name="Judson Santiago" userId="ebb108da2f256286" providerId="LiveId" clId="{ED5A53C3-7113-48EE-9261-1E12B5E0254C}" dt="2021-04-29T04:58:18.505" v="2723" actId="6549"/>
          <ac:spMkLst>
            <pc:docMk/>
            <pc:sldMk cId="1889078146" sldId="331"/>
            <ac:spMk id="5" creationId="{6D75D639-511C-459C-8A42-26705C96D3B9}"/>
          </ac:spMkLst>
        </pc:spChg>
        <pc:spChg chg="mod">
          <ac:chgData name="Judson Santiago" userId="ebb108da2f256286" providerId="LiveId" clId="{ED5A53C3-7113-48EE-9261-1E12B5E0254C}" dt="2021-04-29T05:10:51.727" v="2888" actId="1035"/>
          <ac:spMkLst>
            <pc:docMk/>
            <pc:sldMk cId="1889078146" sldId="331"/>
            <ac:spMk id="9" creationId="{7002F3FD-A49D-4E26-A6F3-38D4CD4F6F1A}"/>
          </ac:spMkLst>
        </pc:spChg>
        <pc:spChg chg="mod">
          <ac:chgData name="Judson Santiago" userId="ebb108da2f256286" providerId="LiveId" clId="{ED5A53C3-7113-48EE-9261-1E12B5E0254C}" dt="2021-04-29T05:10:51.727" v="2888" actId="1035"/>
          <ac:spMkLst>
            <pc:docMk/>
            <pc:sldMk cId="1889078146" sldId="331"/>
            <ac:spMk id="10" creationId="{4D3A18C7-837F-455F-99F2-70D28DB8FA85}"/>
          </ac:spMkLst>
        </pc:spChg>
        <pc:spChg chg="mod">
          <ac:chgData name="Judson Santiago" userId="ebb108da2f256286" providerId="LiveId" clId="{ED5A53C3-7113-48EE-9261-1E12B5E0254C}" dt="2021-04-29T05:10:51.727" v="2888" actId="1035"/>
          <ac:spMkLst>
            <pc:docMk/>
            <pc:sldMk cId="1889078146" sldId="331"/>
            <ac:spMk id="11" creationId="{F686EFD0-D801-48CE-9FF7-66760B5DC36E}"/>
          </ac:spMkLst>
        </pc:spChg>
        <pc:spChg chg="mod">
          <ac:chgData name="Judson Santiago" userId="ebb108da2f256286" providerId="LiveId" clId="{ED5A53C3-7113-48EE-9261-1E12B5E0254C}" dt="2021-04-29T05:10:51.727" v="2888" actId="1035"/>
          <ac:spMkLst>
            <pc:docMk/>
            <pc:sldMk cId="1889078146" sldId="331"/>
            <ac:spMk id="12" creationId="{7086C870-B834-4FE4-B274-960FA3A2D07B}"/>
          </ac:spMkLst>
        </pc:spChg>
        <pc:spChg chg="mod">
          <ac:chgData name="Judson Santiago" userId="ebb108da2f256286" providerId="LiveId" clId="{ED5A53C3-7113-48EE-9261-1E12B5E0254C}" dt="2021-04-29T05:10:51.727" v="2888" actId="1035"/>
          <ac:spMkLst>
            <pc:docMk/>
            <pc:sldMk cId="1889078146" sldId="331"/>
            <ac:spMk id="13" creationId="{228FC8F7-BCB3-444F-BF99-D9D87F69CAD9}"/>
          </ac:spMkLst>
        </pc:spChg>
        <pc:spChg chg="mod">
          <ac:chgData name="Judson Santiago" userId="ebb108da2f256286" providerId="LiveId" clId="{ED5A53C3-7113-48EE-9261-1E12B5E0254C}" dt="2021-04-29T05:10:51.727" v="2888" actId="1035"/>
          <ac:spMkLst>
            <pc:docMk/>
            <pc:sldMk cId="1889078146" sldId="331"/>
            <ac:spMk id="86" creationId="{95CFFDCF-F5D1-4AC0-8FFB-BCEAB2DBF68C}"/>
          </ac:spMkLst>
        </pc:spChg>
        <pc:spChg chg="mod">
          <ac:chgData name="Judson Santiago" userId="ebb108da2f256286" providerId="LiveId" clId="{ED5A53C3-7113-48EE-9261-1E12B5E0254C}" dt="2021-04-29T05:10:51.727" v="2888" actId="1035"/>
          <ac:spMkLst>
            <pc:docMk/>
            <pc:sldMk cId="1889078146" sldId="331"/>
            <ac:spMk id="87" creationId="{8F4F14BF-9780-4D31-80E4-7B184E149609}"/>
          </ac:spMkLst>
        </pc:spChg>
        <pc:spChg chg="mod">
          <ac:chgData name="Judson Santiago" userId="ebb108da2f256286" providerId="LiveId" clId="{ED5A53C3-7113-48EE-9261-1E12B5E0254C}" dt="2021-04-29T05:10:51.727" v="2888" actId="1035"/>
          <ac:spMkLst>
            <pc:docMk/>
            <pc:sldMk cId="1889078146" sldId="331"/>
            <ac:spMk id="89" creationId="{C0E0CE88-E142-4D13-B108-AF155F5975DE}"/>
          </ac:spMkLst>
        </pc:spChg>
        <pc:spChg chg="mod">
          <ac:chgData name="Judson Santiago" userId="ebb108da2f256286" providerId="LiveId" clId="{ED5A53C3-7113-48EE-9261-1E12B5E0254C}" dt="2021-04-29T05:10:51.727" v="2888" actId="1035"/>
          <ac:spMkLst>
            <pc:docMk/>
            <pc:sldMk cId="1889078146" sldId="331"/>
            <ac:spMk id="90" creationId="{09D09315-BC62-4CF5-A68E-0BED5C836087}"/>
          </ac:spMkLst>
        </pc:spChg>
        <pc:spChg chg="add mod">
          <ac:chgData name="Judson Santiago" userId="ebb108da2f256286" providerId="LiveId" clId="{ED5A53C3-7113-48EE-9261-1E12B5E0254C}" dt="2021-04-29T05:10:51.727" v="2888" actId="1035"/>
          <ac:spMkLst>
            <pc:docMk/>
            <pc:sldMk cId="1889078146" sldId="331"/>
            <ac:spMk id="94" creationId="{46016098-6CFF-47D0-AC34-B75CEE39B211}"/>
          </ac:spMkLst>
        </pc:spChg>
        <pc:graphicFrameChg chg="mod modGraphic">
          <ac:chgData name="Judson Santiago" userId="ebb108da2f256286" providerId="LiveId" clId="{ED5A53C3-7113-48EE-9261-1E12B5E0254C}" dt="2021-04-29T05:08:28.093" v="2877" actId="21"/>
          <ac:graphicFrameMkLst>
            <pc:docMk/>
            <pc:sldMk cId="1889078146" sldId="331"/>
            <ac:graphicFrameMk id="18" creationId="{AD0C171B-DFC1-4B62-93A7-A01B8A923778}"/>
          </ac:graphicFrameMkLst>
        </pc:graphicFrameChg>
        <pc:graphicFrameChg chg="add mod modGraphic">
          <ac:chgData name="Judson Santiago" userId="ebb108da2f256286" providerId="LiveId" clId="{ED5A53C3-7113-48EE-9261-1E12B5E0254C}" dt="2021-04-29T05:08:34.897" v="2879"/>
          <ac:graphicFrameMkLst>
            <pc:docMk/>
            <pc:sldMk cId="1889078146" sldId="331"/>
            <ac:graphicFrameMk id="93" creationId="{DC1B98AD-05A8-47B0-B45E-36BFEE52E535}"/>
          </ac:graphicFrameMkLst>
        </pc:graphicFrameChg>
        <pc:picChg chg="mod">
          <ac:chgData name="Judson Santiago" userId="ebb108da2f256286" providerId="LiveId" clId="{ED5A53C3-7113-48EE-9261-1E12B5E0254C}" dt="2021-04-29T05:10:51.727" v="2888" actId="1035"/>
          <ac:picMkLst>
            <pc:docMk/>
            <pc:sldMk cId="1889078146" sldId="331"/>
            <ac:picMk id="16" creationId="{017309A0-CBDB-41B5-94B1-A5D620C2B1FA}"/>
          </ac:picMkLst>
        </pc:picChg>
        <pc:picChg chg="mod">
          <ac:chgData name="Judson Santiago" userId="ebb108da2f256286" providerId="LiveId" clId="{ED5A53C3-7113-48EE-9261-1E12B5E0254C}" dt="2021-04-29T05:10:51.727" v="2888" actId="1035"/>
          <ac:picMkLst>
            <pc:docMk/>
            <pc:sldMk cId="1889078146" sldId="331"/>
            <ac:picMk id="17" creationId="{A144CB6D-FAA0-426F-A7A4-1F9440E6B01E}"/>
          </ac:picMkLst>
        </pc:picChg>
        <pc:picChg chg="mod">
          <ac:chgData name="Judson Santiago" userId="ebb108da2f256286" providerId="LiveId" clId="{ED5A53C3-7113-48EE-9261-1E12B5E0254C}" dt="2021-04-29T05:10:51.727" v="2888" actId="1035"/>
          <ac:picMkLst>
            <pc:docMk/>
            <pc:sldMk cId="1889078146" sldId="331"/>
            <ac:picMk id="88" creationId="{F602BC4B-78B8-465C-94FE-C6F4A3DF44A3}"/>
          </ac:picMkLst>
        </pc:picChg>
        <pc:picChg chg="mod">
          <ac:chgData name="Judson Santiago" userId="ebb108da2f256286" providerId="LiveId" clId="{ED5A53C3-7113-48EE-9261-1E12B5E0254C}" dt="2021-04-29T05:10:51.727" v="2888" actId="1035"/>
          <ac:picMkLst>
            <pc:docMk/>
            <pc:sldMk cId="1889078146" sldId="331"/>
            <ac:picMk id="91" creationId="{E84A98AB-EC43-40A2-A898-8945B33045A7}"/>
          </ac:picMkLst>
        </pc:picChg>
        <pc:picChg chg="add mod">
          <ac:chgData name="Judson Santiago" userId="ebb108da2f256286" providerId="LiveId" clId="{ED5A53C3-7113-48EE-9261-1E12B5E0254C}" dt="2021-04-29T05:10:51.727" v="2888" actId="1035"/>
          <ac:picMkLst>
            <pc:docMk/>
            <pc:sldMk cId="1889078146" sldId="331"/>
            <ac:picMk id="92" creationId="{C6964754-B4D4-4101-B54F-8B404E4F521C}"/>
          </ac:picMkLst>
        </pc:picChg>
      </pc:sldChg>
      <pc:sldChg chg="addSp modSp add mod">
        <pc:chgData name="Judson Santiago" userId="ebb108da2f256286" providerId="LiveId" clId="{ED5A53C3-7113-48EE-9261-1E12B5E0254C}" dt="2021-04-29T05:10:46.983" v="2886" actId="1035"/>
        <pc:sldMkLst>
          <pc:docMk/>
          <pc:sldMk cId="2175299806" sldId="332"/>
        </pc:sldMkLst>
        <pc:spChg chg="mod">
          <ac:chgData name="Judson Santiago" userId="ebb108da2f256286" providerId="LiveId" clId="{ED5A53C3-7113-48EE-9261-1E12B5E0254C}" dt="2021-04-29T05:04:40.342" v="2827" actId="20577"/>
          <ac:spMkLst>
            <pc:docMk/>
            <pc:sldMk cId="2175299806" sldId="332"/>
            <ac:spMk id="4" creationId="{7B76A566-51EF-4B79-A649-48A7C11A05FE}"/>
          </ac:spMkLst>
        </pc:spChg>
        <pc:spChg chg="mod">
          <ac:chgData name="Judson Santiago" userId="ebb108da2f256286" providerId="LiveId" clId="{ED5A53C3-7113-48EE-9261-1E12B5E0254C}" dt="2021-04-29T05:04:57.526" v="2831" actId="20577"/>
          <ac:spMkLst>
            <pc:docMk/>
            <pc:sldMk cId="2175299806" sldId="332"/>
            <ac:spMk id="5" creationId="{6D75D639-511C-459C-8A42-26705C96D3B9}"/>
          </ac:spMkLst>
        </pc:spChg>
        <pc:spChg chg="mod">
          <ac:chgData name="Judson Santiago" userId="ebb108da2f256286" providerId="LiveId" clId="{ED5A53C3-7113-48EE-9261-1E12B5E0254C}" dt="2021-04-29T05:10:46.983" v="2886" actId="1035"/>
          <ac:spMkLst>
            <pc:docMk/>
            <pc:sldMk cId="2175299806" sldId="332"/>
            <ac:spMk id="9" creationId="{7002F3FD-A49D-4E26-A6F3-38D4CD4F6F1A}"/>
          </ac:spMkLst>
        </pc:spChg>
        <pc:spChg chg="mod">
          <ac:chgData name="Judson Santiago" userId="ebb108da2f256286" providerId="LiveId" clId="{ED5A53C3-7113-48EE-9261-1E12B5E0254C}" dt="2021-04-29T05:10:46.983" v="2886" actId="1035"/>
          <ac:spMkLst>
            <pc:docMk/>
            <pc:sldMk cId="2175299806" sldId="332"/>
            <ac:spMk id="10" creationId="{4D3A18C7-837F-455F-99F2-70D28DB8FA85}"/>
          </ac:spMkLst>
        </pc:spChg>
        <pc:spChg chg="mod">
          <ac:chgData name="Judson Santiago" userId="ebb108da2f256286" providerId="LiveId" clId="{ED5A53C3-7113-48EE-9261-1E12B5E0254C}" dt="2021-04-29T05:10:46.983" v="2886" actId="1035"/>
          <ac:spMkLst>
            <pc:docMk/>
            <pc:sldMk cId="2175299806" sldId="332"/>
            <ac:spMk id="11" creationId="{F686EFD0-D801-48CE-9FF7-66760B5DC36E}"/>
          </ac:spMkLst>
        </pc:spChg>
        <pc:spChg chg="mod">
          <ac:chgData name="Judson Santiago" userId="ebb108da2f256286" providerId="LiveId" clId="{ED5A53C3-7113-48EE-9261-1E12B5E0254C}" dt="2021-04-29T05:10:46.983" v="2886" actId="1035"/>
          <ac:spMkLst>
            <pc:docMk/>
            <pc:sldMk cId="2175299806" sldId="332"/>
            <ac:spMk id="12" creationId="{7086C870-B834-4FE4-B274-960FA3A2D07B}"/>
          </ac:spMkLst>
        </pc:spChg>
        <pc:spChg chg="mod">
          <ac:chgData name="Judson Santiago" userId="ebb108da2f256286" providerId="LiveId" clId="{ED5A53C3-7113-48EE-9261-1E12B5E0254C}" dt="2021-04-29T05:10:46.983" v="2886" actId="1035"/>
          <ac:spMkLst>
            <pc:docMk/>
            <pc:sldMk cId="2175299806" sldId="332"/>
            <ac:spMk id="13" creationId="{228FC8F7-BCB3-444F-BF99-D9D87F69CAD9}"/>
          </ac:spMkLst>
        </pc:spChg>
        <pc:spChg chg="mod">
          <ac:chgData name="Judson Santiago" userId="ebb108da2f256286" providerId="LiveId" clId="{ED5A53C3-7113-48EE-9261-1E12B5E0254C}" dt="2021-04-29T05:10:46.983" v="2886" actId="1035"/>
          <ac:spMkLst>
            <pc:docMk/>
            <pc:sldMk cId="2175299806" sldId="332"/>
            <ac:spMk id="86" creationId="{95CFFDCF-F5D1-4AC0-8FFB-BCEAB2DBF68C}"/>
          </ac:spMkLst>
        </pc:spChg>
        <pc:spChg chg="mod">
          <ac:chgData name="Judson Santiago" userId="ebb108da2f256286" providerId="LiveId" clId="{ED5A53C3-7113-48EE-9261-1E12B5E0254C}" dt="2021-04-29T05:10:46.983" v="2886" actId="1035"/>
          <ac:spMkLst>
            <pc:docMk/>
            <pc:sldMk cId="2175299806" sldId="332"/>
            <ac:spMk id="87" creationId="{8F4F14BF-9780-4D31-80E4-7B184E149609}"/>
          </ac:spMkLst>
        </pc:spChg>
        <pc:spChg chg="mod">
          <ac:chgData name="Judson Santiago" userId="ebb108da2f256286" providerId="LiveId" clId="{ED5A53C3-7113-48EE-9261-1E12B5E0254C}" dt="2021-04-29T05:10:46.983" v="2886" actId="1035"/>
          <ac:spMkLst>
            <pc:docMk/>
            <pc:sldMk cId="2175299806" sldId="332"/>
            <ac:spMk id="89" creationId="{C0E0CE88-E142-4D13-B108-AF155F5975DE}"/>
          </ac:spMkLst>
        </pc:spChg>
        <pc:spChg chg="mod">
          <ac:chgData name="Judson Santiago" userId="ebb108da2f256286" providerId="LiveId" clId="{ED5A53C3-7113-48EE-9261-1E12B5E0254C}" dt="2021-04-29T05:10:46.983" v="2886" actId="1035"/>
          <ac:spMkLst>
            <pc:docMk/>
            <pc:sldMk cId="2175299806" sldId="332"/>
            <ac:spMk id="90" creationId="{09D09315-BC62-4CF5-A68E-0BED5C836087}"/>
          </ac:spMkLst>
        </pc:spChg>
        <pc:spChg chg="add mod">
          <ac:chgData name="Judson Santiago" userId="ebb108da2f256286" providerId="LiveId" clId="{ED5A53C3-7113-48EE-9261-1E12B5E0254C}" dt="2021-04-29T05:10:46.983" v="2886" actId="1035"/>
          <ac:spMkLst>
            <pc:docMk/>
            <pc:sldMk cId="2175299806" sldId="332"/>
            <ac:spMk id="95" creationId="{6D58C31B-7712-4DAC-AD70-7280FED32A77}"/>
          </ac:spMkLst>
        </pc:spChg>
        <pc:graphicFrameChg chg="mod modGraphic">
          <ac:chgData name="Judson Santiago" userId="ebb108da2f256286" providerId="LiveId" clId="{ED5A53C3-7113-48EE-9261-1E12B5E0254C}" dt="2021-04-29T05:08:15.341" v="2874" actId="21"/>
          <ac:graphicFrameMkLst>
            <pc:docMk/>
            <pc:sldMk cId="2175299806" sldId="332"/>
            <ac:graphicFrameMk id="18" creationId="{AD0C171B-DFC1-4B62-93A7-A01B8A923778}"/>
          </ac:graphicFrameMkLst>
        </pc:graphicFrameChg>
        <pc:graphicFrameChg chg="mod modGraphic">
          <ac:chgData name="Judson Santiago" userId="ebb108da2f256286" providerId="LiveId" clId="{ED5A53C3-7113-48EE-9261-1E12B5E0254C}" dt="2021-04-29T05:08:22.394" v="2876"/>
          <ac:graphicFrameMkLst>
            <pc:docMk/>
            <pc:sldMk cId="2175299806" sldId="332"/>
            <ac:graphicFrameMk id="93" creationId="{DC1B98AD-05A8-47B0-B45E-36BFEE52E535}"/>
          </ac:graphicFrameMkLst>
        </pc:graphicFrameChg>
        <pc:picChg chg="mod">
          <ac:chgData name="Judson Santiago" userId="ebb108da2f256286" providerId="LiveId" clId="{ED5A53C3-7113-48EE-9261-1E12B5E0254C}" dt="2021-04-29T05:10:46.983" v="2886" actId="1035"/>
          <ac:picMkLst>
            <pc:docMk/>
            <pc:sldMk cId="2175299806" sldId="332"/>
            <ac:picMk id="16" creationId="{017309A0-CBDB-41B5-94B1-A5D620C2B1FA}"/>
          </ac:picMkLst>
        </pc:picChg>
        <pc:picChg chg="mod">
          <ac:chgData name="Judson Santiago" userId="ebb108da2f256286" providerId="LiveId" clId="{ED5A53C3-7113-48EE-9261-1E12B5E0254C}" dt="2021-04-29T05:10:46.983" v="2886" actId="1035"/>
          <ac:picMkLst>
            <pc:docMk/>
            <pc:sldMk cId="2175299806" sldId="332"/>
            <ac:picMk id="17" creationId="{A144CB6D-FAA0-426F-A7A4-1F9440E6B01E}"/>
          </ac:picMkLst>
        </pc:picChg>
        <pc:picChg chg="mod">
          <ac:chgData name="Judson Santiago" userId="ebb108da2f256286" providerId="LiveId" clId="{ED5A53C3-7113-48EE-9261-1E12B5E0254C}" dt="2021-04-29T05:10:46.983" v="2886" actId="1035"/>
          <ac:picMkLst>
            <pc:docMk/>
            <pc:sldMk cId="2175299806" sldId="332"/>
            <ac:picMk id="88" creationId="{F602BC4B-78B8-465C-94FE-C6F4A3DF44A3}"/>
          </ac:picMkLst>
        </pc:picChg>
        <pc:picChg chg="mod">
          <ac:chgData name="Judson Santiago" userId="ebb108da2f256286" providerId="LiveId" clId="{ED5A53C3-7113-48EE-9261-1E12B5E0254C}" dt="2021-04-29T05:10:46.983" v="2886" actId="1035"/>
          <ac:picMkLst>
            <pc:docMk/>
            <pc:sldMk cId="2175299806" sldId="332"/>
            <ac:picMk id="91" creationId="{E84A98AB-EC43-40A2-A898-8945B33045A7}"/>
          </ac:picMkLst>
        </pc:picChg>
        <pc:picChg chg="mod">
          <ac:chgData name="Judson Santiago" userId="ebb108da2f256286" providerId="LiveId" clId="{ED5A53C3-7113-48EE-9261-1E12B5E0254C}" dt="2021-04-29T05:10:46.983" v="2886" actId="1035"/>
          <ac:picMkLst>
            <pc:docMk/>
            <pc:sldMk cId="2175299806" sldId="332"/>
            <ac:picMk id="92" creationId="{C6964754-B4D4-4101-B54F-8B404E4F521C}"/>
          </ac:picMkLst>
        </pc:picChg>
        <pc:picChg chg="add mod">
          <ac:chgData name="Judson Santiago" userId="ebb108da2f256286" providerId="LiveId" clId="{ED5A53C3-7113-48EE-9261-1E12B5E0254C}" dt="2021-04-29T05:10:46.983" v="2886" actId="1035"/>
          <ac:picMkLst>
            <pc:docMk/>
            <pc:sldMk cId="2175299806" sldId="332"/>
            <ac:picMk id="94" creationId="{53822128-4931-4B0D-AC17-6D0F23417104}"/>
          </ac:picMkLst>
        </pc:picChg>
      </pc:sldChg>
      <pc:sldChg chg="addSp delSp modSp add mod">
        <pc:chgData name="Judson Santiago" userId="ebb108da2f256286" providerId="LiveId" clId="{ED5A53C3-7113-48EE-9261-1E12B5E0254C}" dt="2021-04-29T05:37:36.876" v="3151" actId="164"/>
        <pc:sldMkLst>
          <pc:docMk/>
          <pc:sldMk cId="1777622411" sldId="333"/>
        </pc:sldMkLst>
        <pc:spChg chg="mod">
          <ac:chgData name="Judson Santiago" userId="ebb108da2f256286" providerId="LiveId" clId="{ED5A53C3-7113-48EE-9261-1E12B5E0254C}" dt="2021-04-29T05:06:13.358" v="2855" actId="20577"/>
          <ac:spMkLst>
            <pc:docMk/>
            <pc:sldMk cId="1777622411" sldId="333"/>
            <ac:spMk id="4" creationId="{7B76A566-51EF-4B79-A649-48A7C11A05FE}"/>
          </ac:spMkLst>
        </pc:spChg>
        <pc:spChg chg="mod">
          <ac:chgData name="Judson Santiago" userId="ebb108da2f256286" providerId="LiveId" clId="{ED5A53C3-7113-48EE-9261-1E12B5E0254C}" dt="2021-04-29T05:07:07.862" v="2865" actId="20577"/>
          <ac:spMkLst>
            <pc:docMk/>
            <pc:sldMk cId="1777622411" sldId="333"/>
            <ac:spMk id="5" creationId="{6D75D639-511C-459C-8A42-26705C96D3B9}"/>
          </ac:spMkLst>
        </pc:spChg>
        <pc:spChg chg="mod">
          <ac:chgData name="Judson Santiago" userId="ebb108da2f256286" providerId="LiveId" clId="{ED5A53C3-7113-48EE-9261-1E12B5E0254C}" dt="2021-04-29T05:10:28.560" v="2884" actId="1035"/>
          <ac:spMkLst>
            <pc:docMk/>
            <pc:sldMk cId="1777622411" sldId="333"/>
            <ac:spMk id="9" creationId="{7002F3FD-A49D-4E26-A6F3-38D4CD4F6F1A}"/>
          </ac:spMkLst>
        </pc:spChg>
        <pc:spChg chg="mod">
          <ac:chgData name="Judson Santiago" userId="ebb108da2f256286" providerId="LiveId" clId="{ED5A53C3-7113-48EE-9261-1E12B5E0254C}" dt="2021-04-29T05:10:28.560" v="2884" actId="1035"/>
          <ac:spMkLst>
            <pc:docMk/>
            <pc:sldMk cId="1777622411" sldId="333"/>
            <ac:spMk id="10" creationId="{4D3A18C7-837F-455F-99F2-70D28DB8FA85}"/>
          </ac:spMkLst>
        </pc:spChg>
        <pc:spChg chg="mod">
          <ac:chgData name="Judson Santiago" userId="ebb108da2f256286" providerId="LiveId" clId="{ED5A53C3-7113-48EE-9261-1E12B5E0254C}" dt="2021-04-29T05:10:28.560" v="2884" actId="1035"/>
          <ac:spMkLst>
            <pc:docMk/>
            <pc:sldMk cId="1777622411" sldId="333"/>
            <ac:spMk id="11" creationId="{F686EFD0-D801-48CE-9FF7-66760B5DC36E}"/>
          </ac:spMkLst>
        </pc:spChg>
        <pc:spChg chg="mod">
          <ac:chgData name="Judson Santiago" userId="ebb108da2f256286" providerId="LiveId" clId="{ED5A53C3-7113-48EE-9261-1E12B5E0254C}" dt="2021-04-29T05:10:28.560" v="2884" actId="1035"/>
          <ac:spMkLst>
            <pc:docMk/>
            <pc:sldMk cId="1777622411" sldId="333"/>
            <ac:spMk id="12" creationId="{7086C870-B834-4FE4-B274-960FA3A2D07B}"/>
          </ac:spMkLst>
        </pc:spChg>
        <pc:spChg chg="mod">
          <ac:chgData name="Judson Santiago" userId="ebb108da2f256286" providerId="LiveId" clId="{ED5A53C3-7113-48EE-9261-1E12B5E0254C}" dt="2021-04-29T05:10:28.560" v="2884" actId="1035"/>
          <ac:spMkLst>
            <pc:docMk/>
            <pc:sldMk cId="1777622411" sldId="333"/>
            <ac:spMk id="13" creationId="{228FC8F7-BCB3-444F-BF99-D9D87F69CAD9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23" creationId="{59EA3749-FCEA-45BE-9191-DD200F655C3A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24" creationId="{9F4AB0BB-8B3C-4B54-9402-19E9DCAFDAD4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25" creationId="{2FD895B6-0953-40B3-BF8F-412871028810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26" creationId="{D5180B12-5025-4B0E-A39E-1F4D2024BE8D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27" creationId="{72BE901A-2292-45C6-9268-DB3AF3AD49E2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29" creationId="{F4AC140F-743C-46E6-B458-16D8ADCC580F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30" creationId="{097BFBA1-9FA9-46C7-9143-6B0A07102B75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32" creationId="{C94C911E-6619-4A78-B5BF-43E08B650C1C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34" creationId="{AFEADA50-E8D2-4046-9BC5-FA60242DDE8C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35" creationId="{F9165973-4D08-4C20-AF07-1910B72CE5A6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38" creationId="{F4600B45-111A-4C41-8A2B-D90C380C2A4C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39" creationId="{8A4AD9C1-1572-46B7-9114-4FAA101D9C30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40" creationId="{A2416571-44CC-486F-ACE0-2B67869FC24A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42" creationId="{B9393444-2F0A-4C73-A7A5-B2C03299BB88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43" creationId="{F4BFE7EA-1081-4E3A-A07B-113E83810852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44" creationId="{459EB197-8953-4033-8913-19DA71C14781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47" creationId="{E5FDDE4A-B625-4277-9A21-F9E1B687D7B5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48" creationId="{33583732-03E5-4974-B8B5-694586A15210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50" creationId="{D1809C8E-4087-42A6-9C74-5EF36B25BA58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52" creationId="{7D10DB0B-1552-4C67-B09B-3EB5C530AD5A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54" creationId="{4D04B1DD-3E2F-47DE-B7E1-C574E3116141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56" creationId="{62247250-4F2F-406E-90E8-A0B9A7857C0E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57" creationId="{B584A756-4412-4F64-9753-AB6D01B15AAA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58" creationId="{ED4C873D-9F05-49EF-A45E-69D80301FDCB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61" creationId="{1FC4048F-F50F-453C-BFF9-E442E4EDC1FE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62" creationId="{3DD30C32-5E18-49E1-A759-968E1572B18B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64" creationId="{A9F0CB8D-DE45-48EB-BB41-5B7B8F65EC02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66" creationId="{F5D8A3C6-5D41-4B29-8F62-500897575233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68" creationId="{6CA6D672-931C-4748-94A3-FE8D6FB2D763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70" creationId="{61A49113-DAD3-4659-9F38-4F85FEB8EB4E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71" creationId="{39AF5F97-560F-40FD-9383-C383EDE8F596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72" creationId="{8DA3F532-3698-484C-8B21-DD3D33D0A35A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75" creationId="{B0C56FF5-3F5F-4365-9A8C-106BF7766EE5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76" creationId="{72FDA3CA-BD05-47E6-8565-95EAB2949A34}"/>
          </ac:spMkLst>
        </pc:spChg>
        <pc:spChg chg="mod topLvl">
          <ac:chgData name="Judson Santiago" userId="ebb108da2f256286" providerId="LiveId" clId="{ED5A53C3-7113-48EE-9261-1E12B5E0254C}" dt="2021-04-29T05:37:36.876" v="3151" actId="164"/>
          <ac:spMkLst>
            <pc:docMk/>
            <pc:sldMk cId="1777622411" sldId="333"/>
            <ac:spMk id="78" creationId="{06046E16-0D3C-4F4B-9D02-300DB705367E}"/>
          </ac:spMkLst>
        </pc:spChg>
        <pc:spChg chg="mod">
          <ac:chgData name="Judson Santiago" userId="ebb108da2f256286" providerId="LiveId" clId="{ED5A53C3-7113-48EE-9261-1E12B5E0254C}" dt="2021-04-29T05:37:25.628" v="3150" actId="165"/>
          <ac:spMkLst>
            <pc:docMk/>
            <pc:sldMk cId="1777622411" sldId="333"/>
            <ac:spMk id="79" creationId="{568AAC09-E594-4138-87D5-726BC7F5D82C}"/>
          </ac:spMkLst>
        </pc:spChg>
        <pc:spChg chg="mod">
          <ac:chgData name="Judson Santiago" userId="ebb108da2f256286" providerId="LiveId" clId="{ED5A53C3-7113-48EE-9261-1E12B5E0254C}" dt="2021-04-29T05:37:25.628" v="3150" actId="165"/>
          <ac:spMkLst>
            <pc:docMk/>
            <pc:sldMk cId="1777622411" sldId="333"/>
            <ac:spMk id="80" creationId="{D7B2C698-DD20-4858-97F2-F42A88BEE2D7}"/>
          </ac:spMkLst>
        </pc:spChg>
        <pc:spChg chg="mod">
          <ac:chgData name="Judson Santiago" userId="ebb108da2f256286" providerId="LiveId" clId="{ED5A53C3-7113-48EE-9261-1E12B5E0254C}" dt="2021-04-29T05:37:25.628" v="3150" actId="165"/>
          <ac:spMkLst>
            <pc:docMk/>
            <pc:sldMk cId="1777622411" sldId="333"/>
            <ac:spMk id="81" creationId="{4FED90E7-2273-4587-8098-933A2AA62E94}"/>
          </ac:spMkLst>
        </pc:spChg>
        <pc:spChg chg="mod">
          <ac:chgData name="Judson Santiago" userId="ebb108da2f256286" providerId="LiveId" clId="{ED5A53C3-7113-48EE-9261-1E12B5E0254C}" dt="2021-04-29T05:37:25.628" v="3150" actId="165"/>
          <ac:spMkLst>
            <pc:docMk/>
            <pc:sldMk cId="1777622411" sldId="333"/>
            <ac:spMk id="82" creationId="{300BF1F9-ADD5-492A-B50A-94A0FD56CB4A}"/>
          </ac:spMkLst>
        </pc:spChg>
        <pc:spChg chg="mod">
          <ac:chgData name="Judson Santiago" userId="ebb108da2f256286" providerId="LiveId" clId="{ED5A53C3-7113-48EE-9261-1E12B5E0254C}" dt="2021-04-29T05:37:25.628" v="3150" actId="165"/>
          <ac:spMkLst>
            <pc:docMk/>
            <pc:sldMk cId="1777622411" sldId="333"/>
            <ac:spMk id="83" creationId="{94AB26F2-FF16-43E1-9A64-6290E9BB21D6}"/>
          </ac:spMkLst>
        </pc:spChg>
        <pc:spChg chg="mod">
          <ac:chgData name="Judson Santiago" userId="ebb108da2f256286" providerId="LiveId" clId="{ED5A53C3-7113-48EE-9261-1E12B5E0254C}" dt="2021-04-29T05:37:25.628" v="3150" actId="165"/>
          <ac:spMkLst>
            <pc:docMk/>
            <pc:sldMk cId="1777622411" sldId="333"/>
            <ac:spMk id="84" creationId="{219A96E4-1AB6-4E12-ABD9-0ABBA40D9A86}"/>
          </ac:spMkLst>
        </pc:spChg>
        <pc:spChg chg="mod">
          <ac:chgData name="Judson Santiago" userId="ebb108da2f256286" providerId="LiveId" clId="{ED5A53C3-7113-48EE-9261-1E12B5E0254C}" dt="2021-04-29T05:10:28.560" v="2884" actId="1035"/>
          <ac:spMkLst>
            <pc:docMk/>
            <pc:sldMk cId="1777622411" sldId="333"/>
            <ac:spMk id="86" creationId="{95CFFDCF-F5D1-4AC0-8FFB-BCEAB2DBF68C}"/>
          </ac:spMkLst>
        </pc:spChg>
        <pc:spChg chg="mod">
          <ac:chgData name="Judson Santiago" userId="ebb108da2f256286" providerId="LiveId" clId="{ED5A53C3-7113-48EE-9261-1E12B5E0254C}" dt="2021-04-29T05:10:28.560" v="2884" actId="1035"/>
          <ac:spMkLst>
            <pc:docMk/>
            <pc:sldMk cId="1777622411" sldId="333"/>
            <ac:spMk id="87" creationId="{8F4F14BF-9780-4D31-80E4-7B184E149609}"/>
          </ac:spMkLst>
        </pc:spChg>
        <pc:spChg chg="mod">
          <ac:chgData name="Judson Santiago" userId="ebb108da2f256286" providerId="LiveId" clId="{ED5A53C3-7113-48EE-9261-1E12B5E0254C}" dt="2021-04-29T05:10:28.560" v="2884" actId="1035"/>
          <ac:spMkLst>
            <pc:docMk/>
            <pc:sldMk cId="1777622411" sldId="333"/>
            <ac:spMk id="89" creationId="{C0E0CE88-E142-4D13-B108-AF155F5975DE}"/>
          </ac:spMkLst>
        </pc:spChg>
        <pc:spChg chg="mod">
          <ac:chgData name="Judson Santiago" userId="ebb108da2f256286" providerId="LiveId" clId="{ED5A53C3-7113-48EE-9261-1E12B5E0254C}" dt="2021-04-29T05:10:28.560" v="2884" actId="1035"/>
          <ac:spMkLst>
            <pc:docMk/>
            <pc:sldMk cId="1777622411" sldId="333"/>
            <ac:spMk id="90" creationId="{09D09315-BC62-4CF5-A68E-0BED5C836087}"/>
          </ac:spMkLst>
        </pc:spChg>
        <pc:spChg chg="mod">
          <ac:chgData name="Judson Santiago" userId="ebb108da2f256286" providerId="LiveId" clId="{ED5A53C3-7113-48EE-9261-1E12B5E0254C}" dt="2021-04-29T05:10:28.560" v="2884" actId="1035"/>
          <ac:spMkLst>
            <pc:docMk/>
            <pc:sldMk cId="1777622411" sldId="333"/>
            <ac:spMk id="95" creationId="{6D58C31B-7712-4DAC-AD70-7280FED32A77}"/>
          </ac:spMkLst>
        </pc:spChg>
        <pc:grpChg chg="add mod">
          <ac:chgData name="Judson Santiago" userId="ebb108da2f256286" providerId="LiveId" clId="{ED5A53C3-7113-48EE-9261-1E12B5E0254C}" dt="2021-04-29T05:37:36.876" v="3151" actId="164"/>
          <ac:grpSpMkLst>
            <pc:docMk/>
            <pc:sldMk cId="1777622411" sldId="333"/>
            <ac:grpSpMk id="3" creationId="{3458EDE2-8D5E-4B2C-8526-A47DB3EECBD6}"/>
          </ac:grpSpMkLst>
        </pc:grpChg>
        <pc:grpChg chg="mod topLvl">
          <ac:chgData name="Judson Santiago" userId="ebb108da2f256286" providerId="LiveId" clId="{ED5A53C3-7113-48EE-9261-1E12B5E0254C}" dt="2021-04-29T05:37:36.876" v="3151" actId="164"/>
          <ac:grpSpMkLst>
            <pc:docMk/>
            <pc:sldMk cId="1777622411" sldId="333"/>
            <ac:grpSpMk id="33" creationId="{B00DDBBE-5B28-45A1-B105-45DABFF9B8F5}"/>
          </ac:grpSpMkLst>
        </pc:grpChg>
        <pc:grpChg chg="mod topLvl">
          <ac:chgData name="Judson Santiago" userId="ebb108da2f256286" providerId="LiveId" clId="{ED5A53C3-7113-48EE-9261-1E12B5E0254C}" dt="2021-04-29T05:37:36.876" v="3151" actId="164"/>
          <ac:grpSpMkLst>
            <pc:docMk/>
            <pc:sldMk cId="1777622411" sldId="333"/>
            <ac:grpSpMk id="53" creationId="{6779791F-57E1-4FB6-83B5-289816177254}"/>
          </ac:grpSpMkLst>
        </pc:grpChg>
        <pc:grpChg chg="mod topLvl">
          <ac:chgData name="Judson Santiago" userId="ebb108da2f256286" providerId="LiveId" clId="{ED5A53C3-7113-48EE-9261-1E12B5E0254C}" dt="2021-04-29T05:37:36.876" v="3151" actId="164"/>
          <ac:grpSpMkLst>
            <pc:docMk/>
            <pc:sldMk cId="1777622411" sldId="333"/>
            <ac:grpSpMk id="67" creationId="{9C7EC1AC-7495-4758-B438-CAB1F1127A87}"/>
          </ac:grpSpMkLst>
        </pc:grpChg>
        <pc:grpChg chg="del">
          <ac:chgData name="Judson Santiago" userId="ebb108da2f256286" providerId="LiveId" clId="{ED5A53C3-7113-48EE-9261-1E12B5E0254C}" dt="2021-04-29T05:37:25.628" v="3150" actId="165"/>
          <ac:grpSpMkLst>
            <pc:docMk/>
            <pc:sldMk cId="1777622411" sldId="333"/>
            <ac:grpSpMk id="85" creationId="{0887046B-5D1E-4460-9171-242C5CC43C2F}"/>
          </ac:grpSpMkLst>
        </pc:grpChg>
        <pc:graphicFrameChg chg="modGraphic">
          <ac:chgData name="Judson Santiago" userId="ebb108da2f256286" providerId="LiveId" clId="{ED5A53C3-7113-48EE-9261-1E12B5E0254C}" dt="2021-04-29T05:08:00.290" v="2871" actId="21"/>
          <ac:graphicFrameMkLst>
            <pc:docMk/>
            <pc:sldMk cId="1777622411" sldId="333"/>
            <ac:graphicFrameMk id="18" creationId="{AD0C171B-DFC1-4B62-93A7-A01B8A923778}"/>
          </ac:graphicFrameMkLst>
        </pc:graphicFrameChg>
        <pc:graphicFrameChg chg="mod modGraphic">
          <ac:chgData name="Judson Santiago" userId="ebb108da2f256286" providerId="LiveId" clId="{ED5A53C3-7113-48EE-9261-1E12B5E0254C}" dt="2021-04-29T05:08:07.811" v="2873"/>
          <ac:graphicFrameMkLst>
            <pc:docMk/>
            <pc:sldMk cId="1777622411" sldId="333"/>
            <ac:graphicFrameMk id="93" creationId="{DC1B98AD-05A8-47B0-B45E-36BFEE52E535}"/>
          </ac:graphicFrameMkLst>
        </pc:graphicFrameChg>
        <pc:picChg chg="mod">
          <ac:chgData name="Judson Santiago" userId="ebb108da2f256286" providerId="LiveId" clId="{ED5A53C3-7113-48EE-9261-1E12B5E0254C}" dt="2021-04-29T05:10:28.560" v="2884" actId="1035"/>
          <ac:picMkLst>
            <pc:docMk/>
            <pc:sldMk cId="1777622411" sldId="333"/>
            <ac:picMk id="16" creationId="{017309A0-CBDB-41B5-94B1-A5D620C2B1FA}"/>
          </ac:picMkLst>
        </pc:picChg>
        <pc:picChg chg="mod">
          <ac:chgData name="Judson Santiago" userId="ebb108da2f256286" providerId="LiveId" clId="{ED5A53C3-7113-48EE-9261-1E12B5E0254C}" dt="2021-04-29T05:10:28.560" v="2884" actId="1035"/>
          <ac:picMkLst>
            <pc:docMk/>
            <pc:sldMk cId="1777622411" sldId="333"/>
            <ac:picMk id="17" creationId="{A144CB6D-FAA0-426F-A7A4-1F9440E6B01E}"/>
          </ac:picMkLst>
        </pc:picChg>
        <pc:picChg chg="mod">
          <ac:chgData name="Judson Santiago" userId="ebb108da2f256286" providerId="LiveId" clId="{ED5A53C3-7113-48EE-9261-1E12B5E0254C}" dt="2021-04-29T05:10:28.560" v="2884" actId="1035"/>
          <ac:picMkLst>
            <pc:docMk/>
            <pc:sldMk cId="1777622411" sldId="333"/>
            <ac:picMk id="88" creationId="{F602BC4B-78B8-465C-94FE-C6F4A3DF44A3}"/>
          </ac:picMkLst>
        </pc:picChg>
        <pc:picChg chg="mod">
          <ac:chgData name="Judson Santiago" userId="ebb108da2f256286" providerId="LiveId" clId="{ED5A53C3-7113-48EE-9261-1E12B5E0254C}" dt="2021-04-29T05:10:28.560" v="2884" actId="1035"/>
          <ac:picMkLst>
            <pc:docMk/>
            <pc:sldMk cId="1777622411" sldId="333"/>
            <ac:picMk id="91" creationId="{E84A98AB-EC43-40A2-A898-8945B33045A7}"/>
          </ac:picMkLst>
        </pc:picChg>
        <pc:picChg chg="mod">
          <ac:chgData name="Judson Santiago" userId="ebb108da2f256286" providerId="LiveId" clId="{ED5A53C3-7113-48EE-9261-1E12B5E0254C}" dt="2021-04-29T05:10:28.560" v="2884" actId="1035"/>
          <ac:picMkLst>
            <pc:docMk/>
            <pc:sldMk cId="1777622411" sldId="333"/>
            <ac:picMk id="92" creationId="{C6964754-B4D4-4101-B54F-8B404E4F521C}"/>
          </ac:picMkLst>
        </pc:picChg>
        <pc:picChg chg="mod">
          <ac:chgData name="Judson Santiago" userId="ebb108da2f256286" providerId="LiveId" clId="{ED5A53C3-7113-48EE-9261-1E12B5E0254C}" dt="2021-04-29T05:10:28.560" v="2884" actId="1035"/>
          <ac:picMkLst>
            <pc:docMk/>
            <pc:sldMk cId="1777622411" sldId="333"/>
            <ac:picMk id="94" creationId="{53822128-4931-4B0D-AC17-6D0F23417104}"/>
          </ac:picMkLst>
        </pc:picChg>
        <pc:picChg chg="add mod">
          <ac:chgData name="Judson Santiago" userId="ebb108da2f256286" providerId="LiveId" clId="{ED5A53C3-7113-48EE-9261-1E12B5E0254C}" dt="2021-04-29T05:10:28.560" v="2884" actId="1035"/>
          <ac:picMkLst>
            <pc:docMk/>
            <pc:sldMk cId="1777622411" sldId="333"/>
            <ac:picMk id="96" creationId="{74F8EAEF-E973-4EBC-A5B3-2F83DE071C9D}"/>
          </ac:picMkLst>
        </pc:picChg>
        <pc:cxnChg chg="mod topLvl">
          <ac:chgData name="Judson Santiago" userId="ebb108da2f256286" providerId="LiveId" clId="{ED5A53C3-7113-48EE-9261-1E12B5E0254C}" dt="2021-04-29T05:37:36.876" v="3151" actId="164"/>
          <ac:cxnSpMkLst>
            <pc:docMk/>
            <pc:sldMk cId="1777622411" sldId="333"/>
            <ac:cxnSpMk id="20" creationId="{D60C685A-C241-41F9-BFC4-909E9A6534C3}"/>
          </ac:cxnSpMkLst>
        </pc:cxnChg>
        <pc:cxnChg chg="mod topLvl">
          <ac:chgData name="Judson Santiago" userId="ebb108da2f256286" providerId="LiveId" clId="{ED5A53C3-7113-48EE-9261-1E12B5E0254C}" dt="2021-04-29T05:37:36.876" v="3151" actId="164"/>
          <ac:cxnSpMkLst>
            <pc:docMk/>
            <pc:sldMk cId="1777622411" sldId="333"/>
            <ac:cxnSpMk id="21" creationId="{1873E1D8-3499-4AB8-ABF4-759680DC2B84}"/>
          </ac:cxnSpMkLst>
        </pc:cxnChg>
        <pc:cxnChg chg="mod topLvl">
          <ac:chgData name="Judson Santiago" userId="ebb108da2f256286" providerId="LiveId" clId="{ED5A53C3-7113-48EE-9261-1E12B5E0254C}" dt="2021-04-29T05:37:36.876" v="3151" actId="164"/>
          <ac:cxnSpMkLst>
            <pc:docMk/>
            <pc:sldMk cId="1777622411" sldId="333"/>
            <ac:cxnSpMk id="22" creationId="{FD68262A-8D08-4258-9638-7487A215F8C0}"/>
          </ac:cxnSpMkLst>
        </pc:cxnChg>
        <pc:cxnChg chg="mod topLvl">
          <ac:chgData name="Judson Santiago" userId="ebb108da2f256286" providerId="LiveId" clId="{ED5A53C3-7113-48EE-9261-1E12B5E0254C}" dt="2021-04-29T05:37:36.876" v="3151" actId="164"/>
          <ac:cxnSpMkLst>
            <pc:docMk/>
            <pc:sldMk cId="1777622411" sldId="333"/>
            <ac:cxnSpMk id="28" creationId="{2EDE68B4-0D9E-45E8-9242-B9E98151A891}"/>
          </ac:cxnSpMkLst>
        </pc:cxnChg>
        <pc:cxnChg chg="mod topLvl">
          <ac:chgData name="Judson Santiago" userId="ebb108da2f256286" providerId="LiveId" clId="{ED5A53C3-7113-48EE-9261-1E12B5E0254C}" dt="2021-04-29T05:37:36.876" v="3151" actId="164"/>
          <ac:cxnSpMkLst>
            <pc:docMk/>
            <pc:sldMk cId="1777622411" sldId="333"/>
            <ac:cxnSpMk id="31" creationId="{223D0E65-7A59-4F3D-9F1B-A5953AA2F04A}"/>
          </ac:cxnSpMkLst>
        </pc:cxnChg>
        <pc:cxnChg chg="mod topLvl">
          <ac:chgData name="Judson Santiago" userId="ebb108da2f256286" providerId="LiveId" clId="{ED5A53C3-7113-48EE-9261-1E12B5E0254C}" dt="2021-04-29T05:37:36.876" v="3151" actId="164"/>
          <ac:cxnSpMkLst>
            <pc:docMk/>
            <pc:sldMk cId="1777622411" sldId="333"/>
            <ac:cxnSpMk id="36" creationId="{AD38512D-6F37-41DB-BA0B-8096A688ED3A}"/>
          </ac:cxnSpMkLst>
        </pc:cxnChg>
        <pc:cxnChg chg="mod topLvl">
          <ac:chgData name="Judson Santiago" userId="ebb108da2f256286" providerId="LiveId" clId="{ED5A53C3-7113-48EE-9261-1E12B5E0254C}" dt="2021-04-29T05:37:36.876" v="3151" actId="164"/>
          <ac:cxnSpMkLst>
            <pc:docMk/>
            <pc:sldMk cId="1777622411" sldId="333"/>
            <ac:cxnSpMk id="37" creationId="{21721424-7212-42DF-9B23-E430776438D4}"/>
          </ac:cxnSpMkLst>
        </pc:cxnChg>
        <pc:cxnChg chg="mod topLvl">
          <ac:chgData name="Judson Santiago" userId="ebb108da2f256286" providerId="LiveId" clId="{ED5A53C3-7113-48EE-9261-1E12B5E0254C}" dt="2021-04-29T05:37:36.876" v="3151" actId="164"/>
          <ac:cxnSpMkLst>
            <pc:docMk/>
            <pc:sldMk cId="1777622411" sldId="333"/>
            <ac:cxnSpMk id="41" creationId="{EB1E1F71-FD43-40FC-AB52-165E1D8ED8A2}"/>
          </ac:cxnSpMkLst>
        </pc:cxnChg>
        <pc:cxnChg chg="mod topLvl">
          <ac:chgData name="Judson Santiago" userId="ebb108da2f256286" providerId="LiveId" clId="{ED5A53C3-7113-48EE-9261-1E12B5E0254C}" dt="2021-04-29T05:37:36.876" v="3151" actId="164"/>
          <ac:cxnSpMkLst>
            <pc:docMk/>
            <pc:sldMk cId="1777622411" sldId="333"/>
            <ac:cxnSpMk id="45" creationId="{343F4E24-76FA-4D3F-88A6-5203BB93251D}"/>
          </ac:cxnSpMkLst>
        </pc:cxnChg>
        <pc:cxnChg chg="mod topLvl">
          <ac:chgData name="Judson Santiago" userId="ebb108da2f256286" providerId="LiveId" clId="{ED5A53C3-7113-48EE-9261-1E12B5E0254C}" dt="2021-04-29T05:37:36.876" v="3151" actId="164"/>
          <ac:cxnSpMkLst>
            <pc:docMk/>
            <pc:sldMk cId="1777622411" sldId="333"/>
            <ac:cxnSpMk id="46" creationId="{340A1D97-B662-492A-8A8D-387648139C40}"/>
          </ac:cxnSpMkLst>
        </pc:cxnChg>
        <pc:cxnChg chg="mod topLvl">
          <ac:chgData name="Judson Santiago" userId="ebb108da2f256286" providerId="LiveId" clId="{ED5A53C3-7113-48EE-9261-1E12B5E0254C}" dt="2021-04-29T05:37:36.876" v="3151" actId="164"/>
          <ac:cxnSpMkLst>
            <pc:docMk/>
            <pc:sldMk cId="1777622411" sldId="333"/>
            <ac:cxnSpMk id="49" creationId="{BB25F157-ECCA-41CD-88C2-131A8C93838F}"/>
          </ac:cxnSpMkLst>
        </pc:cxnChg>
        <pc:cxnChg chg="mod topLvl">
          <ac:chgData name="Judson Santiago" userId="ebb108da2f256286" providerId="LiveId" clId="{ED5A53C3-7113-48EE-9261-1E12B5E0254C}" dt="2021-04-29T05:37:36.876" v="3151" actId="164"/>
          <ac:cxnSpMkLst>
            <pc:docMk/>
            <pc:sldMk cId="1777622411" sldId="333"/>
            <ac:cxnSpMk id="51" creationId="{9074ED62-73A1-47D5-B421-57DD72634288}"/>
          </ac:cxnSpMkLst>
        </pc:cxnChg>
        <pc:cxnChg chg="mod topLvl">
          <ac:chgData name="Judson Santiago" userId="ebb108da2f256286" providerId="LiveId" clId="{ED5A53C3-7113-48EE-9261-1E12B5E0254C}" dt="2021-04-29T05:37:36.876" v="3151" actId="164"/>
          <ac:cxnSpMkLst>
            <pc:docMk/>
            <pc:sldMk cId="1777622411" sldId="333"/>
            <ac:cxnSpMk id="55" creationId="{686C8841-34FC-414D-844B-68D82241BC7E}"/>
          </ac:cxnSpMkLst>
        </pc:cxnChg>
        <pc:cxnChg chg="mod topLvl">
          <ac:chgData name="Judson Santiago" userId="ebb108da2f256286" providerId="LiveId" clId="{ED5A53C3-7113-48EE-9261-1E12B5E0254C}" dt="2021-04-29T05:37:36.876" v="3151" actId="164"/>
          <ac:cxnSpMkLst>
            <pc:docMk/>
            <pc:sldMk cId="1777622411" sldId="333"/>
            <ac:cxnSpMk id="59" creationId="{D52DCDD8-E0BA-40B5-B328-68061B792AF1}"/>
          </ac:cxnSpMkLst>
        </pc:cxnChg>
        <pc:cxnChg chg="mod topLvl">
          <ac:chgData name="Judson Santiago" userId="ebb108da2f256286" providerId="LiveId" clId="{ED5A53C3-7113-48EE-9261-1E12B5E0254C}" dt="2021-04-29T05:37:36.876" v="3151" actId="164"/>
          <ac:cxnSpMkLst>
            <pc:docMk/>
            <pc:sldMk cId="1777622411" sldId="333"/>
            <ac:cxnSpMk id="60" creationId="{2E018F3E-AF32-46D1-BE69-2E9F4E57FE75}"/>
          </ac:cxnSpMkLst>
        </pc:cxnChg>
        <pc:cxnChg chg="mod topLvl">
          <ac:chgData name="Judson Santiago" userId="ebb108da2f256286" providerId="LiveId" clId="{ED5A53C3-7113-48EE-9261-1E12B5E0254C}" dt="2021-04-29T05:37:36.876" v="3151" actId="164"/>
          <ac:cxnSpMkLst>
            <pc:docMk/>
            <pc:sldMk cId="1777622411" sldId="333"/>
            <ac:cxnSpMk id="63" creationId="{7DED7894-36BE-4D7F-AB26-9BF18FBCDB07}"/>
          </ac:cxnSpMkLst>
        </pc:cxnChg>
        <pc:cxnChg chg="mod topLvl">
          <ac:chgData name="Judson Santiago" userId="ebb108da2f256286" providerId="LiveId" clId="{ED5A53C3-7113-48EE-9261-1E12B5E0254C}" dt="2021-04-29T05:37:36.876" v="3151" actId="164"/>
          <ac:cxnSpMkLst>
            <pc:docMk/>
            <pc:sldMk cId="1777622411" sldId="333"/>
            <ac:cxnSpMk id="65" creationId="{E70D4936-2A67-43F1-816D-67E1005F3573}"/>
          </ac:cxnSpMkLst>
        </pc:cxnChg>
        <pc:cxnChg chg="mod topLvl">
          <ac:chgData name="Judson Santiago" userId="ebb108da2f256286" providerId="LiveId" clId="{ED5A53C3-7113-48EE-9261-1E12B5E0254C}" dt="2021-04-29T05:37:36.876" v="3151" actId="164"/>
          <ac:cxnSpMkLst>
            <pc:docMk/>
            <pc:sldMk cId="1777622411" sldId="333"/>
            <ac:cxnSpMk id="69" creationId="{348EE7A7-62B4-459C-BD2D-51644ED8D674}"/>
          </ac:cxnSpMkLst>
        </pc:cxnChg>
        <pc:cxnChg chg="mod topLvl">
          <ac:chgData name="Judson Santiago" userId="ebb108da2f256286" providerId="LiveId" clId="{ED5A53C3-7113-48EE-9261-1E12B5E0254C}" dt="2021-04-29T05:37:36.876" v="3151" actId="164"/>
          <ac:cxnSpMkLst>
            <pc:docMk/>
            <pc:sldMk cId="1777622411" sldId="333"/>
            <ac:cxnSpMk id="73" creationId="{D5238F2D-DF12-4DA0-AF7B-8741A3D93B72}"/>
          </ac:cxnSpMkLst>
        </pc:cxnChg>
        <pc:cxnChg chg="mod topLvl">
          <ac:chgData name="Judson Santiago" userId="ebb108da2f256286" providerId="LiveId" clId="{ED5A53C3-7113-48EE-9261-1E12B5E0254C}" dt="2021-04-29T05:37:36.876" v="3151" actId="164"/>
          <ac:cxnSpMkLst>
            <pc:docMk/>
            <pc:sldMk cId="1777622411" sldId="333"/>
            <ac:cxnSpMk id="74" creationId="{44415678-CC7F-4857-BB8B-A6E9911680B0}"/>
          </ac:cxnSpMkLst>
        </pc:cxnChg>
        <pc:cxnChg chg="mod topLvl">
          <ac:chgData name="Judson Santiago" userId="ebb108da2f256286" providerId="LiveId" clId="{ED5A53C3-7113-48EE-9261-1E12B5E0254C}" dt="2021-04-29T05:37:36.876" v="3151" actId="164"/>
          <ac:cxnSpMkLst>
            <pc:docMk/>
            <pc:sldMk cId="1777622411" sldId="333"/>
            <ac:cxnSpMk id="77" creationId="{6CEDA66A-D721-44EA-88A5-E59D65B664DC}"/>
          </ac:cxnSpMkLst>
        </pc:cxnChg>
      </pc:sldChg>
      <pc:sldChg chg="addSp delSp modSp add mod modAnim">
        <pc:chgData name="Judson Santiago" userId="ebb108da2f256286" providerId="LiveId" clId="{ED5A53C3-7113-48EE-9261-1E12B5E0254C}" dt="2021-04-29T05:40:24.171" v="3215" actId="478"/>
        <pc:sldMkLst>
          <pc:docMk/>
          <pc:sldMk cId="1090359303" sldId="334"/>
        </pc:sldMkLst>
        <pc:spChg chg="del">
          <ac:chgData name="Judson Santiago" userId="ebb108da2f256286" providerId="LiveId" clId="{ED5A53C3-7113-48EE-9261-1E12B5E0254C}" dt="2021-04-29T05:13:14.652" v="2923" actId="478"/>
          <ac:spMkLst>
            <pc:docMk/>
            <pc:sldMk cId="1090359303" sldId="334"/>
            <ac:spMk id="4" creationId="{7B76A566-51EF-4B79-A649-48A7C11A05FE}"/>
          </ac:spMkLst>
        </pc:spChg>
        <pc:spChg chg="del">
          <ac:chgData name="Judson Santiago" userId="ebb108da2f256286" providerId="LiveId" clId="{ED5A53C3-7113-48EE-9261-1E12B5E0254C}" dt="2021-04-29T05:13:14.652" v="2923" actId="478"/>
          <ac:spMkLst>
            <pc:docMk/>
            <pc:sldMk cId="1090359303" sldId="334"/>
            <ac:spMk id="5" creationId="{6D75D639-511C-459C-8A42-26705C96D3B9}"/>
          </ac:spMkLst>
        </pc:spChg>
        <pc:spChg chg="mod">
          <ac:chgData name="Judson Santiago" userId="ebb108da2f256286" providerId="LiveId" clId="{ED5A53C3-7113-48EE-9261-1E12B5E0254C}" dt="2021-04-29T05:23:35.232" v="3020" actId="207"/>
          <ac:spMkLst>
            <pc:docMk/>
            <pc:sldMk cId="1090359303" sldId="334"/>
            <ac:spMk id="12" creationId="{7086C870-B834-4FE4-B274-960FA3A2D07B}"/>
          </ac:spMkLst>
        </pc:spChg>
        <pc:spChg chg="mod">
          <ac:chgData name="Judson Santiago" userId="ebb108da2f256286" providerId="LiveId" clId="{ED5A53C3-7113-48EE-9261-1E12B5E0254C}" dt="2021-04-29T05:23:40.554" v="3022" actId="207"/>
          <ac:spMkLst>
            <pc:docMk/>
            <pc:sldMk cId="1090359303" sldId="334"/>
            <ac:spMk id="13" creationId="{228FC8F7-BCB3-444F-BF99-D9D87F69CAD9}"/>
          </ac:spMkLst>
        </pc:spChg>
        <pc:spChg chg="del">
          <ac:chgData name="Judson Santiago" userId="ebb108da2f256286" providerId="LiveId" clId="{ED5A53C3-7113-48EE-9261-1E12B5E0254C}" dt="2021-04-29T05:33:47.822" v="3093" actId="478"/>
          <ac:spMkLst>
            <pc:docMk/>
            <pc:sldMk cId="1090359303" sldId="334"/>
            <ac:spMk id="86" creationId="{95CFFDCF-F5D1-4AC0-8FFB-BCEAB2DBF68C}"/>
          </ac:spMkLst>
        </pc:spChg>
        <pc:spChg chg="mod">
          <ac:chgData name="Judson Santiago" userId="ebb108da2f256286" providerId="LiveId" clId="{ED5A53C3-7113-48EE-9261-1E12B5E0254C}" dt="2021-04-29T05:23:45.614" v="3024" actId="207"/>
          <ac:spMkLst>
            <pc:docMk/>
            <pc:sldMk cId="1090359303" sldId="334"/>
            <ac:spMk id="87" creationId="{8F4F14BF-9780-4D31-80E4-7B184E149609}"/>
          </ac:spMkLst>
        </pc:spChg>
        <pc:spChg chg="mod">
          <ac:chgData name="Judson Santiago" userId="ebb108da2f256286" providerId="LiveId" clId="{ED5A53C3-7113-48EE-9261-1E12B5E0254C}" dt="2021-04-29T05:23:48.982" v="3025" actId="207"/>
          <ac:spMkLst>
            <pc:docMk/>
            <pc:sldMk cId="1090359303" sldId="334"/>
            <ac:spMk id="89" creationId="{C0E0CE88-E142-4D13-B108-AF155F5975DE}"/>
          </ac:spMkLst>
        </pc:spChg>
        <pc:spChg chg="mod">
          <ac:chgData name="Judson Santiago" userId="ebb108da2f256286" providerId="LiveId" clId="{ED5A53C3-7113-48EE-9261-1E12B5E0254C}" dt="2021-04-29T05:23:51.710" v="3026" actId="207"/>
          <ac:spMkLst>
            <pc:docMk/>
            <pc:sldMk cId="1090359303" sldId="334"/>
            <ac:spMk id="90" creationId="{09D09315-BC62-4CF5-A68E-0BED5C836087}"/>
          </ac:spMkLst>
        </pc:spChg>
        <pc:spChg chg="mod">
          <ac:chgData name="Judson Santiago" userId="ebb108da2f256286" providerId="LiveId" clId="{ED5A53C3-7113-48EE-9261-1E12B5E0254C}" dt="2021-04-29T05:23:57.152" v="3028" actId="207"/>
          <ac:spMkLst>
            <pc:docMk/>
            <pc:sldMk cId="1090359303" sldId="334"/>
            <ac:spMk id="95" creationId="{6D58C31B-7712-4DAC-AD70-7280FED32A77}"/>
          </ac:spMkLst>
        </pc:spChg>
        <pc:spChg chg="add mod ord">
          <ac:chgData name="Judson Santiago" userId="ebb108da2f256286" providerId="LiveId" clId="{ED5A53C3-7113-48EE-9261-1E12B5E0254C}" dt="2021-04-29T05:34:58.284" v="3116" actId="20577"/>
          <ac:spMkLst>
            <pc:docMk/>
            <pc:sldMk cId="1090359303" sldId="334"/>
            <ac:spMk id="97" creationId="{21CE427D-19F6-43DC-A6A2-AC7654F411B3}"/>
          </ac:spMkLst>
        </pc:spChg>
        <pc:spChg chg="mod topLvl">
          <ac:chgData name="Judson Santiago" userId="ebb108da2f256286" providerId="LiveId" clId="{ED5A53C3-7113-48EE-9261-1E12B5E0254C}" dt="2021-04-29T05:29:20.377" v="3071" actId="165"/>
          <ac:spMkLst>
            <pc:docMk/>
            <pc:sldMk cId="1090359303" sldId="334"/>
            <ac:spMk id="99" creationId="{4CF66638-65A2-4E88-9169-3EF2917F0960}"/>
          </ac:spMkLst>
        </pc:spChg>
        <pc:spChg chg="mod topLvl">
          <ac:chgData name="Judson Santiago" userId="ebb108da2f256286" providerId="LiveId" clId="{ED5A53C3-7113-48EE-9261-1E12B5E0254C}" dt="2021-04-29T05:29:42.611" v="3073" actId="164"/>
          <ac:spMkLst>
            <pc:docMk/>
            <pc:sldMk cId="1090359303" sldId="334"/>
            <ac:spMk id="101" creationId="{300A8C7C-EE9E-49C3-8499-EF75ED4BD365}"/>
          </ac:spMkLst>
        </pc:spChg>
        <pc:spChg chg="del mod topLvl">
          <ac:chgData name="Judson Santiago" userId="ebb108da2f256286" providerId="LiveId" clId="{ED5A53C3-7113-48EE-9261-1E12B5E0254C}" dt="2021-04-29T05:18:01.914" v="2977" actId="478"/>
          <ac:spMkLst>
            <pc:docMk/>
            <pc:sldMk cId="1090359303" sldId="334"/>
            <ac:spMk id="102" creationId="{C106583B-B4CB-434E-89ED-5DFCB19721E3}"/>
          </ac:spMkLst>
        </pc:spChg>
        <pc:spChg chg="del mod topLvl">
          <ac:chgData name="Judson Santiago" userId="ebb108da2f256286" providerId="LiveId" clId="{ED5A53C3-7113-48EE-9261-1E12B5E0254C}" dt="2021-04-29T05:14:11.075" v="2936" actId="478"/>
          <ac:spMkLst>
            <pc:docMk/>
            <pc:sldMk cId="1090359303" sldId="334"/>
            <ac:spMk id="104" creationId="{7291B7A9-E490-4DBC-8A48-0FEEF13361A1}"/>
          </ac:spMkLst>
        </pc:spChg>
        <pc:spChg chg="mod topLvl">
          <ac:chgData name="Judson Santiago" userId="ebb108da2f256286" providerId="LiveId" clId="{ED5A53C3-7113-48EE-9261-1E12B5E0254C}" dt="2021-04-29T05:29:20.377" v="3071" actId="165"/>
          <ac:spMkLst>
            <pc:docMk/>
            <pc:sldMk cId="1090359303" sldId="334"/>
            <ac:spMk id="107" creationId="{B828A8BC-581C-4E4B-9D68-D9EB00FCA3FD}"/>
          </ac:spMkLst>
        </pc:spChg>
        <pc:spChg chg="mod">
          <ac:chgData name="Judson Santiago" userId="ebb108da2f256286" providerId="LiveId" clId="{ED5A53C3-7113-48EE-9261-1E12B5E0254C}" dt="2021-04-29T05:29:20.377" v="3071" actId="165"/>
          <ac:spMkLst>
            <pc:docMk/>
            <pc:sldMk cId="1090359303" sldId="334"/>
            <ac:spMk id="108" creationId="{E7257B4B-5F2F-49CB-9806-3D17D40D0E95}"/>
          </ac:spMkLst>
        </pc:spChg>
        <pc:spChg chg="mod">
          <ac:chgData name="Judson Santiago" userId="ebb108da2f256286" providerId="LiveId" clId="{ED5A53C3-7113-48EE-9261-1E12B5E0254C}" dt="2021-04-29T05:29:20.377" v="3071" actId="165"/>
          <ac:spMkLst>
            <pc:docMk/>
            <pc:sldMk cId="1090359303" sldId="334"/>
            <ac:spMk id="109" creationId="{9C70E745-0B27-4689-95D1-BE5172D54E04}"/>
          </ac:spMkLst>
        </pc:spChg>
        <pc:spChg chg="add del mod">
          <ac:chgData name="Judson Santiago" userId="ebb108da2f256286" providerId="LiveId" clId="{ED5A53C3-7113-48EE-9261-1E12B5E0254C}" dt="2021-04-29T05:17:46.522" v="2974" actId="478"/>
          <ac:spMkLst>
            <pc:docMk/>
            <pc:sldMk cId="1090359303" sldId="334"/>
            <ac:spMk id="110" creationId="{044D04D9-4C72-4D59-9FFD-8F75C2361053}"/>
          </ac:spMkLst>
        </pc:spChg>
        <pc:spChg chg="add mod topLvl">
          <ac:chgData name="Judson Santiago" userId="ebb108da2f256286" providerId="LiveId" clId="{ED5A53C3-7113-48EE-9261-1E12B5E0254C}" dt="2021-04-29T05:29:58.990" v="3075" actId="164"/>
          <ac:spMkLst>
            <pc:docMk/>
            <pc:sldMk cId="1090359303" sldId="334"/>
            <ac:spMk id="112" creationId="{EB741FFC-CD56-4C6B-B47B-7497DB0B77C5}"/>
          </ac:spMkLst>
        </pc:spChg>
        <pc:spChg chg="add del mod">
          <ac:chgData name="Judson Santiago" userId="ebb108da2f256286" providerId="LiveId" clId="{ED5A53C3-7113-48EE-9261-1E12B5E0254C}" dt="2021-04-29T05:17:44.777" v="2973" actId="478"/>
          <ac:spMkLst>
            <pc:docMk/>
            <pc:sldMk cId="1090359303" sldId="334"/>
            <ac:spMk id="113" creationId="{FECE624A-3EFD-494C-B50F-14108160D870}"/>
          </ac:spMkLst>
        </pc:spChg>
        <pc:spChg chg="add mod topLvl">
          <ac:chgData name="Judson Santiago" userId="ebb108da2f256286" providerId="LiveId" clId="{ED5A53C3-7113-48EE-9261-1E12B5E0254C}" dt="2021-04-29T05:30:14.597" v="3077" actId="164"/>
          <ac:spMkLst>
            <pc:docMk/>
            <pc:sldMk cId="1090359303" sldId="334"/>
            <ac:spMk id="114" creationId="{120364E8-709F-43A2-8D26-C184B1042EBA}"/>
          </ac:spMkLst>
        </pc:spChg>
        <pc:spChg chg="mod">
          <ac:chgData name="Judson Santiago" userId="ebb108da2f256286" providerId="LiveId" clId="{ED5A53C3-7113-48EE-9261-1E12B5E0254C}" dt="2021-04-29T05:29:20.377" v="3071" actId="165"/>
          <ac:spMkLst>
            <pc:docMk/>
            <pc:sldMk cId="1090359303" sldId="334"/>
            <ac:spMk id="117" creationId="{1A66A895-EEF0-4C6F-8673-1EAD0CE25965}"/>
          </ac:spMkLst>
        </pc:spChg>
        <pc:spChg chg="mod">
          <ac:chgData name="Judson Santiago" userId="ebb108da2f256286" providerId="LiveId" clId="{ED5A53C3-7113-48EE-9261-1E12B5E0254C}" dt="2021-04-29T05:29:20.377" v="3071" actId="165"/>
          <ac:spMkLst>
            <pc:docMk/>
            <pc:sldMk cId="1090359303" sldId="334"/>
            <ac:spMk id="118" creationId="{7985C3C0-E1C5-4A04-B7D2-B0A0C6B3A02B}"/>
          </ac:spMkLst>
        </pc:spChg>
        <pc:spChg chg="mod">
          <ac:chgData name="Judson Santiago" userId="ebb108da2f256286" providerId="LiveId" clId="{ED5A53C3-7113-48EE-9261-1E12B5E0254C}" dt="2021-04-29T05:29:20.377" v="3071" actId="165"/>
          <ac:spMkLst>
            <pc:docMk/>
            <pc:sldMk cId="1090359303" sldId="334"/>
            <ac:spMk id="120" creationId="{3F736C3D-FFA0-4731-B714-47AD0808A4EC}"/>
          </ac:spMkLst>
        </pc:spChg>
        <pc:spChg chg="mod">
          <ac:chgData name="Judson Santiago" userId="ebb108da2f256286" providerId="LiveId" clId="{ED5A53C3-7113-48EE-9261-1E12B5E0254C}" dt="2021-04-29T05:29:20.377" v="3071" actId="165"/>
          <ac:spMkLst>
            <pc:docMk/>
            <pc:sldMk cId="1090359303" sldId="334"/>
            <ac:spMk id="121" creationId="{BC17ED66-EC4D-4A4B-80C5-04BF36D23692}"/>
          </ac:spMkLst>
        </pc:spChg>
        <pc:spChg chg="add mod topLvl">
          <ac:chgData name="Judson Santiago" userId="ebb108da2f256286" providerId="LiveId" clId="{ED5A53C3-7113-48EE-9261-1E12B5E0254C}" dt="2021-04-29T05:30:27.654" v="3079" actId="164"/>
          <ac:spMkLst>
            <pc:docMk/>
            <pc:sldMk cId="1090359303" sldId="334"/>
            <ac:spMk id="128" creationId="{8319CC84-08DD-494C-BB93-936FEC1BE640}"/>
          </ac:spMkLst>
        </pc:spChg>
        <pc:spChg chg="add mod topLvl">
          <ac:chgData name="Judson Santiago" userId="ebb108da2f256286" providerId="LiveId" clId="{ED5A53C3-7113-48EE-9261-1E12B5E0254C}" dt="2021-04-29T05:30:41.227" v="3081" actId="164"/>
          <ac:spMkLst>
            <pc:docMk/>
            <pc:sldMk cId="1090359303" sldId="334"/>
            <ac:spMk id="129" creationId="{BC6516E0-CE89-430E-B961-2103F9E18D7B}"/>
          </ac:spMkLst>
        </pc:spChg>
        <pc:spChg chg="mod">
          <ac:chgData name="Judson Santiago" userId="ebb108da2f256286" providerId="LiveId" clId="{ED5A53C3-7113-48EE-9261-1E12B5E0254C}" dt="2021-04-29T05:29:20.377" v="3071" actId="165"/>
          <ac:spMkLst>
            <pc:docMk/>
            <pc:sldMk cId="1090359303" sldId="334"/>
            <ac:spMk id="134" creationId="{E8F643E4-9D12-4899-B111-45351DFD59DC}"/>
          </ac:spMkLst>
        </pc:spChg>
        <pc:spChg chg="mod">
          <ac:chgData name="Judson Santiago" userId="ebb108da2f256286" providerId="LiveId" clId="{ED5A53C3-7113-48EE-9261-1E12B5E0254C}" dt="2021-04-29T05:29:20.377" v="3071" actId="165"/>
          <ac:spMkLst>
            <pc:docMk/>
            <pc:sldMk cId="1090359303" sldId="334"/>
            <ac:spMk id="135" creationId="{7DBD3399-C0D1-4165-B143-FFADD499517C}"/>
          </ac:spMkLst>
        </pc:spChg>
        <pc:spChg chg="mod">
          <ac:chgData name="Judson Santiago" userId="ebb108da2f256286" providerId="LiveId" clId="{ED5A53C3-7113-48EE-9261-1E12B5E0254C}" dt="2021-04-29T05:29:20.377" v="3071" actId="165"/>
          <ac:spMkLst>
            <pc:docMk/>
            <pc:sldMk cId="1090359303" sldId="334"/>
            <ac:spMk id="137" creationId="{BD43C046-C74E-433E-B24A-EF775A833933}"/>
          </ac:spMkLst>
        </pc:spChg>
        <pc:spChg chg="mod">
          <ac:chgData name="Judson Santiago" userId="ebb108da2f256286" providerId="LiveId" clId="{ED5A53C3-7113-48EE-9261-1E12B5E0254C}" dt="2021-04-29T05:29:20.377" v="3071" actId="165"/>
          <ac:spMkLst>
            <pc:docMk/>
            <pc:sldMk cId="1090359303" sldId="334"/>
            <ac:spMk id="138" creationId="{E5EDD47E-731F-481F-818C-44AC75C35E39}"/>
          </ac:spMkLst>
        </pc:spChg>
        <pc:spChg chg="mod">
          <ac:chgData name="Judson Santiago" userId="ebb108da2f256286" providerId="LiveId" clId="{ED5A53C3-7113-48EE-9261-1E12B5E0254C}" dt="2021-04-29T05:29:20.377" v="3071" actId="165"/>
          <ac:spMkLst>
            <pc:docMk/>
            <pc:sldMk cId="1090359303" sldId="334"/>
            <ac:spMk id="140" creationId="{CB508B1B-66AD-41BF-BC7E-FE1C905FC925}"/>
          </ac:spMkLst>
        </pc:spChg>
        <pc:spChg chg="mod">
          <ac:chgData name="Judson Santiago" userId="ebb108da2f256286" providerId="LiveId" clId="{ED5A53C3-7113-48EE-9261-1E12B5E0254C}" dt="2021-04-29T05:29:20.377" v="3071" actId="165"/>
          <ac:spMkLst>
            <pc:docMk/>
            <pc:sldMk cId="1090359303" sldId="334"/>
            <ac:spMk id="141" creationId="{F615800D-856B-40DB-A1F8-F422D6CA7952}"/>
          </ac:spMkLst>
        </pc:spChg>
        <pc:spChg chg="add mod topLvl">
          <ac:chgData name="Judson Santiago" userId="ebb108da2f256286" providerId="LiveId" clId="{ED5A53C3-7113-48EE-9261-1E12B5E0254C}" dt="2021-04-29T05:31:01.459" v="3083" actId="164"/>
          <ac:spMkLst>
            <pc:docMk/>
            <pc:sldMk cId="1090359303" sldId="334"/>
            <ac:spMk id="147" creationId="{F86FDF2E-D516-4A76-85FB-84A4FDFB8A33}"/>
          </ac:spMkLst>
        </pc:spChg>
        <pc:spChg chg="add mod topLvl">
          <ac:chgData name="Judson Santiago" userId="ebb108da2f256286" providerId="LiveId" clId="{ED5A53C3-7113-48EE-9261-1E12B5E0254C}" dt="2021-04-29T05:31:12.669" v="3085" actId="164"/>
          <ac:spMkLst>
            <pc:docMk/>
            <pc:sldMk cId="1090359303" sldId="334"/>
            <ac:spMk id="154" creationId="{BE326A02-C148-4571-AEE7-8261C12228A6}"/>
          </ac:spMkLst>
        </pc:spChg>
        <pc:spChg chg="add mod topLvl">
          <ac:chgData name="Judson Santiago" userId="ebb108da2f256286" providerId="LiveId" clId="{ED5A53C3-7113-48EE-9261-1E12B5E0254C}" dt="2021-04-29T05:31:28.559" v="3087" actId="164"/>
          <ac:spMkLst>
            <pc:docMk/>
            <pc:sldMk cId="1090359303" sldId="334"/>
            <ac:spMk id="167" creationId="{1D8CABD9-085E-4E68-91B7-1CB960ECB668}"/>
          </ac:spMkLst>
        </pc:spChg>
        <pc:spChg chg="add mod topLvl">
          <ac:chgData name="Judson Santiago" userId="ebb108da2f256286" providerId="LiveId" clId="{ED5A53C3-7113-48EE-9261-1E12B5E0254C}" dt="2021-04-29T05:31:42.361" v="3089" actId="164"/>
          <ac:spMkLst>
            <pc:docMk/>
            <pc:sldMk cId="1090359303" sldId="334"/>
            <ac:spMk id="172" creationId="{C622D726-5A53-4644-B2CD-E385AF89C017}"/>
          </ac:spMkLst>
        </pc:spChg>
        <pc:spChg chg="add mod topLvl">
          <ac:chgData name="Judson Santiago" userId="ebb108da2f256286" providerId="LiveId" clId="{ED5A53C3-7113-48EE-9261-1E12B5E0254C}" dt="2021-04-29T05:31:51.169" v="3091" actId="164"/>
          <ac:spMkLst>
            <pc:docMk/>
            <pc:sldMk cId="1090359303" sldId="334"/>
            <ac:spMk id="174" creationId="{13167D94-BEAB-4B5F-A675-4435B8AB0429}"/>
          </ac:spMkLst>
        </pc:spChg>
        <pc:grpChg chg="del">
          <ac:chgData name="Judson Santiago" userId="ebb108da2f256286" providerId="LiveId" clId="{ED5A53C3-7113-48EE-9261-1E12B5E0254C}" dt="2021-04-29T05:13:14.652" v="2923" actId="478"/>
          <ac:grpSpMkLst>
            <pc:docMk/>
            <pc:sldMk cId="1090359303" sldId="334"/>
            <ac:grpSpMk id="85" creationId="{0887046B-5D1E-4460-9171-242C5CC43C2F}"/>
          </ac:grpSpMkLst>
        </pc:grpChg>
        <pc:grpChg chg="add del mod">
          <ac:chgData name="Judson Santiago" userId="ebb108da2f256286" providerId="LiveId" clId="{ED5A53C3-7113-48EE-9261-1E12B5E0254C}" dt="2021-04-29T05:13:46.520" v="2926" actId="165"/>
          <ac:grpSpMkLst>
            <pc:docMk/>
            <pc:sldMk cId="1090359303" sldId="334"/>
            <ac:grpSpMk id="98" creationId="{271D5848-F50F-4EE4-96E6-8C56B763B9A2}"/>
          </ac:grpSpMkLst>
        </pc:grpChg>
        <pc:grpChg chg="mod topLvl">
          <ac:chgData name="Judson Santiago" userId="ebb108da2f256286" providerId="LiveId" clId="{ED5A53C3-7113-48EE-9261-1E12B5E0254C}" dt="2021-04-29T05:29:42.611" v="3073" actId="164"/>
          <ac:grpSpMkLst>
            <pc:docMk/>
            <pc:sldMk cId="1090359303" sldId="334"/>
            <ac:grpSpMk id="105" creationId="{9E34AFE9-B091-47AA-AA29-502324077CB4}"/>
          </ac:grpSpMkLst>
        </pc:grpChg>
        <pc:grpChg chg="add mod topLvl">
          <ac:chgData name="Judson Santiago" userId="ebb108da2f256286" providerId="LiveId" clId="{ED5A53C3-7113-48EE-9261-1E12B5E0254C}" dt="2021-04-29T05:29:58.990" v="3075" actId="164"/>
          <ac:grpSpMkLst>
            <pc:docMk/>
            <pc:sldMk cId="1090359303" sldId="334"/>
            <ac:grpSpMk id="116" creationId="{E9058D44-6F29-49C3-BF7D-DEAAFBF9F5C6}"/>
          </ac:grpSpMkLst>
        </pc:grpChg>
        <pc:grpChg chg="add mod topLvl">
          <ac:chgData name="Judson Santiago" userId="ebb108da2f256286" providerId="LiveId" clId="{ED5A53C3-7113-48EE-9261-1E12B5E0254C}" dt="2021-04-29T05:30:14.597" v="3077" actId="164"/>
          <ac:grpSpMkLst>
            <pc:docMk/>
            <pc:sldMk cId="1090359303" sldId="334"/>
            <ac:grpSpMk id="119" creationId="{5BA77842-A75A-4455-903C-35ADA5012913}"/>
          </ac:grpSpMkLst>
        </pc:grpChg>
        <pc:grpChg chg="add mod topLvl">
          <ac:chgData name="Judson Santiago" userId="ebb108da2f256286" providerId="LiveId" clId="{ED5A53C3-7113-48EE-9261-1E12B5E0254C}" dt="2021-04-29T05:30:27.654" v="3079" actId="164"/>
          <ac:grpSpMkLst>
            <pc:docMk/>
            <pc:sldMk cId="1090359303" sldId="334"/>
            <ac:grpSpMk id="133" creationId="{9A60AA13-0617-434C-B4C2-336E752FC019}"/>
          </ac:grpSpMkLst>
        </pc:grpChg>
        <pc:grpChg chg="add mod topLvl">
          <ac:chgData name="Judson Santiago" userId="ebb108da2f256286" providerId="LiveId" clId="{ED5A53C3-7113-48EE-9261-1E12B5E0254C}" dt="2021-04-29T05:30:41.227" v="3081" actId="164"/>
          <ac:grpSpMkLst>
            <pc:docMk/>
            <pc:sldMk cId="1090359303" sldId="334"/>
            <ac:grpSpMk id="136" creationId="{A5655916-F003-406D-B9A3-9596BAFF0DD1}"/>
          </ac:grpSpMkLst>
        </pc:grpChg>
        <pc:grpChg chg="add mod topLvl">
          <ac:chgData name="Judson Santiago" userId="ebb108da2f256286" providerId="LiveId" clId="{ED5A53C3-7113-48EE-9261-1E12B5E0254C}" dt="2021-04-29T05:31:01.459" v="3083" actId="164"/>
          <ac:grpSpMkLst>
            <pc:docMk/>
            <pc:sldMk cId="1090359303" sldId="334"/>
            <ac:grpSpMk id="139" creationId="{14231BFB-73BF-495E-8927-FBF3D145AED4}"/>
          </ac:grpSpMkLst>
        </pc:grpChg>
        <pc:grpChg chg="add del mod">
          <ac:chgData name="Judson Santiago" userId="ebb108da2f256286" providerId="LiveId" clId="{ED5A53C3-7113-48EE-9261-1E12B5E0254C}" dt="2021-04-29T05:29:20.377" v="3071" actId="165"/>
          <ac:grpSpMkLst>
            <pc:docMk/>
            <pc:sldMk cId="1090359303" sldId="334"/>
            <ac:grpSpMk id="176" creationId="{F12BE476-9567-4925-8529-A393CEC44DF4}"/>
          </ac:grpSpMkLst>
        </pc:grpChg>
        <pc:grpChg chg="add mod">
          <ac:chgData name="Judson Santiago" userId="ebb108da2f256286" providerId="LiveId" clId="{ED5A53C3-7113-48EE-9261-1E12B5E0254C}" dt="2021-04-29T05:29:42.611" v="3073" actId="164"/>
          <ac:grpSpMkLst>
            <pc:docMk/>
            <pc:sldMk cId="1090359303" sldId="334"/>
            <ac:grpSpMk id="177" creationId="{47F82579-1D1B-4D58-9AEC-258467EE838F}"/>
          </ac:grpSpMkLst>
        </pc:grpChg>
        <pc:grpChg chg="add mod">
          <ac:chgData name="Judson Santiago" userId="ebb108da2f256286" providerId="LiveId" clId="{ED5A53C3-7113-48EE-9261-1E12B5E0254C}" dt="2021-04-29T05:29:58.990" v="3075" actId="164"/>
          <ac:grpSpMkLst>
            <pc:docMk/>
            <pc:sldMk cId="1090359303" sldId="334"/>
            <ac:grpSpMk id="178" creationId="{6354A906-1326-4968-AF19-E85FF0669167}"/>
          </ac:grpSpMkLst>
        </pc:grpChg>
        <pc:grpChg chg="add mod">
          <ac:chgData name="Judson Santiago" userId="ebb108da2f256286" providerId="LiveId" clId="{ED5A53C3-7113-48EE-9261-1E12B5E0254C}" dt="2021-04-29T05:30:14.597" v="3077" actId="164"/>
          <ac:grpSpMkLst>
            <pc:docMk/>
            <pc:sldMk cId="1090359303" sldId="334"/>
            <ac:grpSpMk id="179" creationId="{276F4D99-974E-4BC8-999C-C2A854399EBC}"/>
          </ac:grpSpMkLst>
        </pc:grpChg>
        <pc:grpChg chg="add mod">
          <ac:chgData name="Judson Santiago" userId="ebb108da2f256286" providerId="LiveId" clId="{ED5A53C3-7113-48EE-9261-1E12B5E0254C}" dt="2021-04-29T05:30:27.654" v="3079" actId="164"/>
          <ac:grpSpMkLst>
            <pc:docMk/>
            <pc:sldMk cId="1090359303" sldId="334"/>
            <ac:grpSpMk id="180" creationId="{21400C3C-3A5B-408A-9A3B-766A6A90F8CE}"/>
          </ac:grpSpMkLst>
        </pc:grpChg>
        <pc:grpChg chg="add mod">
          <ac:chgData name="Judson Santiago" userId="ebb108da2f256286" providerId="LiveId" clId="{ED5A53C3-7113-48EE-9261-1E12B5E0254C}" dt="2021-04-29T05:30:41.227" v="3081" actId="164"/>
          <ac:grpSpMkLst>
            <pc:docMk/>
            <pc:sldMk cId="1090359303" sldId="334"/>
            <ac:grpSpMk id="181" creationId="{8E53C309-B036-42D7-AD9A-8A6EFEEE3BF8}"/>
          </ac:grpSpMkLst>
        </pc:grpChg>
        <pc:grpChg chg="add mod">
          <ac:chgData name="Judson Santiago" userId="ebb108da2f256286" providerId="LiveId" clId="{ED5A53C3-7113-48EE-9261-1E12B5E0254C}" dt="2021-04-29T05:31:01.459" v="3083" actId="164"/>
          <ac:grpSpMkLst>
            <pc:docMk/>
            <pc:sldMk cId="1090359303" sldId="334"/>
            <ac:grpSpMk id="182" creationId="{C41AAD60-C256-4729-9211-BFA0F3D6C127}"/>
          </ac:grpSpMkLst>
        </pc:grpChg>
        <pc:grpChg chg="add mod">
          <ac:chgData name="Judson Santiago" userId="ebb108da2f256286" providerId="LiveId" clId="{ED5A53C3-7113-48EE-9261-1E12B5E0254C}" dt="2021-04-29T05:31:12.669" v="3085" actId="164"/>
          <ac:grpSpMkLst>
            <pc:docMk/>
            <pc:sldMk cId="1090359303" sldId="334"/>
            <ac:grpSpMk id="183" creationId="{9BA20918-9F07-4F11-9C3C-F48C87AE88C8}"/>
          </ac:grpSpMkLst>
        </pc:grpChg>
        <pc:grpChg chg="add mod">
          <ac:chgData name="Judson Santiago" userId="ebb108da2f256286" providerId="LiveId" clId="{ED5A53C3-7113-48EE-9261-1E12B5E0254C}" dt="2021-04-29T05:31:28.559" v="3087" actId="164"/>
          <ac:grpSpMkLst>
            <pc:docMk/>
            <pc:sldMk cId="1090359303" sldId="334"/>
            <ac:grpSpMk id="184" creationId="{C311D4FF-3034-45AB-9399-0D3744446C50}"/>
          </ac:grpSpMkLst>
        </pc:grpChg>
        <pc:grpChg chg="add mod">
          <ac:chgData name="Judson Santiago" userId="ebb108da2f256286" providerId="LiveId" clId="{ED5A53C3-7113-48EE-9261-1E12B5E0254C}" dt="2021-04-29T05:31:42.361" v="3089" actId="164"/>
          <ac:grpSpMkLst>
            <pc:docMk/>
            <pc:sldMk cId="1090359303" sldId="334"/>
            <ac:grpSpMk id="185" creationId="{2D8A8337-6138-4EA9-9B6D-7E54421C7E77}"/>
          </ac:grpSpMkLst>
        </pc:grpChg>
        <pc:grpChg chg="add mod">
          <ac:chgData name="Judson Santiago" userId="ebb108da2f256286" providerId="LiveId" clId="{ED5A53C3-7113-48EE-9261-1E12B5E0254C}" dt="2021-04-29T05:31:51.169" v="3091" actId="164"/>
          <ac:grpSpMkLst>
            <pc:docMk/>
            <pc:sldMk cId="1090359303" sldId="334"/>
            <ac:grpSpMk id="186" creationId="{74EC9024-F1AC-4C56-B066-FBC00FAB56D1}"/>
          </ac:grpSpMkLst>
        </pc:grpChg>
        <pc:picChg chg="del">
          <ac:chgData name="Judson Santiago" userId="ebb108da2f256286" providerId="LiveId" clId="{ED5A53C3-7113-48EE-9261-1E12B5E0254C}" dt="2021-04-29T05:40:24.171" v="3215" actId="478"/>
          <ac:picMkLst>
            <pc:docMk/>
            <pc:sldMk cId="1090359303" sldId="334"/>
            <ac:picMk id="16" creationId="{017309A0-CBDB-41B5-94B1-A5D620C2B1FA}"/>
          </ac:picMkLst>
        </pc:picChg>
        <pc:picChg chg="del">
          <ac:chgData name="Judson Santiago" userId="ebb108da2f256286" providerId="LiveId" clId="{ED5A53C3-7113-48EE-9261-1E12B5E0254C}" dt="2021-04-29T05:40:24.171" v="3215" actId="478"/>
          <ac:picMkLst>
            <pc:docMk/>
            <pc:sldMk cId="1090359303" sldId="334"/>
            <ac:picMk id="17" creationId="{A144CB6D-FAA0-426F-A7A4-1F9440E6B01E}"/>
          </ac:picMkLst>
        </pc:picChg>
        <pc:picChg chg="del">
          <ac:chgData name="Judson Santiago" userId="ebb108da2f256286" providerId="LiveId" clId="{ED5A53C3-7113-48EE-9261-1E12B5E0254C}" dt="2021-04-29T05:40:24.171" v="3215" actId="478"/>
          <ac:picMkLst>
            <pc:docMk/>
            <pc:sldMk cId="1090359303" sldId="334"/>
            <ac:picMk id="88" creationId="{F602BC4B-78B8-465C-94FE-C6F4A3DF44A3}"/>
          </ac:picMkLst>
        </pc:picChg>
        <pc:picChg chg="del">
          <ac:chgData name="Judson Santiago" userId="ebb108da2f256286" providerId="LiveId" clId="{ED5A53C3-7113-48EE-9261-1E12B5E0254C}" dt="2021-04-29T05:40:24.171" v="3215" actId="478"/>
          <ac:picMkLst>
            <pc:docMk/>
            <pc:sldMk cId="1090359303" sldId="334"/>
            <ac:picMk id="91" creationId="{E84A98AB-EC43-40A2-A898-8945B33045A7}"/>
          </ac:picMkLst>
        </pc:picChg>
        <pc:picChg chg="del">
          <ac:chgData name="Judson Santiago" userId="ebb108da2f256286" providerId="LiveId" clId="{ED5A53C3-7113-48EE-9261-1E12B5E0254C}" dt="2021-04-29T05:40:24.171" v="3215" actId="478"/>
          <ac:picMkLst>
            <pc:docMk/>
            <pc:sldMk cId="1090359303" sldId="334"/>
            <ac:picMk id="92" creationId="{C6964754-B4D4-4101-B54F-8B404E4F521C}"/>
          </ac:picMkLst>
        </pc:picChg>
        <pc:picChg chg="del">
          <ac:chgData name="Judson Santiago" userId="ebb108da2f256286" providerId="LiveId" clId="{ED5A53C3-7113-48EE-9261-1E12B5E0254C}" dt="2021-04-29T05:40:24.171" v="3215" actId="478"/>
          <ac:picMkLst>
            <pc:docMk/>
            <pc:sldMk cId="1090359303" sldId="334"/>
            <ac:picMk id="94" creationId="{53822128-4931-4B0D-AC17-6D0F23417104}"/>
          </ac:picMkLst>
        </pc:picChg>
        <pc:picChg chg="del">
          <ac:chgData name="Judson Santiago" userId="ebb108da2f256286" providerId="LiveId" clId="{ED5A53C3-7113-48EE-9261-1E12B5E0254C}" dt="2021-04-29T05:40:24.171" v="3215" actId="478"/>
          <ac:picMkLst>
            <pc:docMk/>
            <pc:sldMk cId="1090359303" sldId="334"/>
            <ac:picMk id="96" creationId="{74F8EAEF-E973-4EBC-A5B3-2F83DE071C9D}"/>
          </ac:picMkLst>
        </pc:picChg>
        <pc:cxnChg chg="mod">
          <ac:chgData name="Judson Santiago" userId="ebb108da2f256286" providerId="LiveId" clId="{ED5A53C3-7113-48EE-9261-1E12B5E0254C}" dt="2021-04-29T05:13:14.652" v="2923" actId="478"/>
          <ac:cxnSpMkLst>
            <pc:docMk/>
            <pc:sldMk cId="1090359303" sldId="334"/>
            <ac:cxnSpMk id="20" creationId="{D60C685A-C241-41F9-BFC4-909E9A6534C3}"/>
          </ac:cxnSpMkLst>
        </pc:cxnChg>
        <pc:cxnChg chg="mod">
          <ac:chgData name="Judson Santiago" userId="ebb108da2f256286" providerId="LiveId" clId="{ED5A53C3-7113-48EE-9261-1E12B5E0254C}" dt="2021-04-29T05:13:14.652" v="2923" actId="478"/>
          <ac:cxnSpMkLst>
            <pc:docMk/>
            <pc:sldMk cId="1090359303" sldId="334"/>
            <ac:cxnSpMk id="21" creationId="{1873E1D8-3499-4AB8-ABF4-759680DC2B84}"/>
          </ac:cxnSpMkLst>
        </pc:cxnChg>
        <pc:cxnChg chg="mod">
          <ac:chgData name="Judson Santiago" userId="ebb108da2f256286" providerId="LiveId" clId="{ED5A53C3-7113-48EE-9261-1E12B5E0254C}" dt="2021-04-29T05:13:14.652" v="2923" actId="478"/>
          <ac:cxnSpMkLst>
            <pc:docMk/>
            <pc:sldMk cId="1090359303" sldId="334"/>
            <ac:cxnSpMk id="22" creationId="{FD68262A-8D08-4258-9638-7487A215F8C0}"/>
          </ac:cxnSpMkLst>
        </pc:cxnChg>
        <pc:cxnChg chg="mod">
          <ac:chgData name="Judson Santiago" userId="ebb108da2f256286" providerId="LiveId" clId="{ED5A53C3-7113-48EE-9261-1E12B5E0254C}" dt="2021-04-29T05:13:14.652" v="2923" actId="478"/>
          <ac:cxnSpMkLst>
            <pc:docMk/>
            <pc:sldMk cId="1090359303" sldId="334"/>
            <ac:cxnSpMk id="28" creationId="{2EDE68B4-0D9E-45E8-9242-B9E98151A891}"/>
          </ac:cxnSpMkLst>
        </pc:cxnChg>
        <pc:cxnChg chg="mod">
          <ac:chgData name="Judson Santiago" userId="ebb108da2f256286" providerId="LiveId" clId="{ED5A53C3-7113-48EE-9261-1E12B5E0254C}" dt="2021-04-29T05:13:14.652" v="2923" actId="478"/>
          <ac:cxnSpMkLst>
            <pc:docMk/>
            <pc:sldMk cId="1090359303" sldId="334"/>
            <ac:cxnSpMk id="36" creationId="{AD38512D-6F37-41DB-BA0B-8096A688ED3A}"/>
          </ac:cxnSpMkLst>
        </pc:cxnChg>
        <pc:cxnChg chg="mod">
          <ac:chgData name="Judson Santiago" userId="ebb108da2f256286" providerId="LiveId" clId="{ED5A53C3-7113-48EE-9261-1E12B5E0254C}" dt="2021-04-29T05:13:14.652" v="2923" actId="478"/>
          <ac:cxnSpMkLst>
            <pc:docMk/>
            <pc:sldMk cId="1090359303" sldId="334"/>
            <ac:cxnSpMk id="37" creationId="{21721424-7212-42DF-9B23-E430776438D4}"/>
          </ac:cxnSpMkLst>
        </pc:cxnChg>
        <pc:cxnChg chg="mod">
          <ac:chgData name="Judson Santiago" userId="ebb108da2f256286" providerId="LiveId" clId="{ED5A53C3-7113-48EE-9261-1E12B5E0254C}" dt="2021-04-29T05:13:14.652" v="2923" actId="478"/>
          <ac:cxnSpMkLst>
            <pc:docMk/>
            <pc:sldMk cId="1090359303" sldId="334"/>
            <ac:cxnSpMk id="49" creationId="{BB25F157-ECCA-41CD-88C2-131A8C93838F}"/>
          </ac:cxnSpMkLst>
        </pc:cxnChg>
        <pc:cxnChg chg="mod">
          <ac:chgData name="Judson Santiago" userId="ebb108da2f256286" providerId="LiveId" clId="{ED5A53C3-7113-48EE-9261-1E12B5E0254C}" dt="2021-04-29T05:13:14.652" v="2923" actId="478"/>
          <ac:cxnSpMkLst>
            <pc:docMk/>
            <pc:sldMk cId="1090359303" sldId="334"/>
            <ac:cxnSpMk id="51" creationId="{9074ED62-73A1-47D5-B421-57DD72634288}"/>
          </ac:cxnSpMkLst>
        </pc:cxnChg>
        <pc:cxnChg chg="mod">
          <ac:chgData name="Judson Santiago" userId="ebb108da2f256286" providerId="LiveId" clId="{ED5A53C3-7113-48EE-9261-1E12B5E0254C}" dt="2021-04-29T05:13:14.652" v="2923" actId="478"/>
          <ac:cxnSpMkLst>
            <pc:docMk/>
            <pc:sldMk cId="1090359303" sldId="334"/>
            <ac:cxnSpMk id="63" creationId="{7DED7894-36BE-4D7F-AB26-9BF18FBCDB07}"/>
          </ac:cxnSpMkLst>
        </pc:cxnChg>
        <pc:cxnChg chg="mod">
          <ac:chgData name="Judson Santiago" userId="ebb108da2f256286" providerId="LiveId" clId="{ED5A53C3-7113-48EE-9261-1E12B5E0254C}" dt="2021-04-29T05:13:14.652" v="2923" actId="478"/>
          <ac:cxnSpMkLst>
            <pc:docMk/>
            <pc:sldMk cId="1090359303" sldId="334"/>
            <ac:cxnSpMk id="65" creationId="{E70D4936-2A67-43F1-816D-67E1005F3573}"/>
          </ac:cxnSpMkLst>
        </pc:cxnChg>
        <pc:cxnChg chg="mod">
          <ac:chgData name="Judson Santiago" userId="ebb108da2f256286" providerId="LiveId" clId="{ED5A53C3-7113-48EE-9261-1E12B5E0254C}" dt="2021-04-29T05:13:14.652" v="2923" actId="478"/>
          <ac:cxnSpMkLst>
            <pc:docMk/>
            <pc:sldMk cId="1090359303" sldId="334"/>
            <ac:cxnSpMk id="77" creationId="{6CEDA66A-D721-44EA-88A5-E59D65B664DC}"/>
          </ac:cxnSpMkLst>
        </pc:cxnChg>
        <pc:cxnChg chg="mod topLvl">
          <ac:chgData name="Judson Santiago" userId="ebb108da2f256286" providerId="LiveId" clId="{ED5A53C3-7113-48EE-9261-1E12B5E0254C}" dt="2021-04-29T05:29:42.611" v="3073" actId="164"/>
          <ac:cxnSpMkLst>
            <pc:docMk/>
            <pc:sldMk cId="1090359303" sldId="334"/>
            <ac:cxnSpMk id="100" creationId="{7E733475-34CD-437A-AA6A-A03D940EEB2B}"/>
          </ac:cxnSpMkLst>
        </pc:cxnChg>
        <pc:cxnChg chg="del mod topLvl">
          <ac:chgData name="Judson Santiago" userId="ebb108da2f256286" providerId="LiveId" clId="{ED5A53C3-7113-48EE-9261-1E12B5E0254C}" dt="2021-04-29T05:14:07.715" v="2934" actId="478"/>
          <ac:cxnSpMkLst>
            <pc:docMk/>
            <pc:sldMk cId="1090359303" sldId="334"/>
            <ac:cxnSpMk id="103" creationId="{9BE2FFA1-8812-4CE4-8DB2-A0460900910F}"/>
          </ac:cxnSpMkLst>
        </pc:cxnChg>
        <pc:cxnChg chg="mod topLvl">
          <ac:chgData name="Judson Santiago" userId="ebb108da2f256286" providerId="LiveId" clId="{ED5A53C3-7113-48EE-9261-1E12B5E0254C}" dt="2021-04-29T05:29:20.377" v="3071" actId="165"/>
          <ac:cxnSpMkLst>
            <pc:docMk/>
            <pc:sldMk cId="1090359303" sldId="334"/>
            <ac:cxnSpMk id="106" creationId="{1BA14E25-73D9-4A7E-B6C8-46514BA277C6}"/>
          </ac:cxnSpMkLst>
        </pc:cxnChg>
        <pc:cxnChg chg="add mod topLvl">
          <ac:chgData name="Judson Santiago" userId="ebb108da2f256286" providerId="LiveId" clId="{ED5A53C3-7113-48EE-9261-1E12B5E0254C}" dt="2021-04-29T05:29:58.990" v="3075" actId="164"/>
          <ac:cxnSpMkLst>
            <pc:docMk/>
            <pc:sldMk cId="1090359303" sldId="334"/>
            <ac:cxnSpMk id="111" creationId="{78086BFE-64CD-4A15-9B2F-01046DB7A9C4}"/>
          </ac:cxnSpMkLst>
        </pc:cxnChg>
        <pc:cxnChg chg="add mod topLvl">
          <ac:chgData name="Judson Santiago" userId="ebb108da2f256286" providerId="LiveId" clId="{ED5A53C3-7113-48EE-9261-1E12B5E0254C}" dt="2021-04-29T05:30:14.597" v="3077" actId="164"/>
          <ac:cxnSpMkLst>
            <pc:docMk/>
            <pc:sldMk cId="1090359303" sldId="334"/>
            <ac:cxnSpMk id="115" creationId="{7817B180-1266-4568-8415-7EEC0A287A75}"/>
          </ac:cxnSpMkLst>
        </pc:cxnChg>
        <pc:cxnChg chg="add mod topLvl">
          <ac:chgData name="Judson Santiago" userId="ebb108da2f256286" providerId="LiveId" clId="{ED5A53C3-7113-48EE-9261-1E12B5E0254C}" dt="2021-04-29T05:30:27.654" v="3079" actId="164"/>
          <ac:cxnSpMkLst>
            <pc:docMk/>
            <pc:sldMk cId="1090359303" sldId="334"/>
            <ac:cxnSpMk id="127" creationId="{2258B446-7914-4D9A-A4B0-0C1F32964DD4}"/>
          </ac:cxnSpMkLst>
        </pc:cxnChg>
        <pc:cxnChg chg="add mod topLvl">
          <ac:chgData name="Judson Santiago" userId="ebb108da2f256286" providerId="LiveId" clId="{ED5A53C3-7113-48EE-9261-1E12B5E0254C}" dt="2021-04-29T05:30:41.227" v="3081" actId="164"/>
          <ac:cxnSpMkLst>
            <pc:docMk/>
            <pc:sldMk cId="1090359303" sldId="334"/>
            <ac:cxnSpMk id="130" creationId="{4F22EDCB-B317-4B64-8FED-7DC43803B748}"/>
          </ac:cxnSpMkLst>
        </pc:cxnChg>
        <pc:cxnChg chg="add mod topLvl">
          <ac:chgData name="Judson Santiago" userId="ebb108da2f256286" providerId="LiveId" clId="{ED5A53C3-7113-48EE-9261-1E12B5E0254C}" dt="2021-04-29T05:31:01.459" v="3083" actId="164"/>
          <ac:cxnSpMkLst>
            <pc:docMk/>
            <pc:sldMk cId="1090359303" sldId="334"/>
            <ac:cxnSpMk id="144" creationId="{4733E9C9-7DCE-412F-8C23-D188F6F4F306}"/>
          </ac:cxnSpMkLst>
        </pc:cxnChg>
        <pc:cxnChg chg="add mod topLvl">
          <ac:chgData name="Judson Santiago" userId="ebb108da2f256286" providerId="LiveId" clId="{ED5A53C3-7113-48EE-9261-1E12B5E0254C}" dt="2021-04-29T05:31:12.669" v="3085" actId="164"/>
          <ac:cxnSpMkLst>
            <pc:docMk/>
            <pc:sldMk cId="1090359303" sldId="334"/>
            <ac:cxnSpMk id="149" creationId="{B3461678-A549-4197-B832-7B84F09F193A}"/>
          </ac:cxnSpMkLst>
        </pc:cxnChg>
        <pc:cxnChg chg="add mod topLvl">
          <ac:chgData name="Judson Santiago" userId="ebb108da2f256286" providerId="LiveId" clId="{ED5A53C3-7113-48EE-9261-1E12B5E0254C}" dt="2021-04-29T05:31:28.559" v="3087" actId="164"/>
          <ac:cxnSpMkLst>
            <pc:docMk/>
            <pc:sldMk cId="1090359303" sldId="334"/>
            <ac:cxnSpMk id="168" creationId="{824EA11B-68A0-47AE-9B03-7B5309A1BBB7}"/>
          </ac:cxnSpMkLst>
        </pc:cxnChg>
        <pc:cxnChg chg="add mod topLvl">
          <ac:chgData name="Judson Santiago" userId="ebb108da2f256286" providerId="LiveId" clId="{ED5A53C3-7113-48EE-9261-1E12B5E0254C}" dt="2021-04-29T05:31:42.361" v="3089" actId="164"/>
          <ac:cxnSpMkLst>
            <pc:docMk/>
            <pc:sldMk cId="1090359303" sldId="334"/>
            <ac:cxnSpMk id="171" creationId="{9EBF61F7-C98D-4C16-AB95-1844142EC9AF}"/>
          </ac:cxnSpMkLst>
        </pc:cxnChg>
        <pc:cxnChg chg="add mod topLvl">
          <ac:chgData name="Judson Santiago" userId="ebb108da2f256286" providerId="LiveId" clId="{ED5A53C3-7113-48EE-9261-1E12B5E0254C}" dt="2021-04-29T05:31:51.169" v="3091" actId="164"/>
          <ac:cxnSpMkLst>
            <pc:docMk/>
            <pc:sldMk cId="1090359303" sldId="334"/>
            <ac:cxnSpMk id="173" creationId="{30A1DE43-067D-4BC8-8923-B6662E518564}"/>
          </ac:cxnSpMkLst>
        </pc:cxnChg>
      </pc:sldChg>
      <pc:sldChg chg="addSp delSp modSp add mod modAnim">
        <pc:chgData name="Judson Santiago" userId="ebb108da2f256286" providerId="LiveId" clId="{ED5A53C3-7113-48EE-9261-1E12B5E0254C}" dt="2021-04-29T05:44:34.891" v="3247"/>
        <pc:sldMkLst>
          <pc:docMk/>
          <pc:sldMk cId="1684508104" sldId="335"/>
        </pc:sldMkLst>
        <pc:spChg chg="add mod">
          <ac:chgData name="Judson Santiago" userId="ebb108da2f256286" providerId="LiveId" clId="{ED5A53C3-7113-48EE-9261-1E12B5E0254C}" dt="2021-04-29T05:38:37.567" v="3162" actId="948"/>
          <ac:spMkLst>
            <pc:docMk/>
            <pc:sldMk cId="1684508104" sldId="335"/>
            <ac:spMk id="64" creationId="{F36F5A06-FB69-4B80-9A84-5CC09FDA7E68}"/>
          </ac:spMkLst>
        </pc:spChg>
        <pc:spChg chg="add del mod">
          <ac:chgData name="Judson Santiago" userId="ebb108da2f256286" providerId="LiveId" clId="{ED5A53C3-7113-48EE-9261-1E12B5E0254C}" dt="2021-04-29T05:37:14.589" v="3149" actId="478"/>
          <ac:spMkLst>
            <pc:docMk/>
            <pc:sldMk cId="1684508104" sldId="335"/>
            <ac:spMk id="66" creationId="{26331288-E681-4744-A77D-6917F6CE9409}"/>
          </ac:spMkLst>
        </pc:spChg>
        <pc:spChg chg="mod">
          <ac:chgData name="Judson Santiago" userId="ebb108da2f256286" providerId="LiveId" clId="{ED5A53C3-7113-48EE-9261-1E12B5E0254C}" dt="2021-04-29T05:37:38.600" v="3152"/>
          <ac:spMkLst>
            <pc:docMk/>
            <pc:sldMk cId="1684508104" sldId="335"/>
            <ac:spMk id="68" creationId="{0318C6D1-D007-4ADC-92EA-57CBD6F85AD2}"/>
          </ac:spMkLst>
        </pc:spChg>
        <pc:spChg chg="mod">
          <ac:chgData name="Judson Santiago" userId="ebb108da2f256286" providerId="LiveId" clId="{ED5A53C3-7113-48EE-9261-1E12B5E0254C}" dt="2021-04-29T05:37:38.600" v="3152"/>
          <ac:spMkLst>
            <pc:docMk/>
            <pc:sldMk cId="1684508104" sldId="335"/>
            <ac:spMk id="69" creationId="{E99F5D9E-17CF-477E-8B99-CB9AE62D897A}"/>
          </ac:spMkLst>
        </pc:spChg>
        <pc:spChg chg="mod">
          <ac:chgData name="Judson Santiago" userId="ebb108da2f256286" providerId="LiveId" clId="{ED5A53C3-7113-48EE-9261-1E12B5E0254C}" dt="2021-04-29T05:37:38.600" v="3152"/>
          <ac:spMkLst>
            <pc:docMk/>
            <pc:sldMk cId="1684508104" sldId="335"/>
            <ac:spMk id="71" creationId="{EFDCEEE6-E6FB-4523-A9BC-052F50F62F36}"/>
          </ac:spMkLst>
        </pc:spChg>
        <pc:spChg chg="mod">
          <ac:chgData name="Judson Santiago" userId="ebb108da2f256286" providerId="LiveId" clId="{ED5A53C3-7113-48EE-9261-1E12B5E0254C}" dt="2021-04-29T05:37:38.600" v="3152"/>
          <ac:spMkLst>
            <pc:docMk/>
            <pc:sldMk cId="1684508104" sldId="335"/>
            <ac:spMk id="72" creationId="{2AC5B840-FCA3-422D-BEF4-B2A590F6B7A3}"/>
          </ac:spMkLst>
        </pc:spChg>
        <pc:spChg chg="mod">
          <ac:chgData name="Judson Santiago" userId="ebb108da2f256286" providerId="LiveId" clId="{ED5A53C3-7113-48EE-9261-1E12B5E0254C}" dt="2021-04-29T05:37:38.600" v="3152"/>
          <ac:spMkLst>
            <pc:docMk/>
            <pc:sldMk cId="1684508104" sldId="335"/>
            <ac:spMk id="74" creationId="{56ED92D3-E111-4B88-B299-E5068B2C156E}"/>
          </ac:spMkLst>
        </pc:spChg>
        <pc:spChg chg="mod">
          <ac:chgData name="Judson Santiago" userId="ebb108da2f256286" providerId="LiveId" clId="{ED5A53C3-7113-48EE-9261-1E12B5E0254C}" dt="2021-04-29T05:37:38.600" v="3152"/>
          <ac:spMkLst>
            <pc:docMk/>
            <pc:sldMk cId="1684508104" sldId="335"/>
            <ac:spMk id="75" creationId="{FCA791FC-28D3-49EC-8E84-73BF98C13A10}"/>
          </ac:spMkLst>
        </pc:spChg>
        <pc:spChg chg="add mod">
          <ac:chgData name="Judson Santiago" userId="ebb108da2f256286" providerId="LiveId" clId="{ED5A53C3-7113-48EE-9261-1E12B5E0254C}" dt="2021-04-29T05:43:16.820" v="3240" actId="555"/>
          <ac:spMkLst>
            <pc:docMk/>
            <pc:sldMk cId="1684508104" sldId="335"/>
            <ac:spMk id="77" creationId="{D31FB4F2-DF39-49DD-A95A-82FA1B0F484B}"/>
          </ac:spMkLst>
        </pc:spChg>
        <pc:spChg chg="add mod">
          <ac:chgData name="Judson Santiago" userId="ebb108da2f256286" providerId="LiveId" clId="{ED5A53C3-7113-48EE-9261-1E12B5E0254C}" dt="2021-04-29T05:43:16.820" v="3240" actId="555"/>
          <ac:spMkLst>
            <pc:docMk/>
            <pc:sldMk cId="1684508104" sldId="335"/>
            <ac:spMk id="79" creationId="{1C7426B3-30DA-4EFB-B740-9022004779E4}"/>
          </ac:spMkLst>
        </pc:spChg>
        <pc:spChg chg="add mod">
          <ac:chgData name="Judson Santiago" userId="ebb108da2f256286" providerId="LiveId" clId="{ED5A53C3-7113-48EE-9261-1E12B5E0254C}" dt="2021-04-29T05:43:09.402" v="3239" actId="554"/>
          <ac:spMkLst>
            <pc:docMk/>
            <pc:sldMk cId="1684508104" sldId="335"/>
            <ac:spMk id="81" creationId="{E0CDF184-FF5C-4CBC-877E-7F52584FD59C}"/>
          </ac:spMkLst>
        </pc:spChg>
        <pc:spChg chg="add mod">
          <ac:chgData name="Judson Santiago" userId="ebb108da2f256286" providerId="LiveId" clId="{ED5A53C3-7113-48EE-9261-1E12B5E0254C}" dt="2021-04-29T05:43:16.820" v="3240" actId="555"/>
          <ac:spMkLst>
            <pc:docMk/>
            <pc:sldMk cId="1684508104" sldId="335"/>
            <ac:spMk id="82" creationId="{B3509369-9555-4A61-BF70-ABFCD47A32F2}"/>
          </ac:spMkLst>
        </pc:spChg>
        <pc:spChg chg="add mod">
          <ac:chgData name="Judson Santiago" userId="ebb108da2f256286" providerId="LiveId" clId="{ED5A53C3-7113-48EE-9261-1E12B5E0254C}" dt="2021-04-29T05:43:09.402" v="3239" actId="554"/>
          <ac:spMkLst>
            <pc:docMk/>
            <pc:sldMk cId="1684508104" sldId="335"/>
            <ac:spMk id="83" creationId="{1A723353-0856-4DC7-A64E-0D5C58DF396D}"/>
          </ac:spMkLst>
        </pc:spChg>
        <pc:spChg chg="add mod">
          <ac:chgData name="Judson Santiago" userId="ebb108da2f256286" providerId="LiveId" clId="{ED5A53C3-7113-48EE-9261-1E12B5E0254C}" dt="2021-04-29T05:43:09.402" v="3239" actId="554"/>
          <ac:spMkLst>
            <pc:docMk/>
            <pc:sldMk cId="1684508104" sldId="335"/>
            <ac:spMk id="84" creationId="{DB69E81A-A53E-4701-860E-34AD85E5B982}"/>
          </ac:spMkLst>
        </pc:spChg>
        <pc:spChg chg="del">
          <ac:chgData name="Judson Santiago" userId="ebb108da2f256286" providerId="LiveId" clId="{ED5A53C3-7113-48EE-9261-1E12B5E0254C}" dt="2021-04-29T05:34:16.829" v="3094" actId="478"/>
          <ac:spMkLst>
            <pc:docMk/>
            <pc:sldMk cId="1684508104" sldId="335"/>
            <ac:spMk id="86" creationId="{95CFFDCF-F5D1-4AC0-8FFB-BCEAB2DBF68C}"/>
          </ac:spMkLst>
        </pc:spChg>
        <pc:spChg chg="mod">
          <ac:chgData name="Judson Santiago" userId="ebb108da2f256286" providerId="LiveId" clId="{ED5A53C3-7113-48EE-9261-1E12B5E0254C}" dt="2021-04-29T05:42:10.204" v="3232" actId="1076"/>
          <ac:spMkLst>
            <pc:docMk/>
            <pc:sldMk cId="1684508104" sldId="335"/>
            <ac:spMk id="97" creationId="{21CE427D-19F6-43DC-A6A2-AC7654F411B3}"/>
          </ac:spMkLst>
        </pc:spChg>
        <pc:spChg chg="mod">
          <ac:chgData name="Judson Santiago" userId="ebb108da2f256286" providerId="LiveId" clId="{ED5A53C3-7113-48EE-9261-1E12B5E0254C}" dt="2021-04-29T05:35:58.984" v="3146" actId="164"/>
          <ac:spMkLst>
            <pc:docMk/>
            <pc:sldMk cId="1684508104" sldId="335"/>
            <ac:spMk id="99" creationId="{4CF66638-65A2-4E88-9169-3EF2917F0960}"/>
          </ac:spMkLst>
        </pc:spChg>
        <pc:spChg chg="mod">
          <ac:chgData name="Judson Santiago" userId="ebb108da2f256286" providerId="LiveId" clId="{ED5A53C3-7113-48EE-9261-1E12B5E0254C}" dt="2021-04-29T05:35:58.984" v="3146" actId="164"/>
          <ac:spMkLst>
            <pc:docMk/>
            <pc:sldMk cId="1684508104" sldId="335"/>
            <ac:spMk id="101" creationId="{300A8C7C-EE9E-49C3-8499-EF75ED4BD365}"/>
          </ac:spMkLst>
        </pc:spChg>
        <pc:spChg chg="mod">
          <ac:chgData name="Judson Santiago" userId="ebb108da2f256286" providerId="LiveId" clId="{ED5A53C3-7113-48EE-9261-1E12B5E0254C}" dt="2021-04-29T05:35:58.984" v="3146" actId="164"/>
          <ac:spMkLst>
            <pc:docMk/>
            <pc:sldMk cId="1684508104" sldId="335"/>
            <ac:spMk id="107" creationId="{B828A8BC-581C-4E4B-9D68-D9EB00FCA3FD}"/>
          </ac:spMkLst>
        </pc:spChg>
        <pc:spChg chg="mod">
          <ac:chgData name="Judson Santiago" userId="ebb108da2f256286" providerId="LiveId" clId="{ED5A53C3-7113-48EE-9261-1E12B5E0254C}" dt="2021-04-29T05:35:58.984" v="3146" actId="164"/>
          <ac:spMkLst>
            <pc:docMk/>
            <pc:sldMk cId="1684508104" sldId="335"/>
            <ac:spMk id="112" creationId="{EB741FFC-CD56-4C6B-B47B-7497DB0B77C5}"/>
          </ac:spMkLst>
        </pc:spChg>
        <pc:spChg chg="mod">
          <ac:chgData name="Judson Santiago" userId="ebb108da2f256286" providerId="LiveId" clId="{ED5A53C3-7113-48EE-9261-1E12B5E0254C}" dt="2021-04-29T05:35:58.984" v="3146" actId="164"/>
          <ac:spMkLst>
            <pc:docMk/>
            <pc:sldMk cId="1684508104" sldId="335"/>
            <ac:spMk id="114" creationId="{120364E8-709F-43A2-8D26-C184B1042EBA}"/>
          </ac:spMkLst>
        </pc:spChg>
        <pc:spChg chg="mod">
          <ac:chgData name="Judson Santiago" userId="ebb108da2f256286" providerId="LiveId" clId="{ED5A53C3-7113-48EE-9261-1E12B5E0254C}" dt="2021-04-29T05:35:58.984" v="3146" actId="164"/>
          <ac:spMkLst>
            <pc:docMk/>
            <pc:sldMk cId="1684508104" sldId="335"/>
            <ac:spMk id="128" creationId="{8319CC84-08DD-494C-BB93-936FEC1BE640}"/>
          </ac:spMkLst>
        </pc:spChg>
        <pc:spChg chg="mod">
          <ac:chgData name="Judson Santiago" userId="ebb108da2f256286" providerId="LiveId" clId="{ED5A53C3-7113-48EE-9261-1E12B5E0254C}" dt="2021-04-29T05:35:58.984" v="3146" actId="164"/>
          <ac:spMkLst>
            <pc:docMk/>
            <pc:sldMk cId="1684508104" sldId="335"/>
            <ac:spMk id="129" creationId="{BC6516E0-CE89-430E-B961-2103F9E18D7B}"/>
          </ac:spMkLst>
        </pc:spChg>
        <pc:spChg chg="mod">
          <ac:chgData name="Judson Santiago" userId="ebb108da2f256286" providerId="LiveId" clId="{ED5A53C3-7113-48EE-9261-1E12B5E0254C}" dt="2021-04-29T05:35:58.984" v="3146" actId="164"/>
          <ac:spMkLst>
            <pc:docMk/>
            <pc:sldMk cId="1684508104" sldId="335"/>
            <ac:spMk id="147" creationId="{F86FDF2E-D516-4A76-85FB-84A4FDFB8A33}"/>
          </ac:spMkLst>
        </pc:spChg>
        <pc:spChg chg="mod">
          <ac:chgData name="Judson Santiago" userId="ebb108da2f256286" providerId="LiveId" clId="{ED5A53C3-7113-48EE-9261-1E12B5E0254C}" dt="2021-04-29T05:35:58.984" v="3146" actId="164"/>
          <ac:spMkLst>
            <pc:docMk/>
            <pc:sldMk cId="1684508104" sldId="335"/>
            <ac:spMk id="154" creationId="{BE326A02-C148-4571-AEE7-8261C12228A6}"/>
          </ac:spMkLst>
        </pc:spChg>
        <pc:spChg chg="mod">
          <ac:chgData name="Judson Santiago" userId="ebb108da2f256286" providerId="LiveId" clId="{ED5A53C3-7113-48EE-9261-1E12B5E0254C}" dt="2021-04-29T05:35:58.984" v="3146" actId="164"/>
          <ac:spMkLst>
            <pc:docMk/>
            <pc:sldMk cId="1684508104" sldId="335"/>
            <ac:spMk id="167" creationId="{1D8CABD9-085E-4E68-91B7-1CB960ECB668}"/>
          </ac:spMkLst>
        </pc:spChg>
        <pc:spChg chg="mod">
          <ac:chgData name="Judson Santiago" userId="ebb108da2f256286" providerId="LiveId" clId="{ED5A53C3-7113-48EE-9261-1E12B5E0254C}" dt="2021-04-29T05:35:58.984" v="3146" actId="164"/>
          <ac:spMkLst>
            <pc:docMk/>
            <pc:sldMk cId="1684508104" sldId="335"/>
            <ac:spMk id="172" creationId="{C622D726-5A53-4644-B2CD-E385AF89C017}"/>
          </ac:spMkLst>
        </pc:spChg>
        <pc:spChg chg="mod">
          <ac:chgData name="Judson Santiago" userId="ebb108da2f256286" providerId="LiveId" clId="{ED5A53C3-7113-48EE-9261-1E12B5E0254C}" dt="2021-04-29T05:35:58.984" v="3146" actId="164"/>
          <ac:spMkLst>
            <pc:docMk/>
            <pc:sldMk cId="1684508104" sldId="335"/>
            <ac:spMk id="174" creationId="{13167D94-BEAB-4B5F-A675-4435B8AB0429}"/>
          </ac:spMkLst>
        </pc:spChg>
        <pc:grpChg chg="add mod">
          <ac:chgData name="Judson Santiago" userId="ebb108da2f256286" providerId="LiveId" clId="{ED5A53C3-7113-48EE-9261-1E12B5E0254C}" dt="2021-04-29T05:36:02.348" v="3147" actId="1076"/>
          <ac:grpSpMkLst>
            <pc:docMk/>
            <pc:sldMk cId="1684508104" sldId="335"/>
            <ac:grpSpMk id="3" creationId="{F1B2339F-D99A-486B-84D1-D393709FC60A}"/>
          </ac:grpSpMkLst>
        </pc:grpChg>
        <pc:grpChg chg="add mod">
          <ac:chgData name="Judson Santiago" userId="ebb108da2f256286" providerId="LiveId" clId="{ED5A53C3-7113-48EE-9261-1E12B5E0254C}" dt="2021-04-29T05:39:04.502" v="3166" actId="552"/>
          <ac:grpSpMkLst>
            <pc:docMk/>
            <pc:sldMk cId="1684508104" sldId="335"/>
            <ac:grpSpMk id="67" creationId="{AB0075BE-C1B5-4071-8D3E-FF6CC2923730}"/>
          </ac:grpSpMkLst>
        </pc:grpChg>
        <pc:grpChg chg="add mod">
          <ac:chgData name="Judson Santiago" userId="ebb108da2f256286" providerId="LiveId" clId="{ED5A53C3-7113-48EE-9261-1E12B5E0254C}" dt="2021-04-29T05:39:04.502" v="3166" actId="552"/>
          <ac:grpSpMkLst>
            <pc:docMk/>
            <pc:sldMk cId="1684508104" sldId="335"/>
            <ac:grpSpMk id="70" creationId="{2143FA8C-CDE8-408D-9A6B-6B2D1EBC8743}"/>
          </ac:grpSpMkLst>
        </pc:grpChg>
        <pc:grpChg chg="add mod">
          <ac:chgData name="Judson Santiago" userId="ebb108da2f256286" providerId="LiveId" clId="{ED5A53C3-7113-48EE-9261-1E12B5E0254C}" dt="2021-04-29T05:39:04.502" v="3166" actId="552"/>
          <ac:grpSpMkLst>
            <pc:docMk/>
            <pc:sldMk cId="1684508104" sldId="335"/>
            <ac:grpSpMk id="73" creationId="{4AC41731-7CEC-467D-AAE5-F37E476DA757}"/>
          </ac:grpSpMkLst>
        </pc:grpChg>
        <pc:grpChg chg="mod">
          <ac:chgData name="Judson Santiago" userId="ebb108da2f256286" providerId="LiveId" clId="{ED5A53C3-7113-48EE-9261-1E12B5E0254C}" dt="2021-04-29T05:35:58.984" v="3146" actId="164"/>
          <ac:grpSpMkLst>
            <pc:docMk/>
            <pc:sldMk cId="1684508104" sldId="335"/>
            <ac:grpSpMk id="105" creationId="{9E34AFE9-B091-47AA-AA29-502324077CB4}"/>
          </ac:grpSpMkLst>
        </pc:grpChg>
        <pc:grpChg chg="mod">
          <ac:chgData name="Judson Santiago" userId="ebb108da2f256286" providerId="LiveId" clId="{ED5A53C3-7113-48EE-9261-1E12B5E0254C}" dt="2021-04-29T05:35:58.984" v="3146" actId="164"/>
          <ac:grpSpMkLst>
            <pc:docMk/>
            <pc:sldMk cId="1684508104" sldId="335"/>
            <ac:grpSpMk id="116" creationId="{E9058D44-6F29-49C3-BF7D-DEAAFBF9F5C6}"/>
          </ac:grpSpMkLst>
        </pc:grpChg>
        <pc:grpChg chg="mod">
          <ac:chgData name="Judson Santiago" userId="ebb108da2f256286" providerId="LiveId" clId="{ED5A53C3-7113-48EE-9261-1E12B5E0254C}" dt="2021-04-29T05:35:58.984" v="3146" actId="164"/>
          <ac:grpSpMkLst>
            <pc:docMk/>
            <pc:sldMk cId="1684508104" sldId="335"/>
            <ac:grpSpMk id="119" creationId="{5BA77842-A75A-4455-903C-35ADA5012913}"/>
          </ac:grpSpMkLst>
        </pc:grpChg>
        <pc:grpChg chg="mod">
          <ac:chgData name="Judson Santiago" userId="ebb108da2f256286" providerId="LiveId" clId="{ED5A53C3-7113-48EE-9261-1E12B5E0254C}" dt="2021-04-29T05:35:58.984" v="3146" actId="164"/>
          <ac:grpSpMkLst>
            <pc:docMk/>
            <pc:sldMk cId="1684508104" sldId="335"/>
            <ac:grpSpMk id="133" creationId="{9A60AA13-0617-434C-B4C2-336E752FC019}"/>
          </ac:grpSpMkLst>
        </pc:grpChg>
        <pc:grpChg chg="mod">
          <ac:chgData name="Judson Santiago" userId="ebb108da2f256286" providerId="LiveId" clId="{ED5A53C3-7113-48EE-9261-1E12B5E0254C}" dt="2021-04-29T05:35:58.984" v="3146" actId="164"/>
          <ac:grpSpMkLst>
            <pc:docMk/>
            <pc:sldMk cId="1684508104" sldId="335"/>
            <ac:grpSpMk id="136" creationId="{A5655916-F003-406D-B9A3-9596BAFF0DD1}"/>
          </ac:grpSpMkLst>
        </pc:grpChg>
        <pc:grpChg chg="mod">
          <ac:chgData name="Judson Santiago" userId="ebb108da2f256286" providerId="LiveId" clId="{ED5A53C3-7113-48EE-9261-1E12B5E0254C}" dt="2021-04-29T05:35:58.984" v="3146" actId="164"/>
          <ac:grpSpMkLst>
            <pc:docMk/>
            <pc:sldMk cId="1684508104" sldId="335"/>
            <ac:grpSpMk id="139" creationId="{14231BFB-73BF-495E-8927-FBF3D145AED4}"/>
          </ac:grpSpMkLst>
        </pc:grpChg>
        <pc:graphicFrameChg chg="del">
          <ac:chgData name="Judson Santiago" userId="ebb108da2f256286" providerId="LiveId" clId="{ED5A53C3-7113-48EE-9261-1E12B5E0254C}" dt="2021-04-29T05:34:43.534" v="3095" actId="478"/>
          <ac:graphicFrameMkLst>
            <pc:docMk/>
            <pc:sldMk cId="1684508104" sldId="335"/>
            <ac:graphicFrameMk id="18" creationId="{AD0C171B-DFC1-4B62-93A7-A01B8A923778}"/>
          </ac:graphicFrameMkLst>
        </pc:graphicFrameChg>
        <pc:graphicFrameChg chg="del">
          <ac:chgData name="Judson Santiago" userId="ebb108da2f256286" providerId="LiveId" clId="{ED5A53C3-7113-48EE-9261-1E12B5E0254C}" dt="2021-04-29T05:34:43.534" v="3095" actId="478"/>
          <ac:graphicFrameMkLst>
            <pc:docMk/>
            <pc:sldMk cId="1684508104" sldId="335"/>
            <ac:graphicFrameMk id="93" creationId="{DC1B98AD-05A8-47B0-B45E-36BFEE52E535}"/>
          </ac:graphicFrameMkLst>
        </pc:graphicFrameChg>
        <pc:picChg chg="del">
          <ac:chgData name="Judson Santiago" userId="ebb108da2f256286" providerId="LiveId" clId="{ED5A53C3-7113-48EE-9261-1E12B5E0254C}" dt="2021-04-29T05:40:12.827" v="3214" actId="478"/>
          <ac:picMkLst>
            <pc:docMk/>
            <pc:sldMk cId="1684508104" sldId="335"/>
            <ac:picMk id="16" creationId="{017309A0-CBDB-41B5-94B1-A5D620C2B1FA}"/>
          </ac:picMkLst>
        </pc:picChg>
        <pc:picChg chg="del">
          <ac:chgData name="Judson Santiago" userId="ebb108da2f256286" providerId="LiveId" clId="{ED5A53C3-7113-48EE-9261-1E12B5E0254C}" dt="2021-04-29T05:40:12.827" v="3214" actId="478"/>
          <ac:picMkLst>
            <pc:docMk/>
            <pc:sldMk cId="1684508104" sldId="335"/>
            <ac:picMk id="17" creationId="{A144CB6D-FAA0-426F-A7A4-1F9440E6B01E}"/>
          </ac:picMkLst>
        </pc:picChg>
        <pc:picChg chg="del">
          <ac:chgData name="Judson Santiago" userId="ebb108da2f256286" providerId="LiveId" clId="{ED5A53C3-7113-48EE-9261-1E12B5E0254C}" dt="2021-04-29T05:40:12.827" v="3214" actId="478"/>
          <ac:picMkLst>
            <pc:docMk/>
            <pc:sldMk cId="1684508104" sldId="335"/>
            <ac:picMk id="88" creationId="{F602BC4B-78B8-465C-94FE-C6F4A3DF44A3}"/>
          </ac:picMkLst>
        </pc:picChg>
        <pc:picChg chg="del">
          <ac:chgData name="Judson Santiago" userId="ebb108da2f256286" providerId="LiveId" clId="{ED5A53C3-7113-48EE-9261-1E12B5E0254C}" dt="2021-04-29T05:40:12.827" v="3214" actId="478"/>
          <ac:picMkLst>
            <pc:docMk/>
            <pc:sldMk cId="1684508104" sldId="335"/>
            <ac:picMk id="91" creationId="{E84A98AB-EC43-40A2-A898-8945B33045A7}"/>
          </ac:picMkLst>
        </pc:picChg>
        <pc:picChg chg="del">
          <ac:chgData name="Judson Santiago" userId="ebb108da2f256286" providerId="LiveId" clId="{ED5A53C3-7113-48EE-9261-1E12B5E0254C}" dt="2021-04-29T05:40:12.827" v="3214" actId="478"/>
          <ac:picMkLst>
            <pc:docMk/>
            <pc:sldMk cId="1684508104" sldId="335"/>
            <ac:picMk id="92" creationId="{C6964754-B4D4-4101-B54F-8B404E4F521C}"/>
          </ac:picMkLst>
        </pc:picChg>
        <pc:picChg chg="del">
          <ac:chgData name="Judson Santiago" userId="ebb108da2f256286" providerId="LiveId" clId="{ED5A53C3-7113-48EE-9261-1E12B5E0254C}" dt="2021-04-29T05:40:12.827" v="3214" actId="478"/>
          <ac:picMkLst>
            <pc:docMk/>
            <pc:sldMk cId="1684508104" sldId="335"/>
            <ac:picMk id="94" creationId="{53822128-4931-4B0D-AC17-6D0F23417104}"/>
          </ac:picMkLst>
        </pc:picChg>
        <pc:picChg chg="del">
          <ac:chgData name="Judson Santiago" userId="ebb108da2f256286" providerId="LiveId" clId="{ED5A53C3-7113-48EE-9261-1E12B5E0254C}" dt="2021-04-29T05:40:12.827" v="3214" actId="478"/>
          <ac:picMkLst>
            <pc:docMk/>
            <pc:sldMk cId="1684508104" sldId="335"/>
            <ac:picMk id="96" creationId="{74F8EAEF-E973-4EBC-A5B3-2F83DE071C9D}"/>
          </ac:picMkLst>
        </pc:picChg>
        <pc:cxnChg chg="mod">
          <ac:chgData name="Judson Santiago" userId="ebb108da2f256286" providerId="LiveId" clId="{ED5A53C3-7113-48EE-9261-1E12B5E0254C}" dt="2021-04-29T05:35:58.984" v="3146" actId="164"/>
          <ac:cxnSpMkLst>
            <pc:docMk/>
            <pc:sldMk cId="1684508104" sldId="335"/>
            <ac:cxnSpMk id="100" creationId="{7E733475-34CD-437A-AA6A-A03D940EEB2B}"/>
          </ac:cxnSpMkLst>
        </pc:cxnChg>
        <pc:cxnChg chg="mod">
          <ac:chgData name="Judson Santiago" userId="ebb108da2f256286" providerId="LiveId" clId="{ED5A53C3-7113-48EE-9261-1E12B5E0254C}" dt="2021-04-29T05:35:58.984" v="3146" actId="164"/>
          <ac:cxnSpMkLst>
            <pc:docMk/>
            <pc:sldMk cId="1684508104" sldId="335"/>
            <ac:cxnSpMk id="106" creationId="{1BA14E25-73D9-4A7E-B6C8-46514BA277C6}"/>
          </ac:cxnSpMkLst>
        </pc:cxnChg>
        <pc:cxnChg chg="mod">
          <ac:chgData name="Judson Santiago" userId="ebb108da2f256286" providerId="LiveId" clId="{ED5A53C3-7113-48EE-9261-1E12B5E0254C}" dt="2021-04-29T05:35:58.984" v="3146" actId="164"/>
          <ac:cxnSpMkLst>
            <pc:docMk/>
            <pc:sldMk cId="1684508104" sldId="335"/>
            <ac:cxnSpMk id="111" creationId="{78086BFE-64CD-4A15-9B2F-01046DB7A9C4}"/>
          </ac:cxnSpMkLst>
        </pc:cxnChg>
        <pc:cxnChg chg="mod">
          <ac:chgData name="Judson Santiago" userId="ebb108da2f256286" providerId="LiveId" clId="{ED5A53C3-7113-48EE-9261-1E12B5E0254C}" dt="2021-04-29T05:35:58.984" v="3146" actId="164"/>
          <ac:cxnSpMkLst>
            <pc:docMk/>
            <pc:sldMk cId="1684508104" sldId="335"/>
            <ac:cxnSpMk id="115" creationId="{7817B180-1266-4568-8415-7EEC0A287A75}"/>
          </ac:cxnSpMkLst>
        </pc:cxnChg>
        <pc:cxnChg chg="mod">
          <ac:chgData name="Judson Santiago" userId="ebb108da2f256286" providerId="LiveId" clId="{ED5A53C3-7113-48EE-9261-1E12B5E0254C}" dt="2021-04-29T05:35:58.984" v="3146" actId="164"/>
          <ac:cxnSpMkLst>
            <pc:docMk/>
            <pc:sldMk cId="1684508104" sldId="335"/>
            <ac:cxnSpMk id="127" creationId="{2258B446-7914-4D9A-A4B0-0C1F32964DD4}"/>
          </ac:cxnSpMkLst>
        </pc:cxnChg>
        <pc:cxnChg chg="mod">
          <ac:chgData name="Judson Santiago" userId="ebb108da2f256286" providerId="LiveId" clId="{ED5A53C3-7113-48EE-9261-1E12B5E0254C}" dt="2021-04-29T05:35:58.984" v="3146" actId="164"/>
          <ac:cxnSpMkLst>
            <pc:docMk/>
            <pc:sldMk cId="1684508104" sldId="335"/>
            <ac:cxnSpMk id="130" creationId="{4F22EDCB-B317-4B64-8FED-7DC43803B748}"/>
          </ac:cxnSpMkLst>
        </pc:cxnChg>
        <pc:cxnChg chg="mod">
          <ac:chgData name="Judson Santiago" userId="ebb108da2f256286" providerId="LiveId" clId="{ED5A53C3-7113-48EE-9261-1E12B5E0254C}" dt="2021-04-29T05:35:58.984" v="3146" actId="164"/>
          <ac:cxnSpMkLst>
            <pc:docMk/>
            <pc:sldMk cId="1684508104" sldId="335"/>
            <ac:cxnSpMk id="144" creationId="{4733E9C9-7DCE-412F-8C23-D188F6F4F306}"/>
          </ac:cxnSpMkLst>
        </pc:cxnChg>
        <pc:cxnChg chg="mod">
          <ac:chgData name="Judson Santiago" userId="ebb108da2f256286" providerId="LiveId" clId="{ED5A53C3-7113-48EE-9261-1E12B5E0254C}" dt="2021-04-29T05:35:58.984" v="3146" actId="164"/>
          <ac:cxnSpMkLst>
            <pc:docMk/>
            <pc:sldMk cId="1684508104" sldId="335"/>
            <ac:cxnSpMk id="149" creationId="{B3461678-A549-4197-B832-7B84F09F193A}"/>
          </ac:cxnSpMkLst>
        </pc:cxnChg>
        <pc:cxnChg chg="mod">
          <ac:chgData name="Judson Santiago" userId="ebb108da2f256286" providerId="LiveId" clId="{ED5A53C3-7113-48EE-9261-1E12B5E0254C}" dt="2021-04-29T05:35:58.984" v="3146" actId="164"/>
          <ac:cxnSpMkLst>
            <pc:docMk/>
            <pc:sldMk cId="1684508104" sldId="335"/>
            <ac:cxnSpMk id="168" creationId="{824EA11B-68A0-47AE-9B03-7B5309A1BBB7}"/>
          </ac:cxnSpMkLst>
        </pc:cxnChg>
        <pc:cxnChg chg="mod">
          <ac:chgData name="Judson Santiago" userId="ebb108da2f256286" providerId="LiveId" clId="{ED5A53C3-7113-48EE-9261-1E12B5E0254C}" dt="2021-04-29T05:35:58.984" v="3146" actId="164"/>
          <ac:cxnSpMkLst>
            <pc:docMk/>
            <pc:sldMk cId="1684508104" sldId="335"/>
            <ac:cxnSpMk id="171" creationId="{9EBF61F7-C98D-4C16-AB95-1844142EC9AF}"/>
          </ac:cxnSpMkLst>
        </pc:cxnChg>
        <pc:cxnChg chg="mod">
          <ac:chgData name="Judson Santiago" userId="ebb108da2f256286" providerId="LiveId" clId="{ED5A53C3-7113-48EE-9261-1E12B5E0254C}" dt="2021-04-29T05:35:58.984" v="3146" actId="164"/>
          <ac:cxnSpMkLst>
            <pc:docMk/>
            <pc:sldMk cId="1684508104" sldId="335"/>
            <ac:cxnSpMk id="173" creationId="{30A1DE43-067D-4BC8-8923-B6662E518564}"/>
          </ac:cxnSpMkLst>
        </pc:cxnChg>
      </pc:sldChg>
      <pc:sldChg chg="addSp delSp modSp add mod modAnim">
        <pc:chgData name="Judson Santiago" userId="ebb108da2f256286" providerId="LiveId" clId="{ED5A53C3-7113-48EE-9261-1E12B5E0254C}" dt="2021-04-29T06:01:08.302" v="3602" actId="1035"/>
        <pc:sldMkLst>
          <pc:docMk/>
          <pc:sldMk cId="1928992537" sldId="336"/>
        </pc:sldMkLst>
        <pc:spChg chg="add del mod">
          <ac:chgData name="Judson Santiago" userId="ebb108da2f256286" providerId="LiveId" clId="{ED5A53C3-7113-48EE-9261-1E12B5E0254C}" dt="2021-04-29T05:46:37.321" v="3270" actId="478"/>
          <ac:spMkLst>
            <pc:docMk/>
            <pc:sldMk cId="1928992537" sldId="336"/>
            <ac:spMk id="5" creationId="{C21BFFA4-2C8D-47BB-ACF3-C96598174A37}"/>
          </ac:spMkLst>
        </pc:spChg>
        <pc:spChg chg="del">
          <ac:chgData name="Judson Santiago" userId="ebb108da2f256286" providerId="LiveId" clId="{ED5A53C3-7113-48EE-9261-1E12B5E0254C}" dt="2021-04-29T05:46:41.314" v="3271" actId="478"/>
          <ac:spMkLst>
            <pc:docMk/>
            <pc:sldMk cId="1928992537" sldId="336"/>
            <ac:spMk id="9" creationId="{7002F3FD-A49D-4E26-A6F3-38D4CD4F6F1A}"/>
          </ac:spMkLst>
        </pc:spChg>
        <pc:spChg chg="del">
          <ac:chgData name="Judson Santiago" userId="ebb108da2f256286" providerId="LiveId" clId="{ED5A53C3-7113-48EE-9261-1E12B5E0254C}" dt="2021-04-29T05:46:41.314" v="3271" actId="478"/>
          <ac:spMkLst>
            <pc:docMk/>
            <pc:sldMk cId="1928992537" sldId="336"/>
            <ac:spMk id="10" creationId="{4D3A18C7-837F-455F-99F2-70D28DB8FA85}"/>
          </ac:spMkLst>
        </pc:spChg>
        <pc:spChg chg="del">
          <ac:chgData name="Judson Santiago" userId="ebb108da2f256286" providerId="LiveId" clId="{ED5A53C3-7113-48EE-9261-1E12B5E0254C}" dt="2021-04-29T05:46:41.314" v="3271" actId="478"/>
          <ac:spMkLst>
            <pc:docMk/>
            <pc:sldMk cId="1928992537" sldId="336"/>
            <ac:spMk id="11" creationId="{F686EFD0-D801-48CE-9FF7-66760B5DC36E}"/>
          </ac:spMkLst>
        </pc:spChg>
        <pc:spChg chg="del">
          <ac:chgData name="Judson Santiago" userId="ebb108da2f256286" providerId="LiveId" clId="{ED5A53C3-7113-48EE-9261-1E12B5E0254C}" dt="2021-04-29T05:46:41.314" v="3271" actId="478"/>
          <ac:spMkLst>
            <pc:docMk/>
            <pc:sldMk cId="1928992537" sldId="336"/>
            <ac:spMk id="12" creationId="{7086C870-B834-4FE4-B274-960FA3A2D07B}"/>
          </ac:spMkLst>
        </pc:spChg>
        <pc:spChg chg="del">
          <ac:chgData name="Judson Santiago" userId="ebb108da2f256286" providerId="LiveId" clId="{ED5A53C3-7113-48EE-9261-1E12B5E0254C}" dt="2021-04-29T05:46:41.314" v="3271" actId="478"/>
          <ac:spMkLst>
            <pc:docMk/>
            <pc:sldMk cId="1928992537" sldId="336"/>
            <ac:spMk id="13" creationId="{228FC8F7-BCB3-444F-BF99-D9D87F69CAD9}"/>
          </ac:spMkLst>
        </pc:spChg>
        <pc:spChg chg="del">
          <ac:chgData name="Judson Santiago" userId="ebb108da2f256286" providerId="LiveId" clId="{ED5A53C3-7113-48EE-9261-1E12B5E0254C}" dt="2021-04-29T05:46:41.314" v="3271" actId="478"/>
          <ac:spMkLst>
            <pc:docMk/>
            <pc:sldMk cId="1928992537" sldId="336"/>
            <ac:spMk id="64" creationId="{F36F5A06-FB69-4B80-9A84-5CC09FDA7E68}"/>
          </ac:spMkLst>
        </pc:spChg>
        <pc:spChg chg="add del mod">
          <ac:chgData name="Judson Santiago" userId="ebb108da2f256286" providerId="LiveId" clId="{ED5A53C3-7113-48EE-9261-1E12B5E0254C}" dt="2021-04-29T05:46:28.826" v="3268"/>
          <ac:spMkLst>
            <pc:docMk/>
            <pc:sldMk cId="1928992537" sldId="336"/>
            <ac:spMk id="76" creationId="{CDB50BD4-CD53-4A00-825C-F14422AA7F58}"/>
          </ac:spMkLst>
        </pc:spChg>
        <pc:spChg chg="mod">
          <ac:chgData name="Judson Santiago" userId="ebb108da2f256286" providerId="LiveId" clId="{ED5A53C3-7113-48EE-9261-1E12B5E0254C}" dt="2021-04-29T05:46:47.978" v="3272" actId="164"/>
          <ac:spMkLst>
            <pc:docMk/>
            <pc:sldMk cId="1928992537" sldId="336"/>
            <ac:spMk id="77" creationId="{D31FB4F2-DF39-49DD-A95A-82FA1B0F484B}"/>
          </ac:spMkLst>
        </pc:spChg>
        <pc:spChg chg="add del mod">
          <ac:chgData name="Judson Santiago" userId="ebb108da2f256286" providerId="LiveId" clId="{ED5A53C3-7113-48EE-9261-1E12B5E0254C}" dt="2021-04-29T05:46:28.826" v="3268"/>
          <ac:spMkLst>
            <pc:docMk/>
            <pc:sldMk cId="1928992537" sldId="336"/>
            <ac:spMk id="78" creationId="{0708641F-6582-4D0F-8CB0-C0F4F3CBB018}"/>
          </ac:spMkLst>
        </pc:spChg>
        <pc:spChg chg="mod">
          <ac:chgData name="Judson Santiago" userId="ebb108da2f256286" providerId="LiveId" clId="{ED5A53C3-7113-48EE-9261-1E12B5E0254C}" dt="2021-04-29T05:46:47.978" v="3272" actId="164"/>
          <ac:spMkLst>
            <pc:docMk/>
            <pc:sldMk cId="1928992537" sldId="336"/>
            <ac:spMk id="79" creationId="{1C7426B3-30DA-4EFB-B740-9022004779E4}"/>
          </ac:spMkLst>
        </pc:spChg>
        <pc:spChg chg="add del mod">
          <ac:chgData name="Judson Santiago" userId="ebb108da2f256286" providerId="LiveId" clId="{ED5A53C3-7113-48EE-9261-1E12B5E0254C}" dt="2021-04-29T05:46:28.826" v="3268"/>
          <ac:spMkLst>
            <pc:docMk/>
            <pc:sldMk cId="1928992537" sldId="336"/>
            <ac:spMk id="80" creationId="{074557DC-0C20-4286-9C74-26CBD30DE020}"/>
          </ac:spMkLst>
        </pc:spChg>
        <pc:spChg chg="mod">
          <ac:chgData name="Judson Santiago" userId="ebb108da2f256286" providerId="LiveId" clId="{ED5A53C3-7113-48EE-9261-1E12B5E0254C}" dt="2021-04-29T05:46:47.978" v="3272" actId="164"/>
          <ac:spMkLst>
            <pc:docMk/>
            <pc:sldMk cId="1928992537" sldId="336"/>
            <ac:spMk id="81" creationId="{E0CDF184-FF5C-4CBC-877E-7F52584FD59C}"/>
          </ac:spMkLst>
        </pc:spChg>
        <pc:spChg chg="mod">
          <ac:chgData name="Judson Santiago" userId="ebb108da2f256286" providerId="LiveId" clId="{ED5A53C3-7113-48EE-9261-1E12B5E0254C}" dt="2021-04-29T05:46:47.978" v="3272" actId="164"/>
          <ac:spMkLst>
            <pc:docMk/>
            <pc:sldMk cId="1928992537" sldId="336"/>
            <ac:spMk id="82" creationId="{B3509369-9555-4A61-BF70-ABFCD47A32F2}"/>
          </ac:spMkLst>
        </pc:spChg>
        <pc:spChg chg="mod">
          <ac:chgData name="Judson Santiago" userId="ebb108da2f256286" providerId="LiveId" clId="{ED5A53C3-7113-48EE-9261-1E12B5E0254C}" dt="2021-04-29T05:46:47.978" v="3272" actId="164"/>
          <ac:spMkLst>
            <pc:docMk/>
            <pc:sldMk cId="1928992537" sldId="336"/>
            <ac:spMk id="83" creationId="{1A723353-0856-4DC7-A64E-0D5C58DF396D}"/>
          </ac:spMkLst>
        </pc:spChg>
        <pc:spChg chg="mod">
          <ac:chgData name="Judson Santiago" userId="ebb108da2f256286" providerId="LiveId" clId="{ED5A53C3-7113-48EE-9261-1E12B5E0254C}" dt="2021-04-29T05:46:47.978" v="3272" actId="164"/>
          <ac:spMkLst>
            <pc:docMk/>
            <pc:sldMk cId="1928992537" sldId="336"/>
            <ac:spMk id="84" creationId="{DB69E81A-A53E-4701-860E-34AD85E5B982}"/>
          </ac:spMkLst>
        </pc:spChg>
        <pc:spChg chg="mod">
          <ac:chgData name="Judson Santiago" userId="ebb108da2f256286" providerId="LiveId" clId="{ED5A53C3-7113-48EE-9261-1E12B5E0254C}" dt="2021-04-29T05:46:23.369" v="3267"/>
          <ac:spMkLst>
            <pc:docMk/>
            <pc:sldMk cId="1928992537" sldId="336"/>
            <ac:spMk id="86" creationId="{F6577140-68B3-4DDE-A40B-E52E79B4A444}"/>
          </ac:spMkLst>
        </pc:spChg>
        <pc:spChg chg="del">
          <ac:chgData name="Judson Santiago" userId="ebb108da2f256286" providerId="LiveId" clId="{ED5A53C3-7113-48EE-9261-1E12B5E0254C}" dt="2021-04-29T05:46:41.314" v="3271" actId="478"/>
          <ac:spMkLst>
            <pc:docMk/>
            <pc:sldMk cId="1928992537" sldId="336"/>
            <ac:spMk id="87" creationId="{8F4F14BF-9780-4D31-80E4-7B184E149609}"/>
          </ac:spMkLst>
        </pc:spChg>
        <pc:spChg chg="del">
          <ac:chgData name="Judson Santiago" userId="ebb108da2f256286" providerId="LiveId" clId="{ED5A53C3-7113-48EE-9261-1E12B5E0254C}" dt="2021-04-29T05:46:41.314" v="3271" actId="478"/>
          <ac:spMkLst>
            <pc:docMk/>
            <pc:sldMk cId="1928992537" sldId="336"/>
            <ac:spMk id="89" creationId="{C0E0CE88-E142-4D13-B108-AF155F5975DE}"/>
          </ac:spMkLst>
        </pc:spChg>
        <pc:spChg chg="del">
          <ac:chgData name="Judson Santiago" userId="ebb108da2f256286" providerId="LiveId" clId="{ED5A53C3-7113-48EE-9261-1E12B5E0254C}" dt="2021-04-29T05:46:41.314" v="3271" actId="478"/>
          <ac:spMkLst>
            <pc:docMk/>
            <pc:sldMk cId="1928992537" sldId="336"/>
            <ac:spMk id="90" creationId="{09D09315-BC62-4CF5-A68E-0BED5C836087}"/>
          </ac:spMkLst>
        </pc:spChg>
        <pc:spChg chg="mod">
          <ac:chgData name="Judson Santiago" userId="ebb108da2f256286" providerId="LiveId" clId="{ED5A53C3-7113-48EE-9261-1E12B5E0254C}" dt="2021-04-29T05:46:23.369" v="3267"/>
          <ac:spMkLst>
            <pc:docMk/>
            <pc:sldMk cId="1928992537" sldId="336"/>
            <ac:spMk id="91" creationId="{752C5670-0E53-4F93-B256-6745C12BF106}"/>
          </ac:spMkLst>
        </pc:spChg>
        <pc:spChg chg="mod">
          <ac:chgData name="Judson Santiago" userId="ebb108da2f256286" providerId="LiveId" clId="{ED5A53C3-7113-48EE-9261-1E12B5E0254C}" dt="2021-04-29T05:46:23.369" v="3267"/>
          <ac:spMkLst>
            <pc:docMk/>
            <pc:sldMk cId="1928992537" sldId="336"/>
            <ac:spMk id="92" creationId="{F64B4DA4-DC6D-44AB-AF8A-91F735108BC9}"/>
          </ac:spMkLst>
        </pc:spChg>
        <pc:spChg chg="del">
          <ac:chgData name="Judson Santiago" userId="ebb108da2f256286" providerId="LiveId" clId="{ED5A53C3-7113-48EE-9261-1E12B5E0254C}" dt="2021-04-29T05:46:41.314" v="3271" actId="478"/>
          <ac:spMkLst>
            <pc:docMk/>
            <pc:sldMk cId="1928992537" sldId="336"/>
            <ac:spMk id="95" creationId="{6D58C31B-7712-4DAC-AD70-7280FED32A77}"/>
          </ac:spMkLst>
        </pc:spChg>
        <pc:spChg chg="mod">
          <ac:chgData name="Judson Santiago" userId="ebb108da2f256286" providerId="LiveId" clId="{ED5A53C3-7113-48EE-9261-1E12B5E0254C}" dt="2021-04-29T05:46:23.369" v="3267"/>
          <ac:spMkLst>
            <pc:docMk/>
            <pc:sldMk cId="1928992537" sldId="336"/>
            <ac:spMk id="96" creationId="{F234F1C1-C6E7-4A25-9BB3-82AE3F20DA7B}"/>
          </ac:spMkLst>
        </pc:spChg>
        <pc:spChg chg="del mod">
          <ac:chgData name="Judson Santiago" userId="ebb108da2f256286" providerId="LiveId" clId="{ED5A53C3-7113-48EE-9261-1E12B5E0254C}" dt="2021-04-29T05:46:33.780" v="3269" actId="478"/>
          <ac:spMkLst>
            <pc:docMk/>
            <pc:sldMk cId="1928992537" sldId="336"/>
            <ac:spMk id="97" creationId="{21CE427D-19F6-43DC-A6A2-AC7654F411B3}"/>
          </ac:spMkLst>
        </pc:spChg>
        <pc:spChg chg="mod">
          <ac:chgData name="Judson Santiago" userId="ebb108da2f256286" providerId="LiveId" clId="{ED5A53C3-7113-48EE-9261-1E12B5E0254C}" dt="2021-04-29T05:46:23.369" v="3267"/>
          <ac:spMkLst>
            <pc:docMk/>
            <pc:sldMk cId="1928992537" sldId="336"/>
            <ac:spMk id="103" creationId="{2EFD8EEF-E421-40C5-9157-EBA32BC7F774}"/>
          </ac:spMkLst>
        </pc:spChg>
        <pc:spChg chg="mod">
          <ac:chgData name="Judson Santiago" userId="ebb108da2f256286" providerId="LiveId" clId="{ED5A53C3-7113-48EE-9261-1E12B5E0254C}" dt="2021-04-29T05:46:23.369" v="3267"/>
          <ac:spMkLst>
            <pc:docMk/>
            <pc:sldMk cId="1928992537" sldId="336"/>
            <ac:spMk id="104" creationId="{A9D0B5B4-42DB-48AC-9091-077C18E9F135}"/>
          </ac:spMkLst>
        </pc:spChg>
        <pc:spChg chg="mod">
          <ac:chgData name="Judson Santiago" userId="ebb108da2f256286" providerId="LiveId" clId="{ED5A53C3-7113-48EE-9261-1E12B5E0254C}" dt="2021-04-29T05:46:23.369" v="3267"/>
          <ac:spMkLst>
            <pc:docMk/>
            <pc:sldMk cId="1928992537" sldId="336"/>
            <ac:spMk id="110" creationId="{68BB5956-C7E9-4E5C-9DEE-05AF6B0D753C}"/>
          </ac:spMkLst>
        </pc:spChg>
        <pc:spChg chg="mod">
          <ac:chgData name="Judson Santiago" userId="ebb108da2f256286" providerId="LiveId" clId="{ED5A53C3-7113-48EE-9261-1E12B5E0254C}" dt="2021-04-29T05:46:23.369" v="3267"/>
          <ac:spMkLst>
            <pc:docMk/>
            <pc:sldMk cId="1928992537" sldId="336"/>
            <ac:spMk id="113" creationId="{4AE9EF66-8085-4BD4-A0AA-ED3B842A5E4A}"/>
          </ac:spMkLst>
        </pc:spChg>
        <pc:spChg chg="mod">
          <ac:chgData name="Judson Santiago" userId="ebb108da2f256286" providerId="LiveId" clId="{ED5A53C3-7113-48EE-9261-1E12B5E0254C}" dt="2021-04-29T05:46:23.369" v="3267"/>
          <ac:spMkLst>
            <pc:docMk/>
            <pc:sldMk cId="1928992537" sldId="336"/>
            <ac:spMk id="125" creationId="{F7AF1479-32A7-438F-862C-FDA0B902B557}"/>
          </ac:spMkLst>
        </pc:spChg>
        <pc:spChg chg="mod">
          <ac:chgData name="Judson Santiago" userId="ebb108da2f256286" providerId="LiveId" clId="{ED5A53C3-7113-48EE-9261-1E12B5E0254C}" dt="2021-04-29T05:46:23.369" v="3267"/>
          <ac:spMkLst>
            <pc:docMk/>
            <pc:sldMk cId="1928992537" sldId="336"/>
            <ac:spMk id="126" creationId="{4BF89817-63F3-44E9-9BCA-DD7A33C89282}"/>
          </ac:spMkLst>
        </pc:spChg>
        <pc:spChg chg="mod">
          <ac:chgData name="Judson Santiago" userId="ebb108da2f256286" providerId="LiveId" clId="{ED5A53C3-7113-48EE-9261-1E12B5E0254C}" dt="2021-04-29T05:46:23.369" v="3267"/>
          <ac:spMkLst>
            <pc:docMk/>
            <pc:sldMk cId="1928992537" sldId="336"/>
            <ac:spMk id="131" creationId="{EEA25B88-C8B0-4E62-B1DD-7C0297FC0825}"/>
          </ac:spMkLst>
        </pc:spChg>
        <pc:spChg chg="mod">
          <ac:chgData name="Judson Santiago" userId="ebb108da2f256286" providerId="LiveId" clId="{ED5A53C3-7113-48EE-9261-1E12B5E0254C}" dt="2021-04-29T05:46:23.369" v="3267"/>
          <ac:spMkLst>
            <pc:docMk/>
            <pc:sldMk cId="1928992537" sldId="336"/>
            <ac:spMk id="132" creationId="{1D9F9502-33F2-4E5D-B040-0141AEF8CAB8}"/>
          </ac:spMkLst>
        </pc:spChg>
        <pc:spChg chg="mod">
          <ac:chgData name="Judson Santiago" userId="ebb108da2f256286" providerId="LiveId" clId="{ED5A53C3-7113-48EE-9261-1E12B5E0254C}" dt="2021-04-29T05:46:23.369" v="3267"/>
          <ac:spMkLst>
            <pc:docMk/>
            <pc:sldMk cId="1928992537" sldId="336"/>
            <ac:spMk id="146" creationId="{09F1C485-4A80-4131-AF9C-9E69079B170D}"/>
          </ac:spMkLst>
        </pc:spChg>
        <pc:spChg chg="mod">
          <ac:chgData name="Judson Santiago" userId="ebb108da2f256286" providerId="LiveId" clId="{ED5A53C3-7113-48EE-9261-1E12B5E0254C}" dt="2021-04-29T05:46:23.369" v="3267"/>
          <ac:spMkLst>
            <pc:docMk/>
            <pc:sldMk cId="1928992537" sldId="336"/>
            <ac:spMk id="150" creationId="{0F160FD6-5484-4409-9245-E13843709A2C}"/>
          </ac:spMkLst>
        </pc:spChg>
        <pc:spChg chg="mod">
          <ac:chgData name="Judson Santiago" userId="ebb108da2f256286" providerId="LiveId" clId="{ED5A53C3-7113-48EE-9261-1E12B5E0254C}" dt="2021-04-29T05:46:23.369" v="3267"/>
          <ac:spMkLst>
            <pc:docMk/>
            <pc:sldMk cId="1928992537" sldId="336"/>
            <ac:spMk id="152" creationId="{8E3C4CB1-017C-4FFB-83D4-E6CA5A0903E8}"/>
          </ac:spMkLst>
        </pc:spChg>
        <pc:spChg chg="mod">
          <ac:chgData name="Judson Santiago" userId="ebb108da2f256286" providerId="LiveId" clId="{ED5A53C3-7113-48EE-9261-1E12B5E0254C}" dt="2021-04-29T05:46:23.369" v="3267"/>
          <ac:spMkLst>
            <pc:docMk/>
            <pc:sldMk cId="1928992537" sldId="336"/>
            <ac:spMk id="153" creationId="{8276F522-94D8-4EA0-914E-F0BC3F2258E1}"/>
          </ac:spMkLst>
        </pc:spChg>
        <pc:spChg chg="mod">
          <ac:chgData name="Judson Santiago" userId="ebb108da2f256286" providerId="LiveId" clId="{ED5A53C3-7113-48EE-9261-1E12B5E0254C}" dt="2021-04-29T05:46:23.369" v="3267"/>
          <ac:spMkLst>
            <pc:docMk/>
            <pc:sldMk cId="1928992537" sldId="336"/>
            <ac:spMk id="155" creationId="{C5BE4E01-33BE-46E7-A27A-5CA2FECCA515}"/>
          </ac:spMkLst>
        </pc:spChg>
        <pc:spChg chg="mod">
          <ac:chgData name="Judson Santiago" userId="ebb108da2f256286" providerId="LiveId" clId="{ED5A53C3-7113-48EE-9261-1E12B5E0254C}" dt="2021-04-29T05:46:23.369" v="3267"/>
          <ac:spMkLst>
            <pc:docMk/>
            <pc:sldMk cId="1928992537" sldId="336"/>
            <ac:spMk id="156" creationId="{DC8098CF-D73E-4494-8DA3-DC22E060A6C0}"/>
          </ac:spMkLst>
        </pc:spChg>
        <pc:spChg chg="add mod">
          <ac:chgData name="Judson Santiago" userId="ebb108da2f256286" providerId="LiveId" clId="{ED5A53C3-7113-48EE-9261-1E12B5E0254C}" dt="2021-04-29T05:54:49.194" v="3423" actId="20577"/>
          <ac:spMkLst>
            <pc:docMk/>
            <pc:sldMk cId="1928992537" sldId="336"/>
            <ac:spMk id="157" creationId="{D34398BA-525D-4AE2-BF25-A6C7E2FA376E}"/>
          </ac:spMkLst>
        </pc:spChg>
        <pc:spChg chg="add mod">
          <ac:chgData name="Judson Santiago" userId="ebb108da2f256286" providerId="LiveId" clId="{ED5A53C3-7113-48EE-9261-1E12B5E0254C}" dt="2021-04-29T05:48:17.497" v="3314" actId="6549"/>
          <ac:spMkLst>
            <pc:docMk/>
            <pc:sldMk cId="1928992537" sldId="336"/>
            <ac:spMk id="158" creationId="{1173DAC6-1921-4E43-A9E5-5D730B1CB23F}"/>
          </ac:spMkLst>
        </pc:spChg>
        <pc:spChg chg="add mod">
          <ac:chgData name="Judson Santiago" userId="ebb108da2f256286" providerId="LiveId" clId="{ED5A53C3-7113-48EE-9261-1E12B5E0254C}" dt="2021-04-29T05:53:25.847" v="3376" actId="20577"/>
          <ac:spMkLst>
            <pc:docMk/>
            <pc:sldMk cId="1928992537" sldId="336"/>
            <ac:spMk id="159" creationId="{D5D7D387-1DCD-4E39-9AB4-4D0EAACA6939}"/>
          </ac:spMkLst>
        </pc:spChg>
        <pc:spChg chg="mod">
          <ac:chgData name="Judson Santiago" userId="ebb108da2f256286" providerId="LiveId" clId="{ED5A53C3-7113-48EE-9261-1E12B5E0254C}" dt="2021-04-29T05:46:51.510" v="3274"/>
          <ac:spMkLst>
            <pc:docMk/>
            <pc:sldMk cId="1928992537" sldId="336"/>
            <ac:spMk id="161" creationId="{E19CBC00-C083-4369-B522-EF30854C94AB}"/>
          </ac:spMkLst>
        </pc:spChg>
        <pc:spChg chg="mod">
          <ac:chgData name="Judson Santiago" userId="ebb108da2f256286" providerId="LiveId" clId="{ED5A53C3-7113-48EE-9261-1E12B5E0254C}" dt="2021-04-29T05:46:51.510" v="3274"/>
          <ac:spMkLst>
            <pc:docMk/>
            <pc:sldMk cId="1928992537" sldId="336"/>
            <ac:spMk id="163" creationId="{C8D21E7C-A663-457F-9769-6A76907585CF}"/>
          </ac:spMkLst>
        </pc:spChg>
        <pc:spChg chg="mod">
          <ac:chgData name="Judson Santiago" userId="ebb108da2f256286" providerId="LiveId" clId="{ED5A53C3-7113-48EE-9261-1E12B5E0254C}" dt="2021-04-29T05:46:51.510" v="3274"/>
          <ac:spMkLst>
            <pc:docMk/>
            <pc:sldMk cId="1928992537" sldId="336"/>
            <ac:spMk id="164" creationId="{93689AA6-8590-4CF7-86D9-02931B24A105}"/>
          </ac:spMkLst>
        </pc:spChg>
        <pc:spChg chg="mod">
          <ac:chgData name="Judson Santiago" userId="ebb108da2f256286" providerId="LiveId" clId="{ED5A53C3-7113-48EE-9261-1E12B5E0254C}" dt="2021-04-29T05:46:51.510" v="3274"/>
          <ac:spMkLst>
            <pc:docMk/>
            <pc:sldMk cId="1928992537" sldId="336"/>
            <ac:spMk id="169" creationId="{17F22A5E-0BA7-405E-8887-6228BE1B42C3}"/>
          </ac:spMkLst>
        </pc:spChg>
        <pc:spChg chg="mod">
          <ac:chgData name="Judson Santiago" userId="ebb108da2f256286" providerId="LiveId" clId="{ED5A53C3-7113-48EE-9261-1E12B5E0254C}" dt="2021-04-29T05:46:51.510" v="3274"/>
          <ac:spMkLst>
            <pc:docMk/>
            <pc:sldMk cId="1928992537" sldId="336"/>
            <ac:spMk id="176" creationId="{436F2C21-6512-4C57-A9FD-FFD61E18540D}"/>
          </ac:spMkLst>
        </pc:spChg>
        <pc:spChg chg="mod">
          <ac:chgData name="Judson Santiago" userId="ebb108da2f256286" providerId="LiveId" clId="{ED5A53C3-7113-48EE-9261-1E12B5E0254C}" dt="2021-04-29T05:46:51.510" v="3274"/>
          <ac:spMkLst>
            <pc:docMk/>
            <pc:sldMk cId="1928992537" sldId="336"/>
            <ac:spMk id="177" creationId="{5E70682C-7C63-4FD8-B07C-821677BC5779}"/>
          </ac:spMkLst>
        </pc:spChg>
        <pc:spChg chg="mod">
          <ac:chgData name="Judson Santiago" userId="ebb108da2f256286" providerId="LiveId" clId="{ED5A53C3-7113-48EE-9261-1E12B5E0254C}" dt="2021-04-29T05:46:51.510" v="3274"/>
          <ac:spMkLst>
            <pc:docMk/>
            <pc:sldMk cId="1928992537" sldId="336"/>
            <ac:spMk id="178" creationId="{1931D58B-CD16-4F02-BDB0-988479955CB1}"/>
          </ac:spMkLst>
        </pc:spChg>
        <pc:spChg chg="mod">
          <ac:chgData name="Judson Santiago" userId="ebb108da2f256286" providerId="LiveId" clId="{ED5A53C3-7113-48EE-9261-1E12B5E0254C}" dt="2021-04-29T05:46:51.510" v="3274"/>
          <ac:spMkLst>
            <pc:docMk/>
            <pc:sldMk cId="1928992537" sldId="336"/>
            <ac:spMk id="179" creationId="{AFA78555-5CB5-4EB1-979C-151FF246BE8C}"/>
          </ac:spMkLst>
        </pc:spChg>
        <pc:spChg chg="mod">
          <ac:chgData name="Judson Santiago" userId="ebb108da2f256286" providerId="LiveId" clId="{ED5A53C3-7113-48EE-9261-1E12B5E0254C}" dt="2021-04-29T05:46:51.510" v="3274"/>
          <ac:spMkLst>
            <pc:docMk/>
            <pc:sldMk cId="1928992537" sldId="336"/>
            <ac:spMk id="183" creationId="{6CEB0B69-6456-4C52-92C0-38A6057BE387}"/>
          </ac:spMkLst>
        </pc:spChg>
        <pc:spChg chg="mod">
          <ac:chgData name="Judson Santiago" userId="ebb108da2f256286" providerId="LiveId" clId="{ED5A53C3-7113-48EE-9261-1E12B5E0254C}" dt="2021-04-29T05:46:51.510" v="3274"/>
          <ac:spMkLst>
            <pc:docMk/>
            <pc:sldMk cId="1928992537" sldId="336"/>
            <ac:spMk id="184" creationId="{B17DBA77-B2E1-4047-90DB-7A1CF1B507DA}"/>
          </ac:spMkLst>
        </pc:spChg>
        <pc:spChg chg="mod">
          <ac:chgData name="Judson Santiago" userId="ebb108da2f256286" providerId="LiveId" clId="{ED5A53C3-7113-48EE-9261-1E12B5E0254C}" dt="2021-04-29T05:46:51.510" v="3274"/>
          <ac:spMkLst>
            <pc:docMk/>
            <pc:sldMk cId="1928992537" sldId="336"/>
            <ac:spMk id="185" creationId="{20B531B9-F1FE-4D2D-B129-4FEECE5F36A9}"/>
          </ac:spMkLst>
        </pc:spChg>
        <pc:spChg chg="mod">
          <ac:chgData name="Judson Santiago" userId="ebb108da2f256286" providerId="LiveId" clId="{ED5A53C3-7113-48EE-9261-1E12B5E0254C}" dt="2021-04-29T05:46:51.510" v="3274"/>
          <ac:spMkLst>
            <pc:docMk/>
            <pc:sldMk cId="1928992537" sldId="336"/>
            <ac:spMk id="186" creationId="{8EBCB7FF-D770-48C0-8B04-7310EC58D8C0}"/>
          </ac:spMkLst>
        </pc:spChg>
        <pc:spChg chg="mod">
          <ac:chgData name="Judson Santiago" userId="ebb108da2f256286" providerId="LiveId" clId="{ED5A53C3-7113-48EE-9261-1E12B5E0254C}" dt="2021-04-29T05:46:51.510" v="3274"/>
          <ac:spMkLst>
            <pc:docMk/>
            <pc:sldMk cId="1928992537" sldId="336"/>
            <ac:spMk id="190" creationId="{C137DD51-EFEC-45B3-AC8A-6656A728C0B2}"/>
          </ac:spMkLst>
        </pc:spChg>
        <pc:spChg chg="mod">
          <ac:chgData name="Judson Santiago" userId="ebb108da2f256286" providerId="LiveId" clId="{ED5A53C3-7113-48EE-9261-1E12B5E0254C}" dt="2021-04-29T05:46:51.510" v="3274"/>
          <ac:spMkLst>
            <pc:docMk/>
            <pc:sldMk cId="1928992537" sldId="336"/>
            <ac:spMk id="192" creationId="{7F482621-46E3-4D22-9075-21AAE86299D5}"/>
          </ac:spMkLst>
        </pc:spChg>
        <pc:spChg chg="mod">
          <ac:chgData name="Judson Santiago" userId="ebb108da2f256286" providerId="LiveId" clId="{ED5A53C3-7113-48EE-9261-1E12B5E0254C}" dt="2021-04-29T05:46:51.510" v="3274"/>
          <ac:spMkLst>
            <pc:docMk/>
            <pc:sldMk cId="1928992537" sldId="336"/>
            <ac:spMk id="194" creationId="{D26F4297-4AAD-4A95-85FF-389695B972BC}"/>
          </ac:spMkLst>
        </pc:spChg>
        <pc:spChg chg="mod">
          <ac:chgData name="Judson Santiago" userId="ebb108da2f256286" providerId="LiveId" clId="{ED5A53C3-7113-48EE-9261-1E12B5E0254C}" dt="2021-04-29T05:46:51.510" v="3274"/>
          <ac:spMkLst>
            <pc:docMk/>
            <pc:sldMk cId="1928992537" sldId="336"/>
            <ac:spMk id="195" creationId="{16E916D6-3A45-43C5-A4C6-4C519446C915}"/>
          </ac:spMkLst>
        </pc:spChg>
        <pc:spChg chg="mod">
          <ac:chgData name="Judson Santiago" userId="ebb108da2f256286" providerId="LiveId" clId="{ED5A53C3-7113-48EE-9261-1E12B5E0254C}" dt="2021-04-29T05:46:51.510" v="3274"/>
          <ac:spMkLst>
            <pc:docMk/>
            <pc:sldMk cId="1928992537" sldId="336"/>
            <ac:spMk id="196" creationId="{BF3C253B-A1C9-44E2-B546-2BDD72DF3922}"/>
          </ac:spMkLst>
        </pc:spChg>
        <pc:spChg chg="mod">
          <ac:chgData name="Judson Santiago" userId="ebb108da2f256286" providerId="LiveId" clId="{ED5A53C3-7113-48EE-9261-1E12B5E0254C}" dt="2021-04-29T05:46:51.510" v="3274"/>
          <ac:spMkLst>
            <pc:docMk/>
            <pc:sldMk cId="1928992537" sldId="336"/>
            <ac:spMk id="197" creationId="{BFE01E42-05AB-43C0-A4AD-6D28D0BAD633}"/>
          </ac:spMkLst>
        </pc:spChg>
        <pc:grpChg chg="mod">
          <ac:chgData name="Judson Santiago" userId="ebb108da2f256286" providerId="LiveId" clId="{ED5A53C3-7113-48EE-9261-1E12B5E0254C}" dt="2021-04-29T05:46:47.978" v="3272" actId="164"/>
          <ac:grpSpMkLst>
            <pc:docMk/>
            <pc:sldMk cId="1928992537" sldId="336"/>
            <ac:grpSpMk id="3" creationId="{F1B2339F-D99A-486B-84D1-D393709FC60A}"/>
          </ac:grpSpMkLst>
        </pc:grpChg>
        <pc:grpChg chg="add mod">
          <ac:chgData name="Judson Santiago" userId="ebb108da2f256286" providerId="LiveId" clId="{ED5A53C3-7113-48EE-9261-1E12B5E0254C}" dt="2021-04-29T06:01:08.302" v="3602" actId="1035"/>
          <ac:grpSpMkLst>
            <pc:docMk/>
            <pc:sldMk cId="1928992537" sldId="336"/>
            <ac:grpSpMk id="6" creationId="{28AC75E6-EC4A-4CED-B14F-9C49DD68C490}"/>
          </ac:grpSpMkLst>
        </pc:grpChg>
        <pc:grpChg chg="del">
          <ac:chgData name="Judson Santiago" userId="ebb108da2f256286" providerId="LiveId" clId="{ED5A53C3-7113-48EE-9261-1E12B5E0254C}" dt="2021-04-29T05:46:41.314" v="3271" actId="478"/>
          <ac:grpSpMkLst>
            <pc:docMk/>
            <pc:sldMk cId="1928992537" sldId="336"/>
            <ac:grpSpMk id="67" creationId="{AB0075BE-C1B5-4071-8D3E-FF6CC2923730}"/>
          </ac:grpSpMkLst>
        </pc:grpChg>
        <pc:grpChg chg="del">
          <ac:chgData name="Judson Santiago" userId="ebb108da2f256286" providerId="LiveId" clId="{ED5A53C3-7113-48EE-9261-1E12B5E0254C}" dt="2021-04-29T05:46:41.314" v="3271" actId="478"/>
          <ac:grpSpMkLst>
            <pc:docMk/>
            <pc:sldMk cId="1928992537" sldId="336"/>
            <ac:grpSpMk id="70" creationId="{2143FA8C-CDE8-408D-9A6B-6B2D1EBC8743}"/>
          </ac:grpSpMkLst>
        </pc:grpChg>
        <pc:grpChg chg="del">
          <ac:chgData name="Judson Santiago" userId="ebb108da2f256286" providerId="LiveId" clId="{ED5A53C3-7113-48EE-9261-1E12B5E0254C}" dt="2021-04-29T05:46:41.314" v="3271" actId="478"/>
          <ac:grpSpMkLst>
            <pc:docMk/>
            <pc:sldMk cId="1928992537" sldId="336"/>
            <ac:grpSpMk id="73" creationId="{4AC41731-7CEC-467D-AAE5-F37E476DA757}"/>
          </ac:grpSpMkLst>
        </pc:grpChg>
        <pc:grpChg chg="add del mod">
          <ac:chgData name="Judson Santiago" userId="ebb108da2f256286" providerId="LiveId" clId="{ED5A53C3-7113-48EE-9261-1E12B5E0254C}" dt="2021-04-29T05:46:28.826" v="3268"/>
          <ac:grpSpMkLst>
            <pc:docMk/>
            <pc:sldMk cId="1928992537" sldId="336"/>
            <ac:grpSpMk id="85" creationId="{B0D8A71A-89AF-4075-8AD5-CECACF51BA71}"/>
          </ac:grpSpMkLst>
        </pc:grpChg>
        <pc:grpChg chg="mod">
          <ac:chgData name="Judson Santiago" userId="ebb108da2f256286" providerId="LiveId" clId="{ED5A53C3-7113-48EE-9261-1E12B5E0254C}" dt="2021-04-29T05:46:23.369" v="3267"/>
          <ac:grpSpMkLst>
            <pc:docMk/>
            <pc:sldMk cId="1928992537" sldId="336"/>
            <ac:grpSpMk id="98" creationId="{A09A23ED-65F4-4AA5-AC74-F37742414DDB}"/>
          </ac:grpSpMkLst>
        </pc:grpChg>
        <pc:grpChg chg="mod">
          <ac:chgData name="Judson Santiago" userId="ebb108da2f256286" providerId="LiveId" clId="{ED5A53C3-7113-48EE-9261-1E12B5E0254C}" dt="2021-04-29T05:46:23.369" v="3267"/>
          <ac:grpSpMkLst>
            <pc:docMk/>
            <pc:sldMk cId="1928992537" sldId="336"/>
            <ac:grpSpMk id="151" creationId="{8C7F9416-0BAD-4891-9F2F-1C2BF861261A}"/>
          </ac:grpSpMkLst>
        </pc:grpChg>
        <pc:grpChg chg="add del mod">
          <ac:chgData name="Judson Santiago" userId="ebb108da2f256286" providerId="LiveId" clId="{ED5A53C3-7113-48EE-9261-1E12B5E0254C}" dt="2021-04-29T05:46:59.842" v="3275" actId="478"/>
          <ac:grpSpMkLst>
            <pc:docMk/>
            <pc:sldMk cId="1928992537" sldId="336"/>
            <ac:grpSpMk id="160" creationId="{74F0338E-4910-4F9C-B080-586100C5DBA4}"/>
          </ac:grpSpMkLst>
        </pc:grpChg>
        <pc:grpChg chg="mod">
          <ac:chgData name="Judson Santiago" userId="ebb108da2f256286" providerId="LiveId" clId="{ED5A53C3-7113-48EE-9261-1E12B5E0254C}" dt="2021-04-29T05:46:51.510" v="3274"/>
          <ac:grpSpMkLst>
            <pc:docMk/>
            <pc:sldMk cId="1928992537" sldId="336"/>
            <ac:grpSpMk id="170" creationId="{369D475A-26BC-4758-8EBA-4140086626B9}"/>
          </ac:grpSpMkLst>
        </pc:grpChg>
        <pc:grpChg chg="mod">
          <ac:chgData name="Judson Santiago" userId="ebb108da2f256286" providerId="LiveId" clId="{ED5A53C3-7113-48EE-9261-1E12B5E0254C}" dt="2021-04-29T05:46:51.510" v="3274"/>
          <ac:grpSpMkLst>
            <pc:docMk/>
            <pc:sldMk cId="1928992537" sldId="336"/>
            <ac:grpSpMk id="193" creationId="{2E9E2606-161D-46A9-9E0D-D4E2E4694C77}"/>
          </ac:grpSpMkLst>
        </pc:grpChg>
        <pc:cxnChg chg="mod">
          <ac:chgData name="Judson Santiago" userId="ebb108da2f256286" providerId="LiveId" clId="{ED5A53C3-7113-48EE-9261-1E12B5E0254C}" dt="2021-04-29T05:46:23.369" v="3267"/>
          <ac:cxnSpMkLst>
            <pc:docMk/>
            <pc:sldMk cId="1928992537" sldId="336"/>
            <ac:cxnSpMk id="88" creationId="{E0F58EC9-C58E-4611-B93F-E2AE84D160A0}"/>
          </ac:cxnSpMkLst>
        </pc:cxnChg>
        <pc:cxnChg chg="mod">
          <ac:chgData name="Judson Santiago" userId="ebb108da2f256286" providerId="LiveId" clId="{ED5A53C3-7113-48EE-9261-1E12B5E0254C}" dt="2021-04-29T05:46:23.369" v="3267"/>
          <ac:cxnSpMkLst>
            <pc:docMk/>
            <pc:sldMk cId="1928992537" sldId="336"/>
            <ac:cxnSpMk id="93" creationId="{6666531F-C0AE-49E5-BA90-A08457C0BBE8}"/>
          </ac:cxnSpMkLst>
        </pc:cxnChg>
        <pc:cxnChg chg="mod">
          <ac:chgData name="Judson Santiago" userId="ebb108da2f256286" providerId="LiveId" clId="{ED5A53C3-7113-48EE-9261-1E12B5E0254C}" dt="2021-04-29T05:46:23.369" v="3267"/>
          <ac:cxnSpMkLst>
            <pc:docMk/>
            <pc:sldMk cId="1928992537" sldId="336"/>
            <ac:cxnSpMk id="94" creationId="{E0D7DE64-053E-452C-B5A7-C03FC529BC63}"/>
          </ac:cxnSpMkLst>
        </pc:cxnChg>
        <pc:cxnChg chg="mod">
          <ac:chgData name="Judson Santiago" userId="ebb108da2f256286" providerId="LiveId" clId="{ED5A53C3-7113-48EE-9261-1E12B5E0254C}" dt="2021-04-29T05:46:23.369" v="3267"/>
          <ac:cxnSpMkLst>
            <pc:docMk/>
            <pc:sldMk cId="1928992537" sldId="336"/>
            <ac:cxnSpMk id="102" creationId="{4F636BED-F4ED-4624-9F49-FE34A2A8CAFE}"/>
          </ac:cxnSpMkLst>
        </pc:cxnChg>
        <pc:cxnChg chg="mod">
          <ac:chgData name="Judson Santiago" userId="ebb108da2f256286" providerId="LiveId" clId="{ED5A53C3-7113-48EE-9261-1E12B5E0254C}" dt="2021-04-29T05:46:23.369" v="3267"/>
          <ac:cxnSpMkLst>
            <pc:docMk/>
            <pc:sldMk cId="1928992537" sldId="336"/>
            <ac:cxnSpMk id="122" creationId="{EFD9F42B-92FB-4AE4-B139-9E6C367BCCAF}"/>
          </ac:cxnSpMkLst>
        </pc:cxnChg>
        <pc:cxnChg chg="mod">
          <ac:chgData name="Judson Santiago" userId="ebb108da2f256286" providerId="LiveId" clId="{ED5A53C3-7113-48EE-9261-1E12B5E0254C}" dt="2021-04-29T05:46:23.369" v="3267"/>
          <ac:cxnSpMkLst>
            <pc:docMk/>
            <pc:sldMk cId="1928992537" sldId="336"/>
            <ac:cxnSpMk id="123" creationId="{E26D9D67-94E8-4705-A2E9-63CEDF2695F0}"/>
          </ac:cxnSpMkLst>
        </pc:cxnChg>
        <pc:cxnChg chg="mod">
          <ac:chgData name="Judson Santiago" userId="ebb108da2f256286" providerId="LiveId" clId="{ED5A53C3-7113-48EE-9261-1E12B5E0254C}" dt="2021-04-29T05:46:23.369" v="3267"/>
          <ac:cxnSpMkLst>
            <pc:docMk/>
            <pc:sldMk cId="1928992537" sldId="336"/>
            <ac:cxnSpMk id="124" creationId="{AFA3E422-D358-4350-B835-5BDF93959FD0}"/>
          </ac:cxnSpMkLst>
        </pc:cxnChg>
        <pc:cxnChg chg="mod">
          <ac:chgData name="Judson Santiago" userId="ebb108da2f256286" providerId="LiveId" clId="{ED5A53C3-7113-48EE-9261-1E12B5E0254C}" dt="2021-04-29T05:46:23.369" v="3267"/>
          <ac:cxnSpMkLst>
            <pc:docMk/>
            <pc:sldMk cId="1928992537" sldId="336"/>
            <ac:cxnSpMk id="142" creationId="{882AEE27-DF7C-4237-9A1A-6E56AAF657E7}"/>
          </ac:cxnSpMkLst>
        </pc:cxnChg>
        <pc:cxnChg chg="mod">
          <ac:chgData name="Judson Santiago" userId="ebb108da2f256286" providerId="LiveId" clId="{ED5A53C3-7113-48EE-9261-1E12B5E0254C}" dt="2021-04-29T05:46:23.369" v="3267"/>
          <ac:cxnSpMkLst>
            <pc:docMk/>
            <pc:sldMk cId="1928992537" sldId="336"/>
            <ac:cxnSpMk id="143" creationId="{B629C1A2-2211-46BF-8C60-B42225928F2C}"/>
          </ac:cxnSpMkLst>
        </pc:cxnChg>
        <pc:cxnChg chg="mod">
          <ac:chgData name="Judson Santiago" userId="ebb108da2f256286" providerId="LiveId" clId="{ED5A53C3-7113-48EE-9261-1E12B5E0254C}" dt="2021-04-29T05:46:23.369" v="3267"/>
          <ac:cxnSpMkLst>
            <pc:docMk/>
            <pc:sldMk cId="1928992537" sldId="336"/>
            <ac:cxnSpMk id="145" creationId="{64D71F66-0111-4C16-B696-4C183C6EA493}"/>
          </ac:cxnSpMkLst>
        </pc:cxnChg>
        <pc:cxnChg chg="mod">
          <ac:chgData name="Judson Santiago" userId="ebb108da2f256286" providerId="LiveId" clId="{ED5A53C3-7113-48EE-9261-1E12B5E0254C}" dt="2021-04-29T05:46:23.369" v="3267"/>
          <ac:cxnSpMkLst>
            <pc:docMk/>
            <pc:sldMk cId="1928992537" sldId="336"/>
            <ac:cxnSpMk id="148" creationId="{F111E406-5321-4534-B018-432FEDB24A75}"/>
          </ac:cxnSpMkLst>
        </pc:cxnChg>
        <pc:cxnChg chg="mod">
          <ac:chgData name="Judson Santiago" userId="ebb108da2f256286" providerId="LiveId" clId="{ED5A53C3-7113-48EE-9261-1E12B5E0254C}" dt="2021-04-29T05:46:59.842" v="3275" actId="478"/>
          <ac:cxnSpMkLst>
            <pc:docMk/>
            <pc:sldMk cId="1928992537" sldId="336"/>
            <ac:cxnSpMk id="162" creationId="{78F36D3F-8A81-43F5-85BF-84698DC58739}"/>
          </ac:cxnSpMkLst>
        </pc:cxnChg>
        <pc:cxnChg chg="mod">
          <ac:chgData name="Judson Santiago" userId="ebb108da2f256286" providerId="LiveId" clId="{ED5A53C3-7113-48EE-9261-1E12B5E0254C}" dt="2021-04-29T05:46:59.842" v="3275" actId="478"/>
          <ac:cxnSpMkLst>
            <pc:docMk/>
            <pc:sldMk cId="1928992537" sldId="336"/>
            <ac:cxnSpMk id="165" creationId="{88D230EB-7402-4B5F-99FF-1ABD736B2D0D}"/>
          </ac:cxnSpMkLst>
        </pc:cxnChg>
        <pc:cxnChg chg="mod">
          <ac:chgData name="Judson Santiago" userId="ebb108da2f256286" providerId="LiveId" clId="{ED5A53C3-7113-48EE-9261-1E12B5E0254C}" dt="2021-04-29T05:46:59.842" v="3275" actId="478"/>
          <ac:cxnSpMkLst>
            <pc:docMk/>
            <pc:sldMk cId="1928992537" sldId="336"/>
            <ac:cxnSpMk id="166" creationId="{ED528284-389C-4B92-AA34-9EDE9AD6516F}"/>
          </ac:cxnSpMkLst>
        </pc:cxnChg>
        <pc:cxnChg chg="mod">
          <ac:chgData name="Judson Santiago" userId="ebb108da2f256286" providerId="LiveId" clId="{ED5A53C3-7113-48EE-9261-1E12B5E0254C}" dt="2021-04-29T05:46:59.842" v="3275" actId="478"/>
          <ac:cxnSpMkLst>
            <pc:docMk/>
            <pc:sldMk cId="1928992537" sldId="336"/>
            <ac:cxnSpMk id="175" creationId="{790CED57-4FD8-4963-AAA7-40F4503CD85A}"/>
          </ac:cxnSpMkLst>
        </pc:cxnChg>
        <pc:cxnChg chg="mod">
          <ac:chgData name="Judson Santiago" userId="ebb108da2f256286" providerId="LiveId" clId="{ED5A53C3-7113-48EE-9261-1E12B5E0254C}" dt="2021-04-29T05:46:51.510" v="3274"/>
          <ac:cxnSpMkLst>
            <pc:docMk/>
            <pc:sldMk cId="1928992537" sldId="336"/>
            <ac:cxnSpMk id="180" creationId="{22292D10-1A41-4060-9CBA-5C36F4801CC4}"/>
          </ac:cxnSpMkLst>
        </pc:cxnChg>
        <pc:cxnChg chg="mod">
          <ac:chgData name="Judson Santiago" userId="ebb108da2f256286" providerId="LiveId" clId="{ED5A53C3-7113-48EE-9261-1E12B5E0254C}" dt="2021-04-29T05:46:59.842" v="3275" actId="478"/>
          <ac:cxnSpMkLst>
            <pc:docMk/>
            <pc:sldMk cId="1928992537" sldId="336"/>
            <ac:cxnSpMk id="181" creationId="{F2DF94C8-E02A-471E-82F6-24F59B89A473}"/>
          </ac:cxnSpMkLst>
        </pc:cxnChg>
        <pc:cxnChg chg="mod">
          <ac:chgData name="Judson Santiago" userId="ebb108da2f256286" providerId="LiveId" clId="{ED5A53C3-7113-48EE-9261-1E12B5E0254C}" dt="2021-04-29T05:46:59.842" v="3275" actId="478"/>
          <ac:cxnSpMkLst>
            <pc:docMk/>
            <pc:sldMk cId="1928992537" sldId="336"/>
            <ac:cxnSpMk id="182" creationId="{C2FAE8DF-E296-448D-8777-DD97F9669F2C}"/>
          </ac:cxnSpMkLst>
        </pc:cxnChg>
        <pc:cxnChg chg="mod">
          <ac:chgData name="Judson Santiago" userId="ebb108da2f256286" providerId="LiveId" clId="{ED5A53C3-7113-48EE-9261-1E12B5E0254C}" dt="2021-04-29T05:46:51.510" v="3274"/>
          <ac:cxnSpMkLst>
            <pc:docMk/>
            <pc:sldMk cId="1928992537" sldId="336"/>
            <ac:cxnSpMk id="187" creationId="{F7857A5F-E7FF-4A00-A0A1-F04D64F5CE5E}"/>
          </ac:cxnSpMkLst>
        </pc:cxnChg>
        <pc:cxnChg chg="mod">
          <ac:chgData name="Judson Santiago" userId="ebb108da2f256286" providerId="LiveId" clId="{ED5A53C3-7113-48EE-9261-1E12B5E0254C}" dt="2021-04-29T05:46:59.842" v="3275" actId="478"/>
          <ac:cxnSpMkLst>
            <pc:docMk/>
            <pc:sldMk cId="1928992537" sldId="336"/>
            <ac:cxnSpMk id="188" creationId="{663B3701-0B65-4944-85C4-1EBA5600C1B7}"/>
          </ac:cxnSpMkLst>
        </pc:cxnChg>
        <pc:cxnChg chg="mod">
          <ac:chgData name="Judson Santiago" userId="ebb108da2f256286" providerId="LiveId" clId="{ED5A53C3-7113-48EE-9261-1E12B5E0254C}" dt="2021-04-29T05:46:59.842" v="3275" actId="478"/>
          <ac:cxnSpMkLst>
            <pc:docMk/>
            <pc:sldMk cId="1928992537" sldId="336"/>
            <ac:cxnSpMk id="189" creationId="{147F70EA-7067-473A-8067-BC54497AFD15}"/>
          </ac:cxnSpMkLst>
        </pc:cxnChg>
        <pc:cxnChg chg="mod">
          <ac:chgData name="Judson Santiago" userId="ebb108da2f256286" providerId="LiveId" clId="{ED5A53C3-7113-48EE-9261-1E12B5E0254C}" dt="2021-04-29T05:46:59.842" v="3275" actId="478"/>
          <ac:cxnSpMkLst>
            <pc:docMk/>
            <pc:sldMk cId="1928992537" sldId="336"/>
            <ac:cxnSpMk id="191" creationId="{F3A41EF4-B4B3-4D49-987C-2378D27E98F1}"/>
          </ac:cxnSpMkLst>
        </pc:cxnChg>
      </pc:sldChg>
      <pc:sldChg chg="modSp add mod">
        <pc:chgData name="Judson Santiago" userId="ebb108da2f256286" providerId="LiveId" clId="{ED5A53C3-7113-48EE-9261-1E12B5E0254C}" dt="2021-04-29T06:00:51.710" v="3600" actId="1038"/>
        <pc:sldMkLst>
          <pc:docMk/>
          <pc:sldMk cId="3085138737" sldId="337"/>
        </pc:sldMkLst>
        <pc:spChg chg="mod">
          <ac:chgData name="Judson Santiago" userId="ebb108da2f256286" providerId="LiveId" clId="{ED5A53C3-7113-48EE-9261-1E12B5E0254C}" dt="2021-04-29T06:00:39.068" v="3585" actId="6549"/>
          <ac:spMkLst>
            <pc:docMk/>
            <pc:sldMk cId="3085138737" sldId="337"/>
            <ac:spMk id="157" creationId="{D34398BA-525D-4AE2-BF25-A6C7E2FA376E}"/>
          </ac:spMkLst>
        </pc:spChg>
        <pc:spChg chg="mod">
          <ac:chgData name="Judson Santiago" userId="ebb108da2f256286" providerId="LiveId" clId="{ED5A53C3-7113-48EE-9261-1E12B5E0254C}" dt="2021-04-29T05:53:40.595" v="3377"/>
          <ac:spMkLst>
            <pc:docMk/>
            <pc:sldMk cId="3085138737" sldId="337"/>
            <ac:spMk id="158" creationId="{1173DAC6-1921-4E43-A9E5-5D730B1CB23F}"/>
          </ac:spMkLst>
        </pc:spChg>
        <pc:spChg chg="mod">
          <ac:chgData name="Judson Santiago" userId="ebb108da2f256286" providerId="LiveId" clId="{ED5A53C3-7113-48EE-9261-1E12B5E0254C}" dt="2021-04-29T05:59:13.179" v="3558" actId="1076"/>
          <ac:spMkLst>
            <pc:docMk/>
            <pc:sldMk cId="3085138737" sldId="337"/>
            <ac:spMk id="159" creationId="{D5D7D387-1DCD-4E39-9AB4-4D0EAACA6939}"/>
          </ac:spMkLst>
        </pc:spChg>
        <pc:grpChg chg="mod">
          <ac:chgData name="Judson Santiago" userId="ebb108da2f256286" providerId="LiveId" clId="{ED5A53C3-7113-48EE-9261-1E12B5E0254C}" dt="2021-04-29T06:00:51.710" v="3600" actId="1038"/>
          <ac:grpSpMkLst>
            <pc:docMk/>
            <pc:sldMk cId="3085138737" sldId="337"/>
            <ac:grpSpMk id="6" creationId="{28AC75E6-EC4A-4CED-B14F-9C49DD68C490}"/>
          </ac:grpSpMkLst>
        </pc:grpChg>
      </pc:sldChg>
      <pc:sldChg chg="addSp delSp modSp add mod">
        <pc:chgData name="Judson Santiago" userId="ebb108da2f256286" providerId="LiveId" clId="{ED5A53C3-7113-48EE-9261-1E12B5E0254C}" dt="2021-04-29T06:10:47.452" v="3730"/>
        <pc:sldMkLst>
          <pc:docMk/>
          <pc:sldMk cId="1799975266" sldId="338"/>
        </pc:sldMkLst>
        <pc:spChg chg="add mod">
          <ac:chgData name="Judson Santiago" userId="ebb108da2f256286" providerId="LiveId" clId="{ED5A53C3-7113-48EE-9261-1E12B5E0254C}" dt="2021-04-29T06:08:27.630" v="3714" actId="14100"/>
          <ac:spMkLst>
            <pc:docMk/>
            <pc:sldMk cId="1799975266" sldId="338"/>
            <ac:spMk id="7" creationId="{8441924A-F39B-4FDE-8229-7E28696A60FF}"/>
          </ac:spMkLst>
        </pc:spChg>
        <pc:spChg chg="add del">
          <ac:chgData name="Judson Santiago" userId="ebb108da2f256286" providerId="LiveId" clId="{ED5A53C3-7113-48EE-9261-1E12B5E0254C}" dt="2021-04-29T06:03:37.508" v="3655" actId="478"/>
          <ac:spMkLst>
            <pc:docMk/>
            <pc:sldMk cId="1799975266" sldId="338"/>
            <ac:spMk id="56" creationId="{795DD011-2CB6-4069-99BE-D785FD3A25EB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61" creationId="{01E96D08-493A-4D8F-903C-D5499640DDDB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62" creationId="{B8B12182-AB2D-421E-AFFE-E3E1D232251D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63" creationId="{3881106F-1C07-4625-AECA-9AF345437CCD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64" creationId="{E4081985-34B5-4944-BADE-7276D4ACB585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65" creationId="{8D740405-49FA-433E-BEEF-745097434141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66" creationId="{1B3C6C9E-448E-46E1-B8F2-493006063B77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67" creationId="{79C19DFC-07D9-4CF0-B2A9-444B405518E0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69" creationId="{06CD85C9-F2B3-45D9-B66D-DA2C5CE6F0D2}"/>
          </ac:spMkLst>
        </pc:spChg>
        <pc:spChg chg="mod">
          <ac:chgData name="Judson Santiago" userId="ebb108da2f256286" providerId="LiveId" clId="{ED5A53C3-7113-48EE-9261-1E12B5E0254C}" dt="2021-04-29T06:06:15.375" v="3691" actId="14100"/>
          <ac:spMkLst>
            <pc:docMk/>
            <pc:sldMk cId="1799975266" sldId="338"/>
            <ac:spMk id="72" creationId="{A42C1B1B-3124-4696-B904-ACA2372B2C5A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74" creationId="{BAD0DEA1-3D33-465A-9AAE-E3F9C0031BEB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75" creationId="{ABE37ADB-1E09-422C-9F7A-00F023F1971D}"/>
          </ac:spMkLst>
        </pc:spChg>
        <pc:spChg chg="del">
          <ac:chgData name="Judson Santiago" userId="ebb108da2f256286" providerId="LiveId" clId="{ED5A53C3-7113-48EE-9261-1E12B5E0254C}" dt="2021-04-29T06:04:36.747" v="3658" actId="478"/>
          <ac:spMkLst>
            <pc:docMk/>
            <pc:sldMk cId="1799975266" sldId="338"/>
            <ac:spMk id="84" creationId="{DB69E81A-A53E-4701-860E-34AD85E5B982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86" creationId="{AF59BEE2-132C-48F7-B905-98D6566470CB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87" creationId="{21AFEFBD-5271-4406-A978-5D0B2C0B2F9C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93" creationId="{8205CEF7-C9A6-47A9-A706-CD7D1CC837FB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95" creationId="{7027436B-5567-4EA1-B222-526ABDD4168A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96" creationId="{DA57F984-00D1-4407-8998-7A32B6DA8557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102" creationId="{133DB581-9E61-432D-97C6-8D110A512B47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104" creationId="{893B6D9F-88FA-4CEA-BF47-F23D8E40DA83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110" creationId="{D4009543-692C-4B87-9E49-E8A1BA9F61C8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113" creationId="{1DC68CE2-29C2-4693-A86E-78158C903F30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122" creationId="{1C82CD90-D3D7-4108-9A6E-CD911F9A3D6E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123" creationId="{611E8EBA-22E4-47DA-B768-040D282F78C0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124" creationId="{DD3DD5B0-679D-4772-AB07-CF9D7217D51B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125" creationId="{E8B572E1-7DB9-4284-BD0A-01BB2EF68712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126" creationId="{C1A6CB40-E32B-424F-8AF7-A0BDA04CDAB4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131" creationId="{DEC9E5FD-5708-43D1-928A-FEE8E0F69777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132" creationId="{CBBD8D4E-464A-4194-8621-FBFCE5124C2E}"/>
          </ac:spMkLst>
        </pc:spChg>
        <pc:spChg chg="del">
          <ac:chgData name="Judson Santiago" userId="ebb108da2f256286" providerId="LiveId" clId="{ED5A53C3-7113-48EE-9261-1E12B5E0254C}" dt="2021-04-29T06:04:41.819" v="3660" actId="478"/>
          <ac:spMkLst>
            <pc:docMk/>
            <pc:sldMk cId="1799975266" sldId="338"/>
            <ac:spMk id="140" creationId="{CB508B1B-66AD-41BF-BC7E-FE1C905FC925}"/>
          </ac:spMkLst>
        </pc:spChg>
        <pc:spChg chg="del">
          <ac:chgData name="Judson Santiago" userId="ebb108da2f256286" providerId="LiveId" clId="{ED5A53C3-7113-48EE-9261-1E12B5E0254C}" dt="2021-04-29T06:04:39.838" v="3659" actId="478"/>
          <ac:spMkLst>
            <pc:docMk/>
            <pc:sldMk cId="1799975266" sldId="338"/>
            <ac:spMk id="141" creationId="{F615800D-856B-40DB-A1F8-F422D6CA7952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142" creationId="{D6153F6F-7B43-4DFE-9BC6-6A009FBE3319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143" creationId="{E433B955-4CEC-46C0-88FC-99D893C76E55}"/>
          </ac:spMkLst>
        </pc:spChg>
        <pc:spChg chg="mod">
          <ac:chgData name="Judson Santiago" userId="ebb108da2f256286" providerId="LiveId" clId="{ED5A53C3-7113-48EE-9261-1E12B5E0254C}" dt="2021-04-29T06:06:05.643" v="3690" actId="404"/>
          <ac:spMkLst>
            <pc:docMk/>
            <pc:sldMk cId="1799975266" sldId="338"/>
            <ac:spMk id="145" creationId="{3FCB1A66-725F-4271-A0FB-5503C75B1A04}"/>
          </ac:spMkLst>
        </pc:spChg>
        <pc:spChg chg="del">
          <ac:chgData name="Judson Santiago" userId="ebb108da2f256286" providerId="LiveId" clId="{ED5A53C3-7113-48EE-9261-1E12B5E0254C}" dt="2021-04-29T06:04:54.132" v="3661" actId="478"/>
          <ac:spMkLst>
            <pc:docMk/>
            <pc:sldMk cId="1799975266" sldId="338"/>
            <ac:spMk id="147" creationId="{F86FDF2E-D516-4A76-85FB-84A4FDFB8A33}"/>
          </ac:spMkLst>
        </pc:spChg>
        <pc:spChg chg="mod">
          <ac:chgData name="Judson Santiago" userId="ebb108da2f256286" providerId="LiveId" clId="{ED5A53C3-7113-48EE-9261-1E12B5E0254C}" dt="2021-04-29T06:03:19.384" v="3652" actId="20577"/>
          <ac:spMkLst>
            <pc:docMk/>
            <pc:sldMk cId="1799975266" sldId="338"/>
            <ac:spMk id="157" creationId="{D34398BA-525D-4AE2-BF25-A6C7E2FA376E}"/>
          </ac:spMkLst>
        </pc:spChg>
        <pc:spChg chg="del">
          <ac:chgData name="Judson Santiago" userId="ebb108da2f256286" providerId="LiveId" clId="{ED5A53C3-7113-48EE-9261-1E12B5E0254C}" dt="2021-04-29T06:03:16.332" v="3651" actId="478"/>
          <ac:spMkLst>
            <pc:docMk/>
            <pc:sldMk cId="1799975266" sldId="338"/>
            <ac:spMk id="158" creationId="{1173DAC6-1921-4E43-A9E5-5D730B1CB23F}"/>
          </ac:spMkLst>
        </pc:spChg>
        <pc:spChg chg="mod">
          <ac:chgData name="Judson Santiago" userId="ebb108da2f256286" providerId="LiveId" clId="{ED5A53C3-7113-48EE-9261-1E12B5E0254C}" dt="2021-04-29T06:03:31.101" v="3653" actId="1076"/>
          <ac:spMkLst>
            <pc:docMk/>
            <pc:sldMk cId="1799975266" sldId="338"/>
            <ac:spMk id="159" creationId="{D5D7D387-1DCD-4E39-9AB4-4D0EAACA6939}"/>
          </ac:spMkLst>
        </pc:spChg>
        <pc:spChg chg="mod">
          <ac:chgData name="Judson Santiago" userId="ebb108da2f256286" providerId="LiveId" clId="{ED5A53C3-7113-48EE-9261-1E12B5E0254C}" dt="2021-04-29T06:05:30.731" v="3683" actId="1076"/>
          <ac:spMkLst>
            <pc:docMk/>
            <pc:sldMk cId="1799975266" sldId="338"/>
            <ac:spMk id="174" creationId="{13167D94-BEAB-4B5F-A675-4435B8AB0429}"/>
          </ac:spMkLst>
        </pc:spChg>
        <pc:grpChg chg="mod">
          <ac:chgData name="Judson Santiago" userId="ebb108da2f256286" providerId="LiveId" clId="{ED5A53C3-7113-48EE-9261-1E12B5E0254C}" dt="2021-04-29T06:06:48.675" v="3698" actId="1076"/>
          <ac:grpSpMkLst>
            <pc:docMk/>
            <pc:sldMk cId="1799975266" sldId="338"/>
            <ac:grpSpMk id="6" creationId="{28AC75E6-EC4A-4CED-B14F-9C49DD68C490}"/>
          </ac:grpSpMkLst>
        </pc:grpChg>
        <pc:grpChg chg="add mod">
          <ac:chgData name="Judson Santiago" userId="ebb108da2f256286" providerId="LiveId" clId="{ED5A53C3-7113-48EE-9261-1E12B5E0254C}" dt="2021-04-29T06:06:52.877" v="3699" actId="1076"/>
          <ac:grpSpMkLst>
            <pc:docMk/>
            <pc:sldMk cId="1799975266" sldId="338"/>
            <ac:grpSpMk id="59" creationId="{4DED0925-FC6E-4C0C-8B45-51BCFD6A9C48}"/>
          </ac:grpSpMkLst>
        </pc:grpChg>
        <pc:grpChg chg="mod">
          <ac:chgData name="Judson Santiago" userId="ebb108da2f256286" providerId="LiveId" clId="{ED5A53C3-7113-48EE-9261-1E12B5E0254C}" dt="2021-04-29T06:05:51.219" v="3684"/>
          <ac:grpSpMkLst>
            <pc:docMk/>
            <pc:sldMk cId="1799975266" sldId="338"/>
            <ac:grpSpMk id="60" creationId="{5F95E2AE-A337-4638-9E10-6DE05ED88769}"/>
          </ac:grpSpMkLst>
        </pc:grpChg>
        <pc:grpChg chg="mod">
          <ac:chgData name="Judson Santiago" userId="ebb108da2f256286" providerId="LiveId" clId="{ED5A53C3-7113-48EE-9261-1E12B5E0254C}" dt="2021-04-29T06:05:51.219" v="3684"/>
          <ac:grpSpMkLst>
            <pc:docMk/>
            <pc:sldMk cId="1799975266" sldId="338"/>
            <ac:grpSpMk id="70" creationId="{E5D078BE-1653-49CB-B5DB-E5A6ED2DDD5F}"/>
          </ac:grpSpMkLst>
        </pc:grpChg>
        <pc:grpChg chg="mod">
          <ac:chgData name="Judson Santiago" userId="ebb108da2f256286" providerId="LiveId" clId="{ED5A53C3-7113-48EE-9261-1E12B5E0254C}" dt="2021-04-29T06:05:51.219" v="3684"/>
          <ac:grpSpMkLst>
            <pc:docMk/>
            <pc:sldMk cId="1799975266" sldId="338"/>
            <ac:grpSpMk id="78" creationId="{FA59ECAF-3D5F-4974-A70C-52D21AA5150D}"/>
          </ac:grpSpMkLst>
        </pc:grpChg>
        <pc:grpChg chg="mod">
          <ac:chgData name="Judson Santiago" userId="ebb108da2f256286" providerId="LiveId" clId="{ED5A53C3-7113-48EE-9261-1E12B5E0254C}" dt="2021-04-29T06:05:51.219" v="3684"/>
          <ac:grpSpMkLst>
            <pc:docMk/>
            <pc:sldMk cId="1799975266" sldId="338"/>
            <ac:grpSpMk id="80" creationId="{188CDB42-285E-424A-9C51-E0B9C7E3A8C9}"/>
          </ac:grpSpMkLst>
        </pc:grpChg>
        <pc:grpChg chg="mod">
          <ac:chgData name="Judson Santiago" userId="ebb108da2f256286" providerId="LiveId" clId="{ED5A53C3-7113-48EE-9261-1E12B5E0254C}" dt="2021-04-29T06:05:51.219" v="3684"/>
          <ac:grpSpMkLst>
            <pc:docMk/>
            <pc:sldMk cId="1799975266" sldId="338"/>
            <ac:grpSpMk id="89" creationId="{36535BF8-C741-49C8-9823-4088CCA346A8}"/>
          </ac:grpSpMkLst>
        </pc:grpChg>
        <pc:grpChg chg="mod">
          <ac:chgData name="Judson Santiago" userId="ebb108da2f256286" providerId="LiveId" clId="{ED5A53C3-7113-48EE-9261-1E12B5E0254C}" dt="2021-04-29T06:05:51.219" v="3684"/>
          <ac:grpSpMkLst>
            <pc:docMk/>
            <pc:sldMk cId="1799975266" sldId="338"/>
            <ac:grpSpMk id="90" creationId="{7BA3877E-6CF1-4293-A3E0-103B52CAD8E7}"/>
          </ac:grpSpMkLst>
        </pc:grpChg>
        <pc:grpChg chg="mod">
          <ac:chgData name="Judson Santiago" userId="ebb108da2f256286" providerId="LiveId" clId="{ED5A53C3-7113-48EE-9261-1E12B5E0254C}" dt="2021-04-29T06:05:51.219" v="3684"/>
          <ac:grpSpMkLst>
            <pc:docMk/>
            <pc:sldMk cId="1799975266" sldId="338"/>
            <ac:grpSpMk id="91" creationId="{9E1EF4AD-4561-4745-B83E-03A7CDEEEE0A}"/>
          </ac:grpSpMkLst>
        </pc:grpChg>
        <pc:grpChg chg="del">
          <ac:chgData name="Judson Santiago" userId="ebb108da2f256286" providerId="LiveId" clId="{ED5A53C3-7113-48EE-9261-1E12B5E0254C}" dt="2021-04-29T06:04:39.838" v="3659" actId="478"/>
          <ac:grpSpMkLst>
            <pc:docMk/>
            <pc:sldMk cId="1799975266" sldId="338"/>
            <ac:grpSpMk id="139" creationId="{14231BFB-73BF-495E-8927-FBF3D145AED4}"/>
          </ac:grpSpMkLst>
        </pc:grpChg>
        <pc:graphicFrameChg chg="add mod modGraphic">
          <ac:chgData name="Judson Santiago" userId="ebb108da2f256286" providerId="LiveId" clId="{ED5A53C3-7113-48EE-9261-1E12B5E0254C}" dt="2021-04-29T06:10:47.452" v="3730"/>
          <ac:graphicFrameMkLst>
            <pc:docMk/>
            <pc:sldMk cId="1799975266" sldId="338"/>
            <ac:graphicFrameMk id="57" creationId="{420EC57D-A8B9-42B1-8DBC-82A57675FB0D}"/>
          </ac:graphicFrameMkLst>
        </pc:graphicFrameChg>
        <pc:cxnChg chg="mod">
          <ac:chgData name="Judson Santiago" userId="ebb108da2f256286" providerId="LiveId" clId="{ED5A53C3-7113-48EE-9261-1E12B5E0254C}" dt="2021-04-29T06:05:51.219" v="3684"/>
          <ac:cxnSpMkLst>
            <pc:docMk/>
            <pc:sldMk cId="1799975266" sldId="338"/>
            <ac:cxnSpMk id="68" creationId="{9AF0C988-D6FD-4D57-A1A1-BD6EE47B4CEA}"/>
          </ac:cxnSpMkLst>
        </pc:cxnChg>
        <pc:cxnChg chg="mod">
          <ac:chgData name="Judson Santiago" userId="ebb108da2f256286" providerId="LiveId" clId="{ED5A53C3-7113-48EE-9261-1E12B5E0254C}" dt="2021-04-29T06:05:51.219" v="3684"/>
          <ac:cxnSpMkLst>
            <pc:docMk/>
            <pc:sldMk cId="1799975266" sldId="338"/>
            <ac:cxnSpMk id="71" creationId="{B4F81BFB-0B7B-4A96-A205-04F18EF64E12}"/>
          </ac:cxnSpMkLst>
        </pc:cxnChg>
        <pc:cxnChg chg="mod">
          <ac:chgData name="Judson Santiago" userId="ebb108da2f256286" providerId="LiveId" clId="{ED5A53C3-7113-48EE-9261-1E12B5E0254C}" dt="2021-04-29T06:05:51.219" v="3684"/>
          <ac:cxnSpMkLst>
            <pc:docMk/>
            <pc:sldMk cId="1799975266" sldId="338"/>
            <ac:cxnSpMk id="73" creationId="{8540E8FC-ABBB-4124-9BD9-9543FD542B09}"/>
          </ac:cxnSpMkLst>
        </pc:cxnChg>
        <pc:cxnChg chg="mod">
          <ac:chgData name="Judson Santiago" userId="ebb108da2f256286" providerId="LiveId" clId="{ED5A53C3-7113-48EE-9261-1E12B5E0254C}" dt="2021-04-29T06:05:51.219" v="3684"/>
          <ac:cxnSpMkLst>
            <pc:docMk/>
            <pc:sldMk cId="1799975266" sldId="338"/>
            <ac:cxnSpMk id="76" creationId="{B1B18A38-5893-4EA2-AE0F-5DD57240F48D}"/>
          </ac:cxnSpMkLst>
        </pc:cxnChg>
        <pc:cxnChg chg="mod">
          <ac:chgData name="Judson Santiago" userId="ebb108da2f256286" providerId="LiveId" clId="{ED5A53C3-7113-48EE-9261-1E12B5E0254C}" dt="2021-04-29T06:05:51.219" v="3684"/>
          <ac:cxnSpMkLst>
            <pc:docMk/>
            <pc:sldMk cId="1799975266" sldId="338"/>
            <ac:cxnSpMk id="85" creationId="{BB7E2059-344E-466F-BD0D-B734838D253B}"/>
          </ac:cxnSpMkLst>
        </pc:cxnChg>
        <pc:cxnChg chg="mod">
          <ac:chgData name="Judson Santiago" userId="ebb108da2f256286" providerId="LiveId" clId="{ED5A53C3-7113-48EE-9261-1E12B5E0254C}" dt="2021-04-29T06:05:51.219" v="3684"/>
          <ac:cxnSpMkLst>
            <pc:docMk/>
            <pc:sldMk cId="1799975266" sldId="338"/>
            <ac:cxnSpMk id="88" creationId="{34776E18-3CCF-46A2-A4D6-F4930F19BF37}"/>
          </ac:cxnSpMkLst>
        </pc:cxnChg>
        <pc:cxnChg chg="mod">
          <ac:chgData name="Judson Santiago" userId="ebb108da2f256286" providerId="LiveId" clId="{ED5A53C3-7113-48EE-9261-1E12B5E0254C}" dt="2021-04-29T06:05:51.219" v="3684"/>
          <ac:cxnSpMkLst>
            <pc:docMk/>
            <pc:sldMk cId="1799975266" sldId="338"/>
            <ac:cxnSpMk id="92" creationId="{7C58F665-2B3E-46AD-8A50-64ACD885DAB4}"/>
          </ac:cxnSpMkLst>
        </pc:cxnChg>
        <pc:cxnChg chg="mod">
          <ac:chgData name="Judson Santiago" userId="ebb108da2f256286" providerId="LiveId" clId="{ED5A53C3-7113-48EE-9261-1E12B5E0254C}" dt="2021-04-29T06:05:51.219" v="3684"/>
          <ac:cxnSpMkLst>
            <pc:docMk/>
            <pc:sldMk cId="1799975266" sldId="338"/>
            <ac:cxnSpMk id="94" creationId="{D0F30735-D979-4041-8033-FE63CEC0AEA8}"/>
          </ac:cxnSpMkLst>
        </pc:cxnChg>
        <pc:cxnChg chg="mod">
          <ac:chgData name="Judson Santiago" userId="ebb108da2f256286" providerId="LiveId" clId="{ED5A53C3-7113-48EE-9261-1E12B5E0254C}" dt="2021-04-29T06:05:51.219" v="3684"/>
          <ac:cxnSpMkLst>
            <pc:docMk/>
            <pc:sldMk cId="1799975266" sldId="338"/>
            <ac:cxnSpMk id="97" creationId="{0C8F9B93-9F80-472D-BBB6-B59E162B1BD9}"/>
          </ac:cxnSpMkLst>
        </pc:cxnChg>
        <pc:cxnChg chg="mod">
          <ac:chgData name="Judson Santiago" userId="ebb108da2f256286" providerId="LiveId" clId="{ED5A53C3-7113-48EE-9261-1E12B5E0254C}" dt="2021-04-29T06:05:51.219" v="3684"/>
          <ac:cxnSpMkLst>
            <pc:docMk/>
            <pc:sldMk cId="1799975266" sldId="338"/>
            <ac:cxnSpMk id="98" creationId="{B1D95A77-D08A-419E-BD31-4B89AE453D18}"/>
          </ac:cxnSpMkLst>
        </pc:cxnChg>
        <pc:cxnChg chg="mod">
          <ac:chgData name="Judson Santiago" userId="ebb108da2f256286" providerId="LiveId" clId="{ED5A53C3-7113-48EE-9261-1E12B5E0254C}" dt="2021-04-29T06:05:51.219" v="3684"/>
          <ac:cxnSpMkLst>
            <pc:docMk/>
            <pc:sldMk cId="1799975266" sldId="338"/>
            <ac:cxnSpMk id="103" creationId="{C552C8CF-C779-42CC-A7DE-3C6C26FA44D3}"/>
          </ac:cxnSpMkLst>
        </pc:cxnChg>
        <pc:cxnChg chg="del mod">
          <ac:chgData name="Judson Santiago" userId="ebb108da2f256286" providerId="LiveId" clId="{ED5A53C3-7113-48EE-9261-1E12B5E0254C}" dt="2021-04-29T06:04:56.851" v="3662" actId="478"/>
          <ac:cxnSpMkLst>
            <pc:docMk/>
            <pc:sldMk cId="1799975266" sldId="338"/>
            <ac:cxnSpMk id="144" creationId="{4733E9C9-7DCE-412F-8C23-D188F6F4F306}"/>
          </ac:cxnSpMkLst>
        </pc:cxnChg>
        <pc:cxnChg chg="mod">
          <ac:chgData name="Judson Santiago" userId="ebb108da2f256286" providerId="LiveId" clId="{ED5A53C3-7113-48EE-9261-1E12B5E0254C}" dt="2021-04-29T06:05:24.363" v="3682" actId="1076"/>
          <ac:cxnSpMkLst>
            <pc:docMk/>
            <pc:sldMk cId="1799975266" sldId="338"/>
            <ac:cxnSpMk id="173" creationId="{30A1DE43-067D-4BC8-8923-B6662E518564}"/>
          </ac:cxnSpMkLst>
        </pc:cxnChg>
      </pc:sldChg>
      <pc:sldChg chg="addSp delSp modSp add mod">
        <pc:chgData name="Judson Santiago" userId="ebb108da2f256286" providerId="LiveId" clId="{ED5A53C3-7113-48EE-9261-1E12B5E0254C}" dt="2021-04-29T06:26:15.929" v="3807" actId="1076"/>
        <pc:sldMkLst>
          <pc:docMk/>
          <pc:sldMk cId="710706982" sldId="339"/>
        </pc:sldMkLst>
        <pc:spChg chg="del">
          <ac:chgData name="Judson Santiago" userId="ebb108da2f256286" providerId="LiveId" clId="{ED5A53C3-7113-48EE-9261-1E12B5E0254C}" dt="2021-04-29T06:17:22.048" v="3752" actId="478"/>
          <ac:spMkLst>
            <pc:docMk/>
            <pc:sldMk cId="710706982" sldId="339"/>
            <ac:spMk id="7" creationId="{8441924A-F39B-4FDE-8229-7E28696A60FF}"/>
          </ac:spMkLst>
        </pc:spChg>
        <pc:spChg chg="add mod">
          <ac:chgData name="Judson Santiago" userId="ebb108da2f256286" providerId="LiveId" clId="{ED5A53C3-7113-48EE-9261-1E12B5E0254C}" dt="2021-04-29T06:25:31.835" v="3800" actId="164"/>
          <ac:spMkLst>
            <pc:docMk/>
            <pc:sldMk cId="710706982" sldId="339"/>
            <ac:spMk id="139" creationId="{CE8B3019-7F00-40A0-8365-03C7F234E36F}"/>
          </ac:spMkLst>
        </pc:spChg>
        <pc:spChg chg="add mod">
          <ac:chgData name="Judson Santiago" userId="ebb108da2f256286" providerId="LiveId" clId="{ED5A53C3-7113-48EE-9261-1E12B5E0254C}" dt="2021-04-29T06:25:31.835" v="3800" actId="164"/>
          <ac:spMkLst>
            <pc:docMk/>
            <pc:sldMk cId="710706982" sldId="339"/>
            <ac:spMk id="140" creationId="{06B33213-19AB-4443-B565-38871437675B}"/>
          </ac:spMkLst>
        </pc:spChg>
        <pc:spChg chg="mod">
          <ac:chgData name="Judson Santiago" userId="ebb108da2f256286" providerId="LiveId" clId="{ED5A53C3-7113-48EE-9261-1E12B5E0254C}" dt="2021-04-29T06:17:18.592" v="3751"/>
          <ac:spMkLst>
            <pc:docMk/>
            <pc:sldMk cId="710706982" sldId="339"/>
            <ac:spMk id="144" creationId="{AD435872-5C41-4CB7-A690-4FCFD00A1CF0}"/>
          </ac:spMkLst>
        </pc:spChg>
        <pc:spChg chg="mod">
          <ac:chgData name="Judson Santiago" userId="ebb108da2f256286" providerId="LiveId" clId="{ED5A53C3-7113-48EE-9261-1E12B5E0254C}" dt="2021-04-29T06:17:18.592" v="3751"/>
          <ac:spMkLst>
            <pc:docMk/>
            <pc:sldMk cId="710706982" sldId="339"/>
            <ac:spMk id="146" creationId="{E2D7AAAE-5AAD-46C2-BFDD-A7D574E8C355}"/>
          </ac:spMkLst>
        </pc:spChg>
        <pc:spChg chg="mod">
          <ac:chgData name="Judson Santiago" userId="ebb108da2f256286" providerId="LiveId" clId="{ED5A53C3-7113-48EE-9261-1E12B5E0254C}" dt="2021-04-29T06:17:18.592" v="3751"/>
          <ac:spMkLst>
            <pc:docMk/>
            <pc:sldMk cId="710706982" sldId="339"/>
            <ac:spMk id="148" creationId="{C389BAC8-359C-4792-A371-39C1283B960E}"/>
          </ac:spMkLst>
        </pc:spChg>
        <pc:spChg chg="mod">
          <ac:chgData name="Judson Santiago" userId="ebb108da2f256286" providerId="LiveId" clId="{ED5A53C3-7113-48EE-9261-1E12B5E0254C}" dt="2021-04-29T06:20:03.583" v="3764" actId="20577"/>
          <ac:spMkLst>
            <pc:docMk/>
            <pc:sldMk cId="710706982" sldId="339"/>
            <ac:spMk id="150" creationId="{2A8A2429-D1F5-4275-9E2C-88B234D0F114}"/>
          </ac:spMkLst>
        </pc:spChg>
        <pc:spChg chg="mod">
          <ac:chgData name="Judson Santiago" userId="ebb108da2f256286" providerId="LiveId" clId="{ED5A53C3-7113-48EE-9261-1E12B5E0254C}" dt="2021-04-29T06:17:18.592" v="3751"/>
          <ac:spMkLst>
            <pc:docMk/>
            <pc:sldMk cId="710706982" sldId="339"/>
            <ac:spMk id="152" creationId="{79E21BD6-BE2F-4AB4-92A8-49A3944EE3A5}"/>
          </ac:spMkLst>
        </pc:spChg>
        <pc:spChg chg="mod">
          <ac:chgData name="Judson Santiago" userId="ebb108da2f256286" providerId="LiveId" clId="{ED5A53C3-7113-48EE-9261-1E12B5E0254C}" dt="2021-04-29T06:17:18.592" v="3751"/>
          <ac:spMkLst>
            <pc:docMk/>
            <pc:sldMk cId="710706982" sldId="339"/>
            <ac:spMk id="153" creationId="{EBF62680-235F-4A0A-8C9B-B575BD9C4741}"/>
          </ac:spMkLst>
        </pc:spChg>
        <pc:spChg chg="mod">
          <ac:chgData name="Judson Santiago" userId="ebb108da2f256286" providerId="LiveId" clId="{ED5A53C3-7113-48EE-9261-1E12B5E0254C}" dt="2021-04-29T06:25:55.312" v="3804" actId="1076"/>
          <ac:spMkLst>
            <pc:docMk/>
            <pc:sldMk cId="710706982" sldId="339"/>
            <ac:spMk id="157" creationId="{D34398BA-525D-4AE2-BF25-A6C7E2FA376E}"/>
          </ac:spMkLst>
        </pc:spChg>
        <pc:spChg chg="del">
          <ac:chgData name="Judson Santiago" userId="ebb108da2f256286" providerId="LiveId" clId="{ED5A53C3-7113-48EE-9261-1E12B5E0254C}" dt="2021-04-29T06:17:14.792" v="3749" actId="478"/>
          <ac:spMkLst>
            <pc:docMk/>
            <pc:sldMk cId="710706982" sldId="339"/>
            <ac:spMk id="159" creationId="{D5D7D387-1DCD-4E39-9AB4-4D0EAACA6939}"/>
          </ac:spMkLst>
        </pc:spChg>
        <pc:spChg chg="add mod">
          <ac:chgData name="Judson Santiago" userId="ebb108da2f256286" providerId="LiveId" clId="{ED5A53C3-7113-48EE-9261-1E12B5E0254C}" dt="2021-04-29T06:25:31.835" v="3800" actId="164"/>
          <ac:spMkLst>
            <pc:docMk/>
            <pc:sldMk cId="710706982" sldId="339"/>
            <ac:spMk id="160" creationId="{EC5FDFE3-3C8D-4E05-983D-94C2B3E0935D}"/>
          </ac:spMkLst>
        </pc:spChg>
        <pc:spChg chg="add mod">
          <ac:chgData name="Judson Santiago" userId="ebb108da2f256286" providerId="LiveId" clId="{ED5A53C3-7113-48EE-9261-1E12B5E0254C}" dt="2021-04-29T06:25:31.835" v="3800" actId="164"/>
          <ac:spMkLst>
            <pc:docMk/>
            <pc:sldMk cId="710706982" sldId="339"/>
            <ac:spMk id="161" creationId="{57972AF5-5975-4768-9A2E-6CD3F0614F59}"/>
          </ac:spMkLst>
        </pc:spChg>
        <pc:spChg chg="add mod">
          <ac:chgData name="Judson Santiago" userId="ebb108da2f256286" providerId="LiveId" clId="{ED5A53C3-7113-48EE-9261-1E12B5E0254C}" dt="2021-04-29T06:25:31.835" v="3800" actId="164"/>
          <ac:spMkLst>
            <pc:docMk/>
            <pc:sldMk cId="710706982" sldId="339"/>
            <ac:spMk id="162" creationId="{4EFFAB11-0ECA-472A-B8D6-DED398A8BA10}"/>
          </ac:spMkLst>
        </pc:spChg>
        <pc:spChg chg="add mod">
          <ac:chgData name="Judson Santiago" userId="ebb108da2f256286" providerId="LiveId" clId="{ED5A53C3-7113-48EE-9261-1E12B5E0254C}" dt="2021-04-29T06:25:31.835" v="3800" actId="164"/>
          <ac:spMkLst>
            <pc:docMk/>
            <pc:sldMk cId="710706982" sldId="339"/>
            <ac:spMk id="164" creationId="{00CC14E7-6691-4EE9-8C12-F1C6E1C6426E}"/>
          </ac:spMkLst>
        </pc:spChg>
        <pc:spChg chg="add mod">
          <ac:chgData name="Judson Santiago" userId="ebb108da2f256286" providerId="LiveId" clId="{ED5A53C3-7113-48EE-9261-1E12B5E0254C}" dt="2021-04-29T06:25:31.835" v="3800" actId="164"/>
          <ac:spMkLst>
            <pc:docMk/>
            <pc:sldMk cId="710706982" sldId="339"/>
            <ac:spMk id="165" creationId="{FA3B6CDB-CE1F-4258-BB18-BEF7AFB2BC39}"/>
          </ac:spMkLst>
        </pc:spChg>
        <pc:spChg chg="add del mod">
          <ac:chgData name="Judson Santiago" userId="ebb108da2f256286" providerId="LiveId" clId="{ED5A53C3-7113-48EE-9261-1E12B5E0254C}" dt="2021-04-29T06:22:02.111" v="3779" actId="478"/>
          <ac:spMkLst>
            <pc:docMk/>
            <pc:sldMk cId="710706982" sldId="339"/>
            <ac:spMk id="166" creationId="{90BC872C-7E54-4C9D-93B3-F6FEDF307101}"/>
          </ac:spMkLst>
        </pc:spChg>
        <pc:spChg chg="add mod">
          <ac:chgData name="Judson Santiago" userId="ebb108da2f256286" providerId="LiveId" clId="{ED5A53C3-7113-48EE-9261-1E12B5E0254C}" dt="2021-04-29T06:25:31.835" v="3800" actId="164"/>
          <ac:spMkLst>
            <pc:docMk/>
            <pc:sldMk cId="710706982" sldId="339"/>
            <ac:spMk id="169" creationId="{C598D4A4-701C-4EE9-A12B-2CDBCE7E108C}"/>
          </ac:spMkLst>
        </pc:spChg>
        <pc:spChg chg="mod">
          <ac:chgData name="Judson Santiago" userId="ebb108da2f256286" providerId="LiveId" clId="{ED5A53C3-7113-48EE-9261-1E12B5E0254C}" dt="2021-04-29T06:17:18.592" v="3751"/>
          <ac:spMkLst>
            <pc:docMk/>
            <pc:sldMk cId="710706982" sldId="339"/>
            <ac:spMk id="175" creationId="{4E102779-58B7-4B19-AECB-4105F6370887}"/>
          </ac:spMkLst>
        </pc:spChg>
        <pc:spChg chg="mod">
          <ac:chgData name="Judson Santiago" userId="ebb108da2f256286" providerId="LiveId" clId="{ED5A53C3-7113-48EE-9261-1E12B5E0254C}" dt="2021-04-29T06:17:18.592" v="3751"/>
          <ac:spMkLst>
            <pc:docMk/>
            <pc:sldMk cId="710706982" sldId="339"/>
            <ac:spMk id="176" creationId="{D6A3129D-57FB-4403-9886-4B11C76F51D2}"/>
          </ac:spMkLst>
        </pc:spChg>
        <pc:spChg chg="add mod">
          <ac:chgData name="Judson Santiago" userId="ebb108da2f256286" providerId="LiveId" clId="{ED5A53C3-7113-48EE-9261-1E12B5E0254C}" dt="2021-04-29T06:25:31.835" v="3800" actId="164"/>
          <ac:spMkLst>
            <pc:docMk/>
            <pc:sldMk cId="710706982" sldId="339"/>
            <ac:spMk id="178" creationId="{34376FD5-D8E4-4A21-ABE5-F03E8FB91366}"/>
          </ac:spMkLst>
        </pc:spChg>
        <pc:spChg chg="add mod">
          <ac:chgData name="Judson Santiago" userId="ebb108da2f256286" providerId="LiveId" clId="{ED5A53C3-7113-48EE-9261-1E12B5E0254C}" dt="2021-04-29T06:25:31.835" v="3800" actId="164"/>
          <ac:spMkLst>
            <pc:docMk/>
            <pc:sldMk cId="710706982" sldId="339"/>
            <ac:spMk id="179" creationId="{5602A360-EB66-42E7-B7DD-B5512C6BA6A9}"/>
          </ac:spMkLst>
        </pc:spChg>
        <pc:spChg chg="add mod">
          <ac:chgData name="Judson Santiago" userId="ebb108da2f256286" providerId="LiveId" clId="{ED5A53C3-7113-48EE-9261-1E12B5E0254C}" dt="2021-04-29T06:26:07.441" v="3806" actId="1076"/>
          <ac:spMkLst>
            <pc:docMk/>
            <pc:sldMk cId="710706982" sldId="339"/>
            <ac:spMk id="180" creationId="{3B8602F3-507E-4ABC-98F3-62E782DE7B49}"/>
          </ac:spMkLst>
        </pc:spChg>
        <pc:spChg chg="mod">
          <ac:chgData name="Judson Santiago" userId="ebb108da2f256286" providerId="LiveId" clId="{ED5A53C3-7113-48EE-9261-1E12B5E0254C}" dt="2021-04-29T06:21:13.646" v="3770"/>
          <ac:spMkLst>
            <pc:docMk/>
            <pc:sldMk cId="710706982" sldId="339"/>
            <ac:spMk id="182" creationId="{B100F58B-6D93-4886-A03B-CF4943CE9F72}"/>
          </ac:spMkLst>
        </pc:spChg>
        <pc:spChg chg="mod">
          <ac:chgData name="Judson Santiago" userId="ebb108da2f256286" providerId="LiveId" clId="{ED5A53C3-7113-48EE-9261-1E12B5E0254C}" dt="2021-04-29T06:21:13.646" v="3770"/>
          <ac:spMkLst>
            <pc:docMk/>
            <pc:sldMk cId="710706982" sldId="339"/>
            <ac:spMk id="183" creationId="{9BDAE7A6-FD18-4742-9C92-44A16F0A666C}"/>
          </ac:spMkLst>
        </pc:spChg>
        <pc:spChg chg="add mod">
          <ac:chgData name="Judson Santiago" userId="ebb108da2f256286" providerId="LiveId" clId="{ED5A53C3-7113-48EE-9261-1E12B5E0254C}" dt="2021-04-29T06:25:31.835" v="3800" actId="164"/>
          <ac:spMkLst>
            <pc:docMk/>
            <pc:sldMk cId="710706982" sldId="339"/>
            <ac:spMk id="185" creationId="{FD0270B7-3156-492A-88C9-765A56CE38CF}"/>
          </ac:spMkLst>
        </pc:spChg>
        <pc:spChg chg="add del mod">
          <ac:chgData name="Judson Santiago" userId="ebb108da2f256286" providerId="LiveId" clId="{ED5A53C3-7113-48EE-9261-1E12B5E0254C}" dt="2021-04-29T06:22:17.190" v="3783" actId="478"/>
          <ac:spMkLst>
            <pc:docMk/>
            <pc:sldMk cId="710706982" sldId="339"/>
            <ac:spMk id="186" creationId="{A4849A41-6FFB-4E72-AF82-BB17B6546901}"/>
          </ac:spMkLst>
        </pc:spChg>
        <pc:spChg chg="add mod">
          <ac:chgData name="Judson Santiago" userId="ebb108da2f256286" providerId="LiveId" clId="{ED5A53C3-7113-48EE-9261-1E12B5E0254C}" dt="2021-04-29T06:25:31.835" v="3800" actId="164"/>
          <ac:spMkLst>
            <pc:docMk/>
            <pc:sldMk cId="710706982" sldId="339"/>
            <ac:spMk id="187" creationId="{8A702291-8AD7-4A84-8DB7-CECB1BE15822}"/>
          </ac:spMkLst>
        </pc:spChg>
        <pc:spChg chg="add mod">
          <ac:chgData name="Judson Santiago" userId="ebb108da2f256286" providerId="LiveId" clId="{ED5A53C3-7113-48EE-9261-1E12B5E0254C}" dt="2021-04-29T06:25:31.835" v="3800" actId="164"/>
          <ac:spMkLst>
            <pc:docMk/>
            <pc:sldMk cId="710706982" sldId="339"/>
            <ac:spMk id="189" creationId="{5392656E-423A-455E-A2C1-D1C18877DE7D}"/>
          </ac:spMkLst>
        </pc:spChg>
        <pc:spChg chg="mod">
          <ac:chgData name="Judson Santiago" userId="ebb108da2f256286" providerId="LiveId" clId="{ED5A53C3-7113-48EE-9261-1E12B5E0254C}" dt="2021-04-29T06:23:46.780" v="3790"/>
          <ac:spMkLst>
            <pc:docMk/>
            <pc:sldMk cId="710706982" sldId="339"/>
            <ac:spMk id="191" creationId="{DD9FB9C6-492E-4140-860A-FE51A2F946D3}"/>
          </ac:spMkLst>
        </pc:spChg>
        <pc:spChg chg="mod">
          <ac:chgData name="Judson Santiago" userId="ebb108da2f256286" providerId="LiveId" clId="{ED5A53C3-7113-48EE-9261-1E12B5E0254C}" dt="2021-04-29T06:23:53.374" v="3792" actId="20577"/>
          <ac:spMkLst>
            <pc:docMk/>
            <pc:sldMk cId="710706982" sldId="339"/>
            <ac:spMk id="192" creationId="{533387D8-8F58-4D43-84FE-9D0075985615}"/>
          </ac:spMkLst>
        </pc:spChg>
        <pc:grpChg chg="mod">
          <ac:chgData name="Judson Santiago" userId="ebb108da2f256286" providerId="LiveId" clId="{ED5A53C3-7113-48EE-9261-1E12B5E0254C}" dt="2021-04-29T06:26:15.929" v="3807" actId="1076"/>
          <ac:grpSpMkLst>
            <pc:docMk/>
            <pc:sldMk cId="710706982" sldId="339"/>
            <ac:grpSpMk id="6" creationId="{28AC75E6-EC4A-4CED-B14F-9C49DD68C490}"/>
          </ac:grpSpMkLst>
        </pc:grpChg>
        <pc:grpChg chg="add mod">
          <ac:chgData name="Judson Santiago" userId="ebb108da2f256286" providerId="LiveId" clId="{ED5A53C3-7113-48EE-9261-1E12B5E0254C}" dt="2021-04-29T06:25:42.525" v="3801" actId="1076"/>
          <ac:grpSpMkLst>
            <pc:docMk/>
            <pc:sldMk cId="710706982" sldId="339"/>
            <ac:grpSpMk id="8" creationId="{D009BC4B-601F-4110-995E-D7B3B707EBC1}"/>
          </ac:grpSpMkLst>
        </pc:grpChg>
        <pc:grpChg chg="del">
          <ac:chgData name="Judson Santiago" userId="ebb108da2f256286" providerId="LiveId" clId="{ED5A53C3-7113-48EE-9261-1E12B5E0254C}" dt="2021-04-29T06:17:24.256" v="3753" actId="478"/>
          <ac:grpSpMkLst>
            <pc:docMk/>
            <pc:sldMk cId="710706982" sldId="339"/>
            <ac:grpSpMk id="59" creationId="{4DED0925-FC6E-4C0C-8B45-51BCFD6A9C48}"/>
          </ac:grpSpMkLst>
        </pc:grpChg>
        <pc:grpChg chg="add mod">
          <ac:chgData name="Judson Santiago" userId="ebb108da2f256286" providerId="LiveId" clId="{ED5A53C3-7113-48EE-9261-1E12B5E0254C}" dt="2021-04-29T06:25:31.835" v="3800" actId="164"/>
          <ac:grpSpMkLst>
            <pc:docMk/>
            <pc:sldMk cId="710706982" sldId="339"/>
            <ac:grpSpMk id="141" creationId="{1427386F-C350-4AA4-B76A-1B24AC73B5AB}"/>
          </ac:grpSpMkLst>
        </pc:grpChg>
        <pc:grpChg chg="add mod">
          <ac:chgData name="Judson Santiago" userId="ebb108da2f256286" providerId="LiveId" clId="{ED5A53C3-7113-48EE-9261-1E12B5E0254C}" dt="2021-04-29T06:25:31.835" v="3800" actId="164"/>
          <ac:grpSpMkLst>
            <pc:docMk/>
            <pc:sldMk cId="710706982" sldId="339"/>
            <ac:grpSpMk id="147" creationId="{5C930FB0-3E64-4112-8231-657A7F24DF56}"/>
          </ac:grpSpMkLst>
        </pc:grpChg>
        <pc:grpChg chg="add mod">
          <ac:chgData name="Judson Santiago" userId="ebb108da2f256286" providerId="LiveId" clId="{ED5A53C3-7113-48EE-9261-1E12B5E0254C}" dt="2021-04-29T06:25:31.835" v="3800" actId="164"/>
          <ac:grpSpMkLst>
            <pc:docMk/>
            <pc:sldMk cId="710706982" sldId="339"/>
            <ac:grpSpMk id="151" creationId="{AC9CD988-0FB0-4952-9988-8BC313DA06ED}"/>
          </ac:grpSpMkLst>
        </pc:grpChg>
        <pc:grpChg chg="add mod">
          <ac:chgData name="Judson Santiago" userId="ebb108da2f256286" providerId="LiveId" clId="{ED5A53C3-7113-48EE-9261-1E12B5E0254C}" dt="2021-04-29T06:25:31.835" v="3800" actId="164"/>
          <ac:grpSpMkLst>
            <pc:docMk/>
            <pc:sldMk cId="710706982" sldId="339"/>
            <ac:grpSpMk id="170" creationId="{519E29CF-9D79-46B7-AA41-7B2CDAFCC06C}"/>
          </ac:grpSpMkLst>
        </pc:grpChg>
        <pc:grpChg chg="add mod">
          <ac:chgData name="Judson Santiago" userId="ebb108da2f256286" providerId="LiveId" clId="{ED5A53C3-7113-48EE-9261-1E12B5E0254C}" dt="2021-04-29T06:25:31.835" v="3800" actId="164"/>
          <ac:grpSpMkLst>
            <pc:docMk/>
            <pc:sldMk cId="710706982" sldId="339"/>
            <ac:grpSpMk id="181" creationId="{3C8DF3F7-9C69-4E0A-B4D3-EA9BC00A625B}"/>
          </ac:grpSpMkLst>
        </pc:grpChg>
        <pc:grpChg chg="add mod">
          <ac:chgData name="Judson Santiago" userId="ebb108da2f256286" providerId="LiveId" clId="{ED5A53C3-7113-48EE-9261-1E12B5E0254C}" dt="2021-04-29T06:25:31.835" v="3800" actId="164"/>
          <ac:grpSpMkLst>
            <pc:docMk/>
            <pc:sldMk cId="710706982" sldId="339"/>
            <ac:grpSpMk id="190" creationId="{8D48DED1-D500-48B2-B7A3-85D9A254864A}"/>
          </ac:grpSpMkLst>
        </pc:grpChg>
        <pc:graphicFrameChg chg="del">
          <ac:chgData name="Judson Santiago" userId="ebb108da2f256286" providerId="LiveId" clId="{ED5A53C3-7113-48EE-9261-1E12B5E0254C}" dt="2021-04-29T06:17:17.569" v="3750" actId="478"/>
          <ac:graphicFrameMkLst>
            <pc:docMk/>
            <pc:sldMk cId="710706982" sldId="339"/>
            <ac:graphicFrameMk id="57" creationId="{420EC57D-A8B9-42B1-8DBC-82A57675FB0D}"/>
          </ac:graphicFrameMkLst>
        </pc:graphicFrameChg>
        <pc:cxnChg chg="mod">
          <ac:chgData name="Judson Santiago" userId="ebb108da2f256286" providerId="LiveId" clId="{ED5A53C3-7113-48EE-9261-1E12B5E0254C}" dt="2021-04-29T06:17:24.256" v="3753" actId="478"/>
          <ac:cxnSpMkLst>
            <pc:docMk/>
            <pc:sldMk cId="710706982" sldId="339"/>
            <ac:cxnSpMk id="68" creationId="{9AF0C988-D6FD-4D57-A1A1-BD6EE47B4CEA}"/>
          </ac:cxnSpMkLst>
        </pc:cxnChg>
        <pc:cxnChg chg="mod">
          <ac:chgData name="Judson Santiago" userId="ebb108da2f256286" providerId="LiveId" clId="{ED5A53C3-7113-48EE-9261-1E12B5E0254C}" dt="2021-04-29T06:17:24.256" v="3753" actId="478"/>
          <ac:cxnSpMkLst>
            <pc:docMk/>
            <pc:sldMk cId="710706982" sldId="339"/>
            <ac:cxnSpMk id="73" creationId="{8540E8FC-ABBB-4124-9BD9-9543FD542B09}"/>
          </ac:cxnSpMkLst>
        </pc:cxnChg>
        <pc:cxnChg chg="mod">
          <ac:chgData name="Judson Santiago" userId="ebb108da2f256286" providerId="LiveId" clId="{ED5A53C3-7113-48EE-9261-1E12B5E0254C}" dt="2021-04-29T06:17:24.256" v="3753" actId="478"/>
          <ac:cxnSpMkLst>
            <pc:docMk/>
            <pc:sldMk cId="710706982" sldId="339"/>
            <ac:cxnSpMk id="85" creationId="{BB7E2059-344E-466F-BD0D-B734838D253B}"/>
          </ac:cxnSpMkLst>
        </pc:cxnChg>
        <pc:cxnChg chg="mod">
          <ac:chgData name="Judson Santiago" userId="ebb108da2f256286" providerId="LiveId" clId="{ED5A53C3-7113-48EE-9261-1E12B5E0254C}" dt="2021-04-29T06:17:24.256" v="3753" actId="478"/>
          <ac:cxnSpMkLst>
            <pc:docMk/>
            <pc:sldMk cId="710706982" sldId="339"/>
            <ac:cxnSpMk id="88" creationId="{34776E18-3CCF-46A2-A4D6-F4930F19BF37}"/>
          </ac:cxnSpMkLst>
        </pc:cxnChg>
        <pc:cxnChg chg="mod">
          <ac:chgData name="Judson Santiago" userId="ebb108da2f256286" providerId="LiveId" clId="{ED5A53C3-7113-48EE-9261-1E12B5E0254C}" dt="2021-04-29T06:17:24.256" v="3753" actId="478"/>
          <ac:cxnSpMkLst>
            <pc:docMk/>
            <pc:sldMk cId="710706982" sldId="339"/>
            <ac:cxnSpMk id="92" creationId="{7C58F665-2B3E-46AD-8A50-64ACD885DAB4}"/>
          </ac:cxnSpMkLst>
        </pc:cxnChg>
        <pc:cxnChg chg="mod">
          <ac:chgData name="Judson Santiago" userId="ebb108da2f256286" providerId="LiveId" clId="{ED5A53C3-7113-48EE-9261-1E12B5E0254C}" dt="2021-04-29T06:17:24.256" v="3753" actId="478"/>
          <ac:cxnSpMkLst>
            <pc:docMk/>
            <pc:sldMk cId="710706982" sldId="339"/>
            <ac:cxnSpMk id="94" creationId="{D0F30735-D979-4041-8033-FE63CEC0AEA8}"/>
          </ac:cxnSpMkLst>
        </pc:cxnChg>
        <pc:cxnChg chg="mod">
          <ac:chgData name="Judson Santiago" userId="ebb108da2f256286" providerId="LiveId" clId="{ED5A53C3-7113-48EE-9261-1E12B5E0254C}" dt="2021-04-29T06:17:24.256" v="3753" actId="478"/>
          <ac:cxnSpMkLst>
            <pc:docMk/>
            <pc:sldMk cId="710706982" sldId="339"/>
            <ac:cxnSpMk id="97" creationId="{0C8F9B93-9F80-472D-BBB6-B59E162B1BD9}"/>
          </ac:cxnSpMkLst>
        </pc:cxnChg>
        <pc:cxnChg chg="add mod">
          <ac:chgData name="Judson Santiago" userId="ebb108da2f256286" providerId="LiveId" clId="{ED5A53C3-7113-48EE-9261-1E12B5E0254C}" dt="2021-04-29T06:25:31.835" v="3800" actId="164"/>
          <ac:cxnSpMkLst>
            <pc:docMk/>
            <pc:sldMk cId="710706982" sldId="339"/>
            <ac:cxnSpMk id="155" creationId="{3EE21E71-8E60-4CC6-B476-60000CE86906}"/>
          </ac:cxnSpMkLst>
        </pc:cxnChg>
        <pc:cxnChg chg="add mod">
          <ac:chgData name="Judson Santiago" userId="ebb108da2f256286" providerId="LiveId" clId="{ED5A53C3-7113-48EE-9261-1E12B5E0254C}" dt="2021-04-29T06:25:31.835" v="3800" actId="164"/>
          <ac:cxnSpMkLst>
            <pc:docMk/>
            <pc:sldMk cId="710706982" sldId="339"/>
            <ac:cxnSpMk id="156" creationId="{CE5BA43A-0B0A-46C9-A5EC-4ADC46F5754E}"/>
          </ac:cxnSpMkLst>
        </pc:cxnChg>
        <pc:cxnChg chg="add mod">
          <ac:chgData name="Judson Santiago" userId="ebb108da2f256286" providerId="LiveId" clId="{ED5A53C3-7113-48EE-9261-1E12B5E0254C}" dt="2021-04-29T06:25:31.835" v="3800" actId="164"/>
          <ac:cxnSpMkLst>
            <pc:docMk/>
            <pc:sldMk cId="710706982" sldId="339"/>
            <ac:cxnSpMk id="158" creationId="{934AF7F3-AA0F-4F52-863A-B680B4AEDE40}"/>
          </ac:cxnSpMkLst>
        </pc:cxnChg>
        <pc:cxnChg chg="add mod">
          <ac:chgData name="Judson Santiago" userId="ebb108da2f256286" providerId="LiveId" clId="{ED5A53C3-7113-48EE-9261-1E12B5E0254C}" dt="2021-04-29T06:25:31.835" v="3800" actId="164"/>
          <ac:cxnSpMkLst>
            <pc:docMk/>
            <pc:sldMk cId="710706982" sldId="339"/>
            <ac:cxnSpMk id="163" creationId="{839221C6-AC1B-4B93-82CF-631DAA901836}"/>
          </ac:cxnSpMkLst>
        </pc:cxnChg>
        <pc:cxnChg chg="add mod">
          <ac:chgData name="Judson Santiago" userId="ebb108da2f256286" providerId="LiveId" clId="{ED5A53C3-7113-48EE-9261-1E12B5E0254C}" dt="2021-04-29T06:25:31.835" v="3800" actId="164"/>
          <ac:cxnSpMkLst>
            <pc:docMk/>
            <pc:sldMk cId="710706982" sldId="339"/>
            <ac:cxnSpMk id="177" creationId="{F59EEBAB-086B-4360-8D6E-8166BE41BB6A}"/>
          </ac:cxnSpMkLst>
        </pc:cxnChg>
        <pc:cxnChg chg="add mod">
          <ac:chgData name="Judson Santiago" userId="ebb108da2f256286" providerId="LiveId" clId="{ED5A53C3-7113-48EE-9261-1E12B5E0254C}" dt="2021-04-29T06:25:31.835" v="3800" actId="164"/>
          <ac:cxnSpMkLst>
            <pc:docMk/>
            <pc:sldMk cId="710706982" sldId="339"/>
            <ac:cxnSpMk id="184" creationId="{B371B366-B2AD-4086-9530-76C16FCF087B}"/>
          </ac:cxnSpMkLst>
        </pc:cxnChg>
        <pc:cxnChg chg="add mod">
          <ac:chgData name="Judson Santiago" userId="ebb108da2f256286" providerId="LiveId" clId="{ED5A53C3-7113-48EE-9261-1E12B5E0254C}" dt="2021-04-29T06:25:31.835" v="3800" actId="164"/>
          <ac:cxnSpMkLst>
            <pc:docMk/>
            <pc:sldMk cId="710706982" sldId="339"/>
            <ac:cxnSpMk id="188" creationId="{A67EFD7F-7D81-49E9-83A6-909CA280E33E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28/04/2021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28/04/2021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Exercícios de construção e adequação de gramáticas.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93093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2449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73621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2272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5151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77520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86085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245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6687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93122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noProof="0" dirty="0"/>
              <a:t>Resolver questão usando o projeto </a:t>
            </a:r>
            <a:r>
              <a:rPr lang="pt-BR" noProof="0" dirty="0" err="1"/>
              <a:t>StrCom</a:t>
            </a:r>
            <a:r>
              <a:rPr lang="pt-BR" noProof="0" dirty="0"/>
              <a:t> do Material de Apoio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49055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90192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31939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91578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19072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90516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2733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questão mostra o que seria implementar um analisador léxico de forma manual. O objetivo é perceber a diferença para o método automático obtido com o Flex através de expressões regulares.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497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61325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noProof="0" dirty="0"/>
              <a:t>Resolver questão usando o projeto </a:t>
            </a:r>
            <a:r>
              <a:rPr lang="pt-BR" noProof="0" dirty="0" err="1"/>
              <a:t>LogBit</a:t>
            </a:r>
            <a:r>
              <a:rPr lang="pt-BR" noProof="0" dirty="0"/>
              <a:t> do Material de Apoio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53642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questão mostra o que seria implementar um analisador léxico de forma manual. O objetivo é perceber a diferença para o método automático obtido com o Flex através de expressões regulares.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93099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713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4006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28/04/2021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28/04/2021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28/04/2021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28/04/2021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28/04/2021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28/04/2021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28/04/2021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28/04/2021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28/04/2021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28/04/2021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Exercícios e Revisão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AAADD-70E7-474D-BBE2-C1FB7632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A24010-FAA4-45C3-89F6-B6D14FD42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pt-BR" dirty="0"/>
              <a:t>Considerando o trecho de programa Flex abaixo, crie um DFA mínimo que possa ser usado para reconhecer os tokens descritos pelas expressões regulares.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D318EE-9598-4872-A05A-94CA872F9027}"/>
              </a:ext>
            </a:extLst>
          </p:cNvPr>
          <p:cNvSpPr txBox="1"/>
          <p:nvPr/>
        </p:nvSpPr>
        <p:spPr>
          <a:xfrm>
            <a:off x="1485900" y="3501008"/>
            <a:ext cx="4320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aa	{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PRIMEIRO</a:t>
            </a:r>
            <a:r>
              <a:rPr lang="pt-BR" dirty="0">
                <a:latin typeface="Consolas" panose="020B0609020204030204" pitchFamily="49" charset="0"/>
              </a:rPr>
              <a:t>; }</a:t>
            </a:r>
          </a:p>
          <a:p>
            <a:r>
              <a:rPr lang="pt-BR" dirty="0" err="1">
                <a:latin typeface="Consolas" panose="020B0609020204030204" pitchFamily="49" charset="0"/>
              </a:rPr>
              <a:t>abb</a:t>
            </a:r>
            <a:r>
              <a:rPr lang="pt-BR" dirty="0">
                <a:latin typeface="Consolas" panose="020B0609020204030204" pitchFamily="49" charset="0"/>
              </a:rPr>
              <a:t>*	{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SEGUNDO</a:t>
            </a:r>
            <a:r>
              <a:rPr lang="pt-BR" dirty="0">
                <a:latin typeface="Consolas" panose="020B0609020204030204" pitchFamily="49" charset="0"/>
              </a:rPr>
              <a:t>;  }</a:t>
            </a:r>
          </a:p>
          <a:p>
            <a:r>
              <a:rPr lang="pt-BR" dirty="0" err="1">
                <a:latin typeface="Consolas" panose="020B0609020204030204" pitchFamily="49" charset="0"/>
              </a:rPr>
              <a:t>a+b</a:t>
            </a:r>
            <a:r>
              <a:rPr lang="pt-BR" dirty="0">
                <a:latin typeface="Consolas" panose="020B0609020204030204" pitchFamily="49" charset="0"/>
              </a:rPr>
              <a:t>*	{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TERCEIRO</a:t>
            </a:r>
            <a:r>
              <a:rPr lang="pt-BR" dirty="0">
                <a:latin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53079372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26498-E37E-485A-8D66-BAFA6A2F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EF1547-7715-4240-8B33-CB5D8F099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Montando um NFA para cada padrão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4EC23373-00F9-463E-A77C-8C90FF4775C3}"/>
              </a:ext>
            </a:extLst>
          </p:cNvPr>
          <p:cNvSpPr txBox="1"/>
          <p:nvPr/>
        </p:nvSpPr>
        <p:spPr>
          <a:xfrm>
            <a:off x="7170021" y="3470728"/>
            <a:ext cx="3739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aa	{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PRIMEIRO</a:t>
            </a:r>
            <a:r>
              <a:rPr lang="pt-BR" dirty="0">
                <a:latin typeface="Consolas" panose="020B0609020204030204" pitchFamily="49" charset="0"/>
              </a:rPr>
              <a:t>; }</a:t>
            </a:r>
          </a:p>
          <a:p>
            <a:r>
              <a:rPr lang="pt-BR" dirty="0" err="1">
                <a:latin typeface="Consolas" panose="020B0609020204030204" pitchFamily="49" charset="0"/>
              </a:rPr>
              <a:t>abb</a:t>
            </a:r>
            <a:r>
              <a:rPr lang="pt-BR" dirty="0">
                <a:latin typeface="Consolas" panose="020B0609020204030204" pitchFamily="49" charset="0"/>
              </a:rPr>
              <a:t>*	{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SEGUNDO</a:t>
            </a:r>
            <a:r>
              <a:rPr lang="pt-BR" dirty="0">
                <a:latin typeface="Consolas" panose="020B0609020204030204" pitchFamily="49" charset="0"/>
              </a:rPr>
              <a:t>;  }</a:t>
            </a:r>
          </a:p>
          <a:p>
            <a:r>
              <a:rPr lang="pt-BR" dirty="0" err="1">
                <a:latin typeface="Consolas" panose="020B0609020204030204" pitchFamily="49" charset="0"/>
              </a:rPr>
              <a:t>a+b</a:t>
            </a:r>
            <a:r>
              <a:rPr lang="pt-BR" dirty="0">
                <a:latin typeface="Consolas" panose="020B0609020204030204" pitchFamily="49" charset="0"/>
              </a:rPr>
              <a:t>*	{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TERCEIRO</a:t>
            </a:r>
            <a:r>
              <a:rPr lang="pt-BR" dirty="0">
                <a:latin typeface="Consolas" panose="020B0609020204030204" pitchFamily="49" charset="0"/>
              </a:rPr>
              <a:t>; }</a:t>
            </a: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7EAE3357-646D-453E-99F6-13A09A315DC2}"/>
              </a:ext>
            </a:extLst>
          </p:cNvPr>
          <p:cNvGrpSpPr/>
          <p:nvPr/>
        </p:nvGrpSpPr>
        <p:grpSpPr>
          <a:xfrm>
            <a:off x="1279036" y="2599508"/>
            <a:ext cx="2420960" cy="518284"/>
            <a:chOff x="2035320" y="4238839"/>
            <a:chExt cx="2420960" cy="518284"/>
          </a:xfrm>
        </p:grpSpPr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A745BCC9-CD8D-4972-A57D-4C2505A040DA}"/>
                </a:ext>
              </a:extLst>
            </p:cNvPr>
            <p:cNvSpPr/>
            <p:nvPr/>
          </p:nvSpPr>
          <p:spPr>
            <a:xfrm>
              <a:off x="2631528" y="4416176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FE8B7A91-F905-44C4-851A-B6CF1418D852}"/>
                </a:ext>
              </a:extLst>
            </p:cNvPr>
            <p:cNvCxnSpPr>
              <a:cxnSpLocks/>
              <a:stCxn id="92" idx="6"/>
              <a:endCxn id="95" idx="2"/>
            </p:cNvCxnSpPr>
            <p:nvPr/>
          </p:nvCxnSpPr>
          <p:spPr>
            <a:xfrm>
              <a:off x="2955036" y="4577918"/>
              <a:ext cx="4246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E8307271-723D-4662-A39E-45981733F9E2}"/>
                </a:ext>
              </a:extLst>
            </p:cNvPr>
            <p:cNvSpPr/>
            <p:nvPr/>
          </p:nvSpPr>
          <p:spPr>
            <a:xfrm>
              <a:off x="2993048" y="4240144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DBCEA81B-29AE-4EFA-8AB8-5CC3B7AD3F58}"/>
                </a:ext>
              </a:extLst>
            </p:cNvPr>
            <p:cNvSpPr/>
            <p:nvPr/>
          </p:nvSpPr>
          <p:spPr>
            <a:xfrm>
              <a:off x="3379710" y="4416176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2</a:t>
              </a:r>
            </a:p>
          </p:txBody>
        </p: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D352699D-4AA0-407E-AF70-B63CCBA23CDB}"/>
                </a:ext>
              </a:extLst>
            </p:cNvPr>
            <p:cNvCxnSpPr>
              <a:cxnSpLocks/>
            </p:cNvCxnSpPr>
            <p:nvPr/>
          </p:nvCxnSpPr>
          <p:spPr>
            <a:xfrm>
              <a:off x="3703218" y="4577393"/>
              <a:ext cx="4060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148C27D3-65A0-46BF-97F0-2BA25E6ABCB0}"/>
                </a:ext>
              </a:extLst>
            </p:cNvPr>
            <p:cNvSpPr/>
            <p:nvPr/>
          </p:nvSpPr>
          <p:spPr>
            <a:xfrm>
              <a:off x="3747055" y="4238839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98" name="Agrupar 97">
              <a:extLst>
                <a:ext uri="{FF2B5EF4-FFF2-40B4-BE49-F238E27FC236}">
                  <a16:creationId xmlns:a16="http://schemas.microsoft.com/office/drawing/2014/main" id="{DFEFBB2E-4C91-4F52-AEF1-22151EB143D0}"/>
                </a:ext>
              </a:extLst>
            </p:cNvPr>
            <p:cNvGrpSpPr/>
            <p:nvPr/>
          </p:nvGrpSpPr>
          <p:grpSpPr>
            <a:xfrm>
              <a:off x="4109236" y="4398713"/>
              <a:ext cx="347044" cy="358410"/>
              <a:chOff x="1552004" y="2820172"/>
              <a:chExt cx="360040" cy="371834"/>
            </a:xfrm>
          </p:grpSpPr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56E666A3-AD8F-4F61-BD43-3FDC04069311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57AEF980-BC8E-4139-AB01-AAE148A19592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</p:grp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1CC39F1E-04E6-4B04-93AF-5F9DF1DB8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1039" y="4571132"/>
              <a:ext cx="453807" cy="74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1E987AA4-454B-4469-AD08-8B621018F8C0}"/>
                </a:ext>
              </a:extLst>
            </p:cNvPr>
            <p:cNvSpPr txBox="1"/>
            <p:nvPr/>
          </p:nvSpPr>
          <p:spPr>
            <a:xfrm>
              <a:off x="2035320" y="4323452"/>
              <a:ext cx="6217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/>
                <a:t>início</a:t>
              </a:r>
            </a:p>
          </p:txBody>
        </p:sp>
      </p:grpSp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A8D9E47F-88E8-4616-8860-5CE99881C4A6}"/>
              </a:ext>
            </a:extLst>
          </p:cNvPr>
          <p:cNvGrpSpPr/>
          <p:nvPr/>
        </p:nvGrpSpPr>
        <p:grpSpPr>
          <a:xfrm>
            <a:off x="1279036" y="3186806"/>
            <a:ext cx="4668140" cy="1263766"/>
            <a:chOff x="5598873" y="2623057"/>
            <a:chExt cx="4668140" cy="1263766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79B1E7BD-4390-4331-ADD9-ADF99AE70976}"/>
                </a:ext>
              </a:extLst>
            </p:cNvPr>
            <p:cNvSpPr/>
            <p:nvPr/>
          </p:nvSpPr>
          <p:spPr>
            <a:xfrm>
              <a:off x="6190694" y="3214296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4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3212E9F-F916-4650-953E-6C94C9FE0397}"/>
                </a:ext>
              </a:extLst>
            </p:cNvPr>
            <p:cNvSpPr/>
            <p:nvPr/>
          </p:nvSpPr>
          <p:spPr>
            <a:xfrm>
              <a:off x="6938876" y="3214296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5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4D2E7AE8-8253-477C-A8EA-FAAC3C35D41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514202" y="3376038"/>
              <a:ext cx="4246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7017369-FCDA-4D12-8EFB-C5016E577440}"/>
                </a:ext>
              </a:extLst>
            </p:cNvPr>
            <p:cNvCxnSpPr>
              <a:cxnSpLocks/>
              <a:stCxn id="6" idx="6"/>
              <a:endCxn id="114" idx="2"/>
            </p:cNvCxnSpPr>
            <p:nvPr/>
          </p:nvCxnSpPr>
          <p:spPr>
            <a:xfrm>
              <a:off x="7262384" y="3376038"/>
              <a:ext cx="4144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1F0649E-2191-460B-BB94-0A08110B3BBF}"/>
                </a:ext>
              </a:extLst>
            </p:cNvPr>
            <p:cNvSpPr txBox="1"/>
            <p:nvPr/>
          </p:nvSpPr>
          <p:spPr>
            <a:xfrm>
              <a:off x="7321194" y="303374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FA485E2-AD14-43A8-B344-3B2A06F1A9D6}"/>
                </a:ext>
              </a:extLst>
            </p:cNvPr>
            <p:cNvSpPr txBox="1"/>
            <p:nvPr/>
          </p:nvSpPr>
          <p:spPr>
            <a:xfrm>
              <a:off x="6555996" y="303374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5385082D-ABB5-484E-B62C-494AFAD99BCD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5734372" y="3376038"/>
              <a:ext cx="4563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CE68C6DB-5EFB-460B-B98E-20557ADB64A8}"/>
                </a:ext>
              </a:extLst>
            </p:cNvPr>
            <p:cNvSpPr txBox="1"/>
            <p:nvPr/>
          </p:nvSpPr>
          <p:spPr>
            <a:xfrm>
              <a:off x="5598873" y="3144996"/>
              <a:ext cx="6217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/>
                <a:t>início</a:t>
              </a:r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D9338C2B-078F-461E-8D30-62BE3DA869CB}"/>
                </a:ext>
              </a:extLst>
            </p:cNvPr>
            <p:cNvSpPr/>
            <p:nvPr/>
          </p:nvSpPr>
          <p:spPr>
            <a:xfrm>
              <a:off x="8439347" y="3214296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7</a:t>
              </a:r>
            </a:p>
          </p:txBody>
        </p:sp>
        <p:cxnSp>
          <p:nvCxnSpPr>
            <p:cNvPr id="108" name="Conector de Seta Reta 107">
              <a:extLst>
                <a:ext uri="{FF2B5EF4-FFF2-40B4-BE49-F238E27FC236}">
                  <a16:creationId xmlns:a16="http://schemas.microsoft.com/office/drawing/2014/main" id="{04359299-B18E-4AEF-95CF-30528E380D5C}"/>
                </a:ext>
              </a:extLst>
            </p:cNvPr>
            <p:cNvCxnSpPr>
              <a:cxnSpLocks/>
            </p:cNvCxnSpPr>
            <p:nvPr/>
          </p:nvCxnSpPr>
          <p:spPr>
            <a:xfrm>
              <a:off x="8762855" y="3375993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180493F4-6420-4407-A657-0CC1434AD63B}"/>
                </a:ext>
              </a:extLst>
            </p:cNvPr>
            <p:cNvSpPr txBox="1"/>
            <p:nvPr/>
          </p:nvSpPr>
          <p:spPr>
            <a:xfrm>
              <a:off x="8821665" y="3044098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BF2BA467-94DE-4B4D-B329-6D244314EED2}"/>
                </a:ext>
              </a:extLst>
            </p:cNvPr>
            <p:cNvSpPr/>
            <p:nvPr/>
          </p:nvSpPr>
          <p:spPr>
            <a:xfrm>
              <a:off x="9184336" y="3214296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8</a:t>
              </a:r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209CFACA-AB35-49D4-8F76-633FDC8C1481}"/>
                </a:ext>
              </a:extLst>
            </p:cNvPr>
            <p:cNvSpPr/>
            <p:nvPr/>
          </p:nvSpPr>
          <p:spPr>
            <a:xfrm>
              <a:off x="7676880" y="3214296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6</a:t>
              </a:r>
            </a:p>
          </p:txBody>
        </p:sp>
        <p:cxnSp>
          <p:nvCxnSpPr>
            <p:cNvPr id="116" name="Conector de Seta Reta 115">
              <a:extLst>
                <a:ext uri="{FF2B5EF4-FFF2-40B4-BE49-F238E27FC236}">
                  <a16:creationId xmlns:a16="http://schemas.microsoft.com/office/drawing/2014/main" id="{854BC6B8-E9BD-443B-BA7B-B23062A56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1759" y="3375993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>
              <a:extLst>
                <a:ext uri="{FF2B5EF4-FFF2-40B4-BE49-F238E27FC236}">
                  <a16:creationId xmlns:a16="http://schemas.microsoft.com/office/drawing/2014/main" id="{EFBB5339-CF43-4724-9959-97BC65A2A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3951" y="3375993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1D6A619C-2902-4043-AE8E-E52ED8099E3E}"/>
                </a:ext>
              </a:extLst>
            </p:cNvPr>
            <p:cNvSpPr/>
            <p:nvPr/>
          </p:nvSpPr>
          <p:spPr>
            <a:xfrm>
              <a:off x="8083661" y="3030090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EA0B2B9B-C2CE-45AA-B658-C5BBFF366896}"/>
                </a:ext>
              </a:extLst>
            </p:cNvPr>
            <p:cNvSpPr/>
            <p:nvPr/>
          </p:nvSpPr>
          <p:spPr>
            <a:xfrm>
              <a:off x="9574235" y="3048231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22" name="Conector: Curvo 121">
              <a:extLst>
                <a:ext uri="{FF2B5EF4-FFF2-40B4-BE49-F238E27FC236}">
                  <a16:creationId xmlns:a16="http://schemas.microsoft.com/office/drawing/2014/main" id="{85D19CA6-D944-49B9-922B-41F909698A21}"/>
                </a:ext>
              </a:extLst>
            </p:cNvPr>
            <p:cNvCxnSpPr>
              <a:cxnSpLocks/>
              <a:stCxn id="113" idx="0"/>
              <a:endCxn id="107" idx="0"/>
            </p:cNvCxnSpPr>
            <p:nvPr/>
          </p:nvCxnSpPr>
          <p:spPr>
            <a:xfrm rot="16200000" flipV="1">
              <a:off x="8973596" y="2841801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21BF935C-A10D-4F4D-9999-A7AE649C6398}"/>
                </a:ext>
              </a:extLst>
            </p:cNvPr>
            <p:cNvSpPr/>
            <p:nvPr/>
          </p:nvSpPr>
          <p:spPr>
            <a:xfrm>
              <a:off x="8825157" y="2623057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26" name="Conector: Curvo 125">
              <a:extLst>
                <a:ext uri="{FF2B5EF4-FFF2-40B4-BE49-F238E27FC236}">
                  <a16:creationId xmlns:a16="http://schemas.microsoft.com/office/drawing/2014/main" id="{BC676385-8D8A-4A18-8171-BFC23010DB42}"/>
                </a:ext>
              </a:extLst>
            </p:cNvPr>
            <p:cNvCxnSpPr>
              <a:cxnSpLocks/>
              <a:stCxn id="114" idx="4"/>
              <a:endCxn id="149" idx="4"/>
            </p:cNvCxnSpPr>
            <p:nvPr/>
          </p:nvCxnSpPr>
          <p:spPr>
            <a:xfrm rot="16200000" flipH="1">
              <a:off x="8957853" y="2418560"/>
              <a:ext cx="16419" cy="2254857"/>
            </a:xfrm>
            <a:prstGeom prst="curvedConnector3">
              <a:avLst>
                <a:gd name="adj1" fmla="val 21110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BA3A39DD-79EA-45B1-B035-058F472B9C92}"/>
                </a:ext>
              </a:extLst>
            </p:cNvPr>
            <p:cNvSpPr/>
            <p:nvPr/>
          </p:nvSpPr>
          <p:spPr>
            <a:xfrm>
              <a:off x="8825157" y="3548269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grpSp>
          <p:nvGrpSpPr>
            <p:cNvPr id="148" name="Agrupar 147">
              <a:extLst>
                <a:ext uri="{FF2B5EF4-FFF2-40B4-BE49-F238E27FC236}">
                  <a16:creationId xmlns:a16="http://schemas.microsoft.com/office/drawing/2014/main" id="{2BA46296-69DF-42E9-87D6-1C67E4E1CE1D}"/>
                </a:ext>
              </a:extLst>
            </p:cNvPr>
            <p:cNvGrpSpPr/>
            <p:nvPr/>
          </p:nvGrpSpPr>
          <p:grpSpPr>
            <a:xfrm>
              <a:off x="9919969" y="3195789"/>
              <a:ext cx="347044" cy="358410"/>
              <a:chOff x="1552004" y="2820172"/>
              <a:chExt cx="360040" cy="371834"/>
            </a:xfrm>
          </p:grpSpPr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161A1387-939E-46C1-8C93-F04C5E970006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F3C81693-118D-443F-904A-43ED819D6F1E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9</a:t>
                </a:r>
              </a:p>
            </p:txBody>
          </p:sp>
        </p:grpSp>
      </p:grpSp>
      <p:grpSp>
        <p:nvGrpSpPr>
          <p:cNvPr id="198" name="Agrupar 197">
            <a:extLst>
              <a:ext uri="{FF2B5EF4-FFF2-40B4-BE49-F238E27FC236}">
                <a16:creationId xmlns:a16="http://schemas.microsoft.com/office/drawing/2014/main" id="{0822373C-060B-4709-AC7C-6DA79FECD3D3}"/>
              </a:ext>
            </a:extLst>
          </p:cNvPr>
          <p:cNvGrpSpPr/>
          <p:nvPr/>
        </p:nvGrpSpPr>
        <p:grpSpPr>
          <a:xfrm>
            <a:off x="1279036" y="4530842"/>
            <a:ext cx="5441308" cy="1263967"/>
            <a:chOff x="5182480" y="3059915"/>
            <a:chExt cx="5441308" cy="1263967"/>
          </a:xfrm>
        </p:grpSpPr>
        <p:cxnSp>
          <p:nvCxnSpPr>
            <p:cNvPr id="162" name="Conector de Seta Reta 161">
              <a:extLst>
                <a:ext uri="{FF2B5EF4-FFF2-40B4-BE49-F238E27FC236}">
                  <a16:creationId xmlns:a16="http://schemas.microsoft.com/office/drawing/2014/main" id="{995D347F-3816-4329-A877-4C78B89C4AD5}"/>
                </a:ext>
              </a:extLst>
            </p:cNvPr>
            <p:cNvCxnSpPr>
              <a:cxnSpLocks/>
            </p:cNvCxnSpPr>
            <p:nvPr/>
          </p:nvCxnSpPr>
          <p:spPr>
            <a:xfrm>
              <a:off x="5314315" y="3806459"/>
              <a:ext cx="4563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CaixaDeTexto 162">
              <a:extLst>
                <a:ext uri="{FF2B5EF4-FFF2-40B4-BE49-F238E27FC236}">
                  <a16:creationId xmlns:a16="http://schemas.microsoft.com/office/drawing/2014/main" id="{3ED48311-4986-410E-BC8C-A3D94D7C0282}"/>
                </a:ext>
              </a:extLst>
            </p:cNvPr>
            <p:cNvSpPr txBox="1"/>
            <p:nvPr/>
          </p:nvSpPr>
          <p:spPr>
            <a:xfrm>
              <a:off x="5182480" y="3560653"/>
              <a:ext cx="6217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/>
                <a:t>início</a:t>
              </a:r>
            </a:p>
          </p:txBody>
        </p:sp>
        <p:sp>
          <p:nvSpPr>
            <p:cNvPr id="164" name="Elipse 163">
              <a:extLst>
                <a:ext uri="{FF2B5EF4-FFF2-40B4-BE49-F238E27FC236}">
                  <a16:creationId xmlns:a16="http://schemas.microsoft.com/office/drawing/2014/main" id="{26101F7E-1977-4194-8A6F-545C1A7D36D4}"/>
                </a:ext>
              </a:extLst>
            </p:cNvPr>
            <p:cNvSpPr/>
            <p:nvPr/>
          </p:nvSpPr>
          <p:spPr>
            <a:xfrm>
              <a:off x="8796122" y="3651355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14</a:t>
              </a:r>
            </a:p>
          </p:txBody>
        </p:sp>
        <p:cxnSp>
          <p:nvCxnSpPr>
            <p:cNvPr id="165" name="Conector de Seta Reta 164">
              <a:extLst>
                <a:ext uri="{FF2B5EF4-FFF2-40B4-BE49-F238E27FC236}">
                  <a16:creationId xmlns:a16="http://schemas.microsoft.com/office/drawing/2014/main" id="{2FDDF51B-10C4-4BE2-A402-E08E877D5A55}"/>
                </a:ext>
              </a:extLst>
            </p:cNvPr>
            <p:cNvCxnSpPr>
              <a:cxnSpLocks/>
            </p:cNvCxnSpPr>
            <p:nvPr/>
          </p:nvCxnSpPr>
          <p:spPr>
            <a:xfrm>
              <a:off x="9119630" y="3813052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CaixaDeTexto 165">
              <a:extLst>
                <a:ext uri="{FF2B5EF4-FFF2-40B4-BE49-F238E27FC236}">
                  <a16:creationId xmlns:a16="http://schemas.microsoft.com/office/drawing/2014/main" id="{F0C7EF19-7E57-4624-AB05-E6B016B7D0CE}"/>
                </a:ext>
              </a:extLst>
            </p:cNvPr>
            <p:cNvSpPr txBox="1"/>
            <p:nvPr/>
          </p:nvSpPr>
          <p:spPr>
            <a:xfrm>
              <a:off x="9178440" y="348115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27108A03-F957-4AE5-AFFC-B7FFC0EB733B}"/>
                </a:ext>
              </a:extLst>
            </p:cNvPr>
            <p:cNvSpPr/>
            <p:nvPr/>
          </p:nvSpPr>
          <p:spPr>
            <a:xfrm>
              <a:off x="9541111" y="3651355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15</a:t>
              </a:r>
            </a:p>
          </p:txBody>
        </p:sp>
        <p:sp>
          <p:nvSpPr>
            <p:cNvPr id="168" name="Elipse 167">
              <a:extLst>
                <a:ext uri="{FF2B5EF4-FFF2-40B4-BE49-F238E27FC236}">
                  <a16:creationId xmlns:a16="http://schemas.microsoft.com/office/drawing/2014/main" id="{E21C67CC-A087-454F-9FA4-C63B6E629663}"/>
                </a:ext>
              </a:extLst>
            </p:cNvPr>
            <p:cNvSpPr/>
            <p:nvPr/>
          </p:nvSpPr>
          <p:spPr>
            <a:xfrm>
              <a:off x="8033655" y="3651355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13</a:t>
              </a:r>
            </a:p>
          </p:txBody>
        </p:sp>
        <p:cxnSp>
          <p:nvCxnSpPr>
            <p:cNvPr id="169" name="Conector de Seta Reta 168">
              <a:extLst>
                <a:ext uri="{FF2B5EF4-FFF2-40B4-BE49-F238E27FC236}">
                  <a16:creationId xmlns:a16="http://schemas.microsoft.com/office/drawing/2014/main" id="{2B2E6D9C-5882-4ACF-8995-FE663FACC5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8534" y="3813052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de Seta Reta 169">
              <a:extLst>
                <a:ext uri="{FF2B5EF4-FFF2-40B4-BE49-F238E27FC236}">
                  <a16:creationId xmlns:a16="http://schemas.microsoft.com/office/drawing/2014/main" id="{024AFC85-471E-4264-BD67-0BCB6497EF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0726" y="3813052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180F3D7F-4AB9-4739-9D46-6C9B85C5DCA7}"/>
                </a:ext>
              </a:extLst>
            </p:cNvPr>
            <p:cNvSpPr/>
            <p:nvPr/>
          </p:nvSpPr>
          <p:spPr>
            <a:xfrm>
              <a:off x="8440436" y="3467149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8446D668-4C30-4117-B82B-A0BEF08839DB}"/>
                </a:ext>
              </a:extLst>
            </p:cNvPr>
            <p:cNvSpPr/>
            <p:nvPr/>
          </p:nvSpPr>
          <p:spPr>
            <a:xfrm>
              <a:off x="9931010" y="3485290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73" name="Conector: Curvo 172">
              <a:extLst>
                <a:ext uri="{FF2B5EF4-FFF2-40B4-BE49-F238E27FC236}">
                  <a16:creationId xmlns:a16="http://schemas.microsoft.com/office/drawing/2014/main" id="{7FAD4F2F-C8D4-4D59-B025-21452CBE0D25}"/>
                </a:ext>
              </a:extLst>
            </p:cNvPr>
            <p:cNvCxnSpPr>
              <a:cxnSpLocks/>
              <a:stCxn id="167" idx="0"/>
              <a:endCxn id="164" idx="0"/>
            </p:cNvCxnSpPr>
            <p:nvPr/>
          </p:nvCxnSpPr>
          <p:spPr>
            <a:xfrm rot="16200000" flipV="1">
              <a:off x="9330371" y="3278860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E101D06D-BF07-4E4C-BF76-756A2352A2FA}"/>
                </a:ext>
              </a:extLst>
            </p:cNvPr>
            <p:cNvSpPr/>
            <p:nvPr/>
          </p:nvSpPr>
          <p:spPr>
            <a:xfrm>
              <a:off x="9181932" y="3060116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75" name="Conector: Curvo 174">
              <a:extLst>
                <a:ext uri="{FF2B5EF4-FFF2-40B4-BE49-F238E27FC236}">
                  <a16:creationId xmlns:a16="http://schemas.microsoft.com/office/drawing/2014/main" id="{9470C823-9C95-409F-8C2C-1180C9391EBF}"/>
                </a:ext>
              </a:extLst>
            </p:cNvPr>
            <p:cNvCxnSpPr>
              <a:cxnSpLocks/>
              <a:stCxn id="168" idx="4"/>
              <a:endCxn id="178" idx="4"/>
            </p:cNvCxnSpPr>
            <p:nvPr/>
          </p:nvCxnSpPr>
          <p:spPr>
            <a:xfrm rot="16200000" flipH="1">
              <a:off x="9314628" y="2855619"/>
              <a:ext cx="16419" cy="2254857"/>
            </a:xfrm>
            <a:prstGeom prst="curvedConnector3">
              <a:avLst>
                <a:gd name="adj1" fmla="val 21110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tângulo 175">
              <a:extLst>
                <a:ext uri="{FF2B5EF4-FFF2-40B4-BE49-F238E27FC236}">
                  <a16:creationId xmlns:a16="http://schemas.microsoft.com/office/drawing/2014/main" id="{98F15241-F7BF-4776-ABFC-E8980AE4B681}"/>
                </a:ext>
              </a:extLst>
            </p:cNvPr>
            <p:cNvSpPr/>
            <p:nvPr/>
          </p:nvSpPr>
          <p:spPr>
            <a:xfrm>
              <a:off x="9181932" y="3985328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grpSp>
          <p:nvGrpSpPr>
            <p:cNvPr id="177" name="Agrupar 176">
              <a:extLst>
                <a:ext uri="{FF2B5EF4-FFF2-40B4-BE49-F238E27FC236}">
                  <a16:creationId xmlns:a16="http://schemas.microsoft.com/office/drawing/2014/main" id="{15E260B0-853F-4A33-9123-D146312A1F83}"/>
                </a:ext>
              </a:extLst>
            </p:cNvPr>
            <p:cNvGrpSpPr/>
            <p:nvPr/>
          </p:nvGrpSpPr>
          <p:grpSpPr>
            <a:xfrm>
              <a:off x="10276744" y="3632848"/>
              <a:ext cx="347044" cy="358410"/>
              <a:chOff x="1552004" y="2820172"/>
              <a:chExt cx="360040" cy="371834"/>
            </a:xfrm>
          </p:grpSpPr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F1E56ABD-E39D-46B6-9172-B3C2C401BDCE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0A30B98E-A8C4-471B-8B5F-AE03065FB41F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16</a:t>
                </a:r>
              </a:p>
            </p:txBody>
          </p:sp>
        </p:grpSp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AEC1E315-028E-468B-ABF5-2D25523409F5}"/>
                </a:ext>
              </a:extLst>
            </p:cNvPr>
            <p:cNvSpPr/>
            <p:nvPr/>
          </p:nvSpPr>
          <p:spPr>
            <a:xfrm>
              <a:off x="6544084" y="36511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11</a:t>
              </a:r>
            </a:p>
          </p:txBody>
        </p:sp>
        <p:cxnSp>
          <p:nvCxnSpPr>
            <p:cNvPr id="181" name="Conector de Seta Reta 180">
              <a:extLst>
                <a:ext uri="{FF2B5EF4-FFF2-40B4-BE49-F238E27FC236}">
                  <a16:creationId xmlns:a16="http://schemas.microsoft.com/office/drawing/2014/main" id="{160258A7-64C3-4AAD-A5DB-365C8E81C2C7}"/>
                </a:ext>
              </a:extLst>
            </p:cNvPr>
            <p:cNvCxnSpPr>
              <a:cxnSpLocks/>
            </p:cNvCxnSpPr>
            <p:nvPr/>
          </p:nvCxnSpPr>
          <p:spPr>
            <a:xfrm>
              <a:off x="6867592" y="3812851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CaixaDeTexto 181">
              <a:extLst>
                <a:ext uri="{FF2B5EF4-FFF2-40B4-BE49-F238E27FC236}">
                  <a16:creationId xmlns:a16="http://schemas.microsoft.com/office/drawing/2014/main" id="{5B71D686-C8D1-4816-91E2-2F8C92746EA0}"/>
                </a:ext>
              </a:extLst>
            </p:cNvPr>
            <p:cNvSpPr txBox="1"/>
            <p:nvPr/>
          </p:nvSpPr>
          <p:spPr>
            <a:xfrm>
              <a:off x="6926402" y="348095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0E883119-8B9C-4083-81C5-6F996CE0ABF1}"/>
                </a:ext>
              </a:extLst>
            </p:cNvPr>
            <p:cNvSpPr/>
            <p:nvPr/>
          </p:nvSpPr>
          <p:spPr>
            <a:xfrm>
              <a:off x="7289073" y="36511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12</a:t>
              </a:r>
            </a:p>
          </p:txBody>
        </p:sp>
        <p:sp>
          <p:nvSpPr>
            <p:cNvPr id="184" name="Elipse 183">
              <a:extLst>
                <a:ext uri="{FF2B5EF4-FFF2-40B4-BE49-F238E27FC236}">
                  <a16:creationId xmlns:a16="http://schemas.microsoft.com/office/drawing/2014/main" id="{5044D6BC-FFD4-4110-80DB-69C4AD622064}"/>
                </a:ext>
              </a:extLst>
            </p:cNvPr>
            <p:cNvSpPr/>
            <p:nvPr/>
          </p:nvSpPr>
          <p:spPr>
            <a:xfrm>
              <a:off x="5781617" y="36511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10</a:t>
              </a:r>
            </a:p>
          </p:txBody>
        </p:sp>
        <p:cxnSp>
          <p:nvCxnSpPr>
            <p:cNvPr id="185" name="Conector de Seta Reta 184">
              <a:extLst>
                <a:ext uri="{FF2B5EF4-FFF2-40B4-BE49-F238E27FC236}">
                  <a16:creationId xmlns:a16="http://schemas.microsoft.com/office/drawing/2014/main" id="{CF9022A2-B6D4-4D1E-B66B-5EF01B382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6496" y="381285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de Seta Reta 185">
              <a:extLst>
                <a:ext uri="{FF2B5EF4-FFF2-40B4-BE49-F238E27FC236}">
                  <a16:creationId xmlns:a16="http://schemas.microsoft.com/office/drawing/2014/main" id="{E1CAEFE3-8DEE-4CF6-B3FE-D73FB46119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8688" y="381285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tângulo 186">
              <a:extLst>
                <a:ext uri="{FF2B5EF4-FFF2-40B4-BE49-F238E27FC236}">
                  <a16:creationId xmlns:a16="http://schemas.microsoft.com/office/drawing/2014/main" id="{AE4FB72B-101F-4B63-8661-AFE606029520}"/>
                </a:ext>
              </a:extLst>
            </p:cNvPr>
            <p:cNvSpPr/>
            <p:nvPr/>
          </p:nvSpPr>
          <p:spPr>
            <a:xfrm>
              <a:off x="6188398" y="3466948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188" name="Retângulo 187">
              <a:extLst>
                <a:ext uri="{FF2B5EF4-FFF2-40B4-BE49-F238E27FC236}">
                  <a16:creationId xmlns:a16="http://schemas.microsoft.com/office/drawing/2014/main" id="{68E47057-232F-4AE1-BC16-3564DA86DD9D}"/>
                </a:ext>
              </a:extLst>
            </p:cNvPr>
            <p:cNvSpPr/>
            <p:nvPr/>
          </p:nvSpPr>
          <p:spPr>
            <a:xfrm>
              <a:off x="7678972" y="3485089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89" name="Conector: Curvo 188">
              <a:extLst>
                <a:ext uri="{FF2B5EF4-FFF2-40B4-BE49-F238E27FC236}">
                  <a16:creationId xmlns:a16="http://schemas.microsoft.com/office/drawing/2014/main" id="{56F1F286-6CE8-4158-A7FC-EA89D4FD09BD}"/>
                </a:ext>
              </a:extLst>
            </p:cNvPr>
            <p:cNvCxnSpPr>
              <a:cxnSpLocks/>
              <a:stCxn id="183" idx="0"/>
              <a:endCxn id="180" idx="0"/>
            </p:cNvCxnSpPr>
            <p:nvPr/>
          </p:nvCxnSpPr>
          <p:spPr>
            <a:xfrm rot="16200000" flipV="1">
              <a:off x="7078333" y="3278659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tângulo 189">
              <a:extLst>
                <a:ext uri="{FF2B5EF4-FFF2-40B4-BE49-F238E27FC236}">
                  <a16:creationId xmlns:a16="http://schemas.microsoft.com/office/drawing/2014/main" id="{9FFD4888-E3C0-4EB5-8E7C-6CCCFA71B50E}"/>
                </a:ext>
              </a:extLst>
            </p:cNvPr>
            <p:cNvSpPr/>
            <p:nvPr/>
          </p:nvSpPr>
          <p:spPr>
            <a:xfrm>
              <a:off x="6929894" y="3059915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65638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26498-E37E-485A-8D66-BAFA6A2F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EF1547-7715-4240-8B33-CB5D8F099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Combinando os </a:t>
            </a:r>
            <a:r>
              <a:rPr lang="pt-BR" dirty="0" err="1"/>
              <a:t>NFAs</a:t>
            </a:r>
            <a:r>
              <a:rPr lang="pt-BR" dirty="0"/>
              <a:t> em um só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3784A7E-3141-491B-8B28-88BFB4918947}"/>
              </a:ext>
            </a:extLst>
          </p:cNvPr>
          <p:cNvGrpSpPr/>
          <p:nvPr/>
        </p:nvGrpSpPr>
        <p:grpSpPr>
          <a:xfrm>
            <a:off x="1413892" y="2780928"/>
            <a:ext cx="6014056" cy="3316140"/>
            <a:chOff x="2593622" y="2636912"/>
            <a:chExt cx="6014056" cy="3316140"/>
          </a:xfrm>
        </p:grpSpPr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177638C6-9446-4E9D-8FCA-FBFC2ECFA19D}"/>
                </a:ext>
              </a:extLst>
            </p:cNvPr>
            <p:cNvCxnSpPr>
              <a:cxnSpLocks/>
              <a:stCxn id="50" idx="7"/>
              <a:endCxn id="52" idx="2"/>
            </p:cNvCxnSpPr>
            <p:nvPr/>
          </p:nvCxnSpPr>
          <p:spPr>
            <a:xfrm flipV="1">
              <a:off x="2869753" y="2975991"/>
              <a:ext cx="892825" cy="1008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F20E0BBF-BFF2-4F32-9365-7B77CA50EF76}"/>
                </a:ext>
              </a:extLst>
            </p:cNvPr>
            <p:cNvCxnSpPr>
              <a:cxnSpLocks/>
              <a:stCxn id="50" idx="6"/>
              <a:endCxn id="64" idx="2"/>
            </p:cNvCxnSpPr>
            <p:nvPr/>
          </p:nvCxnSpPr>
          <p:spPr>
            <a:xfrm flipV="1">
              <a:off x="2917130" y="4098030"/>
              <a:ext cx="841061" cy="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58304197-3EAD-4560-874C-8795F1226F76}"/>
                </a:ext>
              </a:extLst>
            </p:cNvPr>
            <p:cNvCxnSpPr>
              <a:cxnSpLocks/>
              <a:stCxn id="50" idx="5"/>
              <a:endCxn id="118" idx="2"/>
            </p:cNvCxnSpPr>
            <p:nvPr/>
          </p:nvCxnSpPr>
          <p:spPr>
            <a:xfrm>
              <a:off x="2869753" y="4213175"/>
              <a:ext cx="895754" cy="12288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EF57B542-911A-4FD3-B711-C74C040C45C8}"/>
                </a:ext>
              </a:extLst>
            </p:cNvPr>
            <p:cNvSpPr/>
            <p:nvPr/>
          </p:nvSpPr>
          <p:spPr>
            <a:xfrm>
              <a:off x="3259035" y="2888119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82B320EA-1794-4A4C-95E2-2E689D3C3194}"/>
                </a:ext>
              </a:extLst>
            </p:cNvPr>
            <p:cNvSpPr/>
            <p:nvPr/>
          </p:nvSpPr>
          <p:spPr>
            <a:xfrm>
              <a:off x="3259035" y="3752082"/>
              <a:ext cx="2859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D1B1A257-7302-48A2-B9F6-CD7DC6BA253A}"/>
                </a:ext>
              </a:extLst>
            </p:cNvPr>
            <p:cNvSpPr/>
            <p:nvPr/>
          </p:nvSpPr>
          <p:spPr>
            <a:xfrm>
              <a:off x="3275729" y="4489066"/>
              <a:ext cx="2473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49FB785C-DD7C-47A5-BC1C-18B1FFFDDFA6}"/>
                </a:ext>
              </a:extLst>
            </p:cNvPr>
            <p:cNvSpPr/>
            <p:nvPr/>
          </p:nvSpPr>
          <p:spPr>
            <a:xfrm>
              <a:off x="2593622" y="393706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0</a:t>
              </a: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11B483F0-9F73-474C-B75E-D8C34A1D66B8}"/>
                </a:ext>
              </a:extLst>
            </p:cNvPr>
            <p:cNvSpPr/>
            <p:nvPr/>
          </p:nvSpPr>
          <p:spPr>
            <a:xfrm>
              <a:off x="3762578" y="2814249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B41F8495-49DF-4724-9502-A8CBAD27F129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4086086" y="2975991"/>
              <a:ext cx="4246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70AC0063-2601-4026-8FEC-6D4C2C59CAEF}"/>
                </a:ext>
              </a:extLst>
            </p:cNvPr>
            <p:cNvSpPr/>
            <p:nvPr/>
          </p:nvSpPr>
          <p:spPr>
            <a:xfrm>
              <a:off x="4124098" y="2638217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57AE3FCC-91F1-4590-BFC5-37C390A34B56}"/>
                </a:ext>
              </a:extLst>
            </p:cNvPr>
            <p:cNvSpPr/>
            <p:nvPr/>
          </p:nvSpPr>
          <p:spPr>
            <a:xfrm>
              <a:off x="4510760" y="2814249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2</a:t>
              </a:r>
            </a:p>
          </p:txBody>
        </p: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574A35DD-9B48-4801-86D2-35FF02B69D3E}"/>
                </a:ext>
              </a:extLst>
            </p:cNvPr>
            <p:cNvCxnSpPr>
              <a:cxnSpLocks/>
            </p:cNvCxnSpPr>
            <p:nvPr/>
          </p:nvCxnSpPr>
          <p:spPr>
            <a:xfrm>
              <a:off x="4834268" y="2975466"/>
              <a:ext cx="4060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69E3C9A5-6056-48B8-9CDD-74AEFF11DC89}"/>
                </a:ext>
              </a:extLst>
            </p:cNvPr>
            <p:cNvSpPr/>
            <p:nvPr/>
          </p:nvSpPr>
          <p:spPr>
            <a:xfrm>
              <a:off x="4878105" y="2636912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A4CFE386-CCAF-419F-96B9-B5533841D126}"/>
                </a:ext>
              </a:extLst>
            </p:cNvPr>
            <p:cNvGrpSpPr/>
            <p:nvPr/>
          </p:nvGrpSpPr>
          <p:grpSpPr>
            <a:xfrm>
              <a:off x="5240286" y="2796786"/>
              <a:ext cx="347044" cy="358410"/>
              <a:chOff x="1552004" y="2820172"/>
              <a:chExt cx="360040" cy="371834"/>
            </a:xfrm>
          </p:grpSpPr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ACDC4B73-6261-442A-8297-DF963C42FCF2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C36214CB-4811-4843-AB74-CB835CB1E88B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</p:grp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C8C4000A-9A4A-4D50-BD1D-2A77492EF210}"/>
                </a:ext>
              </a:extLst>
            </p:cNvPr>
            <p:cNvSpPr/>
            <p:nvPr/>
          </p:nvSpPr>
          <p:spPr>
            <a:xfrm>
              <a:off x="3758191" y="3936288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4</a:t>
              </a:r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56FA2BC4-32A8-46ED-95CE-0B8A975463F8}"/>
                </a:ext>
              </a:extLst>
            </p:cNvPr>
            <p:cNvSpPr/>
            <p:nvPr/>
          </p:nvSpPr>
          <p:spPr>
            <a:xfrm>
              <a:off x="4506373" y="3936288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5</a:t>
              </a:r>
            </a:p>
          </p:txBody>
        </p: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5BEBB4B2-7E54-458F-9386-1507AE2706AF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>
              <a:off x="4081699" y="4098030"/>
              <a:ext cx="4246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68D2AE21-0449-48CE-9EC4-BA64B54458E9}"/>
                </a:ext>
              </a:extLst>
            </p:cNvPr>
            <p:cNvCxnSpPr>
              <a:cxnSpLocks/>
              <a:stCxn id="65" idx="6"/>
              <a:endCxn id="76" idx="2"/>
            </p:cNvCxnSpPr>
            <p:nvPr/>
          </p:nvCxnSpPr>
          <p:spPr>
            <a:xfrm>
              <a:off x="4829881" y="4098030"/>
              <a:ext cx="4144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3ECF0214-6A98-4813-8981-84D946B7E619}"/>
                </a:ext>
              </a:extLst>
            </p:cNvPr>
            <p:cNvSpPr txBox="1"/>
            <p:nvPr/>
          </p:nvSpPr>
          <p:spPr>
            <a:xfrm>
              <a:off x="4888691" y="3755735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51CB141D-372B-4B40-B264-5F146BA14F48}"/>
                </a:ext>
              </a:extLst>
            </p:cNvPr>
            <p:cNvSpPr txBox="1"/>
            <p:nvPr/>
          </p:nvSpPr>
          <p:spPr>
            <a:xfrm>
              <a:off x="4123493" y="3755735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406E48F9-C680-49EC-9664-F6A9A631FC66}"/>
                </a:ext>
              </a:extLst>
            </p:cNvPr>
            <p:cNvSpPr/>
            <p:nvPr/>
          </p:nvSpPr>
          <p:spPr>
            <a:xfrm>
              <a:off x="6006844" y="3936288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7</a:t>
              </a:r>
            </a:p>
          </p:txBody>
        </p: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502053F7-5644-406A-98A5-2C4CE7892E17}"/>
                </a:ext>
              </a:extLst>
            </p:cNvPr>
            <p:cNvCxnSpPr>
              <a:cxnSpLocks/>
            </p:cNvCxnSpPr>
            <p:nvPr/>
          </p:nvCxnSpPr>
          <p:spPr>
            <a:xfrm>
              <a:off x="6330352" y="4097985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3F8F43A5-F2F9-4332-AA28-AB67BB40D548}"/>
                </a:ext>
              </a:extLst>
            </p:cNvPr>
            <p:cNvSpPr txBox="1"/>
            <p:nvPr/>
          </p:nvSpPr>
          <p:spPr>
            <a:xfrm>
              <a:off x="6389162" y="376609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63D9D404-7234-46FE-8969-3B139920295A}"/>
                </a:ext>
              </a:extLst>
            </p:cNvPr>
            <p:cNvSpPr/>
            <p:nvPr/>
          </p:nvSpPr>
          <p:spPr>
            <a:xfrm>
              <a:off x="6751833" y="3936288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8</a:t>
              </a:r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A27B1620-2FF7-463F-8FE4-6AB171FEAA8B}"/>
                </a:ext>
              </a:extLst>
            </p:cNvPr>
            <p:cNvSpPr/>
            <p:nvPr/>
          </p:nvSpPr>
          <p:spPr>
            <a:xfrm>
              <a:off x="5244377" y="3936288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6</a:t>
              </a:r>
            </a:p>
          </p:txBody>
        </p: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AC78CBB3-5043-48D4-B508-BC3C8EA7F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9256" y="4097985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749EBF2D-FCA7-4D33-9E36-380E151F3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1448" y="4097985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9A65EB9D-06DB-4A39-ABF3-283E9505E612}"/>
                </a:ext>
              </a:extLst>
            </p:cNvPr>
            <p:cNvSpPr/>
            <p:nvPr/>
          </p:nvSpPr>
          <p:spPr>
            <a:xfrm>
              <a:off x="5651158" y="3752082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533D28DD-D25C-4702-B055-CCC88647E95C}"/>
                </a:ext>
              </a:extLst>
            </p:cNvPr>
            <p:cNvSpPr/>
            <p:nvPr/>
          </p:nvSpPr>
          <p:spPr>
            <a:xfrm>
              <a:off x="7141732" y="3770223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88" name="Conector: Curvo 87">
              <a:extLst>
                <a:ext uri="{FF2B5EF4-FFF2-40B4-BE49-F238E27FC236}">
                  <a16:creationId xmlns:a16="http://schemas.microsoft.com/office/drawing/2014/main" id="{A8AF543F-DAD4-46F0-BE45-AD2A5AE13741}"/>
                </a:ext>
              </a:extLst>
            </p:cNvPr>
            <p:cNvCxnSpPr>
              <a:cxnSpLocks/>
              <a:stCxn id="75" idx="0"/>
              <a:endCxn id="72" idx="0"/>
            </p:cNvCxnSpPr>
            <p:nvPr/>
          </p:nvCxnSpPr>
          <p:spPr>
            <a:xfrm rot="16200000" flipV="1">
              <a:off x="6541093" y="3563793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D970FF5A-2231-4F4F-8594-163990211227}"/>
                </a:ext>
              </a:extLst>
            </p:cNvPr>
            <p:cNvSpPr/>
            <p:nvPr/>
          </p:nvSpPr>
          <p:spPr>
            <a:xfrm>
              <a:off x="6392654" y="3345049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92" name="Conector: Curvo 91">
              <a:extLst>
                <a:ext uri="{FF2B5EF4-FFF2-40B4-BE49-F238E27FC236}">
                  <a16:creationId xmlns:a16="http://schemas.microsoft.com/office/drawing/2014/main" id="{762DD4D8-F3D0-4551-8371-4721BF8757FC}"/>
                </a:ext>
              </a:extLst>
            </p:cNvPr>
            <p:cNvCxnSpPr>
              <a:cxnSpLocks/>
              <a:stCxn id="76" idx="4"/>
              <a:endCxn id="95" idx="4"/>
            </p:cNvCxnSpPr>
            <p:nvPr/>
          </p:nvCxnSpPr>
          <p:spPr>
            <a:xfrm rot="16200000" flipH="1">
              <a:off x="6525350" y="3140552"/>
              <a:ext cx="16419" cy="2254857"/>
            </a:xfrm>
            <a:prstGeom prst="curvedConnector3">
              <a:avLst>
                <a:gd name="adj1" fmla="val 21110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8ACA9D65-1ED8-44B0-8A2C-032F63200294}"/>
                </a:ext>
              </a:extLst>
            </p:cNvPr>
            <p:cNvSpPr/>
            <p:nvPr/>
          </p:nvSpPr>
          <p:spPr>
            <a:xfrm>
              <a:off x="6392654" y="4270261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F237771A-463F-413C-B4BD-3CFC77A4D33D}"/>
                </a:ext>
              </a:extLst>
            </p:cNvPr>
            <p:cNvGrpSpPr/>
            <p:nvPr/>
          </p:nvGrpSpPr>
          <p:grpSpPr>
            <a:xfrm>
              <a:off x="7487466" y="3917781"/>
              <a:ext cx="347044" cy="358410"/>
              <a:chOff x="1552004" y="2820172"/>
              <a:chExt cx="360040" cy="371834"/>
            </a:xfrm>
          </p:grpSpPr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5B136BA1-A4D2-46FD-9C11-217CD7CEB026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F75DDD18-7362-415B-8E12-9FF58EA5A580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9</a:t>
                </a:r>
              </a:p>
            </p:txBody>
          </p:sp>
        </p:grp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E702A01D-E3B7-40A5-89FC-93BEC26A04AF}"/>
                </a:ext>
              </a:extLst>
            </p:cNvPr>
            <p:cNvSpPr/>
            <p:nvPr/>
          </p:nvSpPr>
          <p:spPr>
            <a:xfrm>
              <a:off x="6780012" y="5280525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14</a:t>
              </a:r>
            </a:p>
          </p:txBody>
        </p: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0C4EE55E-12C3-48AD-9B5B-DD0F45027A2B}"/>
                </a:ext>
              </a:extLst>
            </p:cNvPr>
            <p:cNvCxnSpPr>
              <a:cxnSpLocks/>
            </p:cNvCxnSpPr>
            <p:nvPr/>
          </p:nvCxnSpPr>
          <p:spPr>
            <a:xfrm>
              <a:off x="7103520" y="5442222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6D867882-DB8C-4A6C-BC14-43C78053BDD5}"/>
                </a:ext>
              </a:extLst>
            </p:cNvPr>
            <p:cNvSpPr txBox="1"/>
            <p:nvPr/>
          </p:nvSpPr>
          <p:spPr>
            <a:xfrm>
              <a:off x="7162330" y="511032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9E954E9-20A1-4C39-A332-52E45F3B701F}"/>
                </a:ext>
              </a:extLst>
            </p:cNvPr>
            <p:cNvSpPr/>
            <p:nvPr/>
          </p:nvSpPr>
          <p:spPr>
            <a:xfrm>
              <a:off x="7525001" y="5280525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15</a:t>
              </a:r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DABF2627-59AD-4F28-8B34-4871A9214907}"/>
                </a:ext>
              </a:extLst>
            </p:cNvPr>
            <p:cNvSpPr/>
            <p:nvPr/>
          </p:nvSpPr>
          <p:spPr>
            <a:xfrm>
              <a:off x="6017545" y="5280525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13</a:t>
              </a:r>
            </a:p>
          </p:txBody>
        </p: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246193D3-28BF-4F08-87FE-03CA3F68A1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2424" y="5442222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AC2E17FE-542E-4E4A-8C8E-1689F886D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4616" y="5442222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D0C33642-3B03-4720-B777-CA094B40B533}"/>
                </a:ext>
              </a:extLst>
            </p:cNvPr>
            <p:cNvSpPr/>
            <p:nvPr/>
          </p:nvSpPr>
          <p:spPr>
            <a:xfrm>
              <a:off x="6424326" y="5096319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32F55B81-E4E9-4824-B3F6-17B5910A5D93}"/>
                </a:ext>
              </a:extLst>
            </p:cNvPr>
            <p:cNvSpPr/>
            <p:nvPr/>
          </p:nvSpPr>
          <p:spPr>
            <a:xfrm>
              <a:off x="7914900" y="5114460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09" name="Conector: Curvo 108">
              <a:extLst>
                <a:ext uri="{FF2B5EF4-FFF2-40B4-BE49-F238E27FC236}">
                  <a16:creationId xmlns:a16="http://schemas.microsoft.com/office/drawing/2014/main" id="{27490635-9A48-455D-8968-835D7403F886}"/>
                </a:ext>
              </a:extLst>
            </p:cNvPr>
            <p:cNvCxnSpPr>
              <a:cxnSpLocks/>
              <a:stCxn id="103" idx="0"/>
              <a:endCxn id="100" idx="0"/>
            </p:cNvCxnSpPr>
            <p:nvPr/>
          </p:nvCxnSpPr>
          <p:spPr>
            <a:xfrm rot="16200000" flipV="1">
              <a:off x="7314261" y="4908030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6803382E-6D16-44AC-A864-5E6EE10FB28F}"/>
                </a:ext>
              </a:extLst>
            </p:cNvPr>
            <p:cNvSpPr/>
            <p:nvPr/>
          </p:nvSpPr>
          <p:spPr>
            <a:xfrm>
              <a:off x="7165822" y="4689286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11" name="Conector: Curvo 110">
              <a:extLst>
                <a:ext uri="{FF2B5EF4-FFF2-40B4-BE49-F238E27FC236}">
                  <a16:creationId xmlns:a16="http://schemas.microsoft.com/office/drawing/2014/main" id="{470291ED-B219-4D9B-890D-73A1A835DFA8}"/>
                </a:ext>
              </a:extLst>
            </p:cNvPr>
            <p:cNvCxnSpPr>
              <a:cxnSpLocks/>
              <a:stCxn id="104" idx="4"/>
              <a:endCxn id="125" idx="4"/>
            </p:cNvCxnSpPr>
            <p:nvPr/>
          </p:nvCxnSpPr>
          <p:spPr>
            <a:xfrm rot="16200000" flipH="1">
              <a:off x="7298518" y="4484789"/>
              <a:ext cx="16419" cy="2254857"/>
            </a:xfrm>
            <a:prstGeom prst="curvedConnector3">
              <a:avLst>
                <a:gd name="adj1" fmla="val 21110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58429432-2E47-4868-8647-B44C4DDCCF1F}"/>
                </a:ext>
              </a:extLst>
            </p:cNvPr>
            <p:cNvSpPr/>
            <p:nvPr/>
          </p:nvSpPr>
          <p:spPr>
            <a:xfrm>
              <a:off x="7165822" y="5614498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18F6DA49-659D-464A-BB0E-8B01BE2FBAEC}"/>
                </a:ext>
              </a:extLst>
            </p:cNvPr>
            <p:cNvGrpSpPr/>
            <p:nvPr/>
          </p:nvGrpSpPr>
          <p:grpSpPr>
            <a:xfrm>
              <a:off x="8260634" y="5262018"/>
              <a:ext cx="347044" cy="358410"/>
              <a:chOff x="1552004" y="2820172"/>
              <a:chExt cx="360040" cy="371834"/>
            </a:xfrm>
          </p:grpSpPr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15CE1407-3814-494D-A2DA-763CD512DC03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C54B5B7E-9AAC-4089-8277-3368C9E774C0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16</a:t>
                </a:r>
              </a:p>
            </p:txBody>
          </p:sp>
        </p:grp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FE6E0F33-0246-4206-B3D0-D8C2A858C554}"/>
                </a:ext>
              </a:extLst>
            </p:cNvPr>
            <p:cNvSpPr/>
            <p:nvPr/>
          </p:nvSpPr>
          <p:spPr>
            <a:xfrm>
              <a:off x="4527974" y="528032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11</a:t>
              </a:r>
            </a:p>
          </p:txBody>
        </p: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864D05ED-E01C-48A0-9AC9-0D4803437BFE}"/>
                </a:ext>
              </a:extLst>
            </p:cNvPr>
            <p:cNvCxnSpPr>
              <a:cxnSpLocks/>
            </p:cNvCxnSpPr>
            <p:nvPr/>
          </p:nvCxnSpPr>
          <p:spPr>
            <a:xfrm>
              <a:off x="4851482" y="5442021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B5DCA33F-E383-4D94-B206-3A7B7BB068E3}"/>
                </a:ext>
              </a:extLst>
            </p:cNvPr>
            <p:cNvSpPr txBox="1"/>
            <p:nvPr/>
          </p:nvSpPr>
          <p:spPr>
            <a:xfrm>
              <a:off x="4910292" y="511012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F77DFDE3-E553-4EE4-8AB8-D4C3053A79B2}"/>
                </a:ext>
              </a:extLst>
            </p:cNvPr>
            <p:cNvSpPr/>
            <p:nvPr/>
          </p:nvSpPr>
          <p:spPr>
            <a:xfrm>
              <a:off x="5272963" y="528032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12</a:t>
              </a:r>
            </a:p>
          </p:txBody>
        </p:sp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AB4CC550-22D1-4C6B-AA5C-40E2C84178D6}"/>
                </a:ext>
              </a:extLst>
            </p:cNvPr>
            <p:cNvSpPr/>
            <p:nvPr/>
          </p:nvSpPr>
          <p:spPr>
            <a:xfrm>
              <a:off x="3765507" y="528032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10</a:t>
              </a:r>
            </a:p>
          </p:txBody>
        </p:sp>
        <p:cxnSp>
          <p:nvCxnSpPr>
            <p:cNvPr id="119" name="Conector de Seta Reta 118">
              <a:extLst>
                <a:ext uri="{FF2B5EF4-FFF2-40B4-BE49-F238E27FC236}">
                  <a16:creationId xmlns:a16="http://schemas.microsoft.com/office/drawing/2014/main" id="{A25383BC-320A-46E6-BD3E-685C147C51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0386" y="544202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de Seta Reta 119">
              <a:extLst>
                <a:ext uri="{FF2B5EF4-FFF2-40B4-BE49-F238E27FC236}">
                  <a16:creationId xmlns:a16="http://schemas.microsoft.com/office/drawing/2014/main" id="{D5A25E5C-6E07-4057-99B1-AAE1A8C68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2578" y="544202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E22371B8-6128-448E-A215-4EEB69863494}"/>
                </a:ext>
              </a:extLst>
            </p:cNvPr>
            <p:cNvSpPr/>
            <p:nvPr/>
          </p:nvSpPr>
          <p:spPr>
            <a:xfrm>
              <a:off x="4172288" y="5096118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F52335CD-0940-4C0E-92D4-007F8DE14CCD}"/>
                </a:ext>
              </a:extLst>
            </p:cNvPr>
            <p:cNvSpPr/>
            <p:nvPr/>
          </p:nvSpPr>
          <p:spPr>
            <a:xfrm>
              <a:off x="5662862" y="5114259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123" name="Conector: Curvo 122">
              <a:extLst>
                <a:ext uri="{FF2B5EF4-FFF2-40B4-BE49-F238E27FC236}">
                  <a16:creationId xmlns:a16="http://schemas.microsoft.com/office/drawing/2014/main" id="{B18F9ED0-3E40-4488-979E-583F2EADE6E2}"/>
                </a:ext>
              </a:extLst>
            </p:cNvPr>
            <p:cNvCxnSpPr>
              <a:cxnSpLocks/>
              <a:stCxn id="117" idx="0"/>
              <a:endCxn id="114" idx="0"/>
            </p:cNvCxnSpPr>
            <p:nvPr/>
          </p:nvCxnSpPr>
          <p:spPr>
            <a:xfrm rot="16200000" flipV="1">
              <a:off x="5062223" y="4907829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D96B6AEC-4FEB-41AF-97B3-CE14D2BD70C4}"/>
                </a:ext>
              </a:extLst>
            </p:cNvPr>
            <p:cNvSpPr/>
            <p:nvPr/>
          </p:nvSpPr>
          <p:spPr>
            <a:xfrm>
              <a:off x="4913784" y="4689085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02726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AAADD-70E7-474D-BBE2-C1FB7632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F854AB-C8BE-45CF-85FE-1F22ABDC58DC}"/>
              </a:ext>
            </a:extLst>
          </p:cNvPr>
          <p:cNvSpPr txBox="1"/>
          <p:nvPr/>
        </p:nvSpPr>
        <p:spPr>
          <a:xfrm>
            <a:off x="1125860" y="5012453"/>
            <a:ext cx="3265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(0) = {0,1,4,10,11} = 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76A566-51EF-4B79-A649-48A7C11A05FE}"/>
              </a:ext>
            </a:extLst>
          </p:cNvPr>
          <p:cNvSpPr txBox="1"/>
          <p:nvPr/>
        </p:nvSpPr>
        <p:spPr>
          <a:xfrm>
            <a:off x="1125860" y="5372493"/>
            <a:ext cx="6644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A,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({2,5,12}) = {2,5,11,12,13,14,16} = B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75D639-511C-459C-8A42-26705C96D3B9}"/>
              </a:ext>
            </a:extLst>
          </p:cNvPr>
          <p:cNvSpPr txBox="1"/>
          <p:nvPr/>
        </p:nvSpPr>
        <p:spPr>
          <a:xfrm>
            <a:off x="1125860" y="5732533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A,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({}) = {}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002F3FD-A49D-4E26-A6F3-38D4CD4F6F1A}"/>
              </a:ext>
            </a:extLst>
          </p:cNvPr>
          <p:cNvSpPr/>
          <p:nvPr/>
        </p:nvSpPr>
        <p:spPr>
          <a:xfrm>
            <a:off x="7870503" y="2611222"/>
            <a:ext cx="2040333" cy="3556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D3A18C7-837F-455F-99F2-70D28DB8FA85}"/>
              </a:ext>
            </a:extLst>
          </p:cNvPr>
          <p:cNvSpPr txBox="1"/>
          <p:nvPr/>
        </p:nvSpPr>
        <p:spPr>
          <a:xfrm>
            <a:off x="7966620" y="2618709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 = { A,B 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EFD0-D801-48CE-9FF7-66760B5DC36E}"/>
              </a:ext>
            </a:extLst>
          </p:cNvPr>
          <p:cNvSpPr txBox="1"/>
          <p:nvPr/>
        </p:nvSpPr>
        <p:spPr>
          <a:xfrm>
            <a:off x="7942082" y="3033755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 = {0,1,4,10,11}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086C870-B834-4FE4-B274-960FA3A2D07B}"/>
              </a:ext>
            </a:extLst>
          </p:cNvPr>
          <p:cNvSpPr txBox="1"/>
          <p:nvPr/>
        </p:nvSpPr>
        <p:spPr>
          <a:xfrm>
            <a:off x="7942082" y="3337247"/>
            <a:ext cx="2616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 = {2,5,11,12,13,14,16}</a:t>
            </a:r>
          </a:p>
        </p:txBody>
      </p:sp>
      <p:pic>
        <p:nvPicPr>
          <p:cNvPr id="16" name="Gráfico 15" descr="Selo Tick1 com preenchimento sólido">
            <a:extLst>
              <a:ext uri="{FF2B5EF4-FFF2-40B4-BE49-F238E27FC236}">
                <a16:creationId xmlns:a16="http://schemas.microsoft.com/office/drawing/2014/main" id="{017309A0-CBDB-41B5-94B1-A5D620C2B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8076" y="2527163"/>
            <a:ext cx="136301" cy="136301"/>
          </a:xfrm>
          <a:prstGeom prst="rect">
            <a:avLst/>
          </a:prstGeom>
        </p:spPr>
      </p:pic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AD0C171B-DFC1-4B62-93A7-A01B8A923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981772"/>
              </p:ext>
            </p:extLst>
          </p:nvPr>
        </p:nvGraphicFramePr>
        <p:xfrm>
          <a:off x="8023244" y="3842416"/>
          <a:ext cx="1914051" cy="6388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27368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pt-BR" sz="1200" b="0" baseline="-25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282350"/>
                  </a:ext>
                </a:extLst>
              </a:tr>
              <a:tr h="2273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</a:tbl>
          </a:graphicData>
        </a:graphic>
      </p:graphicFrame>
      <p:grpSp>
        <p:nvGrpSpPr>
          <p:cNvPr id="85" name="Agrupar 84">
            <a:extLst>
              <a:ext uri="{FF2B5EF4-FFF2-40B4-BE49-F238E27FC236}">
                <a16:creationId xmlns:a16="http://schemas.microsoft.com/office/drawing/2014/main" id="{0887046B-5D1E-4460-9171-242C5CC43C2F}"/>
              </a:ext>
            </a:extLst>
          </p:cNvPr>
          <p:cNvGrpSpPr/>
          <p:nvPr/>
        </p:nvGrpSpPr>
        <p:grpSpPr>
          <a:xfrm>
            <a:off x="1014151" y="1924164"/>
            <a:ext cx="6014056" cy="2894017"/>
            <a:chOff x="1303319" y="823015"/>
            <a:chExt cx="6014056" cy="2894017"/>
          </a:xfrm>
        </p:grpSpPr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60C685A-C241-41F9-BFC4-909E9A6534C3}"/>
                </a:ext>
              </a:extLst>
            </p:cNvPr>
            <p:cNvCxnSpPr>
              <a:cxnSpLocks/>
              <a:stCxn id="26" idx="7"/>
              <a:endCxn id="27" idx="2"/>
            </p:cNvCxnSpPr>
            <p:nvPr/>
          </p:nvCxnSpPr>
          <p:spPr>
            <a:xfrm flipV="1">
              <a:off x="1579450" y="1162094"/>
              <a:ext cx="892825" cy="731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1873E1D8-3499-4AB8-ABF4-759680DC2B84}"/>
                </a:ext>
              </a:extLst>
            </p:cNvPr>
            <p:cNvCxnSpPr>
              <a:cxnSpLocks/>
              <a:stCxn id="26" idx="6"/>
              <a:endCxn id="34" idx="2"/>
            </p:cNvCxnSpPr>
            <p:nvPr/>
          </p:nvCxnSpPr>
          <p:spPr>
            <a:xfrm flipV="1">
              <a:off x="1626827" y="2006996"/>
              <a:ext cx="841061" cy="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FD68262A-8D08-4258-9638-7487A215F8C0}"/>
                </a:ext>
              </a:extLst>
            </p:cNvPr>
            <p:cNvCxnSpPr>
              <a:cxnSpLocks/>
              <a:stCxn id="26" idx="5"/>
              <a:endCxn id="72" idx="2"/>
            </p:cNvCxnSpPr>
            <p:nvPr/>
          </p:nvCxnSpPr>
          <p:spPr>
            <a:xfrm>
              <a:off x="1579450" y="2122141"/>
              <a:ext cx="895754" cy="10839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9EA3749-FCEA-45BE-9191-DD200F655C3A}"/>
                </a:ext>
              </a:extLst>
            </p:cNvPr>
            <p:cNvSpPr/>
            <p:nvPr/>
          </p:nvSpPr>
          <p:spPr>
            <a:xfrm>
              <a:off x="1968732" y="1074222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9F4AB0BB-8B3C-4B54-9402-19E9DCAFDAD4}"/>
                </a:ext>
              </a:extLst>
            </p:cNvPr>
            <p:cNvSpPr/>
            <p:nvPr/>
          </p:nvSpPr>
          <p:spPr>
            <a:xfrm>
              <a:off x="1968732" y="1661048"/>
              <a:ext cx="2859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2FD895B6-0953-40B3-BF8F-412871028810}"/>
                </a:ext>
              </a:extLst>
            </p:cNvPr>
            <p:cNvSpPr/>
            <p:nvPr/>
          </p:nvSpPr>
          <p:spPr>
            <a:xfrm>
              <a:off x="1985426" y="2253046"/>
              <a:ext cx="2473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5180B12-5025-4B0E-A39E-1F4D2024BE8D}"/>
                </a:ext>
              </a:extLst>
            </p:cNvPr>
            <p:cNvSpPr/>
            <p:nvPr/>
          </p:nvSpPr>
          <p:spPr>
            <a:xfrm>
              <a:off x="1303319" y="1846030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0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72BE901A-2292-45C6-9268-DB3AF3AD49E2}"/>
                </a:ext>
              </a:extLst>
            </p:cNvPr>
            <p:cNvSpPr/>
            <p:nvPr/>
          </p:nvSpPr>
          <p:spPr>
            <a:xfrm>
              <a:off x="2472275" y="1000352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2EDE68B4-0D9E-45E8-9242-B9E98151A891}"/>
                </a:ext>
              </a:extLst>
            </p:cNvPr>
            <p:cNvCxnSpPr>
              <a:cxnSpLocks/>
              <a:stCxn id="27" idx="6"/>
              <a:endCxn id="30" idx="2"/>
            </p:cNvCxnSpPr>
            <p:nvPr/>
          </p:nvCxnSpPr>
          <p:spPr>
            <a:xfrm>
              <a:off x="2795783" y="1162094"/>
              <a:ext cx="4246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4AC140F-743C-46E6-B458-16D8ADCC580F}"/>
                </a:ext>
              </a:extLst>
            </p:cNvPr>
            <p:cNvSpPr/>
            <p:nvPr/>
          </p:nvSpPr>
          <p:spPr>
            <a:xfrm>
              <a:off x="2833795" y="824320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097BFBA1-9FA9-46C7-9143-6B0A07102B75}"/>
                </a:ext>
              </a:extLst>
            </p:cNvPr>
            <p:cNvSpPr/>
            <p:nvPr/>
          </p:nvSpPr>
          <p:spPr>
            <a:xfrm>
              <a:off x="3220457" y="1000352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2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223D0E65-7A59-4F3D-9F1B-A5953AA2F04A}"/>
                </a:ext>
              </a:extLst>
            </p:cNvPr>
            <p:cNvCxnSpPr>
              <a:cxnSpLocks/>
            </p:cNvCxnSpPr>
            <p:nvPr/>
          </p:nvCxnSpPr>
          <p:spPr>
            <a:xfrm>
              <a:off x="3543965" y="1161569"/>
              <a:ext cx="4060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94C911E-6619-4A78-B5BF-43E08B650C1C}"/>
                </a:ext>
              </a:extLst>
            </p:cNvPr>
            <p:cNvSpPr/>
            <p:nvPr/>
          </p:nvSpPr>
          <p:spPr>
            <a:xfrm>
              <a:off x="3587802" y="823015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B00DDBBE-5B28-45A1-B105-45DABFF9B8F5}"/>
                </a:ext>
              </a:extLst>
            </p:cNvPr>
            <p:cNvGrpSpPr/>
            <p:nvPr/>
          </p:nvGrpSpPr>
          <p:grpSpPr>
            <a:xfrm>
              <a:off x="3949983" y="982889"/>
              <a:ext cx="347044" cy="358410"/>
              <a:chOff x="1552004" y="2820172"/>
              <a:chExt cx="360040" cy="371834"/>
            </a:xfrm>
          </p:grpSpPr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94AB26F2-FF16-43E1-9A64-6290E9BB21D6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9A96E4-1AB6-4E12-ABD9-0ABBA40D9A86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</p:grp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AFEADA50-E8D2-4046-9BC5-FA60242DDE8C}"/>
                </a:ext>
              </a:extLst>
            </p:cNvPr>
            <p:cNvSpPr/>
            <p:nvPr/>
          </p:nvSpPr>
          <p:spPr>
            <a:xfrm>
              <a:off x="2467888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4</a:t>
              </a: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9165973-4D08-4C20-AF07-1910B72CE5A6}"/>
                </a:ext>
              </a:extLst>
            </p:cNvPr>
            <p:cNvSpPr/>
            <p:nvPr/>
          </p:nvSpPr>
          <p:spPr>
            <a:xfrm>
              <a:off x="3216070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5</a:t>
              </a: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AD38512D-6F37-41DB-BA0B-8096A688ED3A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2791396" y="2006996"/>
              <a:ext cx="4246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21721424-7212-42DF-9B23-E430776438D4}"/>
                </a:ext>
              </a:extLst>
            </p:cNvPr>
            <p:cNvCxnSpPr>
              <a:cxnSpLocks/>
              <a:stCxn id="35" idx="6"/>
              <a:endCxn id="44" idx="2"/>
            </p:cNvCxnSpPr>
            <p:nvPr/>
          </p:nvCxnSpPr>
          <p:spPr>
            <a:xfrm>
              <a:off x="3539578" y="2006996"/>
              <a:ext cx="4144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F4600B45-111A-4C41-8A2B-D90C380C2A4C}"/>
                </a:ext>
              </a:extLst>
            </p:cNvPr>
            <p:cNvSpPr txBox="1"/>
            <p:nvPr/>
          </p:nvSpPr>
          <p:spPr>
            <a:xfrm>
              <a:off x="3598388" y="166470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A4AD9C1-1572-46B7-9114-4FAA101D9C30}"/>
                </a:ext>
              </a:extLst>
            </p:cNvPr>
            <p:cNvSpPr txBox="1"/>
            <p:nvPr/>
          </p:nvSpPr>
          <p:spPr>
            <a:xfrm>
              <a:off x="2833190" y="166470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A2416571-44CC-486F-ACE0-2B67869FC24A}"/>
                </a:ext>
              </a:extLst>
            </p:cNvPr>
            <p:cNvSpPr/>
            <p:nvPr/>
          </p:nvSpPr>
          <p:spPr>
            <a:xfrm>
              <a:off x="4716541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7</a:t>
              </a:r>
            </a:p>
          </p:txBody>
        </p: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EB1E1F71-FD43-40FC-AB52-165E1D8ED8A2}"/>
                </a:ext>
              </a:extLst>
            </p:cNvPr>
            <p:cNvCxnSpPr>
              <a:cxnSpLocks/>
            </p:cNvCxnSpPr>
            <p:nvPr/>
          </p:nvCxnSpPr>
          <p:spPr>
            <a:xfrm>
              <a:off x="5040049" y="2006951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9393444-2F0A-4C73-A7A5-B2C03299BB88}"/>
                </a:ext>
              </a:extLst>
            </p:cNvPr>
            <p:cNvSpPr txBox="1"/>
            <p:nvPr/>
          </p:nvSpPr>
          <p:spPr>
            <a:xfrm>
              <a:off x="5098859" y="167505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4BFE7EA-1081-4E3A-A07B-113E83810852}"/>
                </a:ext>
              </a:extLst>
            </p:cNvPr>
            <p:cNvSpPr/>
            <p:nvPr/>
          </p:nvSpPr>
          <p:spPr>
            <a:xfrm>
              <a:off x="5461530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8</a:t>
              </a: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59EB197-8953-4033-8913-19DA71C14781}"/>
                </a:ext>
              </a:extLst>
            </p:cNvPr>
            <p:cNvSpPr/>
            <p:nvPr/>
          </p:nvSpPr>
          <p:spPr>
            <a:xfrm>
              <a:off x="3954074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6</a:t>
              </a: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343F4E24-76FA-4D3F-88A6-5203BB932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8953" y="200695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340A1D97-B662-492A-8A8D-387648139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1145" y="200695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E5FDDE4A-B625-4277-9A21-F9E1B687D7B5}"/>
                </a:ext>
              </a:extLst>
            </p:cNvPr>
            <p:cNvSpPr/>
            <p:nvPr/>
          </p:nvSpPr>
          <p:spPr>
            <a:xfrm>
              <a:off x="4360855" y="1661048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33583732-03E5-4974-B8B5-694586A15210}"/>
                </a:ext>
              </a:extLst>
            </p:cNvPr>
            <p:cNvSpPr/>
            <p:nvPr/>
          </p:nvSpPr>
          <p:spPr>
            <a:xfrm>
              <a:off x="5851429" y="1679189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49" name="Conector: Curvo 48">
              <a:extLst>
                <a:ext uri="{FF2B5EF4-FFF2-40B4-BE49-F238E27FC236}">
                  <a16:creationId xmlns:a16="http://schemas.microsoft.com/office/drawing/2014/main" id="{BB25F157-ECCA-41CD-88C2-131A8C93838F}"/>
                </a:ext>
              </a:extLst>
            </p:cNvPr>
            <p:cNvCxnSpPr>
              <a:cxnSpLocks/>
              <a:stCxn id="43" idx="0"/>
              <a:endCxn id="40" idx="0"/>
            </p:cNvCxnSpPr>
            <p:nvPr/>
          </p:nvCxnSpPr>
          <p:spPr>
            <a:xfrm rot="16200000" flipV="1">
              <a:off x="5250790" y="1472759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D1809C8E-4087-42A6-9C74-5EF36B25BA58}"/>
                </a:ext>
              </a:extLst>
            </p:cNvPr>
            <p:cNvSpPr/>
            <p:nvPr/>
          </p:nvSpPr>
          <p:spPr>
            <a:xfrm>
              <a:off x="5102351" y="1254015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51" name="Conector: Curvo 50">
              <a:extLst>
                <a:ext uri="{FF2B5EF4-FFF2-40B4-BE49-F238E27FC236}">
                  <a16:creationId xmlns:a16="http://schemas.microsoft.com/office/drawing/2014/main" id="{9074ED62-73A1-47D5-B421-57DD72634288}"/>
                </a:ext>
              </a:extLst>
            </p:cNvPr>
            <p:cNvCxnSpPr>
              <a:cxnSpLocks/>
              <a:stCxn id="44" idx="4"/>
              <a:endCxn id="81" idx="4"/>
            </p:cNvCxnSpPr>
            <p:nvPr/>
          </p:nvCxnSpPr>
          <p:spPr>
            <a:xfrm rot="16200000" flipH="1">
              <a:off x="5235047" y="1049518"/>
              <a:ext cx="16419" cy="2254857"/>
            </a:xfrm>
            <a:prstGeom prst="curvedConnector3">
              <a:avLst>
                <a:gd name="adj1" fmla="val 21110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D10DB0B-1552-4C67-B09B-3EB5C530AD5A}"/>
                </a:ext>
              </a:extLst>
            </p:cNvPr>
            <p:cNvSpPr/>
            <p:nvPr/>
          </p:nvSpPr>
          <p:spPr>
            <a:xfrm>
              <a:off x="5102351" y="2179227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6779791F-57E1-4FB6-83B5-289816177254}"/>
                </a:ext>
              </a:extLst>
            </p:cNvPr>
            <p:cNvGrpSpPr/>
            <p:nvPr/>
          </p:nvGrpSpPr>
          <p:grpSpPr>
            <a:xfrm>
              <a:off x="6197163" y="1826747"/>
              <a:ext cx="347044" cy="358410"/>
              <a:chOff x="1552004" y="2820172"/>
              <a:chExt cx="360040" cy="371834"/>
            </a:xfrm>
          </p:grpSpPr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4FED90E7-2273-4587-8098-933A2AA62E94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300BF1F9-ADD5-492A-B50A-94A0FD56CB4A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9</a:t>
                </a:r>
              </a:p>
            </p:txBody>
          </p:sp>
        </p:grp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4D04B1DD-3E2F-47DE-B7E1-C574E3116141}"/>
                </a:ext>
              </a:extLst>
            </p:cNvPr>
            <p:cNvSpPr/>
            <p:nvPr/>
          </p:nvSpPr>
          <p:spPr>
            <a:xfrm>
              <a:off x="5489709" y="3044505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14</a:t>
              </a:r>
            </a:p>
          </p:txBody>
        </p: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686C8841-34FC-414D-844B-68D82241BC7E}"/>
                </a:ext>
              </a:extLst>
            </p:cNvPr>
            <p:cNvCxnSpPr>
              <a:cxnSpLocks/>
            </p:cNvCxnSpPr>
            <p:nvPr/>
          </p:nvCxnSpPr>
          <p:spPr>
            <a:xfrm>
              <a:off x="5813217" y="3206202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62247250-4F2F-406E-90E8-A0B9A7857C0E}"/>
                </a:ext>
              </a:extLst>
            </p:cNvPr>
            <p:cNvSpPr txBox="1"/>
            <p:nvPr/>
          </p:nvSpPr>
          <p:spPr>
            <a:xfrm>
              <a:off x="5872027" y="287430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B584A756-4412-4F64-9753-AB6D01B15AAA}"/>
                </a:ext>
              </a:extLst>
            </p:cNvPr>
            <p:cNvSpPr/>
            <p:nvPr/>
          </p:nvSpPr>
          <p:spPr>
            <a:xfrm>
              <a:off x="6234698" y="3044505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15</a:t>
              </a: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ED4C873D-9F05-49EF-A45E-69D80301FDCB}"/>
                </a:ext>
              </a:extLst>
            </p:cNvPr>
            <p:cNvSpPr/>
            <p:nvPr/>
          </p:nvSpPr>
          <p:spPr>
            <a:xfrm>
              <a:off x="4727242" y="3044505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13</a:t>
              </a:r>
            </a:p>
          </p:txBody>
        </p: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D52DCDD8-E0BA-40B5-B328-68061B792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2121" y="3206202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2E018F3E-AF32-46D1-BE69-2E9F4E57F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4313" y="3206202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1FC4048F-F50F-453C-BFF9-E442E4EDC1FE}"/>
                </a:ext>
              </a:extLst>
            </p:cNvPr>
            <p:cNvSpPr/>
            <p:nvPr/>
          </p:nvSpPr>
          <p:spPr>
            <a:xfrm>
              <a:off x="5134023" y="2860299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3DD30C32-5E18-49E1-A759-968E1572B18B}"/>
                </a:ext>
              </a:extLst>
            </p:cNvPr>
            <p:cNvSpPr/>
            <p:nvPr/>
          </p:nvSpPr>
          <p:spPr>
            <a:xfrm>
              <a:off x="6624597" y="2878440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63" name="Conector: Curvo 62">
              <a:extLst>
                <a:ext uri="{FF2B5EF4-FFF2-40B4-BE49-F238E27FC236}">
                  <a16:creationId xmlns:a16="http://schemas.microsoft.com/office/drawing/2014/main" id="{7DED7894-36BE-4D7F-AB26-9BF18FBCDB07}"/>
                </a:ext>
              </a:extLst>
            </p:cNvPr>
            <p:cNvCxnSpPr>
              <a:cxnSpLocks/>
              <a:stCxn id="57" idx="0"/>
              <a:endCxn id="54" idx="0"/>
            </p:cNvCxnSpPr>
            <p:nvPr/>
          </p:nvCxnSpPr>
          <p:spPr>
            <a:xfrm rot="16200000" flipV="1">
              <a:off x="6023958" y="2672010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A9F0CB8D-DE45-48EB-BB41-5B7B8F65EC02}"/>
                </a:ext>
              </a:extLst>
            </p:cNvPr>
            <p:cNvSpPr/>
            <p:nvPr/>
          </p:nvSpPr>
          <p:spPr>
            <a:xfrm>
              <a:off x="5875519" y="2453266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65" name="Conector: Curvo 64">
              <a:extLst>
                <a:ext uri="{FF2B5EF4-FFF2-40B4-BE49-F238E27FC236}">
                  <a16:creationId xmlns:a16="http://schemas.microsoft.com/office/drawing/2014/main" id="{E70D4936-2A67-43F1-816D-67E1005F3573}"/>
                </a:ext>
              </a:extLst>
            </p:cNvPr>
            <p:cNvCxnSpPr>
              <a:cxnSpLocks/>
              <a:stCxn id="58" idx="4"/>
              <a:endCxn id="79" idx="4"/>
            </p:cNvCxnSpPr>
            <p:nvPr/>
          </p:nvCxnSpPr>
          <p:spPr>
            <a:xfrm rot="16200000" flipH="1">
              <a:off x="6008215" y="2248769"/>
              <a:ext cx="16419" cy="2254857"/>
            </a:xfrm>
            <a:prstGeom prst="curvedConnector3">
              <a:avLst>
                <a:gd name="adj1" fmla="val 21110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F5D8A3C6-5D41-4B29-8F62-500897575233}"/>
                </a:ext>
              </a:extLst>
            </p:cNvPr>
            <p:cNvSpPr/>
            <p:nvPr/>
          </p:nvSpPr>
          <p:spPr>
            <a:xfrm>
              <a:off x="5875519" y="3378478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9C7EC1AC-7495-4758-B438-CAB1F1127A87}"/>
                </a:ext>
              </a:extLst>
            </p:cNvPr>
            <p:cNvGrpSpPr/>
            <p:nvPr/>
          </p:nvGrpSpPr>
          <p:grpSpPr>
            <a:xfrm>
              <a:off x="6970331" y="3025998"/>
              <a:ext cx="347044" cy="358410"/>
              <a:chOff x="1552004" y="2820172"/>
              <a:chExt cx="360040" cy="371834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568AAC09-E594-4138-87D5-726BC7F5D82C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D7B2C698-DD20-4858-97F2-F42A88BEE2D7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16</a:t>
                </a:r>
              </a:p>
            </p:txBody>
          </p:sp>
        </p:grp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6CA6D672-931C-4748-94A3-FE8D6FB2D763}"/>
                </a:ext>
              </a:extLst>
            </p:cNvPr>
            <p:cNvSpPr/>
            <p:nvPr/>
          </p:nvSpPr>
          <p:spPr>
            <a:xfrm>
              <a:off x="3237671" y="304430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11</a:t>
              </a:r>
            </a:p>
          </p:txBody>
        </p: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348EE7A7-62B4-459C-BD2D-51644ED8D674}"/>
                </a:ext>
              </a:extLst>
            </p:cNvPr>
            <p:cNvCxnSpPr>
              <a:cxnSpLocks/>
            </p:cNvCxnSpPr>
            <p:nvPr/>
          </p:nvCxnSpPr>
          <p:spPr>
            <a:xfrm>
              <a:off x="3561179" y="3206001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61A49113-DAD3-4659-9F38-4F85FEB8EB4E}"/>
                </a:ext>
              </a:extLst>
            </p:cNvPr>
            <p:cNvSpPr txBox="1"/>
            <p:nvPr/>
          </p:nvSpPr>
          <p:spPr>
            <a:xfrm>
              <a:off x="3619989" y="287410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39AF5F97-560F-40FD-9383-C383EDE8F596}"/>
                </a:ext>
              </a:extLst>
            </p:cNvPr>
            <p:cNvSpPr/>
            <p:nvPr/>
          </p:nvSpPr>
          <p:spPr>
            <a:xfrm>
              <a:off x="3982660" y="304430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12</a:t>
              </a: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8DA3F532-3698-484C-8B21-DD3D33D0A35A}"/>
                </a:ext>
              </a:extLst>
            </p:cNvPr>
            <p:cNvSpPr/>
            <p:nvPr/>
          </p:nvSpPr>
          <p:spPr>
            <a:xfrm>
              <a:off x="2475204" y="304430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10</a:t>
              </a:r>
            </a:p>
          </p:txBody>
        </p: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D5238F2D-DF12-4DA0-AF7B-8741A3D93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0083" y="320600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>
              <a:extLst>
                <a:ext uri="{FF2B5EF4-FFF2-40B4-BE49-F238E27FC236}">
                  <a16:creationId xmlns:a16="http://schemas.microsoft.com/office/drawing/2014/main" id="{44415678-CC7F-4857-BB8B-A6E991168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2275" y="320600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B0C56FF5-3F5F-4365-9A8C-106BF7766EE5}"/>
                </a:ext>
              </a:extLst>
            </p:cNvPr>
            <p:cNvSpPr/>
            <p:nvPr/>
          </p:nvSpPr>
          <p:spPr>
            <a:xfrm>
              <a:off x="2881985" y="2860098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72FDA3CA-BD05-47E6-8565-95EAB2949A34}"/>
                </a:ext>
              </a:extLst>
            </p:cNvPr>
            <p:cNvSpPr/>
            <p:nvPr/>
          </p:nvSpPr>
          <p:spPr>
            <a:xfrm>
              <a:off x="4372559" y="2878239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77" name="Conector: Curvo 76">
              <a:extLst>
                <a:ext uri="{FF2B5EF4-FFF2-40B4-BE49-F238E27FC236}">
                  <a16:creationId xmlns:a16="http://schemas.microsoft.com/office/drawing/2014/main" id="{6CEDA66A-D721-44EA-88A5-E59D65B664DC}"/>
                </a:ext>
              </a:extLst>
            </p:cNvPr>
            <p:cNvCxnSpPr>
              <a:cxnSpLocks/>
              <a:stCxn id="71" idx="0"/>
              <a:endCxn id="68" idx="0"/>
            </p:cNvCxnSpPr>
            <p:nvPr/>
          </p:nvCxnSpPr>
          <p:spPr>
            <a:xfrm rot="16200000" flipV="1">
              <a:off x="3771920" y="2671809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06046E16-0D3C-4F4B-9D02-300DB705367E}"/>
                </a:ext>
              </a:extLst>
            </p:cNvPr>
            <p:cNvSpPr/>
            <p:nvPr/>
          </p:nvSpPr>
          <p:spPr>
            <a:xfrm>
              <a:off x="3623481" y="2453065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</p:grp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95CFFDCF-F5D1-4AC0-8FFB-BCEAB2DBF68C}"/>
              </a:ext>
            </a:extLst>
          </p:cNvPr>
          <p:cNvSpPr/>
          <p:nvPr/>
        </p:nvSpPr>
        <p:spPr>
          <a:xfrm>
            <a:off x="7870503" y="3033755"/>
            <a:ext cx="2040333" cy="3034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45850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AAADD-70E7-474D-BBE2-C1FB7632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76A566-51EF-4B79-A649-48A7C11A05FE}"/>
              </a:ext>
            </a:extLst>
          </p:cNvPr>
          <p:cNvSpPr txBox="1"/>
          <p:nvPr/>
        </p:nvSpPr>
        <p:spPr>
          <a:xfrm>
            <a:off x="1125860" y="5157192"/>
            <a:ext cx="6247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B,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({3,12}) = {3,11,12,13,14,16} = C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75D639-511C-459C-8A42-26705C96D3B9}"/>
              </a:ext>
            </a:extLst>
          </p:cNvPr>
          <p:cNvSpPr txBox="1"/>
          <p:nvPr/>
        </p:nvSpPr>
        <p:spPr>
          <a:xfrm>
            <a:off x="1125860" y="5517232"/>
            <a:ext cx="604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B,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({6,15}) = {6,7,9,14,15,16} = 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002F3FD-A49D-4E26-A6F3-38D4CD4F6F1A}"/>
              </a:ext>
            </a:extLst>
          </p:cNvPr>
          <p:cNvSpPr/>
          <p:nvPr/>
        </p:nvSpPr>
        <p:spPr>
          <a:xfrm>
            <a:off x="7966621" y="2279556"/>
            <a:ext cx="2448272" cy="3556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D3A18C7-837F-455F-99F2-70D28DB8FA85}"/>
              </a:ext>
            </a:extLst>
          </p:cNvPr>
          <p:cNvSpPr txBox="1"/>
          <p:nvPr/>
        </p:nvSpPr>
        <p:spPr>
          <a:xfrm>
            <a:off x="8038628" y="2287043"/>
            <a:ext cx="2319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 = { A,B,C,D 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EFD0-D801-48CE-9FF7-66760B5DC36E}"/>
              </a:ext>
            </a:extLst>
          </p:cNvPr>
          <p:cNvSpPr txBox="1"/>
          <p:nvPr/>
        </p:nvSpPr>
        <p:spPr>
          <a:xfrm>
            <a:off x="8038199" y="2702089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 = {0,1,4,10,11}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086C870-B834-4FE4-B274-960FA3A2D07B}"/>
              </a:ext>
            </a:extLst>
          </p:cNvPr>
          <p:cNvSpPr txBox="1"/>
          <p:nvPr/>
        </p:nvSpPr>
        <p:spPr>
          <a:xfrm>
            <a:off x="8038199" y="3005581"/>
            <a:ext cx="2616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 = {2,5,11,12,13,14,16}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8FC8F7-BCB3-444F-BF99-D9D87F69CAD9}"/>
              </a:ext>
            </a:extLst>
          </p:cNvPr>
          <p:cNvSpPr txBox="1"/>
          <p:nvPr/>
        </p:nvSpPr>
        <p:spPr>
          <a:xfrm>
            <a:off x="8038199" y="3317502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C = {3,11,12,13,14,16}</a:t>
            </a:r>
          </a:p>
        </p:txBody>
      </p:sp>
      <p:pic>
        <p:nvPicPr>
          <p:cNvPr id="16" name="Gráfico 15" descr="Selo Tick1 com preenchimento sólido">
            <a:extLst>
              <a:ext uri="{FF2B5EF4-FFF2-40B4-BE49-F238E27FC236}">
                <a16:creationId xmlns:a16="http://schemas.microsoft.com/office/drawing/2014/main" id="{017309A0-CBDB-41B5-94B1-A5D620C2B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0084" y="2195497"/>
            <a:ext cx="136301" cy="136301"/>
          </a:xfrm>
          <a:prstGeom prst="rect">
            <a:avLst/>
          </a:prstGeom>
        </p:spPr>
      </p:pic>
      <p:pic>
        <p:nvPicPr>
          <p:cNvPr id="17" name="Gráfico 16" descr="Selo Tick1 com preenchimento sólido">
            <a:extLst>
              <a:ext uri="{FF2B5EF4-FFF2-40B4-BE49-F238E27FC236}">
                <a16:creationId xmlns:a16="http://schemas.microsoft.com/office/drawing/2014/main" id="{A144CB6D-FAA0-426F-A7A4-1F9440E6B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7987" y="2195497"/>
            <a:ext cx="136301" cy="136301"/>
          </a:xfrm>
          <a:prstGeom prst="rect">
            <a:avLst/>
          </a:prstGeom>
        </p:spPr>
      </p:pic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AD0C171B-DFC1-4B62-93A7-A01B8A923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086366"/>
              </p:ext>
            </p:extLst>
          </p:nvPr>
        </p:nvGraphicFramePr>
        <p:xfrm>
          <a:off x="8119361" y="4134680"/>
          <a:ext cx="1914051" cy="974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27368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pt-BR" sz="1200" b="0" baseline="-25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282350"/>
                  </a:ext>
                </a:extLst>
              </a:tr>
              <a:tr h="2273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069937603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45810093"/>
                  </a:ext>
                </a:extLst>
              </a:tr>
            </a:tbl>
          </a:graphicData>
        </a:graphic>
      </p:graphicFrame>
      <p:grpSp>
        <p:nvGrpSpPr>
          <p:cNvPr id="85" name="Agrupar 84">
            <a:extLst>
              <a:ext uri="{FF2B5EF4-FFF2-40B4-BE49-F238E27FC236}">
                <a16:creationId xmlns:a16="http://schemas.microsoft.com/office/drawing/2014/main" id="{0887046B-5D1E-4460-9171-242C5CC43C2F}"/>
              </a:ext>
            </a:extLst>
          </p:cNvPr>
          <p:cNvGrpSpPr/>
          <p:nvPr/>
        </p:nvGrpSpPr>
        <p:grpSpPr>
          <a:xfrm>
            <a:off x="1014151" y="1924164"/>
            <a:ext cx="6014056" cy="2894017"/>
            <a:chOff x="1303319" y="823015"/>
            <a:chExt cx="6014056" cy="2894017"/>
          </a:xfrm>
        </p:grpSpPr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60C685A-C241-41F9-BFC4-909E9A6534C3}"/>
                </a:ext>
              </a:extLst>
            </p:cNvPr>
            <p:cNvCxnSpPr>
              <a:cxnSpLocks/>
              <a:stCxn id="26" idx="7"/>
              <a:endCxn id="27" idx="2"/>
            </p:cNvCxnSpPr>
            <p:nvPr/>
          </p:nvCxnSpPr>
          <p:spPr>
            <a:xfrm flipV="1">
              <a:off x="1579450" y="1162094"/>
              <a:ext cx="892825" cy="731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1873E1D8-3499-4AB8-ABF4-759680DC2B84}"/>
                </a:ext>
              </a:extLst>
            </p:cNvPr>
            <p:cNvCxnSpPr>
              <a:cxnSpLocks/>
              <a:stCxn id="26" idx="6"/>
              <a:endCxn id="34" idx="2"/>
            </p:cNvCxnSpPr>
            <p:nvPr/>
          </p:nvCxnSpPr>
          <p:spPr>
            <a:xfrm flipV="1">
              <a:off x="1626827" y="2006996"/>
              <a:ext cx="841061" cy="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FD68262A-8D08-4258-9638-7487A215F8C0}"/>
                </a:ext>
              </a:extLst>
            </p:cNvPr>
            <p:cNvCxnSpPr>
              <a:cxnSpLocks/>
              <a:stCxn id="26" idx="5"/>
              <a:endCxn id="72" idx="2"/>
            </p:cNvCxnSpPr>
            <p:nvPr/>
          </p:nvCxnSpPr>
          <p:spPr>
            <a:xfrm>
              <a:off x="1579450" y="2122141"/>
              <a:ext cx="895754" cy="10839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9EA3749-FCEA-45BE-9191-DD200F655C3A}"/>
                </a:ext>
              </a:extLst>
            </p:cNvPr>
            <p:cNvSpPr/>
            <p:nvPr/>
          </p:nvSpPr>
          <p:spPr>
            <a:xfrm>
              <a:off x="1968732" y="1074222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9F4AB0BB-8B3C-4B54-9402-19E9DCAFDAD4}"/>
                </a:ext>
              </a:extLst>
            </p:cNvPr>
            <p:cNvSpPr/>
            <p:nvPr/>
          </p:nvSpPr>
          <p:spPr>
            <a:xfrm>
              <a:off x="1968732" y="1661048"/>
              <a:ext cx="2859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2FD895B6-0953-40B3-BF8F-412871028810}"/>
                </a:ext>
              </a:extLst>
            </p:cNvPr>
            <p:cNvSpPr/>
            <p:nvPr/>
          </p:nvSpPr>
          <p:spPr>
            <a:xfrm>
              <a:off x="1985426" y="2253046"/>
              <a:ext cx="2473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5180B12-5025-4B0E-A39E-1F4D2024BE8D}"/>
                </a:ext>
              </a:extLst>
            </p:cNvPr>
            <p:cNvSpPr/>
            <p:nvPr/>
          </p:nvSpPr>
          <p:spPr>
            <a:xfrm>
              <a:off x="1303319" y="1846030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0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72BE901A-2292-45C6-9268-DB3AF3AD49E2}"/>
                </a:ext>
              </a:extLst>
            </p:cNvPr>
            <p:cNvSpPr/>
            <p:nvPr/>
          </p:nvSpPr>
          <p:spPr>
            <a:xfrm>
              <a:off x="2472275" y="1000352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2EDE68B4-0D9E-45E8-9242-B9E98151A891}"/>
                </a:ext>
              </a:extLst>
            </p:cNvPr>
            <p:cNvCxnSpPr>
              <a:cxnSpLocks/>
              <a:stCxn id="27" idx="6"/>
              <a:endCxn id="30" idx="2"/>
            </p:cNvCxnSpPr>
            <p:nvPr/>
          </p:nvCxnSpPr>
          <p:spPr>
            <a:xfrm>
              <a:off x="2795783" y="1162094"/>
              <a:ext cx="4246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4AC140F-743C-46E6-B458-16D8ADCC580F}"/>
                </a:ext>
              </a:extLst>
            </p:cNvPr>
            <p:cNvSpPr/>
            <p:nvPr/>
          </p:nvSpPr>
          <p:spPr>
            <a:xfrm>
              <a:off x="2833795" y="824320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097BFBA1-9FA9-46C7-9143-6B0A07102B75}"/>
                </a:ext>
              </a:extLst>
            </p:cNvPr>
            <p:cNvSpPr/>
            <p:nvPr/>
          </p:nvSpPr>
          <p:spPr>
            <a:xfrm>
              <a:off x="3220457" y="1000352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2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223D0E65-7A59-4F3D-9F1B-A5953AA2F04A}"/>
                </a:ext>
              </a:extLst>
            </p:cNvPr>
            <p:cNvCxnSpPr>
              <a:cxnSpLocks/>
            </p:cNvCxnSpPr>
            <p:nvPr/>
          </p:nvCxnSpPr>
          <p:spPr>
            <a:xfrm>
              <a:off x="3543965" y="1161569"/>
              <a:ext cx="4060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94C911E-6619-4A78-B5BF-43E08B650C1C}"/>
                </a:ext>
              </a:extLst>
            </p:cNvPr>
            <p:cNvSpPr/>
            <p:nvPr/>
          </p:nvSpPr>
          <p:spPr>
            <a:xfrm>
              <a:off x="3587802" y="823015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B00DDBBE-5B28-45A1-B105-45DABFF9B8F5}"/>
                </a:ext>
              </a:extLst>
            </p:cNvPr>
            <p:cNvGrpSpPr/>
            <p:nvPr/>
          </p:nvGrpSpPr>
          <p:grpSpPr>
            <a:xfrm>
              <a:off x="3949983" y="982889"/>
              <a:ext cx="347044" cy="358410"/>
              <a:chOff x="1552004" y="2820172"/>
              <a:chExt cx="360040" cy="371834"/>
            </a:xfrm>
          </p:grpSpPr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94AB26F2-FF16-43E1-9A64-6290E9BB21D6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9A96E4-1AB6-4E12-ABD9-0ABBA40D9A86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</p:grp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AFEADA50-E8D2-4046-9BC5-FA60242DDE8C}"/>
                </a:ext>
              </a:extLst>
            </p:cNvPr>
            <p:cNvSpPr/>
            <p:nvPr/>
          </p:nvSpPr>
          <p:spPr>
            <a:xfrm>
              <a:off x="2467888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4</a:t>
              </a: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9165973-4D08-4C20-AF07-1910B72CE5A6}"/>
                </a:ext>
              </a:extLst>
            </p:cNvPr>
            <p:cNvSpPr/>
            <p:nvPr/>
          </p:nvSpPr>
          <p:spPr>
            <a:xfrm>
              <a:off x="3216070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5</a:t>
              </a: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AD38512D-6F37-41DB-BA0B-8096A688ED3A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2791396" y="2006996"/>
              <a:ext cx="4246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21721424-7212-42DF-9B23-E430776438D4}"/>
                </a:ext>
              </a:extLst>
            </p:cNvPr>
            <p:cNvCxnSpPr>
              <a:cxnSpLocks/>
              <a:stCxn id="35" idx="6"/>
              <a:endCxn id="44" idx="2"/>
            </p:cNvCxnSpPr>
            <p:nvPr/>
          </p:nvCxnSpPr>
          <p:spPr>
            <a:xfrm>
              <a:off x="3539578" y="2006996"/>
              <a:ext cx="4144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F4600B45-111A-4C41-8A2B-D90C380C2A4C}"/>
                </a:ext>
              </a:extLst>
            </p:cNvPr>
            <p:cNvSpPr txBox="1"/>
            <p:nvPr/>
          </p:nvSpPr>
          <p:spPr>
            <a:xfrm>
              <a:off x="3598388" y="166470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A4AD9C1-1572-46B7-9114-4FAA101D9C30}"/>
                </a:ext>
              </a:extLst>
            </p:cNvPr>
            <p:cNvSpPr txBox="1"/>
            <p:nvPr/>
          </p:nvSpPr>
          <p:spPr>
            <a:xfrm>
              <a:off x="2833190" y="166470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A2416571-44CC-486F-ACE0-2B67869FC24A}"/>
                </a:ext>
              </a:extLst>
            </p:cNvPr>
            <p:cNvSpPr/>
            <p:nvPr/>
          </p:nvSpPr>
          <p:spPr>
            <a:xfrm>
              <a:off x="4716541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7</a:t>
              </a:r>
            </a:p>
          </p:txBody>
        </p: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EB1E1F71-FD43-40FC-AB52-165E1D8ED8A2}"/>
                </a:ext>
              </a:extLst>
            </p:cNvPr>
            <p:cNvCxnSpPr>
              <a:cxnSpLocks/>
            </p:cNvCxnSpPr>
            <p:nvPr/>
          </p:nvCxnSpPr>
          <p:spPr>
            <a:xfrm>
              <a:off x="5040049" y="2006951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9393444-2F0A-4C73-A7A5-B2C03299BB88}"/>
                </a:ext>
              </a:extLst>
            </p:cNvPr>
            <p:cNvSpPr txBox="1"/>
            <p:nvPr/>
          </p:nvSpPr>
          <p:spPr>
            <a:xfrm>
              <a:off x="5098859" y="167505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4BFE7EA-1081-4E3A-A07B-113E83810852}"/>
                </a:ext>
              </a:extLst>
            </p:cNvPr>
            <p:cNvSpPr/>
            <p:nvPr/>
          </p:nvSpPr>
          <p:spPr>
            <a:xfrm>
              <a:off x="5461530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8</a:t>
              </a: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59EB197-8953-4033-8913-19DA71C14781}"/>
                </a:ext>
              </a:extLst>
            </p:cNvPr>
            <p:cNvSpPr/>
            <p:nvPr/>
          </p:nvSpPr>
          <p:spPr>
            <a:xfrm>
              <a:off x="3954074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6</a:t>
              </a: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343F4E24-76FA-4D3F-88A6-5203BB932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8953" y="200695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340A1D97-B662-492A-8A8D-387648139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1145" y="200695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E5FDDE4A-B625-4277-9A21-F9E1B687D7B5}"/>
                </a:ext>
              </a:extLst>
            </p:cNvPr>
            <p:cNvSpPr/>
            <p:nvPr/>
          </p:nvSpPr>
          <p:spPr>
            <a:xfrm>
              <a:off x="4360855" y="1661048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33583732-03E5-4974-B8B5-694586A15210}"/>
                </a:ext>
              </a:extLst>
            </p:cNvPr>
            <p:cNvSpPr/>
            <p:nvPr/>
          </p:nvSpPr>
          <p:spPr>
            <a:xfrm>
              <a:off x="5851429" y="1679189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49" name="Conector: Curvo 48">
              <a:extLst>
                <a:ext uri="{FF2B5EF4-FFF2-40B4-BE49-F238E27FC236}">
                  <a16:creationId xmlns:a16="http://schemas.microsoft.com/office/drawing/2014/main" id="{BB25F157-ECCA-41CD-88C2-131A8C93838F}"/>
                </a:ext>
              </a:extLst>
            </p:cNvPr>
            <p:cNvCxnSpPr>
              <a:cxnSpLocks/>
              <a:stCxn id="43" idx="0"/>
              <a:endCxn id="40" idx="0"/>
            </p:cNvCxnSpPr>
            <p:nvPr/>
          </p:nvCxnSpPr>
          <p:spPr>
            <a:xfrm rot="16200000" flipV="1">
              <a:off x="5250790" y="1472759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D1809C8E-4087-42A6-9C74-5EF36B25BA58}"/>
                </a:ext>
              </a:extLst>
            </p:cNvPr>
            <p:cNvSpPr/>
            <p:nvPr/>
          </p:nvSpPr>
          <p:spPr>
            <a:xfrm>
              <a:off x="5102351" y="1254015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51" name="Conector: Curvo 50">
              <a:extLst>
                <a:ext uri="{FF2B5EF4-FFF2-40B4-BE49-F238E27FC236}">
                  <a16:creationId xmlns:a16="http://schemas.microsoft.com/office/drawing/2014/main" id="{9074ED62-73A1-47D5-B421-57DD72634288}"/>
                </a:ext>
              </a:extLst>
            </p:cNvPr>
            <p:cNvCxnSpPr>
              <a:cxnSpLocks/>
              <a:stCxn id="44" idx="4"/>
              <a:endCxn id="81" idx="4"/>
            </p:cNvCxnSpPr>
            <p:nvPr/>
          </p:nvCxnSpPr>
          <p:spPr>
            <a:xfrm rot="16200000" flipH="1">
              <a:off x="5235047" y="1049518"/>
              <a:ext cx="16419" cy="2254857"/>
            </a:xfrm>
            <a:prstGeom prst="curvedConnector3">
              <a:avLst>
                <a:gd name="adj1" fmla="val 21110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D10DB0B-1552-4C67-B09B-3EB5C530AD5A}"/>
                </a:ext>
              </a:extLst>
            </p:cNvPr>
            <p:cNvSpPr/>
            <p:nvPr/>
          </p:nvSpPr>
          <p:spPr>
            <a:xfrm>
              <a:off x="5102351" y="2179227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6779791F-57E1-4FB6-83B5-289816177254}"/>
                </a:ext>
              </a:extLst>
            </p:cNvPr>
            <p:cNvGrpSpPr/>
            <p:nvPr/>
          </p:nvGrpSpPr>
          <p:grpSpPr>
            <a:xfrm>
              <a:off x="6197163" y="1826747"/>
              <a:ext cx="347044" cy="358410"/>
              <a:chOff x="1552004" y="2820172"/>
              <a:chExt cx="360040" cy="371834"/>
            </a:xfrm>
          </p:grpSpPr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4FED90E7-2273-4587-8098-933A2AA62E94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300BF1F9-ADD5-492A-B50A-94A0FD56CB4A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9</a:t>
                </a:r>
              </a:p>
            </p:txBody>
          </p:sp>
        </p:grp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4D04B1DD-3E2F-47DE-B7E1-C574E3116141}"/>
                </a:ext>
              </a:extLst>
            </p:cNvPr>
            <p:cNvSpPr/>
            <p:nvPr/>
          </p:nvSpPr>
          <p:spPr>
            <a:xfrm>
              <a:off x="5489709" y="3044505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14</a:t>
              </a:r>
            </a:p>
          </p:txBody>
        </p: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686C8841-34FC-414D-844B-68D82241BC7E}"/>
                </a:ext>
              </a:extLst>
            </p:cNvPr>
            <p:cNvCxnSpPr>
              <a:cxnSpLocks/>
            </p:cNvCxnSpPr>
            <p:nvPr/>
          </p:nvCxnSpPr>
          <p:spPr>
            <a:xfrm>
              <a:off x="5813217" y="3206202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62247250-4F2F-406E-90E8-A0B9A7857C0E}"/>
                </a:ext>
              </a:extLst>
            </p:cNvPr>
            <p:cNvSpPr txBox="1"/>
            <p:nvPr/>
          </p:nvSpPr>
          <p:spPr>
            <a:xfrm>
              <a:off x="5872027" y="287430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B584A756-4412-4F64-9753-AB6D01B15AAA}"/>
                </a:ext>
              </a:extLst>
            </p:cNvPr>
            <p:cNvSpPr/>
            <p:nvPr/>
          </p:nvSpPr>
          <p:spPr>
            <a:xfrm>
              <a:off x="6234698" y="3044505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15</a:t>
              </a: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ED4C873D-9F05-49EF-A45E-69D80301FDCB}"/>
                </a:ext>
              </a:extLst>
            </p:cNvPr>
            <p:cNvSpPr/>
            <p:nvPr/>
          </p:nvSpPr>
          <p:spPr>
            <a:xfrm>
              <a:off x="4727242" y="3044505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13</a:t>
              </a:r>
            </a:p>
          </p:txBody>
        </p: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D52DCDD8-E0BA-40B5-B328-68061B792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2121" y="3206202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2E018F3E-AF32-46D1-BE69-2E9F4E57F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4313" y="3206202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1FC4048F-F50F-453C-BFF9-E442E4EDC1FE}"/>
                </a:ext>
              </a:extLst>
            </p:cNvPr>
            <p:cNvSpPr/>
            <p:nvPr/>
          </p:nvSpPr>
          <p:spPr>
            <a:xfrm>
              <a:off x="5134023" y="2860299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3DD30C32-5E18-49E1-A759-968E1572B18B}"/>
                </a:ext>
              </a:extLst>
            </p:cNvPr>
            <p:cNvSpPr/>
            <p:nvPr/>
          </p:nvSpPr>
          <p:spPr>
            <a:xfrm>
              <a:off x="6624597" y="2878440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63" name="Conector: Curvo 62">
              <a:extLst>
                <a:ext uri="{FF2B5EF4-FFF2-40B4-BE49-F238E27FC236}">
                  <a16:creationId xmlns:a16="http://schemas.microsoft.com/office/drawing/2014/main" id="{7DED7894-36BE-4D7F-AB26-9BF18FBCDB07}"/>
                </a:ext>
              </a:extLst>
            </p:cNvPr>
            <p:cNvCxnSpPr>
              <a:cxnSpLocks/>
              <a:stCxn id="57" idx="0"/>
              <a:endCxn id="54" idx="0"/>
            </p:cNvCxnSpPr>
            <p:nvPr/>
          </p:nvCxnSpPr>
          <p:spPr>
            <a:xfrm rot="16200000" flipV="1">
              <a:off x="6023958" y="2672010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A9F0CB8D-DE45-48EB-BB41-5B7B8F65EC02}"/>
                </a:ext>
              </a:extLst>
            </p:cNvPr>
            <p:cNvSpPr/>
            <p:nvPr/>
          </p:nvSpPr>
          <p:spPr>
            <a:xfrm>
              <a:off x="5875519" y="2453266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65" name="Conector: Curvo 64">
              <a:extLst>
                <a:ext uri="{FF2B5EF4-FFF2-40B4-BE49-F238E27FC236}">
                  <a16:creationId xmlns:a16="http://schemas.microsoft.com/office/drawing/2014/main" id="{E70D4936-2A67-43F1-816D-67E1005F3573}"/>
                </a:ext>
              </a:extLst>
            </p:cNvPr>
            <p:cNvCxnSpPr>
              <a:cxnSpLocks/>
              <a:stCxn id="58" idx="4"/>
              <a:endCxn id="79" idx="4"/>
            </p:cNvCxnSpPr>
            <p:nvPr/>
          </p:nvCxnSpPr>
          <p:spPr>
            <a:xfrm rot="16200000" flipH="1">
              <a:off x="6008215" y="2248769"/>
              <a:ext cx="16419" cy="2254857"/>
            </a:xfrm>
            <a:prstGeom prst="curvedConnector3">
              <a:avLst>
                <a:gd name="adj1" fmla="val 21110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F5D8A3C6-5D41-4B29-8F62-500897575233}"/>
                </a:ext>
              </a:extLst>
            </p:cNvPr>
            <p:cNvSpPr/>
            <p:nvPr/>
          </p:nvSpPr>
          <p:spPr>
            <a:xfrm>
              <a:off x="5875519" y="3378478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9C7EC1AC-7495-4758-B438-CAB1F1127A87}"/>
                </a:ext>
              </a:extLst>
            </p:cNvPr>
            <p:cNvGrpSpPr/>
            <p:nvPr/>
          </p:nvGrpSpPr>
          <p:grpSpPr>
            <a:xfrm>
              <a:off x="6970331" y="3025998"/>
              <a:ext cx="347044" cy="358410"/>
              <a:chOff x="1552004" y="2820172"/>
              <a:chExt cx="360040" cy="371834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568AAC09-E594-4138-87D5-726BC7F5D82C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D7B2C698-DD20-4858-97F2-F42A88BEE2D7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16</a:t>
                </a:r>
              </a:p>
            </p:txBody>
          </p:sp>
        </p:grp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6CA6D672-931C-4748-94A3-FE8D6FB2D763}"/>
                </a:ext>
              </a:extLst>
            </p:cNvPr>
            <p:cNvSpPr/>
            <p:nvPr/>
          </p:nvSpPr>
          <p:spPr>
            <a:xfrm>
              <a:off x="3237671" y="304430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11</a:t>
              </a:r>
            </a:p>
          </p:txBody>
        </p: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348EE7A7-62B4-459C-BD2D-51644ED8D674}"/>
                </a:ext>
              </a:extLst>
            </p:cNvPr>
            <p:cNvCxnSpPr>
              <a:cxnSpLocks/>
            </p:cNvCxnSpPr>
            <p:nvPr/>
          </p:nvCxnSpPr>
          <p:spPr>
            <a:xfrm>
              <a:off x="3561179" y="3206001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61A49113-DAD3-4659-9F38-4F85FEB8EB4E}"/>
                </a:ext>
              </a:extLst>
            </p:cNvPr>
            <p:cNvSpPr txBox="1"/>
            <p:nvPr/>
          </p:nvSpPr>
          <p:spPr>
            <a:xfrm>
              <a:off x="3619989" y="287410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39AF5F97-560F-40FD-9383-C383EDE8F596}"/>
                </a:ext>
              </a:extLst>
            </p:cNvPr>
            <p:cNvSpPr/>
            <p:nvPr/>
          </p:nvSpPr>
          <p:spPr>
            <a:xfrm>
              <a:off x="3982660" y="304430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12</a:t>
              </a: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8DA3F532-3698-484C-8B21-DD3D33D0A35A}"/>
                </a:ext>
              </a:extLst>
            </p:cNvPr>
            <p:cNvSpPr/>
            <p:nvPr/>
          </p:nvSpPr>
          <p:spPr>
            <a:xfrm>
              <a:off x="2475204" y="304430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10</a:t>
              </a:r>
            </a:p>
          </p:txBody>
        </p: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D5238F2D-DF12-4DA0-AF7B-8741A3D93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0083" y="320600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>
              <a:extLst>
                <a:ext uri="{FF2B5EF4-FFF2-40B4-BE49-F238E27FC236}">
                  <a16:creationId xmlns:a16="http://schemas.microsoft.com/office/drawing/2014/main" id="{44415678-CC7F-4857-BB8B-A6E991168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2275" y="320600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B0C56FF5-3F5F-4365-9A8C-106BF7766EE5}"/>
                </a:ext>
              </a:extLst>
            </p:cNvPr>
            <p:cNvSpPr/>
            <p:nvPr/>
          </p:nvSpPr>
          <p:spPr>
            <a:xfrm>
              <a:off x="2881985" y="2860098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72FDA3CA-BD05-47E6-8565-95EAB2949A34}"/>
                </a:ext>
              </a:extLst>
            </p:cNvPr>
            <p:cNvSpPr/>
            <p:nvPr/>
          </p:nvSpPr>
          <p:spPr>
            <a:xfrm>
              <a:off x="4372559" y="2878239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77" name="Conector: Curvo 76">
              <a:extLst>
                <a:ext uri="{FF2B5EF4-FFF2-40B4-BE49-F238E27FC236}">
                  <a16:creationId xmlns:a16="http://schemas.microsoft.com/office/drawing/2014/main" id="{6CEDA66A-D721-44EA-88A5-E59D65B664DC}"/>
                </a:ext>
              </a:extLst>
            </p:cNvPr>
            <p:cNvCxnSpPr>
              <a:cxnSpLocks/>
              <a:stCxn id="71" idx="0"/>
              <a:endCxn id="68" idx="0"/>
            </p:cNvCxnSpPr>
            <p:nvPr/>
          </p:nvCxnSpPr>
          <p:spPr>
            <a:xfrm rot="16200000" flipV="1">
              <a:off x="3771920" y="2671809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06046E16-0D3C-4F4B-9D02-300DB705367E}"/>
                </a:ext>
              </a:extLst>
            </p:cNvPr>
            <p:cNvSpPr/>
            <p:nvPr/>
          </p:nvSpPr>
          <p:spPr>
            <a:xfrm>
              <a:off x="3623481" y="2453065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</p:grp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95CFFDCF-F5D1-4AC0-8FFB-BCEAB2DBF68C}"/>
              </a:ext>
            </a:extLst>
          </p:cNvPr>
          <p:cNvSpPr/>
          <p:nvPr/>
        </p:nvSpPr>
        <p:spPr>
          <a:xfrm>
            <a:off x="7971109" y="3005265"/>
            <a:ext cx="2683916" cy="3034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8F4F14BF-9780-4D31-80E4-7B184E149609}"/>
              </a:ext>
            </a:extLst>
          </p:cNvPr>
          <p:cNvSpPr txBox="1"/>
          <p:nvPr/>
        </p:nvSpPr>
        <p:spPr>
          <a:xfrm>
            <a:off x="8038199" y="3625279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D = {6,7,9,14,15,16}</a:t>
            </a:r>
          </a:p>
        </p:txBody>
      </p:sp>
    </p:spTree>
    <p:extLst>
      <p:ext uri="{BB962C8B-B14F-4D97-AF65-F5344CB8AC3E}">
        <p14:creationId xmlns:p14="http://schemas.microsoft.com/office/powerpoint/2010/main" val="12561791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AAADD-70E7-474D-BBE2-C1FB7632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76A566-51EF-4B79-A649-48A7C11A05FE}"/>
              </a:ext>
            </a:extLst>
          </p:cNvPr>
          <p:cNvSpPr txBox="1"/>
          <p:nvPr/>
        </p:nvSpPr>
        <p:spPr>
          <a:xfrm>
            <a:off x="1125860" y="5157192"/>
            <a:ext cx="5849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C,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({12}) = {11,12,13,14,16} = 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75D639-511C-459C-8A42-26705C96D3B9}"/>
              </a:ext>
            </a:extLst>
          </p:cNvPr>
          <p:cNvSpPr txBox="1"/>
          <p:nvPr/>
        </p:nvSpPr>
        <p:spPr>
          <a:xfrm>
            <a:off x="1125860" y="5517232"/>
            <a:ext cx="5253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C,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({15}) = {14,15,16} = F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002F3FD-A49D-4E26-A6F3-38D4CD4F6F1A}"/>
              </a:ext>
            </a:extLst>
          </p:cNvPr>
          <p:cNvSpPr/>
          <p:nvPr/>
        </p:nvSpPr>
        <p:spPr>
          <a:xfrm>
            <a:off x="7966620" y="2000891"/>
            <a:ext cx="2931923" cy="3556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D3A18C7-837F-455F-99F2-70D28DB8FA85}"/>
              </a:ext>
            </a:extLst>
          </p:cNvPr>
          <p:cNvSpPr txBox="1"/>
          <p:nvPr/>
        </p:nvSpPr>
        <p:spPr>
          <a:xfrm>
            <a:off x="8038628" y="2009630"/>
            <a:ext cx="2768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 = { A,B,C,D,E,F 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EFD0-D801-48CE-9FF7-66760B5DC36E}"/>
              </a:ext>
            </a:extLst>
          </p:cNvPr>
          <p:cNvSpPr txBox="1"/>
          <p:nvPr/>
        </p:nvSpPr>
        <p:spPr>
          <a:xfrm>
            <a:off x="8038199" y="2423424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 = {0,1,4,10,11}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086C870-B834-4FE4-B274-960FA3A2D07B}"/>
              </a:ext>
            </a:extLst>
          </p:cNvPr>
          <p:cNvSpPr txBox="1"/>
          <p:nvPr/>
        </p:nvSpPr>
        <p:spPr>
          <a:xfrm>
            <a:off x="8038199" y="2726916"/>
            <a:ext cx="2616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 = {2,5,11,12,13,14,16}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8FC8F7-BCB3-444F-BF99-D9D87F69CAD9}"/>
              </a:ext>
            </a:extLst>
          </p:cNvPr>
          <p:cNvSpPr txBox="1"/>
          <p:nvPr/>
        </p:nvSpPr>
        <p:spPr>
          <a:xfrm>
            <a:off x="8038199" y="3038837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C = {3,11,12,13,14,16}</a:t>
            </a:r>
          </a:p>
        </p:txBody>
      </p:sp>
      <p:pic>
        <p:nvPicPr>
          <p:cNvPr id="16" name="Gráfico 15" descr="Selo Tick1 com preenchimento sólido">
            <a:extLst>
              <a:ext uri="{FF2B5EF4-FFF2-40B4-BE49-F238E27FC236}">
                <a16:creationId xmlns:a16="http://schemas.microsoft.com/office/drawing/2014/main" id="{017309A0-CBDB-41B5-94B1-A5D620C2B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0084" y="1916832"/>
            <a:ext cx="136301" cy="136301"/>
          </a:xfrm>
          <a:prstGeom prst="rect">
            <a:avLst/>
          </a:prstGeom>
        </p:spPr>
      </p:pic>
      <p:pic>
        <p:nvPicPr>
          <p:cNvPr id="17" name="Gráfico 16" descr="Selo Tick1 com preenchimento sólido">
            <a:extLst>
              <a:ext uri="{FF2B5EF4-FFF2-40B4-BE49-F238E27FC236}">
                <a16:creationId xmlns:a16="http://schemas.microsoft.com/office/drawing/2014/main" id="{A144CB6D-FAA0-426F-A7A4-1F9440E6B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7987" y="1916832"/>
            <a:ext cx="136301" cy="136301"/>
          </a:xfrm>
          <a:prstGeom prst="rect">
            <a:avLst/>
          </a:prstGeom>
        </p:spPr>
      </p:pic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AD0C171B-DFC1-4B62-93A7-A01B8A923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76150"/>
              </p:ext>
            </p:extLst>
          </p:nvPr>
        </p:nvGraphicFramePr>
        <p:xfrm>
          <a:off x="8119361" y="4591488"/>
          <a:ext cx="1914051" cy="1309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8017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638017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27368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pt-BR" sz="1200" b="0" baseline="-25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282350"/>
                  </a:ext>
                </a:extLst>
              </a:tr>
              <a:tr h="2273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069937603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45810093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565901983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1701175449"/>
                  </a:ext>
                </a:extLst>
              </a:tr>
            </a:tbl>
          </a:graphicData>
        </a:graphic>
      </p:graphicFrame>
      <p:grpSp>
        <p:nvGrpSpPr>
          <p:cNvPr id="85" name="Agrupar 84">
            <a:extLst>
              <a:ext uri="{FF2B5EF4-FFF2-40B4-BE49-F238E27FC236}">
                <a16:creationId xmlns:a16="http://schemas.microsoft.com/office/drawing/2014/main" id="{0887046B-5D1E-4460-9171-242C5CC43C2F}"/>
              </a:ext>
            </a:extLst>
          </p:cNvPr>
          <p:cNvGrpSpPr/>
          <p:nvPr/>
        </p:nvGrpSpPr>
        <p:grpSpPr>
          <a:xfrm>
            <a:off x="1014151" y="1924164"/>
            <a:ext cx="6014056" cy="2894017"/>
            <a:chOff x="1303319" y="823015"/>
            <a:chExt cx="6014056" cy="2894017"/>
          </a:xfrm>
        </p:grpSpPr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60C685A-C241-41F9-BFC4-909E9A6534C3}"/>
                </a:ext>
              </a:extLst>
            </p:cNvPr>
            <p:cNvCxnSpPr>
              <a:cxnSpLocks/>
              <a:stCxn id="26" idx="7"/>
              <a:endCxn id="27" idx="2"/>
            </p:cNvCxnSpPr>
            <p:nvPr/>
          </p:nvCxnSpPr>
          <p:spPr>
            <a:xfrm flipV="1">
              <a:off x="1579450" y="1162094"/>
              <a:ext cx="892825" cy="731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1873E1D8-3499-4AB8-ABF4-759680DC2B84}"/>
                </a:ext>
              </a:extLst>
            </p:cNvPr>
            <p:cNvCxnSpPr>
              <a:cxnSpLocks/>
              <a:stCxn id="26" idx="6"/>
              <a:endCxn id="34" idx="2"/>
            </p:cNvCxnSpPr>
            <p:nvPr/>
          </p:nvCxnSpPr>
          <p:spPr>
            <a:xfrm flipV="1">
              <a:off x="1626827" y="2006996"/>
              <a:ext cx="841061" cy="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FD68262A-8D08-4258-9638-7487A215F8C0}"/>
                </a:ext>
              </a:extLst>
            </p:cNvPr>
            <p:cNvCxnSpPr>
              <a:cxnSpLocks/>
              <a:stCxn id="26" idx="5"/>
              <a:endCxn id="72" idx="2"/>
            </p:cNvCxnSpPr>
            <p:nvPr/>
          </p:nvCxnSpPr>
          <p:spPr>
            <a:xfrm>
              <a:off x="1579450" y="2122141"/>
              <a:ext cx="895754" cy="10839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9EA3749-FCEA-45BE-9191-DD200F655C3A}"/>
                </a:ext>
              </a:extLst>
            </p:cNvPr>
            <p:cNvSpPr/>
            <p:nvPr/>
          </p:nvSpPr>
          <p:spPr>
            <a:xfrm>
              <a:off x="1968732" y="1074222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9F4AB0BB-8B3C-4B54-9402-19E9DCAFDAD4}"/>
                </a:ext>
              </a:extLst>
            </p:cNvPr>
            <p:cNvSpPr/>
            <p:nvPr/>
          </p:nvSpPr>
          <p:spPr>
            <a:xfrm>
              <a:off x="1968732" y="1661048"/>
              <a:ext cx="2859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2FD895B6-0953-40B3-BF8F-412871028810}"/>
                </a:ext>
              </a:extLst>
            </p:cNvPr>
            <p:cNvSpPr/>
            <p:nvPr/>
          </p:nvSpPr>
          <p:spPr>
            <a:xfrm>
              <a:off x="1985426" y="2253046"/>
              <a:ext cx="2473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5180B12-5025-4B0E-A39E-1F4D2024BE8D}"/>
                </a:ext>
              </a:extLst>
            </p:cNvPr>
            <p:cNvSpPr/>
            <p:nvPr/>
          </p:nvSpPr>
          <p:spPr>
            <a:xfrm>
              <a:off x="1303319" y="1846030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0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72BE901A-2292-45C6-9268-DB3AF3AD49E2}"/>
                </a:ext>
              </a:extLst>
            </p:cNvPr>
            <p:cNvSpPr/>
            <p:nvPr/>
          </p:nvSpPr>
          <p:spPr>
            <a:xfrm>
              <a:off x="2472275" y="1000352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2EDE68B4-0D9E-45E8-9242-B9E98151A891}"/>
                </a:ext>
              </a:extLst>
            </p:cNvPr>
            <p:cNvCxnSpPr>
              <a:cxnSpLocks/>
              <a:stCxn id="27" idx="6"/>
              <a:endCxn id="30" idx="2"/>
            </p:cNvCxnSpPr>
            <p:nvPr/>
          </p:nvCxnSpPr>
          <p:spPr>
            <a:xfrm>
              <a:off x="2795783" y="1162094"/>
              <a:ext cx="4246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4AC140F-743C-46E6-B458-16D8ADCC580F}"/>
                </a:ext>
              </a:extLst>
            </p:cNvPr>
            <p:cNvSpPr/>
            <p:nvPr/>
          </p:nvSpPr>
          <p:spPr>
            <a:xfrm>
              <a:off x="2833795" y="824320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097BFBA1-9FA9-46C7-9143-6B0A07102B75}"/>
                </a:ext>
              </a:extLst>
            </p:cNvPr>
            <p:cNvSpPr/>
            <p:nvPr/>
          </p:nvSpPr>
          <p:spPr>
            <a:xfrm>
              <a:off x="3220457" y="1000352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2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223D0E65-7A59-4F3D-9F1B-A5953AA2F04A}"/>
                </a:ext>
              </a:extLst>
            </p:cNvPr>
            <p:cNvCxnSpPr>
              <a:cxnSpLocks/>
            </p:cNvCxnSpPr>
            <p:nvPr/>
          </p:nvCxnSpPr>
          <p:spPr>
            <a:xfrm>
              <a:off x="3543965" y="1161569"/>
              <a:ext cx="4060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94C911E-6619-4A78-B5BF-43E08B650C1C}"/>
                </a:ext>
              </a:extLst>
            </p:cNvPr>
            <p:cNvSpPr/>
            <p:nvPr/>
          </p:nvSpPr>
          <p:spPr>
            <a:xfrm>
              <a:off x="3587802" y="823015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B00DDBBE-5B28-45A1-B105-45DABFF9B8F5}"/>
                </a:ext>
              </a:extLst>
            </p:cNvPr>
            <p:cNvGrpSpPr/>
            <p:nvPr/>
          </p:nvGrpSpPr>
          <p:grpSpPr>
            <a:xfrm>
              <a:off x="3949983" y="982889"/>
              <a:ext cx="347044" cy="358410"/>
              <a:chOff x="1552004" y="2820172"/>
              <a:chExt cx="360040" cy="371834"/>
            </a:xfrm>
          </p:grpSpPr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94AB26F2-FF16-43E1-9A64-6290E9BB21D6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9A96E4-1AB6-4E12-ABD9-0ABBA40D9A86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</p:grp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AFEADA50-E8D2-4046-9BC5-FA60242DDE8C}"/>
                </a:ext>
              </a:extLst>
            </p:cNvPr>
            <p:cNvSpPr/>
            <p:nvPr/>
          </p:nvSpPr>
          <p:spPr>
            <a:xfrm>
              <a:off x="2467888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4</a:t>
              </a: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9165973-4D08-4C20-AF07-1910B72CE5A6}"/>
                </a:ext>
              </a:extLst>
            </p:cNvPr>
            <p:cNvSpPr/>
            <p:nvPr/>
          </p:nvSpPr>
          <p:spPr>
            <a:xfrm>
              <a:off x="3216070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5</a:t>
              </a: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AD38512D-6F37-41DB-BA0B-8096A688ED3A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2791396" y="2006996"/>
              <a:ext cx="4246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21721424-7212-42DF-9B23-E430776438D4}"/>
                </a:ext>
              </a:extLst>
            </p:cNvPr>
            <p:cNvCxnSpPr>
              <a:cxnSpLocks/>
              <a:stCxn id="35" idx="6"/>
              <a:endCxn id="44" idx="2"/>
            </p:cNvCxnSpPr>
            <p:nvPr/>
          </p:nvCxnSpPr>
          <p:spPr>
            <a:xfrm>
              <a:off x="3539578" y="2006996"/>
              <a:ext cx="4144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F4600B45-111A-4C41-8A2B-D90C380C2A4C}"/>
                </a:ext>
              </a:extLst>
            </p:cNvPr>
            <p:cNvSpPr txBox="1"/>
            <p:nvPr/>
          </p:nvSpPr>
          <p:spPr>
            <a:xfrm>
              <a:off x="3598388" y="166470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A4AD9C1-1572-46B7-9114-4FAA101D9C30}"/>
                </a:ext>
              </a:extLst>
            </p:cNvPr>
            <p:cNvSpPr txBox="1"/>
            <p:nvPr/>
          </p:nvSpPr>
          <p:spPr>
            <a:xfrm>
              <a:off x="2833190" y="166470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A2416571-44CC-486F-ACE0-2B67869FC24A}"/>
                </a:ext>
              </a:extLst>
            </p:cNvPr>
            <p:cNvSpPr/>
            <p:nvPr/>
          </p:nvSpPr>
          <p:spPr>
            <a:xfrm>
              <a:off x="4716541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7</a:t>
              </a:r>
            </a:p>
          </p:txBody>
        </p: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EB1E1F71-FD43-40FC-AB52-165E1D8ED8A2}"/>
                </a:ext>
              </a:extLst>
            </p:cNvPr>
            <p:cNvCxnSpPr>
              <a:cxnSpLocks/>
            </p:cNvCxnSpPr>
            <p:nvPr/>
          </p:nvCxnSpPr>
          <p:spPr>
            <a:xfrm>
              <a:off x="5040049" y="2006951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9393444-2F0A-4C73-A7A5-B2C03299BB88}"/>
                </a:ext>
              </a:extLst>
            </p:cNvPr>
            <p:cNvSpPr txBox="1"/>
            <p:nvPr/>
          </p:nvSpPr>
          <p:spPr>
            <a:xfrm>
              <a:off x="5098859" y="167505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4BFE7EA-1081-4E3A-A07B-113E83810852}"/>
                </a:ext>
              </a:extLst>
            </p:cNvPr>
            <p:cNvSpPr/>
            <p:nvPr/>
          </p:nvSpPr>
          <p:spPr>
            <a:xfrm>
              <a:off x="5461530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8</a:t>
              </a: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59EB197-8953-4033-8913-19DA71C14781}"/>
                </a:ext>
              </a:extLst>
            </p:cNvPr>
            <p:cNvSpPr/>
            <p:nvPr/>
          </p:nvSpPr>
          <p:spPr>
            <a:xfrm>
              <a:off x="3954074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6</a:t>
              </a: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343F4E24-76FA-4D3F-88A6-5203BB932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8953" y="200695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340A1D97-B662-492A-8A8D-387648139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1145" y="200695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E5FDDE4A-B625-4277-9A21-F9E1B687D7B5}"/>
                </a:ext>
              </a:extLst>
            </p:cNvPr>
            <p:cNvSpPr/>
            <p:nvPr/>
          </p:nvSpPr>
          <p:spPr>
            <a:xfrm>
              <a:off x="4360855" y="1661048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33583732-03E5-4974-B8B5-694586A15210}"/>
                </a:ext>
              </a:extLst>
            </p:cNvPr>
            <p:cNvSpPr/>
            <p:nvPr/>
          </p:nvSpPr>
          <p:spPr>
            <a:xfrm>
              <a:off x="5851429" y="1679189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49" name="Conector: Curvo 48">
              <a:extLst>
                <a:ext uri="{FF2B5EF4-FFF2-40B4-BE49-F238E27FC236}">
                  <a16:creationId xmlns:a16="http://schemas.microsoft.com/office/drawing/2014/main" id="{BB25F157-ECCA-41CD-88C2-131A8C93838F}"/>
                </a:ext>
              </a:extLst>
            </p:cNvPr>
            <p:cNvCxnSpPr>
              <a:cxnSpLocks/>
              <a:stCxn id="43" idx="0"/>
              <a:endCxn id="40" idx="0"/>
            </p:cNvCxnSpPr>
            <p:nvPr/>
          </p:nvCxnSpPr>
          <p:spPr>
            <a:xfrm rot="16200000" flipV="1">
              <a:off x="5250790" y="1472759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D1809C8E-4087-42A6-9C74-5EF36B25BA58}"/>
                </a:ext>
              </a:extLst>
            </p:cNvPr>
            <p:cNvSpPr/>
            <p:nvPr/>
          </p:nvSpPr>
          <p:spPr>
            <a:xfrm>
              <a:off x="5102351" y="1254015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51" name="Conector: Curvo 50">
              <a:extLst>
                <a:ext uri="{FF2B5EF4-FFF2-40B4-BE49-F238E27FC236}">
                  <a16:creationId xmlns:a16="http://schemas.microsoft.com/office/drawing/2014/main" id="{9074ED62-73A1-47D5-B421-57DD72634288}"/>
                </a:ext>
              </a:extLst>
            </p:cNvPr>
            <p:cNvCxnSpPr>
              <a:cxnSpLocks/>
              <a:stCxn id="44" idx="4"/>
              <a:endCxn id="81" idx="4"/>
            </p:cNvCxnSpPr>
            <p:nvPr/>
          </p:nvCxnSpPr>
          <p:spPr>
            <a:xfrm rot="16200000" flipH="1">
              <a:off x="5235047" y="1049518"/>
              <a:ext cx="16419" cy="2254857"/>
            </a:xfrm>
            <a:prstGeom prst="curvedConnector3">
              <a:avLst>
                <a:gd name="adj1" fmla="val 21110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D10DB0B-1552-4C67-B09B-3EB5C530AD5A}"/>
                </a:ext>
              </a:extLst>
            </p:cNvPr>
            <p:cNvSpPr/>
            <p:nvPr/>
          </p:nvSpPr>
          <p:spPr>
            <a:xfrm>
              <a:off x="5102351" y="2179227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6779791F-57E1-4FB6-83B5-289816177254}"/>
                </a:ext>
              </a:extLst>
            </p:cNvPr>
            <p:cNvGrpSpPr/>
            <p:nvPr/>
          </p:nvGrpSpPr>
          <p:grpSpPr>
            <a:xfrm>
              <a:off x="6197163" y="1826747"/>
              <a:ext cx="347044" cy="358410"/>
              <a:chOff x="1552004" y="2820172"/>
              <a:chExt cx="360040" cy="371834"/>
            </a:xfrm>
          </p:grpSpPr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4FED90E7-2273-4587-8098-933A2AA62E94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300BF1F9-ADD5-492A-B50A-94A0FD56CB4A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9</a:t>
                </a:r>
              </a:p>
            </p:txBody>
          </p:sp>
        </p:grp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4D04B1DD-3E2F-47DE-B7E1-C574E3116141}"/>
                </a:ext>
              </a:extLst>
            </p:cNvPr>
            <p:cNvSpPr/>
            <p:nvPr/>
          </p:nvSpPr>
          <p:spPr>
            <a:xfrm>
              <a:off x="5489709" y="3044505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14</a:t>
              </a:r>
            </a:p>
          </p:txBody>
        </p: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686C8841-34FC-414D-844B-68D82241BC7E}"/>
                </a:ext>
              </a:extLst>
            </p:cNvPr>
            <p:cNvCxnSpPr>
              <a:cxnSpLocks/>
            </p:cNvCxnSpPr>
            <p:nvPr/>
          </p:nvCxnSpPr>
          <p:spPr>
            <a:xfrm>
              <a:off x="5813217" y="3206202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62247250-4F2F-406E-90E8-A0B9A7857C0E}"/>
                </a:ext>
              </a:extLst>
            </p:cNvPr>
            <p:cNvSpPr txBox="1"/>
            <p:nvPr/>
          </p:nvSpPr>
          <p:spPr>
            <a:xfrm>
              <a:off x="5872027" y="287430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B584A756-4412-4F64-9753-AB6D01B15AAA}"/>
                </a:ext>
              </a:extLst>
            </p:cNvPr>
            <p:cNvSpPr/>
            <p:nvPr/>
          </p:nvSpPr>
          <p:spPr>
            <a:xfrm>
              <a:off x="6234698" y="3044505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15</a:t>
              </a: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ED4C873D-9F05-49EF-A45E-69D80301FDCB}"/>
                </a:ext>
              </a:extLst>
            </p:cNvPr>
            <p:cNvSpPr/>
            <p:nvPr/>
          </p:nvSpPr>
          <p:spPr>
            <a:xfrm>
              <a:off x="4727242" y="3044505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13</a:t>
              </a:r>
            </a:p>
          </p:txBody>
        </p: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D52DCDD8-E0BA-40B5-B328-68061B792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2121" y="3206202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2E018F3E-AF32-46D1-BE69-2E9F4E57F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4313" y="3206202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1FC4048F-F50F-453C-BFF9-E442E4EDC1FE}"/>
                </a:ext>
              </a:extLst>
            </p:cNvPr>
            <p:cNvSpPr/>
            <p:nvPr/>
          </p:nvSpPr>
          <p:spPr>
            <a:xfrm>
              <a:off x="5134023" y="2860299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3DD30C32-5E18-49E1-A759-968E1572B18B}"/>
                </a:ext>
              </a:extLst>
            </p:cNvPr>
            <p:cNvSpPr/>
            <p:nvPr/>
          </p:nvSpPr>
          <p:spPr>
            <a:xfrm>
              <a:off x="6624597" y="2878440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63" name="Conector: Curvo 62">
              <a:extLst>
                <a:ext uri="{FF2B5EF4-FFF2-40B4-BE49-F238E27FC236}">
                  <a16:creationId xmlns:a16="http://schemas.microsoft.com/office/drawing/2014/main" id="{7DED7894-36BE-4D7F-AB26-9BF18FBCDB07}"/>
                </a:ext>
              </a:extLst>
            </p:cNvPr>
            <p:cNvCxnSpPr>
              <a:cxnSpLocks/>
              <a:stCxn id="57" idx="0"/>
              <a:endCxn id="54" idx="0"/>
            </p:cNvCxnSpPr>
            <p:nvPr/>
          </p:nvCxnSpPr>
          <p:spPr>
            <a:xfrm rot="16200000" flipV="1">
              <a:off x="6023958" y="2672010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A9F0CB8D-DE45-48EB-BB41-5B7B8F65EC02}"/>
                </a:ext>
              </a:extLst>
            </p:cNvPr>
            <p:cNvSpPr/>
            <p:nvPr/>
          </p:nvSpPr>
          <p:spPr>
            <a:xfrm>
              <a:off x="5875519" y="2453266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65" name="Conector: Curvo 64">
              <a:extLst>
                <a:ext uri="{FF2B5EF4-FFF2-40B4-BE49-F238E27FC236}">
                  <a16:creationId xmlns:a16="http://schemas.microsoft.com/office/drawing/2014/main" id="{E70D4936-2A67-43F1-816D-67E1005F3573}"/>
                </a:ext>
              </a:extLst>
            </p:cNvPr>
            <p:cNvCxnSpPr>
              <a:cxnSpLocks/>
              <a:stCxn id="58" idx="4"/>
              <a:endCxn id="79" idx="4"/>
            </p:cNvCxnSpPr>
            <p:nvPr/>
          </p:nvCxnSpPr>
          <p:spPr>
            <a:xfrm rot="16200000" flipH="1">
              <a:off x="6008215" y="2248769"/>
              <a:ext cx="16419" cy="2254857"/>
            </a:xfrm>
            <a:prstGeom prst="curvedConnector3">
              <a:avLst>
                <a:gd name="adj1" fmla="val 21110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F5D8A3C6-5D41-4B29-8F62-500897575233}"/>
                </a:ext>
              </a:extLst>
            </p:cNvPr>
            <p:cNvSpPr/>
            <p:nvPr/>
          </p:nvSpPr>
          <p:spPr>
            <a:xfrm>
              <a:off x="5875519" y="3378478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9C7EC1AC-7495-4758-B438-CAB1F1127A87}"/>
                </a:ext>
              </a:extLst>
            </p:cNvPr>
            <p:cNvGrpSpPr/>
            <p:nvPr/>
          </p:nvGrpSpPr>
          <p:grpSpPr>
            <a:xfrm>
              <a:off x="6970331" y="3025998"/>
              <a:ext cx="347044" cy="358410"/>
              <a:chOff x="1552004" y="2820172"/>
              <a:chExt cx="360040" cy="371834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568AAC09-E594-4138-87D5-726BC7F5D82C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D7B2C698-DD20-4858-97F2-F42A88BEE2D7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16</a:t>
                </a:r>
              </a:p>
            </p:txBody>
          </p:sp>
        </p:grp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6CA6D672-931C-4748-94A3-FE8D6FB2D763}"/>
                </a:ext>
              </a:extLst>
            </p:cNvPr>
            <p:cNvSpPr/>
            <p:nvPr/>
          </p:nvSpPr>
          <p:spPr>
            <a:xfrm>
              <a:off x="3237671" y="304430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11</a:t>
              </a:r>
            </a:p>
          </p:txBody>
        </p: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348EE7A7-62B4-459C-BD2D-51644ED8D674}"/>
                </a:ext>
              </a:extLst>
            </p:cNvPr>
            <p:cNvCxnSpPr>
              <a:cxnSpLocks/>
            </p:cNvCxnSpPr>
            <p:nvPr/>
          </p:nvCxnSpPr>
          <p:spPr>
            <a:xfrm>
              <a:off x="3561179" y="3206001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61A49113-DAD3-4659-9F38-4F85FEB8EB4E}"/>
                </a:ext>
              </a:extLst>
            </p:cNvPr>
            <p:cNvSpPr txBox="1"/>
            <p:nvPr/>
          </p:nvSpPr>
          <p:spPr>
            <a:xfrm>
              <a:off x="3619989" y="287410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39AF5F97-560F-40FD-9383-C383EDE8F596}"/>
                </a:ext>
              </a:extLst>
            </p:cNvPr>
            <p:cNvSpPr/>
            <p:nvPr/>
          </p:nvSpPr>
          <p:spPr>
            <a:xfrm>
              <a:off x="3982660" y="304430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12</a:t>
              </a: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8DA3F532-3698-484C-8B21-DD3D33D0A35A}"/>
                </a:ext>
              </a:extLst>
            </p:cNvPr>
            <p:cNvSpPr/>
            <p:nvPr/>
          </p:nvSpPr>
          <p:spPr>
            <a:xfrm>
              <a:off x="2475204" y="304430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10</a:t>
              </a:r>
            </a:p>
          </p:txBody>
        </p: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D5238F2D-DF12-4DA0-AF7B-8741A3D93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0083" y="320600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>
              <a:extLst>
                <a:ext uri="{FF2B5EF4-FFF2-40B4-BE49-F238E27FC236}">
                  <a16:creationId xmlns:a16="http://schemas.microsoft.com/office/drawing/2014/main" id="{44415678-CC7F-4857-BB8B-A6E991168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2275" y="320600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B0C56FF5-3F5F-4365-9A8C-106BF7766EE5}"/>
                </a:ext>
              </a:extLst>
            </p:cNvPr>
            <p:cNvSpPr/>
            <p:nvPr/>
          </p:nvSpPr>
          <p:spPr>
            <a:xfrm>
              <a:off x="2881985" y="2860098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72FDA3CA-BD05-47E6-8565-95EAB2949A34}"/>
                </a:ext>
              </a:extLst>
            </p:cNvPr>
            <p:cNvSpPr/>
            <p:nvPr/>
          </p:nvSpPr>
          <p:spPr>
            <a:xfrm>
              <a:off x="4372559" y="2878239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77" name="Conector: Curvo 76">
              <a:extLst>
                <a:ext uri="{FF2B5EF4-FFF2-40B4-BE49-F238E27FC236}">
                  <a16:creationId xmlns:a16="http://schemas.microsoft.com/office/drawing/2014/main" id="{6CEDA66A-D721-44EA-88A5-E59D65B664DC}"/>
                </a:ext>
              </a:extLst>
            </p:cNvPr>
            <p:cNvCxnSpPr>
              <a:cxnSpLocks/>
              <a:stCxn id="71" idx="0"/>
              <a:endCxn id="68" idx="0"/>
            </p:cNvCxnSpPr>
            <p:nvPr/>
          </p:nvCxnSpPr>
          <p:spPr>
            <a:xfrm rot="16200000" flipV="1">
              <a:off x="3771920" y="2671809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06046E16-0D3C-4F4B-9D02-300DB705367E}"/>
                </a:ext>
              </a:extLst>
            </p:cNvPr>
            <p:cNvSpPr/>
            <p:nvPr/>
          </p:nvSpPr>
          <p:spPr>
            <a:xfrm>
              <a:off x="3623481" y="2453065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</p:grp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95CFFDCF-F5D1-4AC0-8FFB-BCEAB2DBF68C}"/>
              </a:ext>
            </a:extLst>
          </p:cNvPr>
          <p:cNvSpPr/>
          <p:nvPr/>
        </p:nvSpPr>
        <p:spPr>
          <a:xfrm>
            <a:off x="7971109" y="3040979"/>
            <a:ext cx="2519450" cy="3034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8F4F14BF-9780-4D31-80E4-7B184E149609}"/>
              </a:ext>
            </a:extLst>
          </p:cNvPr>
          <p:cNvSpPr txBox="1"/>
          <p:nvPr/>
        </p:nvSpPr>
        <p:spPr>
          <a:xfrm>
            <a:off x="8038199" y="3346614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D = {6,7,9,14,15,16}</a:t>
            </a:r>
          </a:p>
        </p:txBody>
      </p:sp>
      <p:pic>
        <p:nvPicPr>
          <p:cNvPr id="88" name="Gráfico 87" descr="Selo Tick1 com preenchimento sólido">
            <a:extLst>
              <a:ext uri="{FF2B5EF4-FFF2-40B4-BE49-F238E27FC236}">
                <a16:creationId xmlns:a16="http://schemas.microsoft.com/office/drawing/2014/main" id="{F602BC4B-78B8-465C-94FE-C6F4A3DF4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7619" y="1916832"/>
            <a:ext cx="136301" cy="136301"/>
          </a:xfrm>
          <a:prstGeom prst="rect">
            <a:avLst/>
          </a:prstGeom>
        </p:spPr>
      </p:pic>
      <p:sp>
        <p:nvSpPr>
          <p:cNvPr id="89" name="CaixaDeTexto 88">
            <a:extLst>
              <a:ext uri="{FF2B5EF4-FFF2-40B4-BE49-F238E27FC236}">
                <a16:creationId xmlns:a16="http://schemas.microsoft.com/office/drawing/2014/main" id="{C0E0CE88-E142-4D13-B108-AF155F5975DE}"/>
              </a:ext>
            </a:extLst>
          </p:cNvPr>
          <p:cNvSpPr txBox="1"/>
          <p:nvPr/>
        </p:nvSpPr>
        <p:spPr>
          <a:xfrm>
            <a:off x="8034707" y="3647470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E = {11,12,13,14,16}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09D09315-BC62-4CF5-A68E-0BED5C836087}"/>
              </a:ext>
            </a:extLst>
          </p:cNvPr>
          <p:cNvSpPr txBox="1"/>
          <p:nvPr/>
        </p:nvSpPr>
        <p:spPr>
          <a:xfrm>
            <a:off x="8034707" y="3949497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 = {14,15,16}</a:t>
            </a:r>
          </a:p>
        </p:txBody>
      </p:sp>
    </p:spTree>
    <p:extLst>
      <p:ext uri="{BB962C8B-B14F-4D97-AF65-F5344CB8AC3E}">
        <p14:creationId xmlns:p14="http://schemas.microsoft.com/office/powerpoint/2010/main" val="27845160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AAADD-70E7-474D-BBE2-C1FB7632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76A566-51EF-4B79-A649-48A7C11A05FE}"/>
              </a:ext>
            </a:extLst>
          </p:cNvPr>
          <p:cNvSpPr txBox="1"/>
          <p:nvPr/>
        </p:nvSpPr>
        <p:spPr>
          <a:xfrm>
            <a:off x="1125860" y="5157192"/>
            <a:ext cx="3861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D,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({}) = {}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75D639-511C-459C-8A42-26705C96D3B9}"/>
              </a:ext>
            </a:extLst>
          </p:cNvPr>
          <p:cNvSpPr txBox="1"/>
          <p:nvPr/>
        </p:nvSpPr>
        <p:spPr>
          <a:xfrm>
            <a:off x="1125860" y="5517232"/>
            <a:ext cx="604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D,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({8,15}) = {7,8,9,14,15,16} = G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002F3FD-A49D-4E26-A6F3-38D4CD4F6F1A}"/>
              </a:ext>
            </a:extLst>
          </p:cNvPr>
          <p:cNvSpPr/>
          <p:nvPr/>
        </p:nvSpPr>
        <p:spPr>
          <a:xfrm>
            <a:off x="7966620" y="2002143"/>
            <a:ext cx="3065135" cy="3556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D3A18C7-837F-455F-99F2-70D28DB8FA85}"/>
              </a:ext>
            </a:extLst>
          </p:cNvPr>
          <p:cNvSpPr txBox="1"/>
          <p:nvPr/>
        </p:nvSpPr>
        <p:spPr>
          <a:xfrm>
            <a:off x="8038628" y="2009630"/>
            <a:ext cx="2993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 = { A,B,C,D,E,F,G 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EFD0-D801-48CE-9FF7-66760B5DC36E}"/>
              </a:ext>
            </a:extLst>
          </p:cNvPr>
          <p:cNvSpPr txBox="1"/>
          <p:nvPr/>
        </p:nvSpPr>
        <p:spPr>
          <a:xfrm>
            <a:off x="8038199" y="2424676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 = {0,1,4,10,11}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086C870-B834-4FE4-B274-960FA3A2D07B}"/>
              </a:ext>
            </a:extLst>
          </p:cNvPr>
          <p:cNvSpPr txBox="1"/>
          <p:nvPr/>
        </p:nvSpPr>
        <p:spPr>
          <a:xfrm>
            <a:off x="8038199" y="2728168"/>
            <a:ext cx="2616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 = {2,5,11,12,13,14,16}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8FC8F7-BCB3-444F-BF99-D9D87F69CAD9}"/>
              </a:ext>
            </a:extLst>
          </p:cNvPr>
          <p:cNvSpPr txBox="1"/>
          <p:nvPr/>
        </p:nvSpPr>
        <p:spPr>
          <a:xfrm>
            <a:off x="8038199" y="3040089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C = {3,11,12,13,14,16}</a:t>
            </a:r>
          </a:p>
        </p:txBody>
      </p:sp>
      <p:pic>
        <p:nvPicPr>
          <p:cNvPr id="16" name="Gráfico 15" descr="Selo Tick1 com preenchimento sólido">
            <a:extLst>
              <a:ext uri="{FF2B5EF4-FFF2-40B4-BE49-F238E27FC236}">
                <a16:creationId xmlns:a16="http://schemas.microsoft.com/office/drawing/2014/main" id="{017309A0-CBDB-41B5-94B1-A5D620C2B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0084" y="1916832"/>
            <a:ext cx="136301" cy="136301"/>
          </a:xfrm>
          <a:prstGeom prst="rect">
            <a:avLst/>
          </a:prstGeom>
        </p:spPr>
      </p:pic>
      <p:pic>
        <p:nvPicPr>
          <p:cNvPr id="17" name="Gráfico 16" descr="Selo Tick1 com preenchimento sólido">
            <a:extLst>
              <a:ext uri="{FF2B5EF4-FFF2-40B4-BE49-F238E27FC236}">
                <a16:creationId xmlns:a16="http://schemas.microsoft.com/office/drawing/2014/main" id="{A144CB6D-FAA0-426F-A7A4-1F9440E6B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7987" y="1916832"/>
            <a:ext cx="136301" cy="136301"/>
          </a:xfrm>
          <a:prstGeom prst="rect">
            <a:avLst/>
          </a:prstGeom>
        </p:spPr>
      </p:pic>
      <p:grpSp>
        <p:nvGrpSpPr>
          <p:cNvPr id="85" name="Agrupar 84">
            <a:extLst>
              <a:ext uri="{FF2B5EF4-FFF2-40B4-BE49-F238E27FC236}">
                <a16:creationId xmlns:a16="http://schemas.microsoft.com/office/drawing/2014/main" id="{0887046B-5D1E-4460-9171-242C5CC43C2F}"/>
              </a:ext>
            </a:extLst>
          </p:cNvPr>
          <p:cNvGrpSpPr/>
          <p:nvPr/>
        </p:nvGrpSpPr>
        <p:grpSpPr>
          <a:xfrm>
            <a:off x="1014151" y="1924164"/>
            <a:ext cx="6014056" cy="2894017"/>
            <a:chOff x="1303319" y="823015"/>
            <a:chExt cx="6014056" cy="2894017"/>
          </a:xfrm>
        </p:grpSpPr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60C685A-C241-41F9-BFC4-909E9A6534C3}"/>
                </a:ext>
              </a:extLst>
            </p:cNvPr>
            <p:cNvCxnSpPr>
              <a:cxnSpLocks/>
              <a:stCxn id="26" idx="7"/>
              <a:endCxn id="27" idx="2"/>
            </p:cNvCxnSpPr>
            <p:nvPr/>
          </p:nvCxnSpPr>
          <p:spPr>
            <a:xfrm flipV="1">
              <a:off x="1579450" y="1162094"/>
              <a:ext cx="892825" cy="731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1873E1D8-3499-4AB8-ABF4-759680DC2B84}"/>
                </a:ext>
              </a:extLst>
            </p:cNvPr>
            <p:cNvCxnSpPr>
              <a:cxnSpLocks/>
              <a:stCxn id="26" idx="6"/>
              <a:endCxn id="34" idx="2"/>
            </p:cNvCxnSpPr>
            <p:nvPr/>
          </p:nvCxnSpPr>
          <p:spPr>
            <a:xfrm flipV="1">
              <a:off x="1626827" y="2006996"/>
              <a:ext cx="841061" cy="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FD68262A-8D08-4258-9638-7487A215F8C0}"/>
                </a:ext>
              </a:extLst>
            </p:cNvPr>
            <p:cNvCxnSpPr>
              <a:cxnSpLocks/>
              <a:stCxn id="26" idx="5"/>
              <a:endCxn id="72" idx="2"/>
            </p:cNvCxnSpPr>
            <p:nvPr/>
          </p:nvCxnSpPr>
          <p:spPr>
            <a:xfrm>
              <a:off x="1579450" y="2122141"/>
              <a:ext cx="895754" cy="10839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9EA3749-FCEA-45BE-9191-DD200F655C3A}"/>
                </a:ext>
              </a:extLst>
            </p:cNvPr>
            <p:cNvSpPr/>
            <p:nvPr/>
          </p:nvSpPr>
          <p:spPr>
            <a:xfrm>
              <a:off x="1968732" y="1074222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9F4AB0BB-8B3C-4B54-9402-19E9DCAFDAD4}"/>
                </a:ext>
              </a:extLst>
            </p:cNvPr>
            <p:cNvSpPr/>
            <p:nvPr/>
          </p:nvSpPr>
          <p:spPr>
            <a:xfrm>
              <a:off x="1968732" y="1661048"/>
              <a:ext cx="2859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2FD895B6-0953-40B3-BF8F-412871028810}"/>
                </a:ext>
              </a:extLst>
            </p:cNvPr>
            <p:cNvSpPr/>
            <p:nvPr/>
          </p:nvSpPr>
          <p:spPr>
            <a:xfrm>
              <a:off x="1985426" y="2253046"/>
              <a:ext cx="2473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5180B12-5025-4B0E-A39E-1F4D2024BE8D}"/>
                </a:ext>
              </a:extLst>
            </p:cNvPr>
            <p:cNvSpPr/>
            <p:nvPr/>
          </p:nvSpPr>
          <p:spPr>
            <a:xfrm>
              <a:off x="1303319" y="1846030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0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72BE901A-2292-45C6-9268-DB3AF3AD49E2}"/>
                </a:ext>
              </a:extLst>
            </p:cNvPr>
            <p:cNvSpPr/>
            <p:nvPr/>
          </p:nvSpPr>
          <p:spPr>
            <a:xfrm>
              <a:off x="2472275" y="1000352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2EDE68B4-0D9E-45E8-9242-B9E98151A891}"/>
                </a:ext>
              </a:extLst>
            </p:cNvPr>
            <p:cNvCxnSpPr>
              <a:cxnSpLocks/>
              <a:stCxn id="27" idx="6"/>
              <a:endCxn id="30" idx="2"/>
            </p:cNvCxnSpPr>
            <p:nvPr/>
          </p:nvCxnSpPr>
          <p:spPr>
            <a:xfrm>
              <a:off x="2795783" y="1162094"/>
              <a:ext cx="4246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4AC140F-743C-46E6-B458-16D8ADCC580F}"/>
                </a:ext>
              </a:extLst>
            </p:cNvPr>
            <p:cNvSpPr/>
            <p:nvPr/>
          </p:nvSpPr>
          <p:spPr>
            <a:xfrm>
              <a:off x="2833795" y="824320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097BFBA1-9FA9-46C7-9143-6B0A07102B75}"/>
                </a:ext>
              </a:extLst>
            </p:cNvPr>
            <p:cNvSpPr/>
            <p:nvPr/>
          </p:nvSpPr>
          <p:spPr>
            <a:xfrm>
              <a:off x="3220457" y="1000352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2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223D0E65-7A59-4F3D-9F1B-A5953AA2F04A}"/>
                </a:ext>
              </a:extLst>
            </p:cNvPr>
            <p:cNvCxnSpPr>
              <a:cxnSpLocks/>
            </p:cNvCxnSpPr>
            <p:nvPr/>
          </p:nvCxnSpPr>
          <p:spPr>
            <a:xfrm>
              <a:off x="3543965" y="1161569"/>
              <a:ext cx="4060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94C911E-6619-4A78-B5BF-43E08B650C1C}"/>
                </a:ext>
              </a:extLst>
            </p:cNvPr>
            <p:cNvSpPr/>
            <p:nvPr/>
          </p:nvSpPr>
          <p:spPr>
            <a:xfrm>
              <a:off x="3587802" y="823015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B00DDBBE-5B28-45A1-B105-45DABFF9B8F5}"/>
                </a:ext>
              </a:extLst>
            </p:cNvPr>
            <p:cNvGrpSpPr/>
            <p:nvPr/>
          </p:nvGrpSpPr>
          <p:grpSpPr>
            <a:xfrm>
              <a:off x="3949983" y="982889"/>
              <a:ext cx="347044" cy="358410"/>
              <a:chOff x="1552004" y="2820172"/>
              <a:chExt cx="360040" cy="371834"/>
            </a:xfrm>
          </p:grpSpPr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94AB26F2-FF16-43E1-9A64-6290E9BB21D6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9A96E4-1AB6-4E12-ABD9-0ABBA40D9A86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</p:grp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AFEADA50-E8D2-4046-9BC5-FA60242DDE8C}"/>
                </a:ext>
              </a:extLst>
            </p:cNvPr>
            <p:cNvSpPr/>
            <p:nvPr/>
          </p:nvSpPr>
          <p:spPr>
            <a:xfrm>
              <a:off x="2467888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4</a:t>
              </a: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9165973-4D08-4C20-AF07-1910B72CE5A6}"/>
                </a:ext>
              </a:extLst>
            </p:cNvPr>
            <p:cNvSpPr/>
            <p:nvPr/>
          </p:nvSpPr>
          <p:spPr>
            <a:xfrm>
              <a:off x="3216070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5</a:t>
              </a: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AD38512D-6F37-41DB-BA0B-8096A688ED3A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2791396" y="2006996"/>
              <a:ext cx="4246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21721424-7212-42DF-9B23-E430776438D4}"/>
                </a:ext>
              </a:extLst>
            </p:cNvPr>
            <p:cNvCxnSpPr>
              <a:cxnSpLocks/>
              <a:stCxn id="35" idx="6"/>
              <a:endCxn id="44" idx="2"/>
            </p:cNvCxnSpPr>
            <p:nvPr/>
          </p:nvCxnSpPr>
          <p:spPr>
            <a:xfrm>
              <a:off x="3539578" y="2006996"/>
              <a:ext cx="4144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F4600B45-111A-4C41-8A2B-D90C380C2A4C}"/>
                </a:ext>
              </a:extLst>
            </p:cNvPr>
            <p:cNvSpPr txBox="1"/>
            <p:nvPr/>
          </p:nvSpPr>
          <p:spPr>
            <a:xfrm>
              <a:off x="3598388" y="166470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A4AD9C1-1572-46B7-9114-4FAA101D9C30}"/>
                </a:ext>
              </a:extLst>
            </p:cNvPr>
            <p:cNvSpPr txBox="1"/>
            <p:nvPr/>
          </p:nvSpPr>
          <p:spPr>
            <a:xfrm>
              <a:off x="2833190" y="166470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A2416571-44CC-486F-ACE0-2B67869FC24A}"/>
                </a:ext>
              </a:extLst>
            </p:cNvPr>
            <p:cNvSpPr/>
            <p:nvPr/>
          </p:nvSpPr>
          <p:spPr>
            <a:xfrm>
              <a:off x="4716541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7</a:t>
              </a:r>
            </a:p>
          </p:txBody>
        </p: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EB1E1F71-FD43-40FC-AB52-165E1D8ED8A2}"/>
                </a:ext>
              </a:extLst>
            </p:cNvPr>
            <p:cNvCxnSpPr>
              <a:cxnSpLocks/>
            </p:cNvCxnSpPr>
            <p:nvPr/>
          </p:nvCxnSpPr>
          <p:spPr>
            <a:xfrm>
              <a:off x="5040049" y="2006951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9393444-2F0A-4C73-A7A5-B2C03299BB88}"/>
                </a:ext>
              </a:extLst>
            </p:cNvPr>
            <p:cNvSpPr txBox="1"/>
            <p:nvPr/>
          </p:nvSpPr>
          <p:spPr>
            <a:xfrm>
              <a:off x="5098859" y="167505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4BFE7EA-1081-4E3A-A07B-113E83810852}"/>
                </a:ext>
              </a:extLst>
            </p:cNvPr>
            <p:cNvSpPr/>
            <p:nvPr/>
          </p:nvSpPr>
          <p:spPr>
            <a:xfrm>
              <a:off x="5461530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8</a:t>
              </a: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59EB197-8953-4033-8913-19DA71C14781}"/>
                </a:ext>
              </a:extLst>
            </p:cNvPr>
            <p:cNvSpPr/>
            <p:nvPr/>
          </p:nvSpPr>
          <p:spPr>
            <a:xfrm>
              <a:off x="3954074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6</a:t>
              </a: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343F4E24-76FA-4D3F-88A6-5203BB932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8953" y="200695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340A1D97-B662-492A-8A8D-387648139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1145" y="200695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E5FDDE4A-B625-4277-9A21-F9E1B687D7B5}"/>
                </a:ext>
              </a:extLst>
            </p:cNvPr>
            <p:cNvSpPr/>
            <p:nvPr/>
          </p:nvSpPr>
          <p:spPr>
            <a:xfrm>
              <a:off x="4360855" y="1661048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33583732-03E5-4974-B8B5-694586A15210}"/>
                </a:ext>
              </a:extLst>
            </p:cNvPr>
            <p:cNvSpPr/>
            <p:nvPr/>
          </p:nvSpPr>
          <p:spPr>
            <a:xfrm>
              <a:off x="5851429" y="1679189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49" name="Conector: Curvo 48">
              <a:extLst>
                <a:ext uri="{FF2B5EF4-FFF2-40B4-BE49-F238E27FC236}">
                  <a16:creationId xmlns:a16="http://schemas.microsoft.com/office/drawing/2014/main" id="{BB25F157-ECCA-41CD-88C2-131A8C93838F}"/>
                </a:ext>
              </a:extLst>
            </p:cNvPr>
            <p:cNvCxnSpPr>
              <a:cxnSpLocks/>
              <a:stCxn id="43" idx="0"/>
              <a:endCxn id="40" idx="0"/>
            </p:cNvCxnSpPr>
            <p:nvPr/>
          </p:nvCxnSpPr>
          <p:spPr>
            <a:xfrm rot="16200000" flipV="1">
              <a:off x="5250790" y="1472759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D1809C8E-4087-42A6-9C74-5EF36B25BA58}"/>
                </a:ext>
              </a:extLst>
            </p:cNvPr>
            <p:cNvSpPr/>
            <p:nvPr/>
          </p:nvSpPr>
          <p:spPr>
            <a:xfrm>
              <a:off x="5102351" y="1254015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51" name="Conector: Curvo 50">
              <a:extLst>
                <a:ext uri="{FF2B5EF4-FFF2-40B4-BE49-F238E27FC236}">
                  <a16:creationId xmlns:a16="http://schemas.microsoft.com/office/drawing/2014/main" id="{9074ED62-73A1-47D5-B421-57DD72634288}"/>
                </a:ext>
              </a:extLst>
            </p:cNvPr>
            <p:cNvCxnSpPr>
              <a:cxnSpLocks/>
              <a:stCxn id="44" idx="4"/>
              <a:endCxn id="81" idx="4"/>
            </p:cNvCxnSpPr>
            <p:nvPr/>
          </p:nvCxnSpPr>
          <p:spPr>
            <a:xfrm rot="16200000" flipH="1">
              <a:off x="5235047" y="1049518"/>
              <a:ext cx="16419" cy="2254857"/>
            </a:xfrm>
            <a:prstGeom prst="curvedConnector3">
              <a:avLst>
                <a:gd name="adj1" fmla="val 21110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D10DB0B-1552-4C67-B09B-3EB5C530AD5A}"/>
                </a:ext>
              </a:extLst>
            </p:cNvPr>
            <p:cNvSpPr/>
            <p:nvPr/>
          </p:nvSpPr>
          <p:spPr>
            <a:xfrm>
              <a:off x="5102351" y="2179227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6779791F-57E1-4FB6-83B5-289816177254}"/>
                </a:ext>
              </a:extLst>
            </p:cNvPr>
            <p:cNvGrpSpPr/>
            <p:nvPr/>
          </p:nvGrpSpPr>
          <p:grpSpPr>
            <a:xfrm>
              <a:off x="6197163" y="1826747"/>
              <a:ext cx="347044" cy="358410"/>
              <a:chOff x="1552004" y="2820172"/>
              <a:chExt cx="360040" cy="371834"/>
            </a:xfrm>
          </p:grpSpPr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4FED90E7-2273-4587-8098-933A2AA62E94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300BF1F9-ADD5-492A-B50A-94A0FD56CB4A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9</a:t>
                </a:r>
              </a:p>
            </p:txBody>
          </p:sp>
        </p:grp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4D04B1DD-3E2F-47DE-B7E1-C574E3116141}"/>
                </a:ext>
              </a:extLst>
            </p:cNvPr>
            <p:cNvSpPr/>
            <p:nvPr/>
          </p:nvSpPr>
          <p:spPr>
            <a:xfrm>
              <a:off x="5489709" y="3044505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14</a:t>
              </a:r>
            </a:p>
          </p:txBody>
        </p: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686C8841-34FC-414D-844B-68D82241BC7E}"/>
                </a:ext>
              </a:extLst>
            </p:cNvPr>
            <p:cNvCxnSpPr>
              <a:cxnSpLocks/>
            </p:cNvCxnSpPr>
            <p:nvPr/>
          </p:nvCxnSpPr>
          <p:spPr>
            <a:xfrm>
              <a:off x="5813217" y="3206202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62247250-4F2F-406E-90E8-A0B9A7857C0E}"/>
                </a:ext>
              </a:extLst>
            </p:cNvPr>
            <p:cNvSpPr txBox="1"/>
            <p:nvPr/>
          </p:nvSpPr>
          <p:spPr>
            <a:xfrm>
              <a:off x="5872027" y="287430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B584A756-4412-4F64-9753-AB6D01B15AAA}"/>
                </a:ext>
              </a:extLst>
            </p:cNvPr>
            <p:cNvSpPr/>
            <p:nvPr/>
          </p:nvSpPr>
          <p:spPr>
            <a:xfrm>
              <a:off x="6234698" y="3044505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15</a:t>
              </a: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ED4C873D-9F05-49EF-A45E-69D80301FDCB}"/>
                </a:ext>
              </a:extLst>
            </p:cNvPr>
            <p:cNvSpPr/>
            <p:nvPr/>
          </p:nvSpPr>
          <p:spPr>
            <a:xfrm>
              <a:off x="4727242" y="3044505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13</a:t>
              </a:r>
            </a:p>
          </p:txBody>
        </p: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D52DCDD8-E0BA-40B5-B328-68061B792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2121" y="3206202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2E018F3E-AF32-46D1-BE69-2E9F4E57F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4313" y="3206202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1FC4048F-F50F-453C-BFF9-E442E4EDC1FE}"/>
                </a:ext>
              </a:extLst>
            </p:cNvPr>
            <p:cNvSpPr/>
            <p:nvPr/>
          </p:nvSpPr>
          <p:spPr>
            <a:xfrm>
              <a:off x="5134023" y="2860299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3DD30C32-5E18-49E1-A759-968E1572B18B}"/>
                </a:ext>
              </a:extLst>
            </p:cNvPr>
            <p:cNvSpPr/>
            <p:nvPr/>
          </p:nvSpPr>
          <p:spPr>
            <a:xfrm>
              <a:off x="6624597" y="2878440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63" name="Conector: Curvo 62">
              <a:extLst>
                <a:ext uri="{FF2B5EF4-FFF2-40B4-BE49-F238E27FC236}">
                  <a16:creationId xmlns:a16="http://schemas.microsoft.com/office/drawing/2014/main" id="{7DED7894-36BE-4D7F-AB26-9BF18FBCDB07}"/>
                </a:ext>
              </a:extLst>
            </p:cNvPr>
            <p:cNvCxnSpPr>
              <a:cxnSpLocks/>
              <a:stCxn id="57" idx="0"/>
              <a:endCxn id="54" idx="0"/>
            </p:cNvCxnSpPr>
            <p:nvPr/>
          </p:nvCxnSpPr>
          <p:spPr>
            <a:xfrm rot="16200000" flipV="1">
              <a:off x="6023958" y="2672010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A9F0CB8D-DE45-48EB-BB41-5B7B8F65EC02}"/>
                </a:ext>
              </a:extLst>
            </p:cNvPr>
            <p:cNvSpPr/>
            <p:nvPr/>
          </p:nvSpPr>
          <p:spPr>
            <a:xfrm>
              <a:off x="5875519" y="2453266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65" name="Conector: Curvo 64">
              <a:extLst>
                <a:ext uri="{FF2B5EF4-FFF2-40B4-BE49-F238E27FC236}">
                  <a16:creationId xmlns:a16="http://schemas.microsoft.com/office/drawing/2014/main" id="{E70D4936-2A67-43F1-816D-67E1005F3573}"/>
                </a:ext>
              </a:extLst>
            </p:cNvPr>
            <p:cNvCxnSpPr>
              <a:cxnSpLocks/>
              <a:stCxn id="58" idx="4"/>
              <a:endCxn id="79" idx="4"/>
            </p:cNvCxnSpPr>
            <p:nvPr/>
          </p:nvCxnSpPr>
          <p:spPr>
            <a:xfrm rot="16200000" flipH="1">
              <a:off x="6008215" y="2248769"/>
              <a:ext cx="16419" cy="2254857"/>
            </a:xfrm>
            <a:prstGeom prst="curvedConnector3">
              <a:avLst>
                <a:gd name="adj1" fmla="val 21110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F5D8A3C6-5D41-4B29-8F62-500897575233}"/>
                </a:ext>
              </a:extLst>
            </p:cNvPr>
            <p:cNvSpPr/>
            <p:nvPr/>
          </p:nvSpPr>
          <p:spPr>
            <a:xfrm>
              <a:off x="5875519" y="3378478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9C7EC1AC-7495-4758-B438-CAB1F1127A87}"/>
                </a:ext>
              </a:extLst>
            </p:cNvPr>
            <p:cNvGrpSpPr/>
            <p:nvPr/>
          </p:nvGrpSpPr>
          <p:grpSpPr>
            <a:xfrm>
              <a:off x="6970331" y="3025998"/>
              <a:ext cx="347044" cy="358410"/>
              <a:chOff x="1552004" y="2820172"/>
              <a:chExt cx="360040" cy="371834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568AAC09-E594-4138-87D5-726BC7F5D82C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D7B2C698-DD20-4858-97F2-F42A88BEE2D7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16</a:t>
                </a:r>
              </a:p>
            </p:txBody>
          </p:sp>
        </p:grp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6CA6D672-931C-4748-94A3-FE8D6FB2D763}"/>
                </a:ext>
              </a:extLst>
            </p:cNvPr>
            <p:cNvSpPr/>
            <p:nvPr/>
          </p:nvSpPr>
          <p:spPr>
            <a:xfrm>
              <a:off x="3237671" y="304430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11</a:t>
              </a:r>
            </a:p>
          </p:txBody>
        </p: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348EE7A7-62B4-459C-BD2D-51644ED8D674}"/>
                </a:ext>
              </a:extLst>
            </p:cNvPr>
            <p:cNvCxnSpPr>
              <a:cxnSpLocks/>
            </p:cNvCxnSpPr>
            <p:nvPr/>
          </p:nvCxnSpPr>
          <p:spPr>
            <a:xfrm>
              <a:off x="3561179" y="3206001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61A49113-DAD3-4659-9F38-4F85FEB8EB4E}"/>
                </a:ext>
              </a:extLst>
            </p:cNvPr>
            <p:cNvSpPr txBox="1"/>
            <p:nvPr/>
          </p:nvSpPr>
          <p:spPr>
            <a:xfrm>
              <a:off x="3619989" y="287410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39AF5F97-560F-40FD-9383-C383EDE8F596}"/>
                </a:ext>
              </a:extLst>
            </p:cNvPr>
            <p:cNvSpPr/>
            <p:nvPr/>
          </p:nvSpPr>
          <p:spPr>
            <a:xfrm>
              <a:off x="3982660" y="304430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12</a:t>
              </a: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8DA3F532-3698-484C-8B21-DD3D33D0A35A}"/>
                </a:ext>
              </a:extLst>
            </p:cNvPr>
            <p:cNvSpPr/>
            <p:nvPr/>
          </p:nvSpPr>
          <p:spPr>
            <a:xfrm>
              <a:off x="2475204" y="304430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10</a:t>
              </a:r>
            </a:p>
          </p:txBody>
        </p: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D5238F2D-DF12-4DA0-AF7B-8741A3D93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0083" y="320600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>
              <a:extLst>
                <a:ext uri="{FF2B5EF4-FFF2-40B4-BE49-F238E27FC236}">
                  <a16:creationId xmlns:a16="http://schemas.microsoft.com/office/drawing/2014/main" id="{44415678-CC7F-4857-BB8B-A6E991168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2275" y="320600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B0C56FF5-3F5F-4365-9A8C-106BF7766EE5}"/>
                </a:ext>
              </a:extLst>
            </p:cNvPr>
            <p:cNvSpPr/>
            <p:nvPr/>
          </p:nvSpPr>
          <p:spPr>
            <a:xfrm>
              <a:off x="2881985" y="2860098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72FDA3CA-BD05-47E6-8565-95EAB2949A34}"/>
                </a:ext>
              </a:extLst>
            </p:cNvPr>
            <p:cNvSpPr/>
            <p:nvPr/>
          </p:nvSpPr>
          <p:spPr>
            <a:xfrm>
              <a:off x="4372559" y="2878239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77" name="Conector: Curvo 76">
              <a:extLst>
                <a:ext uri="{FF2B5EF4-FFF2-40B4-BE49-F238E27FC236}">
                  <a16:creationId xmlns:a16="http://schemas.microsoft.com/office/drawing/2014/main" id="{6CEDA66A-D721-44EA-88A5-E59D65B664DC}"/>
                </a:ext>
              </a:extLst>
            </p:cNvPr>
            <p:cNvCxnSpPr>
              <a:cxnSpLocks/>
              <a:stCxn id="71" idx="0"/>
              <a:endCxn id="68" idx="0"/>
            </p:cNvCxnSpPr>
            <p:nvPr/>
          </p:nvCxnSpPr>
          <p:spPr>
            <a:xfrm rot="16200000" flipV="1">
              <a:off x="3771920" y="2671809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06046E16-0D3C-4F4B-9D02-300DB705367E}"/>
                </a:ext>
              </a:extLst>
            </p:cNvPr>
            <p:cNvSpPr/>
            <p:nvPr/>
          </p:nvSpPr>
          <p:spPr>
            <a:xfrm>
              <a:off x="3623481" y="2453065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</p:grp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95CFFDCF-F5D1-4AC0-8FFB-BCEAB2DBF68C}"/>
              </a:ext>
            </a:extLst>
          </p:cNvPr>
          <p:cNvSpPr/>
          <p:nvPr/>
        </p:nvSpPr>
        <p:spPr>
          <a:xfrm>
            <a:off x="7969363" y="3352010"/>
            <a:ext cx="2285710" cy="3034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8F4F14BF-9780-4D31-80E4-7B184E149609}"/>
              </a:ext>
            </a:extLst>
          </p:cNvPr>
          <p:cNvSpPr txBox="1"/>
          <p:nvPr/>
        </p:nvSpPr>
        <p:spPr>
          <a:xfrm>
            <a:off x="8038199" y="3347866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D = {6,7,9,14,15,16}</a:t>
            </a:r>
          </a:p>
        </p:txBody>
      </p:sp>
      <p:pic>
        <p:nvPicPr>
          <p:cNvPr id="88" name="Gráfico 87" descr="Selo Tick1 com preenchimento sólido">
            <a:extLst>
              <a:ext uri="{FF2B5EF4-FFF2-40B4-BE49-F238E27FC236}">
                <a16:creationId xmlns:a16="http://schemas.microsoft.com/office/drawing/2014/main" id="{F602BC4B-78B8-465C-94FE-C6F4A3DF4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7619" y="1916832"/>
            <a:ext cx="136301" cy="136301"/>
          </a:xfrm>
          <a:prstGeom prst="rect">
            <a:avLst/>
          </a:prstGeom>
        </p:spPr>
      </p:pic>
      <p:sp>
        <p:nvSpPr>
          <p:cNvPr id="89" name="CaixaDeTexto 88">
            <a:extLst>
              <a:ext uri="{FF2B5EF4-FFF2-40B4-BE49-F238E27FC236}">
                <a16:creationId xmlns:a16="http://schemas.microsoft.com/office/drawing/2014/main" id="{C0E0CE88-E142-4D13-B108-AF155F5975DE}"/>
              </a:ext>
            </a:extLst>
          </p:cNvPr>
          <p:cNvSpPr txBox="1"/>
          <p:nvPr/>
        </p:nvSpPr>
        <p:spPr>
          <a:xfrm>
            <a:off x="8034707" y="3648722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E = {11,12,13,14,16}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09D09315-BC62-4CF5-A68E-0BED5C836087}"/>
              </a:ext>
            </a:extLst>
          </p:cNvPr>
          <p:cNvSpPr txBox="1"/>
          <p:nvPr/>
        </p:nvSpPr>
        <p:spPr>
          <a:xfrm>
            <a:off x="8034707" y="3950749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 = {14,15,16}</a:t>
            </a:r>
          </a:p>
        </p:txBody>
      </p:sp>
      <p:pic>
        <p:nvPicPr>
          <p:cNvPr id="91" name="Gráfico 90" descr="Selo Tick1 com preenchimento sólido">
            <a:extLst>
              <a:ext uri="{FF2B5EF4-FFF2-40B4-BE49-F238E27FC236}">
                <a16:creationId xmlns:a16="http://schemas.microsoft.com/office/drawing/2014/main" id="{E84A98AB-EC43-40A2-A898-8945B3304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2499" y="1916832"/>
            <a:ext cx="136301" cy="136301"/>
          </a:xfrm>
          <a:prstGeom prst="rect">
            <a:avLst/>
          </a:prstGeom>
        </p:spPr>
      </p:pic>
      <p:sp>
        <p:nvSpPr>
          <p:cNvPr id="92" name="CaixaDeTexto 91">
            <a:extLst>
              <a:ext uri="{FF2B5EF4-FFF2-40B4-BE49-F238E27FC236}">
                <a16:creationId xmlns:a16="http://schemas.microsoft.com/office/drawing/2014/main" id="{C35D2E2E-4B59-40A8-8092-871843920CCE}"/>
              </a:ext>
            </a:extLst>
          </p:cNvPr>
          <p:cNvSpPr txBox="1"/>
          <p:nvPr/>
        </p:nvSpPr>
        <p:spPr>
          <a:xfrm>
            <a:off x="8034707" y="4245855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G = {7,8,9,14,15,16}</a:t>
            </a:r>
          </a:p>
        </p:txBody>
      </p:sp>
      <p:graphicFrame>
        <p:nvGraphicFramePr>
          <p:cNvPr id="93" name="Tabela 5">
            <a:extLst>
              <a:ext uri="{FF2B5EF4-FFF2-40B4-BE49-F238E27FC236}">
                <a16:creationId xmlns:a16="http://schemas.microsoft.com/office/drawing/2014/main" id="{BC5FF620-4B97-45C3-827E-587946133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34482"/>
              </p:ext>
            </p:extLst>
          </p:nvPr>
        </p:nvGraphicFramePr>
        <p:xfrm>
          <a:off x="7640212" y="4832272"/>
          <a:ext cx="1791476" cy="1309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11356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27368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pt-BR" sz="1200" b="0" baseline="-25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282350"/>
                  </a:ext>
                </a:extLst>
              </a:tr>
              <a:tr h="2273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069937603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45810093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565901983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1701175449"/>
                  </a:ext>
                </a:extLst>
              </a:tr>
            </a:tbl>
          </a:graphicData>
        </a:graphic>
      </p:graphicFrame>
      <p:graphicFrame>
        <p:nvGraphicFramePr>
          <p:cNvPr id="94" name="Tabela 5">
            <a:extLst>
              <a:ext uri="{FF2B5EF4-FFF2-40B4-BE49-F238E27FC236}">
                <a16:creationId xmlns:a16="http://schemas.microsoft.com/office/drawing/2014/main" id="{F7933222-B9E1-4D30-AC5E-23C954A7F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79297"/>
              </p:ext>
            </p:extLst>
          </p:nvPr>
        </p:nvGraphicFramePr>
        <p:xfrm>
          <a:off x="9487512" y="4832272"/>
          <a:ext cx="1791476" cy="6388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11356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27368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pt-BR" sz="1200" b="0" baseline="-25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282350"/>
                  </a:ext>
                </a:extLst>
              </a:tr>
              <a:tr h="2273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3576886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6898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AAADD-70E7-474D-BBE2-C1FB7632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76A566-51EF-4B79-A649-48A7C11A05FE}"/>
              </a:ext>
            </a:extLst>
          </p:cNvPr>
          <p:cNvSpPr txBox="1"/>
          <p:nvPr/>
        </p:nvSpPr>
        <p:spPr>
          <a:xfrm>
            <a:off x="1125860" y="5157192"/>
            <a:ext cx="4060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E,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({12}) = 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75D639-511C-459C-8A42-26705C96D3B9}"/>
              </a:ext>
            </a:extLst>
          </p:cNvPr>
          <p:cNvSpPr txBox="1"/>
          <p:nvPr/>
        </p:nvSpPr>
        <p:spPr>
          <a:xfrm>
            <a:off x="1125860" y="5517232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E,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({15}) = F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002F3FD-A49D-4E26-A6F3-38D4CD4F6F1A}"/>
              </a:ext>
            </a:extLst>
          </p:cNvPr>
          <p:cNvSpPr/>
          <p:nvPr/>
        </p:nvSpPr>
        <p:spPr>
          <a:xfrm>
            <a:off x="7966620" y="2002143"/>
            <a:ext cx="3065135" cy="3556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D3A18C7-837F-455F-99F2-70D28DB8FA85}"/>
              </a:ext>
            </a:extLst>
          </p:cNvPr>
          <p:cNvSpPr txBox="1"/>
          <p:nvPr/>
        </p:nvSpPr>
        <p:spPr>
          <a:xfrm>
            <a:off x="8038628" y="2009630"/>
            <a:ext cx="2993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 = { A,B,C,D,E,F,G 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EFD0-D801-48CE-9FF7-66760B5DC36E}"/>
              </a:ext>
            </a:extLst>
          </p:cNvPr>
          <p:cNvSpPr txBox="1"/>
          <p:nvPr/>
        </p:nvSpPr>
        <p:spPr>
          <a:xfrm>
            <a:off x="8038199" y="2424676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 = {0,1,4,10,11}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086C870-B834-4FE4-B274-960FA3A2D07B}"/>
              </a:ext>
            </a:extLst>
          </p:cNvPr>
          <p:cNvSpPr txBox="1"/>
          <p:nvPr/>
        </p:nvSpPr>
        <p:spPr>
          <a:xfrm>
            <a:off x="8038199" y="2728168"/>
            <a:ext cx="2616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 = {2,5,11,12,13,14,16}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8FC8F7-BCB3-444F-BF99-D9D87F69CAD9}"/>
              </a:ext>
            </a:extLst>
          </p:cNvPr>
          <p:cNvSpPr txBox="1"/>
          <p:nvPr/>
        </p:nvSpPr>
        <p:spPr>
          <a:xfrm>
            <a:off x="8038199" y="3040089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C = {3,11,12,13,14,16}</a:t>
            </a:r>
          </a:p>
        </p:txBody>
      </p:sp>
      <p:pic>
        <p:nvPicPr>
          <p:cNvPr id="16" name="Gráfico 15" descr="Selo Tick1 com preenchimento sólido">
            <a:extLst>
              <a:ext uri="{FF2B5EF4-FFF2-40B4-BE49-F238E27FC236}">
                <a16:creationId xmlns:a16="http://schemas.microsoft.com/office/drawing/2014/main" id="{017309A0-CBDB-41B5-94B1-A5D620C2B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0084" y="1916832"/>
            <a:ext cx="136301" cy="136301"/>
          </a:xfrm>
          <a:prstGeom prst="rect">
            <a:avLst/>
          </a:prstGeom>
        </p:spPr>
      </p:pic>
      <p:pic>
        <p:nvPicPr>
          <p:cNvPr id="17" name="Gráfico 16" descr="Selo Tick1 com preenchimento sólido">
            <a:extLst>
              <a:ext uri="{FF2B5EF4-FFF2-40B4-BE49-F238E27FC236}">
                <a16:creationId xmlns:a16="http://schemas.microsoft.com/office/drawing/2014/main" id="{A144CB6D-FAA0-426F-A7A4-1F9440E6B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7987" y="1916832"/>
            <a:ext cx="136301" cy="136301"/>
          </a:xfrm>
          <a:prstGeom prst="rect">
            <a:avLst/>
          </a:prstGeom>
        </p:spPr>
      </p:pic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AD0C171B-DFC1-4B62-93A7-A01B8A923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93421"/>
              </p:ext>
            </p:extLst>
          </p:nvPr>
        </p:nvGraphicFramePr>
        <p:xfrm>
          <a:off x="7640212" y="4832272"/>
          <a:ext cx="1791476" cy="1309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11356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27368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pt-BR" sz="1200" b="0" baseline="-25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282350"/>
                  </a:ext>
                </a:extLst>
              </a:tr>
              <a:tr h="2273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069937603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45810093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565901983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1701175449"/>
                  </a:ext>
                </a:extLst>
              </a:tr>
            </a:tbl>
          </a:graphicData>
        </a:graphic>
      </p:graphicFrame>
      <p:grpSp>
        <p:nvGrpSpPr>
          <p:cNvPr id="85" name="Agrupar 84">
            <a:extLst>
              <a:ext uri="{FF2B5EF4-FFF2-40B4-BE49-F238E27FC236}">
                <a16:creationId xmlns:a16="http://schemas.microsoft.com/office/drawing/2014/main" id="{0887046B-5D1E-4460-9171-242C5CC43C2F}"/>
              </a:ext>
            </a:extLst>
          </p:cNvPr>
          <p:cNvGrpSpPr/>
          <p:nvPr/>
        </p:nvGrpSpPr>
        <p:grpSpPr>
          <a:xfrm>
            <a:off x="1014151" y="1924164"/>
            <a:ext cx="6014056" cy="2894017"/>
            <a:chOff x="1303319" y="823015"/>
            <a:chExt cx="6014056" cy="2894017"/>
          </a:xfrm>
        </p:grpSpPr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60C685A-C241-41F9-BFC4-909E9A6534C3}"/>
                </a:ext>
              </a:extLst>
            </p:cNvPr>
            <p:cNvCxnSpPr>
              <a:cxnSpLocks/>
              <a:stCxn id="26" idx="7"/>
              <a:endCxn id="27" idx="2"/>
            </p:cNvCxnSpPr>
            <p:nvPr/>
          </p:nvCxnSpPr>
          <p:spPr>
            <a:xfrm flipV="1">
              <a:off x="1579450" y="1162094"/>
              <a:ext cx="892825" cy="731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1873E1D8-3499-4AB8-ABF4-759680DC2B84}"/>
                </a:ext>
              </a:extLst>
            </p:cNvPr>
            <p:cNvCxnSpPr>
              <a:cxnSpLocks/>
              <a:stCxn id="26" idx="6"/>
              <a:endCxn id="34" idx="2"/>
            </p:cNvCxnSpPr>
            <p:nvPr/>
          </p:nvCxnSpPr>
          <p:spPr>
            <a:xfrm flipV="1">
              <a:off x="1626827" y="2006996"/>
              <a:ext cx="841061" cy="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FD68262A-8D08-4258-9638-7487A215F8C0}"/>
                </a:ext>
              </a:extLst>
            </p:cNvPr>
            <p:cNvCxnSpPr>
              <a:cxnSpLocks/>
              <a:stCxn id="26" idx="5"/>
              <a:endCxn id="72" idx="2"/>
            </p:cNvCxnSpPr>
            <p:nvPr/>
          </p:nvCxnSpPr>
          <p:spPr>
            <a:xfrm>
              <a:off x="1579450" y="2122141"/>
              <a:ext cx="895754" cy="10839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9EA3749-FCEA-45BE-9191-DD200F655C3A}"/>
                </a:ext>
              </a:extLst>
            </p:cNvPr>
            <p:cNvSpPr/>
            <p:nvPr/>
          </p:nvSpPr>
          <p:spPr>
            <a:xfrm>
              <a:off x="1968732" y="1074222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9F4AB0BB-8B3C-4B54-9402-19E9DCAFDAD4}"/>
                </a:ext>
              </a:extLst>
            </p:cNvPr>
            <p:cNvSpPr/>
            <p:nvPr/>
          </p:nvSpPr>
          <p:spPr>
            <a:xfrm>
              <a:off x="1968732" y="1661048"/>
              <a:ext cx="2859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2FD895B6-0953-40B3-BF8F-412871028810}"/>
                </a:ext>
              </a:extLst>
            </p:cNvPr>
            <p:cNvSpPr/>
            <p:nvPr/>
          </p:nvSpPr>
          <p:spPr>
            <a:xfrm>
              <a:off x="1985426" y="2253046"/>
              <a:ext cx="2473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5180B12-5025-4B0E-A39E-1F4D2024BE8D}"/>
                </a:ext>
              </a:extLst>
            </p:cNvPr>
            <p:cNvSpPr/>
            <p:nvPr/>
          </p:nvSpPr>
          <p:spPr>
            <a:xfrm>
              <a:off x="1303319" y="1846030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0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72BE901A-2292-45C6-9268-DB3AF3AD49E2}"/>
                </a:ext>
              </a:extLst>
            </p:cNvPr>
            <p:cNvSpPr/>
            <p:nvPr/>
          </p:nvSpPr>
          <p:spPr>
            <a:xfrm>
              <a:off x="2472275" y="1000352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2EDE68B4-0D9E-45E8-9242-B9E98151A891}"/>
                </a:ext>
              </a:extLst>
            </p:cNvPr>
            <p:cNvCxnSpPr>
              <a:cxnSpLocks/>
              <a:stCxn id="27" idx="6"/>
              <a:endCxn id="30" idx="2"/>
            </p:cNvCxnSpPr>
            <p:nvPr/>
          </p:nvCxnSpPr>
          <p:spPr>
            <a:xfrm>
              <a:off x="2795783" y="1162094"/>
              <a:ext cx="4246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4AC140F-743C-46E6-B458-16D8ADCC580F}"/>
                </a:ext>
              </a:extLst>
            </p:cNvPr>
            <p:cNvSpPr/>
            <p:nvPr/>
          </p:nvSpPr>
          <p:spPr>
            <a:xfrm>
              <a:off x="2833795" y="824320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097BFBA1-9FA9-46C7-9143-6B0A07102B75}"/>
                </a:ext>
              </a:extLst>
            </p:cNvPr>
            <p:cNvSpPr/>
            <p:nvPr/>
          </p:nvSpPr>
          <p:spPr>
            <a:xfrm>
              <a:off x="3220457" y="1000352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2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223D0E65-7A59-4F3D-9F1B-A5953AA2F04A}"/>
                </a:ext>
              </a:extLst>
            </p:cNvPr>
            <p:cNvCxnSpPr>
              <a:cxnSpLocks/>
            </p:cNvCxnSpPr>
            <p:nvPr/>
          </p:nvCxnSpPr>
          <p:spPr>
            <a:xfrm>
              <a:off x="3543965" y="1161569"/>
              <a:ext cx="4060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94C911E-6619-4A78-B5BF-43E08B650C1C}"/>
                </a:ext>
              </a:extLst>
            </p:cNvPr>
            <p:cNvSpPr/>
            <p:nvPr/>
          </p:nvSpPr>
          <p:spPr>
            <a:xfrm>
              <a:off x="3587802" y="823015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B00DDBBE-5B28-45A1-B105-45DABFF9B8F5}"/>
                </a:ext>
              </a:extLst>
            </p:cNvPr>
            <p:cNvGrpSpPr/>
            <p:nvPr/>
          </p:nvGrpSpPr>
          <p:grpSpPr>
            <a:xfrm>
              <a:off x="3949983" y="982889"/>
              <a:ext cx="347044" cy="358410"/>
              <a:chOff x="1552004" y="2820172"/>
              <a:chExt cx="360040" cy="371834"/>
            </a:xfrm>
          </p:grpSpPr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94AB26F2-FF16-43E1-9A64-6290E9BB21D6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9A96E4-1AB6-4E12-ABD9-0ABBA40D9A86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</p:grp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AFEADA50-E8D2-4046-9BC5-FA60242DDE8C}"/>
                </a:ext>
              </a:extLst>
            </p:cNvPr>
            <p:cNvSpPr/>
            <p:nvPr/>
          </p:nvSpPr>
          <p:spPr>
            <a:xfrm>
              <a:off x="2467888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4</a:t>
              </a: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9165973-4D08-4C20-AF07-1910B72CE5A6}"/>
                </a:ext>
              </a:extLst>
            </p:cNvPr>
            <p:cNvSpPr/>
            <p:nvPr/>
          </p:nvSpPr>
          <p:spPr>
            <a:xfrm>
              <a:off x="3216070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5</a:t>
              </a: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AD38512D-6F37-41DB-BA0B-8096A688ED3A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2791396" y="2006996"/>
              <a:ext cx="4246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21721424-7212-42DF-9B23-E430776438D4}"/>
                </a:ext>
              </a:extLst>
            </p:cNvPr>
            <p:cNvCxnSpPr>
              <a:cxnSpLocks/>
              <a:stCxn id="35" idx="6"/>
              <a:endCxn id="44" idx="2"/>
            </p:cNvCxnSpPr>
            <p:nvPr/>
          </p:nvCxnSpPr>
          <p:spPr>
            <a:xfrm>
              <a:off x="3539578" y="2006996"/>
              <a:ext cx="4144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F4600B45-111A-4C41-8A2B-D90C380C2A4C}"/>
                </a:ext>
              </a:extLst>
            </p:cNvPr>
            <p:cNvSpPr txBox="1"/>
            <p:nvPr/>
          </p:nvSpPr>
          <p:spPr>
            <a:xfrm>
              <a:off x="3598388" y="166470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A4AD9C1-1572-46B7-9114-4FAA101D9C30}"/>
                </a:ext>
              </a:extLst>
            </p:cNvPr>
            <p:cNvSpPr txBox="1"/>
            <p:nvPr/>
          </p:nvSpPr>
          <p:spPr>
            <a:xfrm>
              <a:off x="2833190" y="166470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A2416571-44CC-486F-ACE0-2B67869FC24A}"/>
                </a:ext>
              </a:extLst>
            </p:cNvPr>
            <p:cNvSpPr/>
            <p:nvPr/>
          </p:nvSpPr>
          <p:spPr>
            <a:xfrm>
              <a:off x="4716541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7</a:t>
              </a:r>
            </a:p>
          </p:txBody>
        </p: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EB1E1F71-FD43-40FC-AB52-165E1D8ED8A2}"/>
                </a:ext>
              </a:extLst>
            </p:cNvPr>
            <p:cNvCxnSpPr>
              <a:cxnSpLocks/>
            </p:cNvCxnSpPr>
            <p:nvPr/>
          </p:nvCxnSpPr>
          <p:spPr>
            <a:xfrm>
              <a:off x="5040049" y="2006951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9393444-2F0A-4C73-A7A5-B2C03299BB88}"/>
                </a:ext>
              </a:extLst>
            </p:cNvPr>
            <p:cNvSpPr txBox="1"/>
            <p:nvPr/>
          </p:nvSpPr>
          <p:spPr>
            <a:xfrm>
              <a:off x="5098859" y="167505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4BFE7EA-1081-4E3A-A07B-113E83810852}"/>
                </a:ext>
              </a:extLst>
            </p:cNvPr>
            <p:cNvSpPr/>
            <p:nvPr/>
          </p:nvSpPr>
          <p:spPr>
            <a:xfrm>
              <a:off x="5461530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8</a:t>
              </a: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59EB197-8953-4033-8913-19DA71C14781}"/>
                </a:ext>
              </a:extLst>
            </p:cNvPr>
            <p:cNvSpPr/>
            <p:nvPr/>
          </p:nvSpPr>
          <p:spPr>
            <a:xfrm>
              <a:off x="3954074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6</a:t>
              </a: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343F4E24-76FA-4D3F-88A6-5203BB932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8953" y="200695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340A1D97-B662-492A-8A8D-387648139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1145" y="200695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E5FDDE4A-B625-4277-9A21-F9E1B687D7B5}"/>
                </a:ext>
              </a:extLst>
            </p:cNvPr>
            <p:cNvSpPr/>
            <p:nvPr/>
          </p:nvSpPr>
          <p:spPr>
            <a:xfrm>
              <a:off x="4360855" y="1661048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33583732-03E5-4974-B8B5-694586A15210}"/>
                </a:ext>
              </a:extLst>
            </p:cNvPr>
            <p:cNvSpPr/>
            <p:nvPr/>
          </p:nvSpPr>
          <p:spPr>
            <a:xfrm>
              <a:off x="5851429" y="1679189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49" name="Conector: Curvo 48">
              <a:extLst>
                <a:ext uri="{FF2B5EF4-FFF2-40B4-BE49-F238E27FC236}">
                  <a16:creationId xmlns:a16="http://schemas.microsoft.com/office/drawing/2014/main" id="{BB25F157-ECCA-41CD-88C2-131A8C93838F}"/>
                </a:ext>
              </a:extLst>
            </p:cNvPr>
            <p:cNvCxnSpPr>
              <a:cxnSpLocks/>
              <a:stCxn id="43" idx="0"/>
              <a:endCxn id="40" idx="0"/>
            </p:cNvCxnSpPr>
            <p:nvPr/>
          </p:nvCxnSpPr>
          <p:spPr>
            <a:xfrm rot="16200000" flipV="1">
              <a:off x="5250790" y="1472759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D1809C8E-4087-42A6-9C74-5EF36B25BA58}"/>
                </a:ext>
              </a:extLst>
            </p:cNvPr>
            <p:cNvSpPr/>
            <p:nvPr/>
          </p:nvSpPr>
          <p:spPr>
            <a:xfrm>
              <a:off x="5102351" y="1254015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51" name="Conector: Curvo 50">
              <a:extLst>
                <a:ext uri="{FF2B5EF4-FFF2-40B4-BE49-F238E27FC236}">
                  <a16:creationId xmlns:a16="http://schemas.microsoft.com/office/drawing/2014/main" id="{9074ED62-73A1-47D5-B421-57DD72634288}"/>
                </a:ext>
              </a:extLst>
            </p:cNvPr>
            <p:cNvCxnSpPr>
              <a:cxnSpLocks/>
              <a:stCxn id="44" idx="4"/>
              <a:endCxn id="81" idx="4"/>
            </p:cNvCxnSpPr>
            <p:nvPr/>
          </p:nvCxnSpPr>
          <p:spPr>
            <a:xfrm rot="16200000" flipH="1">
              <a:off x="5235047" y="1049518"/>
              <a:ext cx="16419" cy="2254857"/>
            </a:xfrm>
            <a:prstGeom prst="curvedConnector3">
              <a:avLst>
                <a:gd name="adj1" fmla="val 21110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D10DB0B-1552-4C67-B09B-3EB5C530AD5A}"/>
                </a:ext>
              </a:extLst>
            </p:cNvPr>
            <p:cNvSpPr/>
            <p:nvPr/>
          </p:nvSpPr>
          <p:spPr>
            <a:xfrm>
              <a:off x="5102351" y="2179227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6779791F-57E1-4FB6-83B5-289816177254}"/>
                </a:ext>
              </a:extLst>
            </p:cNvPr>
            <p:cNvGrpSpPr/>
            <p:nvPr/>
          </p:nvGrpSpPr>
          <p:grpSpPr>
            <a:xfrm>
              <a:off x="6197163" y="1826747"/>
              <a:ext cx="347044" cy="358410"/>
              <a:chOff x="1552004" y="2820172"/>
              <a:chExt cx="360040" cy="371834"/>
            </a:xfrm>
          </p:grpSpPr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4FED90E7-2273-4587-8098-933A2AA62E94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300BF1F9-ADD5-492A-B50A-94A0FD56CB4A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9</a:t>
                </a:r>
              </a:p>
            </p:txBody>
          </p:sp>
        </p:grp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4D04B1DD-3E2F-47DE-B7E1-C574E3116141}"/>
                </a:ext>
              </a:extLst>
            </p:cNvPr>
            <p:cNvSpPr/>
            <p:nvPr/>
          </p:nvSpPr>
          <p:spPr>
            <a:xfrm>
              <a:off x="5489709" y="3044505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14</a:t>
              </a:r>
            </a:p>
          </p:txBody>
        </p: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686C8841-34FC-414D-844B-68D82241BC7E}"/>
                </a:ext>
              </a:extLst>
            </p:cNvPr>
            <p:cNvCxnSpPr>
              <a:cxnSpLocks/>
            </p:cNvCxnSpPr>
            <p:nvPr/>
          </p:nvCxnSpPr>
          <p:spPr>
            <a:xfrm>
              <a:off x="5813217" y="3206202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62247250-4F2F-406E-90E8-A0B9A7857C0E}"/>
                </a:ext>
              </a:extLst>
            </p:cNvPr>
            <p:cNvSpPr txBox="1"/>
            <p:nvPr/>
          </p:nvSpPr>
          <p:spPr>
            <a:xfrm>
              <a:off x="5872027" y="287430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B584A756-4412-4F64-9753-AB6D01B15AAA}"/>
                </a:ext>
              </a:extLst>
            </p:cNvPr>
            <p:cNvSpPr/>
            <p:nvPr/>
          </p:nvSpPr>
          <p:spPr>
            <a:xfrm>
              <a:off x="6234698" y="3044505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15</a:t>
              </a: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ED4C873D-9F05-49EF-A45E-69D80301FDCB}"/>
                </a:ext>
              </a:extLst>
            </p:cNvPr>
            <p:cNvSpPr/>
            <p:nvPr/>
          </p:nvSpPr>
          <p:spPr>
            <a:xfrm>
              <a:off x="4727242" y="3044505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13</a:t>
              </a:r>
            </a:p>
          </p:txBody>
        </p: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D52DCDD8-E0BA-40B5-B328-68061B792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2121" y="3206202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2E018F3E-AF32-46D1-BE69-2E9F4E57F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4313" y="3206202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1FC4048F-F50F-453C-BFF9-E442E4EDC1FE}"/>
                </a:ext>
              </a:extLst>
            </p:cNvPr>
            <p:cNvSpPr/>
            <p:nvPr/>
          </p:nvSpPr>
          <p:spPr>
            <a:xfrm>
              <a:off x="5134023" y="2860299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3DD30C32-5E18-49E1-A759-968E1572B18B}"/>
                </a:ext>
              </a:extLst>
            </p:cNvPr>
            <p:cNvSpPr/>
            <p:nvPr/>
          </p:nvSpPr>
          <p:spPr>
            <a:xfrm>
              <a:off x="6624597" y="2878440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63" name="Conector: Curvo 62">
              <a:extLst>
                <a:ext uri="{FF2B5EF4-FFF2-40B4-BE49-F238E27FC236}">
                  <a16:creationId xmlns:a16="http://schemas.microsoft.com/office/drawing/2014/main" id="{7DED7894-36BE-4D7F-AB26-9BF18FBCDB07}"/>
                </a:ext>
              </a:extLst>
            </p:cNvPr>
            <p:cNvCxnSpPr>
              <a:cxnSpLocks/>
              <a:stCxn id="57" idx="0"/>
              <a:endCxn id="54" idx="0"/>
            </p:cNvCxnSpPr>
            <p:nvPr/>
          </p:nvCxnSpPr>
          <p:spPr>
            <a:xfrm rot="16200000" flipV="1">
              <a:off x="6023958" y="2672010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A9F0CB8D-DE45-48EB-BB41-5B7B8F65EC02}"/>
                </a:ext>
              </a:extLst>
            </p:cNvPr>
            <p:cNvSpPr/>
            <p:nvPr/>
          </p:nvSpPr>
          <p:spPr>
            <a:xfrm>
              <a:off x="5875519" y="2453266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65" name="Conector: Curvo 64">
              <a:extLst>
                <a:ext uri="{FF2B5EF4-FFF2-40B4-BE49-F238E27FC236}">
                  <a16:creationId xmlns:a16="http://schemas.microsoft.com/office/drawing/2014/main" id="{E70D4936-2A67-43F1-816D-67E1005F3573}"/>
                </a:ext>
              </a:extLst>
            </p:cNvPr>
            <p:cNvCxnSpPr>
              <a:cxnSpLocks/>
              <a:stCxn id="58" idx="4"/>
              <a:endCxn id="79" idx="4"/>
            </p:cNvCxnSpPr>
            <p:nvPr/>
          </p:nvCxnSpPr>
          <p:spPr>
            <a:xfrm rot="16200000" flipH="1">
              <a:off x="6008215" y="2248769"/>
              <a:ext cx="16419" cy="2254857"/>
            </a:xfrm>
            <a:prstGeom prst="curvedConnector3">
              <a:avLst>
                <a:gd name="adj1" fmla="val 21110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F5D8A3C6-5D41-4B29-8F62-500897575233}"/>
                </a:ext>
              </a:extLst>
            </p:cNvPr>
            <p:cNvSpPr/>
            <p:nvPr/>
          </p:nvSpPr>
          <p:spPr>
            <a:xfrm>
              <a:off x="5875519" y="3378478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9C7EC1AC-7495-4758-B438-CAB1F1127A87}"/>
                </a:ext>
              </a:extLst>
            </p:cNvPr>
            <p:cNvGrpSpPr/>
            <p:nvPr/>
          </p:nvGrpSpPr>
          <p:grpSpPr>
            <a:xfrm>
              <a:off x="6970331" y="3025998"/>
              <a:ext cx="347044" cy="358410"/>
              <a:chOff x="1552004" y="2820172"/>
              <a:chExt cx="360040" cy="371834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568AAC09-E594-4138-87D5-726BC7F5D82C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D7B2C698-DD20-4858-97F2-F42A88BEE2D7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16</a:t>
                </a:r>
              </a:p>
            </p:txBody>
          </p:sp>
        </p:grp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6CA6D672-931C-4748-94A3-FE8D6FB2D763}"/>
                </a:ext>
              </a:extLst>
            </p:cNvPr>
            <p:cNvSpPr/>
            <p:nvPr/>
          </p:nvSpPr>
          <p:spPr>
            <a:xfrm>
              <a:off x="3237671" y="304430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11</a:t>
              </a:r>
            </a:p>
          </p:txBody>
        </p: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348EE7A7-62B4-459C-BD2D-51644ED8D674}"/>
                </a:ext>
              </a:extLst>
            </p:cNvPr>
            <p:cNvCxnSpPr>
              <a:cxnSpLocks/>
            </p:cNvCxnSpPr>
            <p:nvPr/>
          </p:nvCxnSpPr>
          <p:spPr>
            <a:xfrm>
              <a:off x="3561179" y="3206001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61A49113-DAD3-4659-9F38-4F85FEB8EB4E}"/>
                </a:ext>
              </a:extLst>
            </p:cNvPr>
            <p:cNvSpPr txBox="1"/>
            <p:nvPr/>
          </p:nvSpPr>
          <p:spPr>
            <a:xfrm>
              <a:off x="3619989" y="287410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39AF5F97-560F-40FD-9383-C383EDE8F596}"/>
                </a:ext>
              </a:extLst>
            </p:cNvPr>
            <p:cNvSpPr/>
            <p:nvPr/>
          </p:nvSpPr>
          <p:spPr>
            <a:xfrm>
              <a:off x="3982660" y="304430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12</a:t>
              </a: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8DA3F532-3698-484C-8B21-DD3D33D0A35A}"/>
                </a:ext>
              </a:extLst>
            </p:cNvPr>
            <p:cNvSpPr/>
            <p:nvPr/>
          </p:nvSpPr>
          <p:spPr>
            <a:xfrm>
              <a:off x="2475204" y="304430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10</a:t>
              </a:r>
            </a:p>
          </p:txBody>
        </p: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D5238F2D-DF12-4DA0-AF7B-8741A3D93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0083" y="320600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>
              <a:extLst>
                <a:ext uri="{FF2B5EF4-FFF2-40B4-BE49-F238E27FC236}">
                  <a16:creationId xmlns:a16="http://schemas.microsoft.com/office/drawing/2014/main" id="{44415678-CC7F-4857-BB8B-A6E991168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2275" y="320600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B0C56FF5-3F5F-4365-9A8C-106BF7766EE5}"/>
                </a:ext>
              </a:extLst>
            </p:cNvPr>
            <p:cNvSpPr/>
            <p:nvPr/>
          </p:nvSpPr>
          <p:spPr>
            <a:xfrm>
              <a:off x="2881985" y="2860098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72FDA3CA-BD05-47E6-8565-95EAB2949A34}"/>
                </a:ext>
              </a:extLst>
            </p:cNvPr>
            <p:cNvSpPr/>
            <p:nvPr/>
          </p:nvSpPr>
          <p:spPr>
            <a:xfrm>
              <a:off x="4372559" y="2878239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77" name="Conector: Curvo 76">
              <a:extLst>
                <a:ext uri="{FF2B5EF4-FFF2-40B4-BE49-F238E27FC236}">
                  <a16:creationId xmlns:a16="http://schemas.microsoft.com/office/drawing/2014/main" id="{6CEDA66A-D721-44EA-88A5-E59D65B664DC}"/>
                </a:ext>
              </a:extLst>
            </p:cNvPr>
            <p:cNvCxnSpPr>
              <a:cxnSpLocks/>
              <a:stCxn id="71" idx="0"/>
              <a:endCxn id="68" idx="0"/>
            </p:cNvCxnSpPr>
            <p:nvPr/>
          </p:nvCxnSpPr>
          <p:spPr>
            <a:xfrm rot="16200000" flipV="1">
              <a:off x="3771920" y="2671809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06046E16-0D3C-4F4B-9D02-300DB705367E}"/>
                </a:ext>
              </a:extLst>
            </p:cNvPr>
            <p:cNvSpPr/>
            <p:nvPr/>
          </p:nvSpPr>
          <p:spPr>
            <a:xfrm>
              <a:off x="3623481" y="2453065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</p:grp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95CFFDCF-F5D1-4AC0-8FFB-BCEAB2DBF68C}"/>
              </a:ext>
            </a:extLst>
          </p:cNvPr>
          <p:cNvSpPr/>
          <p:nvPr/>
        </p:nvSpPr>
        <p:spPr>
          <a:xfrm>
            <a:off x="7969363" y="3647990"/>
            <a:ext cx="2285710" cy="3034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8F4F14BF-9780-4D31-80E4-7B184E149609}"/>
              </a:ext>
            </a:extLst>
          </p:cNvPr>
          <p:cNvSpPr txBox="1"/>
          <p:nvPr/>
        </p:nvSpPr>
        <p:spPr>
          <a:xfrm>
            <a:off x="8038199" y="3347866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D = {6,7,9,14,15,16}</a:t>
            </a:r>
          </a:p>
        </p:txBody>
      </p:sp>
      <p:pic>
        <p:nvPicPr>
          <p:cNvPr id="88" name="Gráfico 87" descr="Selo Tick1 com preenchimento sólido">
            <a:extLst>
              <a:ext uri="{FF2B5EF4-FFF2-40B4-BE49-F238E27FC236}">
                <a16:creationId xmlns:a16="http://schemas.microsoft.com/office/drawing/2014/main" id="{F602BC4B-78B8-465C-94FE-C6F4A3DF4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7619" y="1916832"/>
            <a:ext cx="136301" cy="136301"/>
          </a:xfrm>
          <a:prstGeom prst="rect">
            <a:avLst/>
          </a:prstGeom>
        </p:spPr>
      </p:pic>
      <p:sp>
        <p:nvSpPr>
          <p:cNvPr id="89" name="CaixaDeTexto 88">
            <a:extLst>
              <a:ext uri="{FF2B5EF4-FFF2-40B4-BE49-F238E27FC236}">
                <a16:creationId xmlns:a16="http://schemas.microsoft.com/office/drawing/2014/main" id="{C0E0CE88-E142-4D13-B108-AF155F5975DE}"/>
              </a:ext>
            </a:extLst>
          </p:cNvPr>
          <p:cNvSpPr txBox="1"/>
          <p:nvPr/>
        </p:nvSpPr>
        <p:spPr>
          <a:xfrm>
            <a:off x="8034707" y="3648722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E = {11,12,13,14,16}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09D09315-BC62-4CF5-A68E-0BED5C836087}"/>
              </a:ext>
            </a:extLst>
          </p:cNvPr>
          <p:cNvSpPr txBox="1"/>
          <p:nvPr/>
        </p:nvSpPr>
        <p:spPr>
          <a:xfrm>
            <a:off x="8034707" y="3950749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 = {14,15,16}</a:t>
            </a:r>
          </a:p>
        </p:txBody>
      </p:sp>
      <p:pic>
        <p:nvPicPr>
          <p:cNvPr id="91" name="Gráfico 90" descr="Selo Tick1 com preenchimento sólido">
            <a:extLst>
              <a:ext uri="{FF2B5EF4-FFF2-40B4-BE49-F238E27FC236}">
                <a16:creationId xmlns:a16="http://schemas.microsoft.com/office/drawing/2014/main" id="{E84A98AB-EC43-40A2-A898-8945B3304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2499" y="1916832"/>
            <a:ext cx="136301" cy="136301"/>
          </a:xfrm>
          <a:prstGeom prst="rect">
            <a:avLst/>
          </a:prstGeom>
        </p:spPr>
      </p:pic>
      <p:pic>
        <p:nvPicPr>
          <p:cNvPr id="92" name="Gráfico 91" descr="Selo Tick1 com preenchimento sólido">
            <a:extLst>
              <a:ext uri="{FF2B5EF4-FFF2-40B4-BE49-F238E27FC236}">
                <a16:creationId xmlns:a16="http://schemas.microsoft.com/office/drawing/2014/main" id="{C6964754-B4D4-4101-B54F-8B404E4F5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8772" y="1916832"/>
            <a:ext cx="136301" cy="136301"/>
          </a:xfrm>
          <a:prstGeom prst="rect">
            <a:avLst/>
          </a:prstGeom>
        </p:spPr>
      </p:pic>
      <p:graphicFrame>
        <p:nvGraphicFramePr>
          <p:cNvPr id="93" name="Tabela 5">
            <a:extLst>
              <a:ext uri="{FF2B5EF4-FFF2-40B4-BE49-F238E27FC236}">
                <a16:creationId xmlns:a16="http://schemas.microsoft.com/office/drawing/2014/main" id="{DC1B98AD-05A8-47B0-B45E-36BFEE52E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7624"/>
              </p:ext>
            </p:extLst>
          </p:nvPr>
        </p:nvGraphicFramePr>
        <p:xfrm>
          <a:off x="9487512" y="4832272"/>
          <a:ext cx="1791476" cy="974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11356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27368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pt-BR" sz="1200" b="0" baseline="-25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282350"/>
                  </a:ext>
                </a:extLst>
              </a:tr>
              <a:tr h="2273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3576886857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069937603"/>
                  </a:ext>
                </a:extLst>
              </a:tr>
            </a:tbl>
          </a:graphicData>
        </a:graphic>
      </p:graphicFrame>
      <p:sp>
        <p:nvSpPr>
          <p:cNvPr id="94" name="CaixaDeTexto 93">
            <a:extLst>
              <a:ext uri="{FF2B5EF4-FFF2-40B4-BE49-F238E27FC236}">
                <a16:creationId xmlns:a16="http://schemas.microsoft.com/office/drawing/2014/main" id="{46016098-6CFF-47D0-AC34-B75CEE39B211}"/>
              </a:ext>
            </a:extLst>
          </p:cNvPr>
          <p:cNvSpPr txBox="1"/>
          <p:nvPr/>
        </p:nvSpPr>
        <p:spPr>
          <a:xfrm>
            <a:off x="8034707" y="4245855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G = {7,8,9,14,15,16}</a:t>
            </a:r>
          </a:p>
        </p:txBody>
      </p:sp>
    </p:spTree>
    <p:extLst>
      <p:ext uri="{BB962C8B-B14F-4D97-AF65-F5344CB8AC3E}">
        <p14:creationId xmlns:p14="http://schemas.microsoft.com/office/powerpoint/2010/main" val="188907814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AAADD-70E7-474D-BBE2-C1FB7632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76A566-51EF-4B79-A649-48A7C11A05FE}"/>
              </a:ext>
            </a:extLst>
          </p:cNvPr>
          <p:cNvSpPr txBox="1"/>
          <p:nvPr/>
        </p:nvSpPr>
        <p:spPr>
          <a:xfrm>
            <a:off x="1125860" y="5157192"/>
            <a:ext cx="3861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F,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({}) = {}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75D639-511C-459C-8A42-26705C96D3B9}"/>
              </a:ext>
            </a:extLst>
          </p:cNvPr>
          <p:cNvSpPr txBox="1"/>
          <p:nvPr/>
        </p:nvSpPr>
        <p:spPr>
          <a:xfrm>
            <a:off x="1125860" y="5517232"/>
            <a:ext cx="4060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F,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({15}) = F 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002F3FD-A49D-4E26-A6F3-38D4CD4F6F1A}"/>
              </a:ext>
            </a:extLst>
          </p:cNvPr>
          <p:cNvSpPr/>
          <p:nvPr/>
        </p:nvSpPr>
        <p:spPr>
          <a:xfrm>
            <a:off x="7966620" y="2002143"/>
            <a:ext cx="3065135" cy="3556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D3A18C7-837F-455F-99F2-70D28DB8FA85}"/>
              </a:ext>
            </a:extLst>
          </p:cNvPr>
          <p:cNvSpPr txBox="1"/>
          <p:nvPr/>
        </p:nvSpPr>
        <p:spPr>
          <a:xfrm>
            <a:off x="8038628" y="2009630"/>
            <a:ext cx="2993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 = { A,B,C,D,E,F,G 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EFD0-D801-48CE-9FF7-66760B5DC36E}"/>
              </a:ext>
            </a:extLst>
          </p:cNvPr>
          <p:cNvSpPr txBox="1"/>
          <p:nvPr/>
        </p:nvSpPr>
        <p:spPr>
          <a:xfrm>
            <a:off x="8038199" y="2424676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 = {0,1,4,10,11}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086C870-B834-4FE4-B274-960FA3A2D07B}"/>
              </a:ext>
            </a:extLst>
          </p:cNvPr>
          <p:cNvSpPr txBox="1"/>
          <p:nvPr/>
        </p:nvSpPr>
        <p:spPr>
          <a:xfrm>
            <a:off x="8038199" y="2728168"/>
            <a:ext cx="2616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 = {2,5,11,12,13,14,16}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8FC8F7-BCB3-444F-BF99-D9D87F69CAD9}"/>
              </a:ext>
            </a:extLst>
          </p:cNvPr>
          <p:cNvSpPr txBox="1"/>
          <p:nvPr/>
        </p:nvSpPr>
        <p:spPr>
          <a:xfrm>
            <a:off x="8038199" y="3040089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C = {3,11,12,13,14,16}</a:t>
            </a:r>
          </a:p>
        </p:txBody>
      </p:sp>
      <p:pic>
        <p:nvPicPr>
          <p:cNvPr id="16" name="Gráfico 15" descr="Selo Tick1 com preenchimento sólido">
            <a:extLst>
              <a:ext uri="{FF2B5EF4-FFF2-40B4-BE49-F238E27FC236}">
                <a16:creationId xmlns:a16="http://schemas.microsoft.com/office/drawing/2014/main" id="{017309A0-CBDB-41B5-94B1-A5D620C2B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0084" y="1916832"/>
            <a:ext cx="136301" cy="136301"/>
          </a:xfrm>
          <a:prstGeom prst="rect">
            <a:avLst/>
          </a:prstGeom>
        </p:spPr>
      </p:pic>
      <p:pic>
        <p:nvPicPr>
          <p:cNvPr id="17" name="Gráfico 16" descr="Selo Tick1 com preenchimento sólido">
            <a:extLst>
              <a:ext uri="{FF2B5EF4-FFF2-40B4-BE49-F238E27FC236}">
                <a16:creationId xmlns:a16="http://schemas.microsoft.com/office/drawing/2014/main" id="{A144CB6D-FAA0-426F-A7A4-1F9440E6B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7987" y="1916832"/>
            <a:ext cx="136301" cy="136301"/>
          </a:xfrm>
          <a:prstGeom prst="rect">
            <a:avLst/>
          </a:prstGeom>
        </p:spPr>
      </p:pic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AD0C171B-DFC1-4B62-93A7-A01B8A923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95182"/>
              </p:ext>
            </p:extLst>
          </p:nvPr>
        </p:nvGraphicFramePr>
        <p:xfrm>
          <a:off x="7640212" y="4832272"/>
          <a:ext cx="1791476" cy="1309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11356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27368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pt-BR" sz="1200" b="0" baseline="-25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282350"/>
                  </a:ext>
                </a:extLst>
              </a:tr>
              <a:tr h="2273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069937603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45810093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565901983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1701175449"/>
                  </a:ext>
                </a:extLst>
              </a:tr>
            </a:tbl>
          </a:graphicData>
        </a:graphic>
      </p:graphicFrame>
      <p:grpSp>
        <p:nvGrpSpPr>
          <p:cNvPr id="85" name="Agrupar 84">
            <a:extLst>
              <a:ext uri="{FF2B5EF4-FFF2-40B4-BE49-F238E27FC236}">
                <a16:creationId xmlns:a16="http://schemas.microsoft.com/office/drawing/2014/main" id="{0887046B-5D1E-4460-9171-242C5CC43C2F}"/>
              </a:ext>
            </a:extLst>
          </p:cNvPr>
          <p:cNvGrpSpPr/>
          <p:nvPr/>
        </p:nvGrpSpPr>
        <p:grpSpPr>
          <a:xfrm>
            <a:off x="1014151" y="1924164"/>
            <a:ext cx="6014056" cy="2894017"/>
            <a:chOff x="1303319" y="823015"/>
            <a:chExt cx="6014056" cy="2894017"/>
          </a:xfrm>
        </p:grpSpPr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60C685A-C241-41F9-BFC4-909E9A6534C3}"/>
                </a:ext>
              </a:extLst>
            </p:cNvPr>
            <p:cNvCxnSpPr>
              <a:cxnSpLocks/>
              <a:stCxn id="26" idx="7"/>
              <a:endCxn id="27" idx="2"/>
            </p:cNvCxnSpPr>
            <p:nvPr/>
          </p:nvCxnSpPr>
          <p:spPr>
            <a:xfrm flipV="1">
              <a:off x="1579450" y="1162094"/>
              <a:ext cx="892825" cy="731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1873E1D8-3499-4AB8-ABF4-759680DC2B84}"/>
                </a:ext>
              </a:extLst>
            </p:cNvPr>
            <p:cNvCxnSpPr>
              <a:cxnSpLocks/>
              <a:stCxn id="26" idx="6"/>
              <a:endCxn id="34" idx="2"/>
            </p:cNvCxnSpPr>
            <p:nvPr/>
          </p:nvCxnSpPr>
          <p:spPr>
            <a:xfrm flipV="1">
              <a:off x="1626827" y="2006996"/>
              <a:ext cx="841061" cy="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FD68262A-8D08-4258-9638-7487A215F8C0}"/>
                </a:ext>
              </a:extLst>
            </p:cNvPr>
            <p:cNvCxnSpPr>
              <a:cxnSpLocks/>
              <a:stCxn id="26" idx="5"/>
              <a:endCxn id="72" idx="2"/>
            </p:cNvCxnSpPr>
            <p:nvPr/>
          </p:nvCxnSpPr>
          <p:spPr>
            <a:xfrm>
              <a:off x="1579450" y="2122141"/>
              <a:ext cx="895754" cy="10839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9EA3749-FCEA-45BE-9191-DD200F655C3A}"/>
                </a:ext>
              </a:extLst>
            </p:cNvPr>
            <p:cNvSpPr/>
            <p:nvPr/>
          </p:nvSpPr>
          <p:spPr>
            <a:xfrm>
              <a:off x="1968732" y="1074222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9F4AB0BB-8B3C-4B54-9402-19E9DCAFDAD4}"/>
                </a:ext>
              </a:extLst>
            </p:cNvPr>
            <p:cNvSpPr/>
            <p:nvPr/>
          </p:nvSpPr>
          <p:spPr>
            <a:xfrm>
              <a:off x="1968732" y="1661048"/>
              <a:ext cx="2859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2FD895B6-0953-40B3-BF8F-412871028810}"/>
                </a:ext>
              </a:extLst>
            </p:cNvPr>
            <p:cNvSpPr/>
            <p:nvPr/>
          </p:nvSpPr>
          <p:spPr>
            <a:xfrm>
              <a:off x="1985426" y="2253046"/>
              <a:ext cx="2473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5180B12-5025-4B0E-A39E-1F4D2024BE8D}"/>
                </a:ext>
              </a:extLst>
            </p:cNvPr>
            <p:cNvSpPr/>
            <p:nvPr/>
          </p:nvSpPr>
          <p:spPr>
            <a:xfrm>
              <a:off x="1303319" y="1846030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0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72BE901A-2292-45C6-9268-DB3AF3AD49E2}"/>
                </a:ext>
              </a:extLst>
            </p:cNvPr>
            <p:cNvSpPr/>
            <p:nvPr/>
          </p:nvSpPr>
          <p:spPr>
            <a:xfrm>
              <a:off x="2472275" y="1000352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2EDE68B4-0D9E-45E8-9242-B9E98151A891}"/>
                </a:ext>
              </a:extLst>
            </p:cNvPr>
            <p:cNvCxnSpPr>
              <a:cxnSpLocks/>
              <a:stCxn id="27" idx="6"/>
              <a:endCxn id="30" idx="2"/>
            </p:cNvCxnSpPr>
            <p:nvPr/>
          </p:nvCxnSpPr>
          <p:spPr>
            <a:xfrm>
              <a:off x="2795783" y="1162094"/>
              <a:ext cx="4246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4AC140F-743C-46E6-B458-16D8ADCC580F}"/>
                </a:ext>
              </a:extLst>
            </p:cNvPr>
            <p:cNvSpPr/>
            <p:nvPr/>
          </p:nvSpPr>
          <p:spPr>
            <a:xfrm>
              <a:off x="2833795" y="824320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097BFBA1-9FA9-46C7-9143-6B0A07102B75}"/>
                </a:ext>
              </a:extLst>
            </p:cNvPr>
            <p:cNvSpPr/>
            <p:nvPr/>
          </p:nvSpPr>
          <p:spPr>
            <a:xfrm>
              <a:off x="3220457" y="1000352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2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223D0E65-7A59-4F3D-9F1B-A5953AA2F04A}"/>
                </a:ext>
              </a:extLst>
            </p:cNvPr>
            <p:cNvCxnSpPr>
              <a:cxnSpLocks/>
            </p:cNvCxnSpPr>
            <p:nvPr/>
          </p:nvCxnSpPr>
          <p:spPr>
            <a:xfrm>
              <a:off x="3543965" y="1161569"/>
              <a:ext cx="4060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94C911E-6619-4A78-B5BF-43E08B650C1C}"/>
                </a:ext>
              </a:extLst>
            </p:cNvPr>
            <p:cNvSpPr/>
            <p:nvPr/>
          </p:nvSpPr>
          <p:spPr>
            <a:xfrm>
              <a:off x="3587802" y="823015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B00DDBBE-5B28-45A1-B105-45DABFF9B8F5}"/>
                </a:ext>
              </a:extLst>
            </p:cNvPr>
            <p:cNvGrpSpPr/>
            <p:nvPr/>
          </p:nvGrpSpPr>
          <p:grpSpPr>
            <a:xfrm>
              <a:off x="3949983" y="982889"/>
              <a:ext cx="347044" cy="358410"/>
              <a:chOff x="1552004" y="2820172"/>
              <a:chExt cx="360040" cy="371834"/>
            </a:xfrm>
          </p:grpSpPr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94AB26F2-FF16-43E1-9A64-6290E9BB21D6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9A96E4-1AB6-4E12-ABD9-0ABBA40D9A86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</p:grp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AFEADA50-E8D2-4046-9BC5-FA60242DDE8C}"/>
                </a:ext>
              </a:extLst>
            </p:cNvPr>
            <p:cNvSpPr/>
            <p:nvPr/>
          </p:nvSpPr>
          <p:spPr>
            <a:xfrm>
              <a:off x="2467888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4</a:t>
              </a: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9165973-4D08-4C20-AF07-1910B72CE5A6}"/>
                </a:ext>
              </a:extLst>
            </p:cNvPr>
            <p:cNvSpPr/>
            <p:nvPr/>
          </p:nvSpPr>
          <p:spPr>
            <a:xfrm>
              <a:off x="3216070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5</a:t>
              </a: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AD38512D-6F37-41DB-BA0B-8096A688ED3A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2791396" y="2006996"/>
              <a:ext cx="4246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21721424-7212-42DF-9B23-E430776438D4}"/>
                </a:ext>
              </a:extLst>
            </p:cNvPr>
            <p:cNvCxnSpPr>
              <a:cxnSpLocks/>
              <a:stCxn id="35" idx="6"/>
              <a:endCxn id="44" idx="2"/>
            </p:cNvCxnSpPr>
            <p:nvPr/>
          </p:nvCxnSpPr>
          <p:spPr>
            <a:xfrm>
              <a:off x="3539578" y="2006996"/>
              <a:ext cx="4144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F4600B45-111A-4C41-8A2B-D90C380C2A4C}"/>
                </a:ext>
              </a:extLst>
            </p:cNvPr>
            <p:cNvSpPr txBox="1"/>
            <p:nvPr/>
          </p:nvSpPr>
          <p:spPr>
            <a:xfrm>
              <a:off x="3598388" y="166470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A4AD9C1-1572-46B7-9114-4FAA101D9C30}"/>
                </a:ext>
              </a:extLst>
            </p:cNvPr>
            <p:cNvSpPr txBox="1"/>
            <p:nvPr/>
          </p:nvSpPr>
          <p:spPr>
            <a:xfrm>
              <a:off x="2833190" y="166470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A2416571-44CC-486F-ACE0-2B67869FC24A}"/>
                </a:ext>
              </a:extLst>
            </p:cNvPr>
            <p:cNvSpPr/>
            <p:nvPr/>
          </p:nvSpPr>
          <p:spPr>
            <a:xfrm>
              <a:off x="4716541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7</a:t>
              </a:r>
            </a:p>
          </p:txBody>
        </p: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EB1E1F71-FD43-40FC-AB52-165E1D8ED8A2}"/>
                </a:ext>
              </a:extLst>
            </p:cNvPr>
            <p:cNvCxnSpPr>
              <a:cxnSpLocks/>
            </p:cNvCxnSpPr>
            <p:nvPr/>
          </p:nvCxnSpPr>
          <p:spPr>
            <a:xfrm>
              <a:off x="5040049" y="2006951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9393444-2F0A-4C73-A7A5-B2C03299BB88}"/>
                </a:ext>
              </a:extLst>
            </p:cNvPr>
            <p:cNvSpPr txBox="1"/>
            <p:nvPr/>
          </p:nvSpPr>
          <p:spPr>
            <a:xfrm>
              <a:off x="5098859" y="167505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4BFE7EA-1081-4E3A-A07B-113E83810852}"/>
                </a:ext>
              </a:extLst>
            </p:cNvPr>
            <p:cNvSpPr/>
            <p:nvPr/>
          </p:nvSpPr>
          <p:spPr>
            <a:xfrm>
              <a:off x="5461530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8</a:t>
              </a: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59EB197-8953-4033-8913-19DA71C14781}"/>
                </a:ext>
              </a:extLst>
            </p:cNvPr>
            <p:cNvSpPr/>
            <p:nvPr/>
          </p:nvSpPr>
          <p:spPr>
            <a:xfrm>
              <a:off x="3954074" y="18452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6</a:t>
              </a: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343F4E24-76FA-4D3F-88A6-5203BB932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8953" y="200695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340A1D97-B662-492A-8A8D-387648139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1145" y="200695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E5FDDE4A-B625-4277-9A21-F9E1B687D7B5}"/>
                </a:ext>
              </a:extLst>
            </p:cNvPr>
            <p:cNvSpPr/>
            <p:nvPr/>
          </p:nvSpPr>
          <p:spPr>
            <a:xfrm>
              <a:off x="4360855" y="1661048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33583732-03E5-4974-B8B5-694586A15210}"/>
                </a:ext>
              </a:extLst>
            </p:cNvPr>
            <p:cNvSpPr/>
            <p:nvPr/>
          </p:nvSpPr>
          <p:spPr>
            <a:xfrm>
              <a:off x="5851429" y="1679189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49" name="Conector: Curvo 48">
              <a:extLst>
                <a:ext uri="{FF2B5EF4-FFF2-40B4-BE49-F238E27FC236}">
                  <a16:creationId xmlns:a16="http://schemas.microsoft.com/office/drawing/2014/main" id="{BB25F157-ECCA-41CD-88C2-131A8C93838F}"/>
                </a:ext>
              </a:extLst>
            </p:cNvPr>
            <p:cNvCxnSpPr>
              <a:cxnSpLocks/>
              <a:stCxn id="43" idx="0"/>
              <a:endCxn id="40" idx="0"/>
            </p:cNvCxnSpPr>
            <p:nvPr/>
          </p:nvCxnSpPr>
          <p:spPr>
            <a:xfrm rot="16200000" flipV="1">
              <a:off x="5250790" y="1472759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D1809C8E-4087-42A6-9C74-5EF36B25BA58}"/>
                </a:ext>
              </a:extLst>
            </p:cNvPr>
            <p:cNvSpPr/>
            <p:nvPr/>
          </p:nvSpPr>
          <p:spPr>
            <a:xfrm>
              <a:off x="5102351" y="1254015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51" name="Conector: Curvo 50">
              <a:extLst>
                <a:ext uri="{FF2B5EF4-FFF2-40B4-BE49-F238E27FC236}">
                  <a16:creationId xmlns:a16="http://schemas.microsoft.com/office/drawing/2014/main" id="{9074ED62-73A1-47D5-B421-57DD72634288}"/>
                </a:ext>
              </a:extLst>
            </p:cNvPr>
            <p:cNvCxnSpPr>
              <a:cxnSpLocks/>
              <a:stCxn id="44" idx="4"/>
              <a:endCxn id="81" idx="4"/>
            </p:cNvCxnSpPr>
            <p:nvPr/>
          </p:nvCxnSpPr>
          <p:spPr>
            <a:xfrm rot="16200000" flipH="1">
              <a:off x="5235047" y="1049518"/>
              <a:ext cx="16419" cy="2254857"/>
            </a:xfrm>
            <a:prstGeom prst="curvedConnector3">
              <a:avLst>
                <a:gd name="adj1" fmla="val 21110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D10DB0B-1552-4C67-B09B-3EB5C530AD5A}"/>
                </a:ext>
              </a:extLst>
            </p:cNvPr>
            <p:cNvSpPr/>
            <p:nvPr/>
          </p:nvSpPr>
          <p:spPr>
            <a:xfrm>
              <a:off x="5102351" y="2179227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6779791F-57E1-4FB6-83B5-289816177254}"/>
                </a:ext>
              </a:extLst>
            </p:cNvPr>
            <p:cNvGrpSpPr/>
            <p:nvPr/>
          </p:nvGrpSpPr>
          <p:grpSpPr>
            <a:xfrm>
              <a:off x="6197163" y="1826747"/>
              <a:ext cx="347044" cy="358410"/>
              <a:chOff x="1552004" y="2820172"/>
              <a:chExt cx="360040" cy="371834"/>
            </a:xfrm>
          </p:grpSpPr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4FED90E7-2273-4587-8098-933A2AA62E94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300BF1F9-ADD5-492A-B50A-94A0FD56CB4A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9</a:t>
                </a:r>
              </a:p>
            </p:txBody>
          </p:sp>
        </p:grp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4D04B1DD-3E2F-47DE-B7E1-C574E3116141}"/>
                </a:ext>
              </a:extLst>
            </p:cNvPr>
            <p:cNvSpPr/>
            <p:nvPr/>
          </p:nvSpPr>
          <p:spPr>
            <a:xfrm>
              <a:off x="5489709" y="3044505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14</a:t>
              </a:r>
            </a:p>
          </p:txBody>
        </p: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686C8841-34FC-414D-844B-68D82241BC7E}"/>
                </a:ext>
              </a:extLst>
            </p:cNvPr>
            <p:cNvCxnSpPr>
              <a:cxnSpLocks/>
            </p:cNvCxnSpPr>
            <p:nvPr/>
          </p:nvCxnSpPr>
          <p:spPr>
            <a:xfrm>
              <a:off x="5813217" y="3206202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62247250-4F2F-406E-90E8-A0B9A7857C0E}"/>
                </a:ext>
              </a:extLst>
            </p:cNvPr>
            <p:cNvSpPr txBox="1"/>
            <p:nvPr/>
          </p:nvSpPr>
          <p:spPr>
            <a:xfrm>
              <a:off x="5872027" y="287430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B584A756-4412-4F64-9753-AB6D01B15AAA}"/>
                </a:ext>
              </a:extLst>
            </p:cNvPr>
            <p:cNvSpPr/>
            <p:nvPr/>
          </p:nvSpPr>
          <p:spPr>
            <a:xfrm>
              <a:off x="6234698" y="3044505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15</a:t>
              </a: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ED4C873D-9F05-49EF-A45E-69D80301FDCB}"/>
                </a:ext>
              </a:extLst>
            </p:cNvPr>
            <p:cNvSpPr/>
            <p:nvPr/>
          </p:nvSpPr>
          <p:spPr>
            <a:xfrm>
              <a:off x="4727242" y="3044505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13</a:t>
              </a:r>
            </a:p>
          </p:txBody>
        </p: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D52DCDD8-E0BA-40B5-B328-68061B792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2121" y="3206202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2E018F3E-AF32-46D1-BE69-2E9F4E57F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4313" y="3206202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1FC4048F-F50F-453C-BFF9-E442E4EDC1FE}"/>
                </a:ext>
              </a:extLst>
            </p:cNvPr>
            <p:cNvSpPr/>
            <p:nvPr/>
          </p:nvSpPr>
          <p:spPr>
            <a:xfrm>
              <a:off x="5134023" y="2860299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3DD30C32-5E18-49E1-A759-968E1572B18B}"/>
                </a:ext>
              </a:extLst>
            </p:cNvPr>
            <p:cNvSpPr/>
            <p:nvPr/>
          </p:nvSpPr>
          <p:spPr>
            <a:xfrm>
              <a:off x="6624597" y="2878440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63" name="Conector: Curvo 62">
              <a:extLst>
                <a:ext uri="{FF2B5EF4-FFF2-40B4-BE49-F238E27FC236}">
                  <a16:creationId xmlns:a16="http://schemas.microsoft.com/office/drawing/2014/main" id="{7DED7894-36BE-4D7F-AB26-9BF18FBCDB07}"/>
                </a:ext>
              </a:extLst>
            </p:cNvPr>
            <p:cNvCxnSpPr>
              <a:cxnSpLocks/>
              <a:stCxn id="57" idx="0"/>
              <a:endCxn id="54" idx="0"/>
            </p:cNvCxnSpPr>
            <p:nvPr/>
          </p:nvCxnSpPr>
          <p:spPr>
            <a:xfrm rot="16200000" flipV="1">
              <a:off x="6023958" y="2672010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A9F0CB8D-DE45-48EB-BB41-5B7B8F65EC02}"/>
                </a:ext>
              </a:extLst>
            </p:cNvPr>
            <p:cNvSpPr/>
            <p:nvPr/>
          </p:nvSpPr>
          <p:spPr>
            <a:xfrm>
              <a:off x="5875519" y="2453266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65" name="Conector: Curvo 64">
              <a:extLst>
                <a:ext uri="{FF2B5EF4-FFF2-40B4-BE49-F238E27FC236}">
                  <a16:creationId xmlns:a16="http://schemas.microsoft.com/office/drawing/2014/main" id="{E70D4936-2A67-43F1-816D-67E1005F3573}"/>
                </a:ext>
              </a:extLst>
            </p:cNvPr>
            <p:cNvCxnSpPr>
              <a:cxnSpLocks/>
              <a:stCxn id="58" idx="4"/>
              <a:endCxn id="79" idx="4"/>
            </p:cNvCxnSpPr>
            <p:nvPr/>
          </p:nvCxnSpPr>
          <p:spPr>
            <a:xfrm rot="16200000" flipH="1">
              <a:off x="6008215" y="2248769"/>
              <a:ext cx="16419" cy="2254857"/>
            </a:xfrm>
            <a:prstGeom prst="curvedConnector3">
              <a:avLst>
                <a:gd name="adj1" fmla="val 21110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F5D8A3C6-5D41-4B29-8F62-500897575233}"/>
                </a:ext>
              </a:extLst>
            </p:cNvPr>
            <p:cNvSpPr/>
            <p:nvPr/>
          </p:nvSpPr>
          <p:spPr>
            <a:xfrm>
              <a:off x="5875519" y="3378478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9C7EC1AC-7495-4758-B438-CAB1F1127A87}"/>
                </a:ext>
              </a:extLst>
            </p:cNvPr>
            <p:cNvGrpSpPr/>
            <p:nvPr/>
          </p:nvGrpSpPr>
          <p:grpSpPr>
            <a:xfrm>
              <a:off x="6970331" y="3025998"/>
              <a:ext cx="347044" cy="358410"/>
              <a:chOff x="1552004" y="2820172"/>
              <a:chExt cx="360040" cy="371834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568AAC09-E594-4138-87D5-726BC7F5D82C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D7B2C698-DD20-4858-97F2-F42A88BEE2D7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16</a:t>
                </a:r>
              </a:p>
            </p:txBody>
          </p:sp>
        </p:grp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6CA6D672-931C-4748-94A3-FE8D6FB2D763}"/>
                </a:ext>
              </a:extLst>
            </p:cNvPr>
            <p:cNvSpPr/>
            <p:nvPr/>
          </p:nvSpPr>
          <p:spPr>
            <a:xfrm>
              <a:off x="3237671" y="304430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11</a:t>
              </a:r>
            </a:p>
          </p:txBody>
        </p: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348EE7A7-62B4-459C-BD2D-51644ED8D674}"/>
                </a:ext>
              </a:extLst>
            </p:cNvPr>
            <p:cNvCxnSpPr>
              <a:cxnSpLocks/>
            </p:cNvCxnSpPr>
            <p:nvPr/>
          </p:nvCxnSpPr>
          <p:spPr>
            <a:xfrm>
              <a:off x="3561179" y="3206001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61A49113-DAD3-4659-9F38-4F85FEB8EB4E}"/>
                </a:ext>
              </a:extLst>
            </p:cNvPr>
            <p:cNvSpPr txBox="1"/>
            <p:nvPr/>
          </p:nvSpPr>
          <p:spPr>
            <a:xfrm>
              <a:off x="3619989" y="287410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39AF5F97-560F-40FD-9383-C383EDE8F596}"/>
                </a:ext>
              </a:extLst>
            </p:cNvPr>
            <p:cNvSpPr/>
            <p:nvPr/>
          </p:nvSpPr>
          <p:spPr>
            <a:xfrm>
              <a:off x="3982660" y="304430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12</a:t>
              </a: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8DA3F532-3698-484C-8B21-DD3D33D0A35A}"/>
                </a:ext>
              </a:extLst>
            </p:cNvPr>
            <p:cNvSpPr/>
            <p:nvPr/>
          </p:nvSpPr>
          <p:spPr>
            <a:xfrm>
              <a:off x="2475204" y="304430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10</a:t>
              </a:r>
            </a:p>
          </p:txBody>
        </p: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D5238F2D-DF12-4DA0-AF7B-8741A3D93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0083" y="320600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>
              <a:extLst>
                <a:ext uri="{FF2B5EF4-FFF2-40B4-BE49-F238E27FC236}">
                  <a16:creationId xmlns:a16="http://schemas.microsoft.com/office/drawing/2014/main" id="{44415678-CC7F-4857-BB8B-A6E991168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2275" y="320600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B0C56FF5-3F5F-4365-9A8C-106BF7766EE5}"/>
                </a:ext>
              </a:extLst>
            </p:cNvPr>
            <p:cNvSpPr/>
            <p:nvPr/>
          </p:nvSpPr>
          <p:spPr>
            <a:xfrm>
              <a:off x="2881985" y="2860098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72FDA3CA-BD05-47E6-8565-95EAB2949A34}"/>
                </a:ext>
              </a:extLst>
            </p:cNvPr>
            <p:cNvSpPr/>
            <p:nvPr/>
          </p:nvSpPr>
          <p:spPr>
            <a:xfrm>
              <a:off x="4372559" y="2878239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77" name="Conector: Curvo 76">
              <a:extLst>
                <a:ext uri="{FF2B5EF4-FFF2-40B4-BE49-F238E27FC236}">
                  <a16:creationId xmlns:a16="http://schemas.microsoft.com/office/drawing/2014/main" id="{6CEDA66A-D721-44EA-88A5-E59D65B664DC}"/>
                </a:ext>
              </a:extLst>
            </p:cNvPr>
            <p:cNvCxnSpPr>
              <a:cxnSpLocks/>
              <a:stCxn id="71" idx="0"/>
              <a:endCxn id="68" idx="0"/>
            </p:cNvCxnSpPr>
            <p:nvPr/>
          </p:nvCxnSpPr>
          <p:spPr>
            <a:xfrm rot="16200000" flipV="1">
              <a:off x="3771920" y="2671809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06046E16-0D3C-4F4B-9D02-300DB705367E}"/>
                </a:ext>
              </a:extLst>
            </p:cNvPr>
            <p:cNvSpPr/>
            <p:nvPr/>
          </p:nvSpPr>
          <p:spPr>
            <a:xfrm>
              <a:off x="3623481" y="2453065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</p:grp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95CFFDCF-F5D1-4AC0-8FFB-BCEAB2DBF68C}"/>
              </a:ext>
            </a:extLst>
          </p:cNvPr>
          <p:cNvSpPr/>
          <p:nvPr/>
        </p:nvSpPr>
        <p:spPr>
          <a:xfrm>
            <a:off x="7948299" y="3960643"/>
            <a:ext cx="1761969" cy="3034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8F4F14BF-9780-4D31-80E4-7B184E149609}"/>
              </a:ext>
            </a:extLst>
          </p:cNvPr>
          <p:cNvSpPr txBox="1"/>
          <p:nvPr/>
        </p:nvSpPr>
        <p:spPr>
          <a:xfrm>
            <a:off x="8038199" y="3347866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D = {6,7,9,14,15,16}</a:t>
            </a:r>
          </a:p>
        </p:txBody>
      </p:sp>
      <p:pic>
        <p:nvPicPr>
          <p:cNvPr id="88" name="Gráfico 87" descr="Selo Tick1 com preenchimento sólido">
            <a:extLst>
              <a:ext uri="{FF2B5EF4-FFF2-40B4-BE49-F238E27FC236}">
                <a16:creationId xmlns:a16="http://schemas.microsoft.com/office/drawing/2014/main" id="{F602BC4B-78B8-465C-94FE-C6F4A3DF4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7619" y="1916832"/>
            <a:ext cx="136301" cy="136301"/>
          </a:xfrm>
          <a:prstGeom prst="rect">
            <a:avLst/>
          </a:prstGeom>
        </p:spPr>
      </p:pic>
      <p:sp>
        <p:nvSpPr>
          <p:cNvPr id="89" name="CaixaDeTexto 88">
            <a:extLst>
              <a:ext uri="{FF2B5EF4-FFF2-40B4-BE49-F238E27FC236}">
                <a16:creationId xmlns:a16="http://schemas.microsoft.com/office/drawing/2014/main" id="{C0E0CE88-E142-4D13-B108-AF155F5975DE}"/>
              </a:ext>
            </a:extLst>
          </p:cNvPr>
          <p:cNvSpPr txBox="1"/>
          <p:nvPr/>
        </p:nvSpPr>
        <p:spPr>
          <a:xfrm>
            <a:off x="8034707" y="3648722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E = {11,12,13,14,16}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09D09315-BC62-4CF5-A68E-0BED5C836087}"/>
              </a:ext>
            </a:extLst>
          </p:cNvPr>
          <p:cNvSpPr txBox="1"/>
          <p:nvPr/>
        </p:nvSpPr>
        <p:spPr>
          <a:xfrm>
            <a:off x="8034707" y="3950749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 = {14,15,16}</a:t>
            </a:r>
          </a:p>
        </p:txBody>
      </p:sp>
      <p:pic>
        <p:nvPicPr>
          <p:cNvPr id="91" name="Gráfico 90" descr="Selo Tick1 com preenchimento sólido">
            <a:extLst>
              <a:ext uri="{FF2B5EF4-FFF2-40B4-BE49-F238E27FC236}">
                <a16:creationId xmlns:a16="http://schemas.microsoft.com/office/drawing/2014/main" id="{E84A98AB-EC43-40A2-A898-8945B3304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2499" y="1916832"/>
            <a:ext cx="136301" cy="136301"/>
          </a:xfrm>
          <a:prstGeom prst="rect">
            <a:avLst/>
          </a:prstGeom>
        </p:spPr>
      </p:pic>
      <p:pic>
        <p:nvPicPr>
          <p:cNvPr id="92" name="Gráfico 91" descr="Selo Tick1 com preenchimento sólido">
            <a:extLst>
              <a:ext uri="{FF2B5EF4-FFF2-40B4-BE49-F238E27FC236}">
                <a16:creationId xmlns:a16="http://schemas.microsoft.com/office/drawing/2014/main" id="{C6964754-B4D4-4101-B54F-8B404E4F5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8772" y="1916832"/>
            <a:ext cx="136301" cy="136301"/>
          </a:xfrm>
          <a:prstGeom prst="rect">
            <a:avLst/>
          </a:prstGeom>
        </p:spPr>
      </p:pic>
      <p:graphicFrame>
        <p:nvGraphicFramePr>
          <p:cNvPr id="93" name="Tabela 5">
            <a:extLst>
              <a:ext uri="{FF2B5EF4-FFF2-40B4-BE49-F238E27FC236}">
                <a16:creationId xmlns:a16="http://schemas.microsoft.com/office/drawing/2014/main" id="{DC1B98AD-05A8-47B0-B45E-36BFEE52E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09300"/>
              </p:ext>
            </p:extLst>
          </p:nvPr>
        </p:nvGraphicFramePr>
        <p:xfrm>
          <a:off x="9487512" y="4832272"/>
          <a:ext cx="1791476" cy="11417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11356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27368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pt-BR" sz="1200" b="0" baseline="-25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282350"/>
                  </a:ext>
                </a:extLst>
              </a:tr>
              <a:tr h="2273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2942494354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069937603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2495367659"/>
                  </a:ext>
                </a:extLst>
              </a:tr>
            </a:tbl>
          </a:graphicData>
        </a:graphic>
      </p:graphicFrame>
      <p:pic>
        <p:nvPicPr>
          <p:cNvPr id="94" name="Gráfico 93" descr="Selo Tick1 com preenchimento sólido">
            <a:extLst>
              <a:ext uri="{FF2B5EF4-FFF2-40B4-BE49-F238E27FC236}">
                <a16:creationId xmlns:a16="http://schemas.microsoft.com/office/drawing/2014/main" id="{53822128-4931-4B0D-AC17-6D0F23417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50766" y="1916832"/>
            <a:ext cx="136301" cy="136301"/>
          </a:xfrm>
          <a:prstGeom prst="rect">
            <a:avLst/>
          </a:prstGeom>
        </p:spPr>
      </p:pic>
      <p:sp>
        <p:nvSpPr>
          <p:cNvPr id="95" name="CaixaDeTexto 94">
            <a:extLst>
              <a:ext uri="{FF2B5EF4-FFF2-40B4-BE49-F238E27FC236}">
                <a16:creationId xmlns:a16="http://schemas.microsoft.com/office/drawing/2014/main" id="{6D58C31B-7712-4DAC-AD70-7280FED32A77}"/>
              </a:ext>
            </a:extLst>
          </p:cNvPr>
          <p:cNvSpPr txBox="1"/>
          <p:nvPr/>
        </p:nvSpPr>
        <p:spPr>
          <a:xfrm>
            <a:off x="8034707" y="4245855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G = {7,8,9,14,15,16}</a:t>
            </a:r>
          </a:p>
        </p:txBody>
      </p:sp>
    </p:spTree>
    <p:extLst>
      <p:ext uri="{BB962C8B-B14F-4D97-AF65-F5344CB8AC3E}">
        <p14:creationId xmlns:p14="http://schemas.microsoft.com/office/powerpoint/2010/main" val="217529980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AAADD-70E7-474D-BBE2-C1FB7632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76A566-51EF-4B79-A649-48A7C11A05FE}"/>
              </a:ext>
            </a:extLst>
          </p:cNvPr>
          <p:cNvSpPr txBox="1"/>
          <p:nvPr/>
        </p:nvSpPr>
        <p:spPr>
          <a:xfrm>
            <a:off x="1125860" y="5157192"/>
            <a:ext cx="3861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G,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({}) = {}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75D639-511C-459C-8A42-26705C96D3B9}"/>
              </a:ext>
            </a:extLst>
          </p:cNvPr>
          <p:cNvSpPr txBox="1"/>
          <p:nvPr/>
        </p:nvSpPr>
        <p:spPr>
          <a:xfrm>
            <a:off x="1125860" y="5517232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</a:rPr>
              <a:t>G,</a:t>
            </a:r>
            <a:r>
              <a:rPr lang="pt-BR" sz="1400" b="1" dirty="0" err="1">
                <a:solidFill>
                  <a:srgbClr val="FF7575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latin typeface="Consolas" panose="020B0609020204030204" pitchFamily="49" charset="0"/>
              </a:rPr>
              <a:t>)) = fecho-</a:t>
            </a:r>
            <a:r>
              <a:rPr lang="el-GR" sz="1400" dirty="0">
                <a:latin typeface="Consolas" panose="020B0609020204030204" pitchFamily="49" charset="0"/>
              </a:rPr>
              <a:t>ϵ</a:t>
            </a:r>
            <a:r>
              <a:rPr lang="pt-BR" sz="1400" dirty="0">
                <a:latin typeface="Consolas" panose="020B0609020204030204" pitchFamily="49" charset="0"/>
              </a:rPr>
              <a:t>({8,15}) = G 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002F3FD-A49D-4E26-A6F3-38D4CD4F6F1A}"/>
              </a:ext>
            </a:extLst>
          </p:cNvPr>
          <p:cNvSpPr/>
          <p:nvPr/>
        </p:nvSpPr>
        <p:spPr>
          <a:xfrm>
            <a:off x="7966620" y="2002143"/>
            <a:ext cx="3065135" cy="3556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D3A18C7-837F-455F-99F2-70D28DB8FA85}"/>
              </a:ext>
            </a:extLst>
          </p:cNvPr>
          <p:cNvSpPr txBox="1"/>
          <p:nvPr/>
        </p:nvSpPr>
        <p:spPr>
          <a:xfrm>
            <a:off x="8038628" y="2009630"/>
            <a:ext cx="2993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 = { A,B,C,D,E,F,G 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EFD0-D801-48CE-9FF7-66760B5DC36E}"/>
              </a:ext>
            </a:extLst>
          </p:cNvPr>
          <p:cNvSpPr txBox="1"/>
          <p:nvPr/>
        </p:nvSpPr>
        <p:spPr>
          <a:xfrm>
            <a:off x="8038199" y="2424676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 = {0,1,4,10,11}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086C870-B834-4FE4-B274-960FA3A2D07B}"/>
              </a:ext>
            </a:extLst>
          </p:cNvPr>
          <p:cNvSpPr txBox="1"/>
          <p:nvPr/>
        </p:nvSpPr>
        <p:spPr>
          <a:xfrm>
            <a:off x="8038199" y="2728168"/>
            <a:ext cx="2616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 = {2,5,11,12,13,14,16}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8FC8F7-BCB3-444F-BF99-D9D87F69CAD9}"/>
              </a:ext>
            </a:extLst>
          </p:cNvPr>
          <p:cNvSpPr txBox="1"/>
          <p:nvPr/>
        </p:nvSpPr>
        <p:spPr>
          <a:xfrm>
            <a:off x="8038199" y="3040089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C = {3,11,12,13,14,16}</a:t>
            </a:r>
          </a:p>
        </p:txBody>
      </p:sp>
      <p:pic>
        <p:nvPicPr>
          <p:cNvPr id="16" name="Gráfico 15" descr="Selo Tick1 com preenchimento sólido">
            <a:extLst>
              <a:ext uri="{FF2B5EF4-FFF2-40B4-BE49-F238E27FC236}">
                <a16:creationId xmlns:a16="http://schemas.microsoft.com/office/drawing/2014/main" id="{017309A0-CBDB-41B5-94B1-A5D620C2B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0084" y="1916832"/>
            <a:ext cx="136301" cy="136301"/>
          </a:xfrm>
          <a:prstGeom prst="rect">
            <a:avLst/>
          </a:prstGeom>
        </p:spPr>
      </p:pic>
      <p:pic>
        <p:nvPicPr>
          <p:cNvPr id="17" name="Gráfico 16" descr="Selo Tick1 com preenchimento sólido">
            <a:extLst>
              <a:ext uri="{FF2B5EF4-FFF2-40B4-BE49-F238E27FC236}">
                <a16:creationId xmlns:a16="http://schemas.microsoft.com/office/drawing/2014/main" id="{A144CB6D-FAA0-426F-A7A4-1F9440E6B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7987" y="1916832"/>
            <a:ext cx="136301" cy="136301"/>
          </a:xfrm>
          <a:prstGeom prst="rect">
            <a:avLst/>
          </a:prstGeom>
        </p:spPr>
      </p:pic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AD0C171B-DFC1-4B62-93A7-A01B8A923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562118"/>
              </p:ext>
            </p:extLst>
          </p:nvPr>
        </p:nvGraphicFramePr>
        <p:xfrm>
          <a:off x="7640212" y="4832272"/>
          <a:ext cx="1791476" cy="1309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11356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27368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pt-BR" sz="1200" b="0" baseline="-25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282350"/>
                  </a:ext>
                </a:extLst>
              </a:tr>
              <a:tr h="2273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069937603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45810093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565901983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1701175449"/>
                  </a:ext>
                </a:extLst>
              </a:tr>
            </a:tbl>
          </a:graphicData>
        </a:graphic>
      </p:graphicFrame>
      <p:grpSp>
        <p:nvGrpSpPr>
          <p:cNvPr id="3" name="Agrupar 2">
            <a:extLst>
              <a:ext uri="{FF2B5EF4-FFF2-40B4-BE49-F238E27FC236}">
                <a16:creationId xmlns:a16="http://schemas.microsoft.com/office/drawing/2014/main" id="{3458EDE2-8D5E-4B2C-8526-A47DB3EECBD6}"/>
              </a:ext>
            </a:extLst>
          </p:cNvPr>
          <p:cNvGrpSpPr/>
          <p:nvPr/>
        </p:nvGrpSpPr>
        <p:grpSpPr>
          <a:xfrm>
            <a:off x="1014151" y="1924164"/>
            <a:ext cx="6014056" cy="2894017"/>
            <a:chOff x="1014151" y="1924164"/>
            <a:chExt cx="6014056" cy="2894017"/>
          </a:xfrm>
        </p:grpSpPr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60C685A-C241-41F9-BFC4-909E9A6534C3}"/>
                </a:ext>
              </a:extLst>
            </p:cNvPr>
            <p:cNvCxnSpPr>
              <a:cxnSpLocks/>
              <a:stCxn id="26" idx="7"/>
              <a:endCxn id="27" idx="2"/>
            </p:cNvCxnSpPr>
            <p:nvPr/>
          </p:nvCxnSpPr>
          <p:spPr>
            <a:xfrm flipV="1">
              <a:off x="1290282" y="2263243"/>
              <a:ext cx="892825" cy="731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1873E1D8-3499-4AB8-ABF4-759680DC2B84}"/>
                </a:ext>
              </a:extLst>
            </p:cNvPr>
            <p:cNvCxnSpPr>
              <a:cxnSpLocks/>
              <a:stCxn id="26" idx="6"/>
              <a:endCxn id="34" idx="2"/>
            </p:cNvCxnSpPr>
            <p:nvPr/>
          </p:nvCxnSpPr>
          <p:spPr>
            <a:xfrm flipV="1">
              <a:off x="1337659" y="3108145"/>
              <a:ext cx="841061" cy="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FD68262A-8D08-4258-9638-7487A215F8C0}"/>
                </a:ext>
              </a:extLst>
            </p:cNvPr>
            <p:cNvCxnSpPr>
              <a:cxnSpLocks/>
              <a:stCxn id="26" idx="5"/>
              <a:endCxn id="72" idx="2"/>
            </p:cNvCxnSpPr>
            <p:nvPr/>
          </p:nvCxnSpPr>
          <p:spPr>
            <a:xfrm>
              <a:off x="1290282" y="3223290"/>
              <a:ext cx="895754" cy="10839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9EA3749-FCEA-45BE-9191-DD200F655C3A}"/>
                </a:ext>
              </a:extLst>
            </p:cNvPr>
            <p:cNvSpPr/>
            <p:nvPr/>
          </p:nvSpPr>
          <p:spPr>
            <a:xfrm>
              <a:off x="1679564" y="2175371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9F4AB0BB-8B3C-4B54-9402-19E9DCAFDAD4}"/>
                </a:ext>
              </a:extLst>
            </p:cNvPr>
            <p:cNvSpPr/>
            <p:nvPr/>
          </p:nvSpPr>
          <p:spPr>
            <a:xfrm>
              <a:off x="1679564" y="2762197"/>
              <a:ext cx="2859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2FD895B6-0953-40B3-BF8F-412871028810}"/>
                </a:ext>
              </a:extLst>
            </p:cNvPr>
            <p:cNvSpPr/>
            <p:nvPr/>
          </p:nvSpPr>
          <p:spPr>
            <a:xfrm>
              <a:off x="1696258" y="3354195"/>
              <a:ext cx="2473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5180B12-5025-4B0E-A39E-1F4D2024BE8D}"/>
                </a:ext>
              </a:extLst>
            </p:cNvPr>
            <p:cNvSpPr/>
            <p:nvPr/>
          </p:nvSpPr>
          <p:spPr>
            <a:xfrm>
              <a:off x="1014151" y="2947179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0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72BE901A-2292-45C6-9268-DB3AF3AD49E2}"/>
                </a:ext>
              </a:extLst>
            </p:cNvPr>
            <p:cNvSpPr/>
            <p:nvPr/>
          </p:nvSpPr>
          <p:spPr>
            <a:xfrm>
              <a:off x="2183107" y="2101501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2EDE68B4-0D9E-45E8-9242-B9E98151A891}"/>
                </a:ext>
              </a:extLst>
            </p:cNvPr>
            <p:cNvCxnSpPr>
              <a:cxnSpLocks/>
              <a:stCxn id="27" idx="6"/>
              <a:endCxn id="30" idx="2"/>
            </p:cNvCxnSpPr>
            <p:nvPr/>
          </p:nvCxnSpPr>
          <p:spPr>
            <a:xfrm>
              <a:off x="2506615" y="2263243"/>
              <a:ext cx="4246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4AC140F-743C-46E6-B458-16D8ADCC580F}"/>
                </a:ext>
              </a:extLst>
            </p:cNvPr>
            <p:cNvSpPr/>
            <p:nvPr/>
          </p:nvSpPr>
          <p:spPr>
            <a:xfrm>
              <a:off x="2544627" y="1925469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097BFBA1-9FA9-46C7-9143-6B0A07102B75}"/>
                </a:ext>
              </a:extLst>
            </p:cNvPr>
            <p:cNvSpPr/>
            <p:nvPr/>
          </p:nvSpPr>
          <p:spPr>
            <a:xfrm>
              <a:off x="2931289" y="2101501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2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223D0E65-7A59-4F3D-9F1B-A5953AA2F04A}"/>
                </a:ext>
              </a:extLst>
            </p:cNvPr>
            <p:cNvCxnSpPr>
              <a:cxnSpLocks/>
            </p:cNvCxnSpPr>
            <p:nvPr/>
          </p:nvCxnSpPr>
          <p:spPr>
            <a:xfrm>
              <a:off x="3254797" y="2262718"/>
              <a:ext cx="4060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94C911E-6619-4A78-B5BF-43E08B650C1C}"/>
                </a:ext>
              </a:extLst>
            </p:cNvPr>
            <p:cNvSpPr/>
            <p:nvPr/>
          </p:nvSpPr>
          <p:spPr>
            <a:xfrm>
              <a:off x="3298634" y="1924164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B00DDBBE-5B28-45A1-B105-45DABFF9B8F5}"/>
                </a:ext>
              </a:extLst>
            </p:cNvPr>
            <p:cNvGrpSpPr/>
            <p:nvPr/>
          </p:nvGrpSpPr>
          <p:grpSpPr>
            <a:xfrm>
              <a:off x="3660815" y="2084038"/>
              <a:ext cx="347044" cy="358410"/>
              <a:chOff x="1552004" y="2820172"/>
              <a:chExt cx="360040" cy="371834"/>
            </a:xfrm>
          </p:grpSpPr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94AB26F2-FF16-43E1-9A64-6290E9BB21D6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9A96E4-1AB6-4E12-ABD9-0ABBA40D9A86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</p:grp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AFEADA50-E8D2-4046-9BC5-FA60242DDE8C}"/>
                </a:ext>
              </a:extLst>
            </p:cNvPr>
            <p:cNvSpPr/>
            <p:nvPr/>
          </p:nvSpPr>
          <p:spPr>
            <a:xfrm>
              <a:off x="2178720" y="2946403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4</a:t>
              </a: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9165973-4D08-4C20-AF07-1910B72CE5A6}"/>
                </a:ext>
              </a:extLst>
            </p:cNvPr>
            <p:cNvSpPr/>
            <p:nvPr/>
          </p:nvSpPr>
          <p:spPr>
            <a:xfrm>
              <a:off x="2926902" y="2946403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5</a:t>
              </a: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AD38512D-6F37-41DB-BA0B-8096A688ED3A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2502228" y="3108145"/>
              <a:ext cx="4246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21721424-7212-42DF-9B23-E430776438D4}"/>
                </a:ext>
              </a:extLst>
            </p:cNvPr>
            <p:cNvCxnSpPr>
              <a:cxnSpLocks/>
              <a:stCxn id="35" idx="6"/>
              <a:endCxn id="44" idx="2"/>
            </p:cNvCxnSpPr>
            <p:nvPr/>
          </p:nvCxnSpPr>
          <p:spPr>
            <a:xfrm>
              <a:off x="3250410" y="3108145"/>
              <a:ext cx="4144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F4600B45-111A-4C41-8A2B-D90C380C2A4C}"/>
                </a:ext>
              </a:extLst>
            </p:cNvPr>
            <p:cNvSpPr txBox="1"/>
            <p:nvPr/>
          </p:nvSpPr>
          <p:spPr>
            <a:xfrm>
              <a:off x="3309220" y="276585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A4AD9C1-1572-46B7-9114-4FAA101D9C30}"/>
                </a:ext>
              </a:extLst>
            </p:cNvPr>
            <p:cNvSpPr txBox="1"/>
            <p:nvPr/>
          </p:nvSpPr>
          <p:spPr>
            <a:xfrm>
              <a:off x="2544022" y="276585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A2416571-44CC-486F-ACE0-2B67869FC24A}"/>
                </a:ext>
              </a:extLst>
            </p:cNvPr>
            <p:cNvSpPr/>
            <p:nvPr/>
          </p:nvSpPr>
          <p:spPr>
            <a:xfrm>
              <a:off x="4427373" y="2946403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7</a:t>
              </a:r>
            </a:p>
          </p:txBody>
        </p: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EB1E1F71-FD43-40FC-AB52-165E1D8ED8A2}"/>
                </a:ext>
              </a:extLst>
            </p:cNvPr>
            <p:cNvCxnSpPr>
              <a:cxnSpLocks/>
            </p:cNvCxnSpPr>
            <p:nvPr/>
          </p:nvCxnSpPr>
          <p:spPr>
            <a:xfrm>
              <a:off x="4750881" y="3108100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9393444-2F0A-4C73-A7A5-B2C03299BB88}"/>
                </a:ext>
              </a:extLst>
            </p:cNvPr>
            <p:cNvSpPr txBox="1"/>
            <p:nvPr/>
          </p:nvSpPr>
          <p:spPr>
            <a:xfrm>
              <a:off x="4809691" y="2776205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4BFE7EA-1081-4E3A-A07B-113E83810852}"/>
                </a:ext>
              </a:extLst>
            </p:cNvPr>
            <p:cNvSpPr/>
            <p:nvPr/>
          </p:nvSpPr>
          <p:spPr>
            <a:xfrm>
              <a:off x="5172362" y="2946403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8</a:t>
              </a: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59EB197-8953-4033-8913-19DA71C14781}"/>
                </a:ext>
              </a:extLst>
            </p:cNvPr>
            <p:cNvSpPr/>
            <p:nvPr/>
          </p:nvSpPr>
          <p:spPr>
            <a:xfrm>
              <a:off x="3664906" y="2946403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6</a:t>
              </a: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343F4E24-76FA-4D3F-88A6-5203BB932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9785" y="3108100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340A1D97-B662-492A-8A8D-387648139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1977" y="3108100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E5FDDE4A-B625-4277-9A21-F9E1B687D7B5}"/>
                </a:ext>
              </a:extLst>
            </p:cNvPr>
            <p:cNvSpPr/>
            <p:nvPr/>
          </p:nvSpPr>
          <p:spPr>
            <a:xfrm>
              <a:off x="4071687" y="2762197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33583732-03E5-4974-B8B5-694586A15210}"/>
                </a:ext>
              </a:extLst>
            </p:cNvPr>
            <p:cNvSpPr/>
            <p:nvPr/>
          </p:nvSpPr>
          <p:spPr>
            <a:xfrm>
              <a:off x="5562261" y="2780338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49" name="Conector: Curvo 48">
              <a:extLst>
                <a:ext uri="{FF2B5EF4-FFF2-40B4-BE49-F238E27FC236}">
                  <a16:creationId xmlns:a16="http://schemas.microsoft.com/office/drawing/2014/main" id="{BB25F157-ECCA-41CD-88C2-131A8C93838F}"/>
                </a:ext>
              </a:extLst>
            </p:cNvPr>
            <p:cNvCxnSpPr>
              <a:cxnSpLocks/>
              <a:stCxn id="43" idx="0"/>
              <a:endCxn id="40" idx="0"/>
            </p:cNvCxnSpPr>
            <p:nvPr/>
          </p:nvCxnSpPr>
          <p:spPr>
            <a:xfrm rot="16200000" flipV="1">
              <a:off x="4961622" y="2573908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D1809C8E-4087-42A6-9C74-5EF36B25BA58}"/>
                </a:ext>
              </a:extLst>
            </p:cNvPr>
            <p:cNvSpPr/>
            <p:nvPr/>
          </p:nvSpPr>
          <p:spPr>
            <a:xfrm>
              <a:off x="4813183" y="2355164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51" name="Conector: Curvo 50">
              <a:extLst>
                <a:ext uri="{FF2B5EF4-FFF2-40B4-BE49-F238E27FC236}">
                  <a16:creationId xmlns:a16="http://schemas.microsoft.com/office/drawing/2014/main" id="{9074ED62-73A1-47D5-B421-57DD72634288}"/>
                </a:ext>
              </a:extLst>
            </p:cNvPr>
            <p:cNvCxnSpPr>
              <a:cxnSpLocks/>
              <a:stCxn id="44" idx="4"/>
              <a:endCxn id="81" idx="4"/>
            </p:cNvCxnSpPr>
            <p:nvPr/>
          </p:nvCxnSpPr>
          <p:spPr>
            <a:xfrm rot="16200000" flipH="1">
              <a:off x="4945879" y="2150667"/>
              <a:ext cx="16419" cy="2254857"/>
            </a:xfrm>
            <a:prstGeom prst="curvedConnector3">
              <a:avLst>
                <a:gd name="adj1" fmla="val 21110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D10DB0B-1552-4C67-B09B-3EB5C530AD5A}"/>
                </a:ext>
              </a:extLst>
            </p:cNvPr>
            <p:cNvSpPr/>
            <p:nvPr/>
          </p:nvSpPr>
          <p:spPr>
            <a:xfrm>
              <a:off x="4813183" y="3280376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6779791F-57E1-4FB6-83B5-289816177254}"/>
                </a:ext>
              </a:extLst>
            </p:cNvPr>
            <p:cNvGrpSpPr/>
            <p:nvPr/>
          </p:nvGrpSpPr>
          <p:grpSpPr>
            <a:xfrm>
              <a:off x="5907995" y="2927896"/>
              <a:ext cx="347044" cy="358410"/>
              <a:chOff x="1552004" y="2820172"/>
              <a:chExt cx="360040" cy="371834"/>
            </a:xfrm>
          </p:grpSpPr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4FED90E7-2273-4587-8098-933A2AA62E94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300BF1F9-ADD5-492A-B50A-94A0FD56CB4A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9</a:t>
                </a:r>
              </a:p>
            </p:txBody>
          </p:sp>
        </p:grp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4D04B1DD-3E2F-47DE-B7E1-C574E3116141}"/>
                </a:ext>
              </a:extLst>
            </p:cNvPr>
            <p:cNvSpPr/>
            <p:nvPr/>
          </p:nvSpPr>
          <p:spPr>
            <a:xfrm>
              <a:off x="5200541" y="41456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14</a:t>
              </a:r>
            </a:p>
          </p:txBody>
        </p: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686C8841-34FC-414D-844B-68D82241BC7E}"/>
                </a:ext>
              </a:extLst>
            </p:cNvPr>
            <p:cNvCxnSpPr>
              <a:cxnSpLocks/>
            </p:cNvCxnSpPr>
            <p:nvPr/>
          </p:nvCxnSpPr>
          <p:spPr>
            <a:xfrm>
              <a:off x="5524049" y="4307351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62247250-4F2F-406E-90E8-A0B9A7857C0E}"/>
                </a:ext>
              </a:extLst>
            </p:cNvPr>
            <p:cNvSpPr txBox="1"/>
            <p:nvPr/>
          </p:nvSpPr>
          <p:spPr>
            <a:xfrm>
              <a:off x="5582859" y="397545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B584A756-4412-4F64-9753-AB6D01B15AAA}"/>
                </a:ext>
              </a:extLst>
            </p:cNvPr>
            <p:cNvSpPr/>
            <p:nvPr/>
          </p:nvSpPr>
          <p:spPr>
            <a:xfrm>
              <a:off x="5945530" y="41456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15</a:t>
              </a: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ED4C873D-9F05-49EF-A45E-69D80301FDCB}"/>
                </a:ext>
              </a:extLst>
            </p:cNvPr>
            <p:cNvSpPr/>
            <p:nvPr/>
          </p:nvSpPr>
          <p:spPr>
            <a:xfrm>
              <a:off x="4438074" y="4145654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13</a:t>
              </a:r>
            </a:p>
          </p:txBody>
        </p: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D52DCDD8-E0BA-40B5-B328-68061B792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53" y="430735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2E018F3E-AF32-46D1-BE69-2E9F4E57F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5145" y="4307351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1FC4048F-F50F-453C-BFF9-E442E4EDC1FE}"/>
                </a:ext>
              </a:extLst>
            </p:cNvPr>
            <p:cNvSpPr/>
            <p:nvPr/>
          </p:nvSpPr>
          <p:spPr>
            <a:xfrm>
              <a:off x="4844855" y="3961448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3DD30C32-5E18-49E1-A759-968E1572B18B}"/>
                </a:ext>
              </a:extLst>
            </p:cNvPr>
            <p:cNvSpPr/>
            <p:nvPr/>
          </p:nvSpPr>
          <p:spPr>
            <a:xfrm>
              <a:off x="6335429" y="3979589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63" name="Conector: Curvo 62">
              <a:extLst>
                <a:ext uri="{FF2B5EF4-FFF2-40B4-BE49-F238E27FC236}">
                  <a16:creationId xmlns:a16="http://schemas.microsoft.com/office/drawing/2014/main" id="{7DED7894-36BE-4D7F-AB26-9BF18FBCDB07}"/>
                </a:ext>
              </a:extLst>
            </p:cNvPr>
            <p:cNvCxnSpPr>
              <a:cxnSpLocks/>
              <a:stCxn id="57" idx="0"/>
              <a:endCxn id="54" idx="0"/>
            </p:cNvCxnSpPr>
            <p:nvPr/>
          </p:nvCxnSpPr>
          <p:spPr>
            <a:xfrm rot="16200000" flipV="1">
              <a:off x="5734790" y="3773159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A9F0CB8D-DE45-48EB-BB41-5B7B8F65EC02}"/>
                </a:ext>
              </a:extLst>
            </p:cNvPr>
            <p:cNvSpPr/>
            <p:nvPr/>
          </p:nvSpPr>
          <p:spPr>
            <a:xfrm>
              <a:off x="5586351" y="3554415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65" name="Conector: Curvo 64">
              <a:extLst>
                <a:ext uri="{FF2B5EF4-FFF2-40B4-BE49-F238E27FC236}">
                  <a16:creationId xmlns:a16="http://schemas.microsoft.com/office/drawing/2014/main" id="{E70D4936-2A67-43F1-816D-67E1005F3573}"/>
                </a:ext>
              </a:extLst>
            </p:cNvPr>
            <p:cNvCxnSpPr>
              <a:cxnSpLocks/>
              <a:stCxn id="58" idx="4"/>
              <a:endCxn id="79" idx="4"/>
            </p:cNvCxnSpPr>
            <p:nvPr/>
          </p:nvCxnSpPr>
          <p:spPr>
            <a:xfrm rot="16200000" flipH="1">
              <a:off x="5719047" y="3349918"/>
              <a:ext cx="16419" cy="2254857"/>
            </a:xfrm>
            <a:prstGeom prst="curvedConnector3">
              <a:avLst>
                <a:gd name="adj1" fmla="val 21110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F5D8A3C6-5D41-4B29-8F62-500897575233}"/>
                </a:ext>
              </a:extLst>
            </p:cNvPr>
            <p:cNvSpPr/>
            <p:nvPr/>
          </p:nvSpPr>
          <p:spPr>
            <a:xfrm>
              <a:off x="5586351" y="4479627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9C7EC1AC-7495-4758-B438-CAB1F1127A87}"/>
                </a:ext>
              </a:extLst>
            </p:cNvPr>
            <p:cNvGrpSpPr/>
            <p:nvPr/>
          </p:nvGrpSpPr>
          <p:grpSpPr>
            <a:xfrm>
              <a:off x="6681163" y="4127147"/>
              <a:ext cx="347044" cy="358410"/>
              <a:chOff x="1552004" y="2820172"/>
              <a:chExt cx="360040" cy="371834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568AAC09-E594-4138-87D5-726BC7F5D82C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D7B2C698-DD20-4858-97F2-F42A88BEE2D7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16</a:t>
                </a:r>
              </a:p>
            </p:txBody>
          </p:sp>
        </p:grp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6CA6D672-931C-4748-94A3-FE8D6FB2D763}"/>
                </a:ext>
              </a:extLst>
            </p:cNvPr>
            <p:cNvSpPr/>
            <p:nvPr/>
          </p:nvSpPr>
          <p:spPr>
            <a:xfrm>
              <a:off x="2948503" y="4145453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11</a:t>
              </a:r>
            </a:p>
          </p:txBody>
        </p: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348EE7A7-62B4-459C-BD2D-51644ED8D674}"/>
                </a:ext>
              </a:extLst>
            </p:cNvPr>
            <p:cNvCxnSpPr>
              <a:cxnSpLocks/>
            </p:cNvCxnSpPr>
            <p:nvPr/>
          </p:nvCxnSpPr>
          <p:spPr>
            <a:xfrm>
              <a:off x="3272011" y="4307150"/>
              <a:ext cx="406018" cy="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61A49113-DAD3-4659-9F38-4F85FEB8EB4E}"/>
                </a:ext>
              </a:extLst>
            </p:cNvPr>
            <p:cNvSpPr txBox="1"/>
            <p:nvPr/>
          </p:nvSpPr>
          <p:spPr>
            <a:xfrm>
              <a:off x="3330821" y="3975255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39AF5F97-560F-40FD-9383-C383EDE8F596}"/>
                </a:ext>
              </a:extLst>
            </p:cNvPr>
            <p:cNvSpPr/>
            <p:nvPr/>
          </p:nvSpPr>
          <p:spPr>
            <a:xfrm>
              <a:off x="3693492" y="4145453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12</a:t>
              </a: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8DA3F532-3698-484C-8B21-DD3D33D0A35A}"/>
                </a:ext>
              </a:extLst>
            </p:cNvPr>
            <p:cNvSpPr/>
            <p:nvPr/>
          </p:nvSpPr>
          <p:spPr>
            <a:xfrm>
              <a:off x="2186036" y="4145453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10</a:t>
              </a:r>
            </a:p>
          </p:txBody>
        </p: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D5238F2D-DF12-4DA0-AF7B-8741A3D93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0915" y="4307150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>
              <a:extLst>
                <a:ext uri="{FF2B5EF4-FFF2-40B4-BE49-F238E27FC236}">
                  <a16:creationId xmlns:a16="http://schemas.microsoft.com/office/drawing/2014/main" id="{44415678-CC7F-4857-BB8B-A6E991168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107" y="4307150"/>
              <a:ext cx="406018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B0C56FF5-3F5F-4365-9A8C-106BF7766EE5}"/>
                </a:ext>
              </a:extLst>
            </p:cNvPr>
            <p:cNvSpPr/>
            <p:nvPr/>
          </p:nvSpPr>
          <p:spPr>
            <a:xfrm>
              <a:off x="2592817" y="3961247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72FDA3CA-BD05-47E6-8565-95EAB2949A34}"/>
                </a:ext>
              </a:extLst>
            </p:cNvPr>
            <p:cNvSpPr/>
            <p:nvPr/>
          </p:nvSpPr>
          <p:spPr>
            <a:xfrm>
              <a:off x="4083391" y="3979388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cxnSp>
          <p:nvCxnSpPr>
            <p:cNvPr id="77" name="Conector: Curvo 76">
              <a:extLst>
                <a:ext uri="{FF2B5EF4-FFF2-40B4-BE49-F238E27FC236}">
                  <a16:creationId xmlns:a16="http://schemas.microsoft.com/office/drawing/2014/main" id="{6CEDA66A-D721-44EA-88A5-E59D65B664DC}"/>
                </a:ext>
              </a:extLst>
            </p:cNvPr>
            <p:cNvCxnSpPr>
              <a:cxnSpLocks/>
              <a:stCxn id="71" idx="0"/>
              <a:endCxn id="68" idx="0"/>
            </p:cNvCxnSpPr>
            <p:nvPr/>
          </p:nvCxnSpPr>
          <p:spPr>
            <a:xfrm rot="16200000" flipV="1">
              <a:off x="3482752" y="3772958"/>
              <a:ext cx="12700" cy="7449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06046E16-0D3C-4F4B-9D02-300DB705367E}"/>
                </a:ext>
              </a:extLst>
            </p:cNvPr>
            <p:cNvSpPr/>
            <p:nvPr/>
          </p:nvSpPr>
          <p:spPr>
            <a:xfrm>
              <a:off x="3334313" y="3554214"/>
              <a:ext cx="2968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</p:grp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95CFFDCF-F5D1-4AC0-8FFB-BCEAB2DBF68C}"/>
              </a:ext>
            </a:extLst>
          </p:cNvPr>
          <p:cNvSpPr/>
          <p:nvPr/>
        </p:nvSpPr>
        <p:spPr>
          <a:xfrm>
            <a:off x="7969363" y="4251594"/>
            <a:ext cx="2285710" cy="3034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8F4F14BF-9780-4D31-80E4-7B184E149609}"/>
              </a:ext>
            </a:extLst>
          </p:cNvPr>
          <p:cNvSpPr txBox="1"/>
          <p:nvPr/>
        </p:nvSpPr>
        <p:spPr>
          <a:xfrm>
            <a:off x="8038199" y="3347866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D = {6,7,9,14,15,16}</a:t>
            </a:r>
          </a:p>
        </p:txBody>
      </p:sp>
      <p:pic>
        <p:nvPicPr>
          <p:cNvPr id="88" name="Gráfico 87" descr="Selo Tick1 com preenchimento sólido">
            <a:extLst>
              <a:ext uri="{FF2B5EF4-FFF2-40B4-BE49-F238E27FC236}">
                <a16:creationId xmlns:a16="http://schemas.microsoft.com/office/drawing/2014/main" id="{F602BC4B-78B8-465C-94FE-C6F4A3DF4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7619" y="1916832"/>
            <a:ext cx="136301" cy="136301"/>
          </a:xfrm>
          <a:prstGeom prst="rect">
            <a:avLst/>
          </a:prstGeom>
        </p:spPr>
      </p:pic>
      <p:sp>
        <p:nvSpPr>
          <p:cNvPr id="89" name="CaixaDeTexto 88">
            <a:extLst>
              <a:ext uri="{FF2B5EF4-FFF2-40B4-BE49-F238E27FC236}">
                <a16:creationId xmlns:a16="http://schemas.microsoft.com/office/drawing/2014/main" id="{C0E0CE88-E142-4D13-B108-AF155F5975DE}"/>
              </a:ext>
            </a:extLst>
          </p:cNvPr>
          <p:cNvSpPr txBox="1"/>
          <p:nvPr/>
        </p:nvSpPr>
        <p:spPr>
          <a:xfrm>
            <a:off x="8034707" y="3648722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E = {11,12,13,14,16}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09D09315-BC62-4CF5-A68E-0BED5C836087}"/>
              </a:ext>
            </a:extLst>
          </p:cNvPr>
          <p:cNvSpPr txBox="1"/>
          <p:nvPr/>
        </p:nvSpPr>
        <p:spPr>
          <a:xfrm>
            <a:off x="8034707" y="3950749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 = {14,15,16}</a:t>
            </a:r>
          </a:p>
        </p:txBody>
      </p:sp>
      <p:pic>
        <p:nvPicPr>
          <p:cNvPr id="91" name="Gráfico 90" descr="Selo Tick1 com preenchimento sólido">
            <a:extLst>
              <a:ext uri="{FF2B5EF4-FFF2-40B4-BE49-F238E27FC236}">
                <a16:creationId xmlns:a16="http://schemas.microsoft.com/office/drawing/2014/main" id="{E84A98AB-EC43-40A2-A898-8945B3304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2499" y="1916832"/>
            <a:ext cx="136301" cy="136301"/>
          </a:xfrm>
          <a:prstGeom prst="rect">
            <a:avLst/>
          </a:prstGeom>
        </p:spPr>
      </p:pic>
      <p:pic>
        <p:nvPicPr>
          <p:cNvPr id="92" name="Gráfico 91" descr="Selo Tick1 com preenchimento sólido">
            <a:extLst>
              <a:ext uri="{FF2B5EF4-FFF2-40B4-BE49-F238E27FC236}">
                <a16:creationId xmlns:a16="http://schemas.microsoft.com/office/drawing/2014/main" id="{C6964754-B4D4-4101-B54F-8B404E4F5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8772" y="1916832"/>
            <a:ext cx="136301" cy="136301"/>
          </a:xfrm>
          <a:prstGeom prst="rect">
            <a:avLst/>
          </a:prstGeom>
        </p:spPr>
      </p:pic>
      <p:graphicFrame>
        <p:nvGraphicFramePr>
          <p:cNvPr id="93" name="Tabela 5">
            <a:extLst>
              <a:ext uri="{FF2B5EF4-FFF2-40B4-BE49-F238E27FC236}">
                <a16:creationId xmlns:a16="http://schemas.microsoft.com/office/drawing/2014/main" id="{DC1B98AD-05A8-47B0-B45E-36BFEE52E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741787"/>
              </p:ext>
            </p:extLst>
          </p:nvPr>
        </p:nvGraphicFramePr>
        <p:xfrm>
          <a:off x="9487512" y="4832272"/>
          <a:ext cx="1791476" cy="1309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11356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27368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pt-BR" sz="1200" b="0" baseline="-25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282350"/>
                  </a:ext>
                </a:extLst>
              </a:tr>
              <a:tr h="2273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806866649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069937603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2495367659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853120218"/>
                  </a:ext>
                </a:extLst>
              </a:tr>
            </a:tbl>
          </a:graphicData>
        </a:graphic>
      </p:graphicFrame>
      <p:pic>
        <p:nvPicPr>
          <p:cNvPr id="94" name="Gráfico 93" descr="Selo Tick1 com preenchimento sólido">
            <a:extLst>
              <a:ext uri="{FF2B5EF4-FFF2-40B4-BE49-F238E27FC236}">
                <a16:creationId xmlns:a16="http://schemas.microsoft.com/office/drawing/2014/main" id="{53822128-4931-4B0D-AC17-6D0F23417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50766" y="1916832"/>
            <a:ext cx="136301" cy="136301"/>
          </a:xfrm>
          <a:prstGeom prst="rect">
            <a:avLst/>
          </a:prstGeom>
        </p:spPr>
      </p:pic>
      <p:sp>
        <p:nvSpPr>
          <p:cNvPr id="95" name="CaixaDeTexto 94">
            <a:extLst>
              <a:ext uri="{FF2B5EF4-FFF2-40B4-BE49-F238E27FC236}">
                <a16:creationId xmlns:a16="http://schemas.microsoft.com/office/drawing/2014/main" id="{6D58C31B-7712-4DAC-AD70-7280FED32A77}"/>
              </a:ext>
            </a:extLst>
          </p:cNvPr>
          <p:cNvSpPr txBox="1"/>
          <p:nvPr/>
        </p:nvSpPr>
        <p:spPr>
          <a:xfrm>
            <a:off x="8034707" y="4245855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G = {7,8,9,14,15,16}</a:t>
            </a:r>
          </a:p>
        </p:txBody>
      </p:sp>
      <p:pic>
        <p:nvPicPr>
          <p:cNvPr id="96" name="Gráfico 95" descr="Selo Tick1 com preenchimento sólido">
            <a:extLst>
              <a:ext uri="{FF2B5EF4-FFF2-40B4-BE49-F238E27FC236}">
                <a16:creationId xmlns:a16="http://schemas.microsoft.com/office/drawing/2014/main" id="{74F8EAEF-E973-4EBC-A5B3-2F83DE071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1698" y="1916832"/>
            <a:ext cx="136301" cy="13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241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F7A07-95B2-4B4A-A857-9CC8057D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E06C6-99EF-4154-8BB3-17465F20D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Utilize expressões regulares para reconhecer:</a:t>
            </a:r>
            <a:br>
              <a:rPr lang="pt-BR" dirty="0"/>
            </a:br>
            <a:endParaRPr lang="pt-BR" dirty="0"/>
          </a:p>
          <a:p>
            <a:pPr marL="919162" lvl="1" indent="-457200">
              <a:buFont typeface="+mj-lt"/>
              <a:buAutoNum type="alphaLcParenR"/>
            </a:pPr>
            <a:r>
              <a:rPr lang="pt-BR" dirty="0"/>
              <a:t>Uma constante string na linguagem C++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pPr marL="919162" lvl="1" indent="-457200">
              <a:buFont typeface="+mj-lt"/>
              <a:buAutoNum type="alphaLcParenR"/>
            </a:pPr>
            <a:r>
              <a:rPr lang="pt-BR" dirty="0"/>
              <a:t>Um comentário iniciando com //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72F512-19C5-4C0F-8F0C-C72EE6C865D1}"/>
              </a:ext>
            </a:extLst>
          </p:cNvPr>
          <p:cNvSpPr txBox="1"/>
          <p:nvPr/>
        </p:nvSpPr>
        <p:spPr>
          <a:xfrm>
            <a:off x="1845940" y="3284984"/>
            <a:ext cx="4996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"Oi Mundo"</a:t>
            </a:r>
          </a:p>
          <a:p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"Som\a Som\a Testando..."</a:t>
            </a:r>
          </a:p>
          <a:p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"\</a:t>
            </a:r>
            <a:r>
              <a:rPr lang="pt-BR" dirty="0" err="1">
                <a:solidFill>
                  <a:srgbClr val="FF7575"/>
                </a:solidFill>
                <a:latin typeface="Consolas" panose="020B0609020204030204" pitchFamily="49" charset="0"/>
              </a:rPr>
              <a:t>tUm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\n\t\"Hacker\"\n\</a:t>
            </a:r>
            <a:r>
              <a:rPr lang="pt-BR" dirty="0" err="1">
                <a:solidFill>
                  <a:srgbClr val="FF7575"/>
                </a:solidFill>
                <a:latin typeface="Consolas" panose="020B0609020204030204" pitchFamily="49" charset="0"/>
              </a:rPr>
              <a:t>tEsteve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 aqui!\n"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380E77-CB79-446E-BD48-99EB80B4A168}"/>
              </a:ext>
            </a:extLst>
          </p:cNvPr>
          <p:cNvSpPr txBox="1"/>
          <p:nvPr/>
        </p:nvSpPr>
        <p:spPr>
          <a:xfrm>
            <a:off x="1845940" y="4859025"/>
            <a:ext cx="6096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comentários </a:t>
            </a:r>
            <a:br>
              <a:rPr lang="pt-B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na linguagem C++</a:t>
            </a: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se estendem até o fim da linha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7D43F7F-D8E6-4110-BF36-62AFF8857048}"/>
              </a:ext>
            </a:extLst>
          </p:cNvPr>
          <p:cNvGrpSpPr/>
          <p:nvPr/>
        </p:nvGrpSpPr>
        <p:grpSpPr>
          <a:xfrm>
            <a:off x="11594275" y="6385561"/>
            <a:ext cx="617266" cy="495111"/>
            <a:chOff x="11582400" y="6381328"/>
            <a:chExt cx="617266" cy="495111"/>
          </a:xfrm>
        </p:grpSpPr>
        <p:sp>
          <p:nvSpPr>
            <p:cNvPr id="8" name="Triângulo isósceles 6">
              <a:extLst>
                <a:ext uri="{FF2B5EF4-FFF2-40B4-BE49-F238E27FC236}">
                  <a16:creationId xmlns:a16="http://schemas.microsoft.com/office/drawing/2014/main" id="{AB54AEF0-175A-43FB-8135-49D8E716F660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4FCFC499-C938-4B70-8CA8-6B971B92EFDE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5386929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Espaço Reservado para Conteúdo 2">
            <a:extLst>
              <a:ext uri="{FF2B5EF4-FFF2-40B4-BE49-F238E27FC236}">
                <a16:creationId xmlns:a16="http://schemas.microsoft.com/office/drawing/2014/main" id="{21CE427D-19F6-43DC-A6A2-AC7654F41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Montando o DFA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3AAADD-70E7-474D-BBE2-C1FB7632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002F3FD-A49D-4E26-A6F3-38D4CD4F6F1A}"/>
              </a:ext>
            </a:extLst>
          </p:cNvPr>
          <p:cNvSpPr/>
          <p:nvPr/>
        </p:nvSpPr>
        <p:spPr>
          <a:xfrm>
            <a:off x="7966620" y="2002143"/>
            <a:ext cx="3065135" cy="3556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D3A18C7-837F-455F-99F2-70D28DB8FA85}"/>
              </a:ext>
            </a:extLst>
          </p:cNvPr>
          <p:cNvSpPr txBox="1"/>
          <p:nvPr/>
        </p:nvSpPr>
        <p:spPr>
          <a:xfrm>
            <a:off x="8038628" y="2009630"/>
            <a:ext cx="2993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 = { A,B,C,D,E,F,G 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EFD0-D801-48CE-9FF7-66760B5DC36E}"/>
              </a:ext>
            </a:extLst>
          </p:cNvPr>
          <p:cNvSpPr txBox="1"/>
          <p:nvPr/>
        </p:nvSpPr>
        <p:spPr>
          <a:xfrm>
            <a:off x="8038199" y="2424676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 = {0,1,4,10,11}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086C870-B834-4FE4-B274-960FA3A2D07B}"/>
              </a:ext>
            </a:extLst>
          </p:cNvPr>
          <p:cNvSpPr txBox="1"/>
          <p:nvPr/>
        </p:nvSpPr>
        <p:spPr>
          <a:xfrm>
            <a:off x="8038199" y="2728168"/>
            <a:ext cx="2616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 = {2,5,11,12,13,14,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16</a:t>
            </a:r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8FC8F7-BCB3-444F-BF99-D9D87F69CAD9}"/>
              </a:ext>
            </a:extLst>
          </p:cNvPr>
          <p:cNvSpPr txBox="1"/>
          <p:nvPr/>
        </p:nvSpPr>
        <p:spPr>
          <a:xfrm>
            <a:off x="8038199" y="3040089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C = {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3</a:t>
            </a:r>
            <a:r>
              <a:rPr lang="pt-BR" sz="1400" dirty="0">
                <a:latin typeface="Consolas" panose="020B0609020204030204" pitchFamily="49" charset="0"/>
              </a:rPr>
              <a:t>,11,12,13,14,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16</a:t>
            </a:r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AD0C171B-DFC1-4B62-93A7-A01B8A923778}"/>
              </a:ext>
            </a:extLst>
          </p:cNvPr>
          <p:cNvGraphicFramePr>
            <a:graphicFrameLocks noGrp="1"/>
          </p:cNvGraphicFramePr>
          <p:nvPr/>
        </p:nvGraphicFramePr>
        <p:xfrm>
          <a:off x="7640212" y="4832272"/>
          <a:ext cx="1791476" cy="1309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11356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27368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pt-BR" sz="1200" b="0" baseline="-25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282350"/>
                  </a:ext>
                </a:extLst>
              </a:tr>
              <a:tr h="2273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069937603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45810093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565901983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1701175449"/>
                  </a:ext>
                </a:extLst>
              </a:tr>
            </a:tbl>
          </a:graphicData>
        </a:graphic>
      </p:graphicFrame>
      <p:sp>
        <p:nvSpPr>
          <p:cNvPr id="87" name="CaixaDeTexto 86">
            <a:extLst>
              <a:ext uri="{FF2B5EF4-FFF2-40B4-BE49-F238E27FC236}">
                <a16:creationId xmlns:a16="http://schemas.microsoft.com/office/drawing/2014/main" id="{8F4F14BF-9780-4D31-80E4-7B184E149609}"/>
              </a:ext>
            </a:extLst>
          </p:cNvPr>
          <p:cNvSpPr txBox="1"/>
          <p:nvPr/>
        </p:nvSpPr>
        <p:spPr>
          <a:xfrm>
            <a:off x="8038199" y="3347866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D = {6,7,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9</a:t>
            </a:r>
            <a:r>
              <a:rPr lang="pt-BR" sz="1400" dirty="0">
                <a:latin typeface="Consolas" panose="020B0609020204030204" pitchFamily="49" charset="0"/>
              </a:rPr>
              <a:t>,14,15,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16</a:t>
            </a:r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0E0CE88-E142-4D13-B108-AF155F5975DE}"/>
              </a:ext>
            </a:extLst>
          </p:cNvPr>
          <p:cNvSpPr txBox="1"/>
          <p:nvPr/>
        </p:nvSpPr>
        <p:spPr>
          <a:xfrm>
            <a:off x="8034707" y="3648722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E = {11,12,13,14,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16</a:t>
            </a:r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09D09315-BC62-4CF5-A68E-0BED5C836087}"/>
              </a:ext>
            </a:extLst>
          </p:cNvPr>
          <p:cNvSpPr txBox="1"/>
          <p:nvPr/>
        </p:nvSpPr>
        <p:spPr>
          <a:xfrm>
            <a:off x="8034707" y="3950749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 = {14,15,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16</a:t>
            </a:r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93" name="Tabela 5">
            <a:extLst>
              <a:ext uri="{FF2B5EF4-FFF2-40B4-BE49-F238E27FC236}">
                <a16:creationId xmlns:a16="http://schemas.microsoft.com/office/drawing/2014/main" id="{DC1B98AD-05A8-47B0-B45E-36BFEE52E535}"/>
              </a:ext>
            </a:extLst>
          </p:cNvPr>
          <p:cNvGraphicFramePr>
            <a:graphicFrameLocks noGrp="1"/>
          </p:cNvGraphicFramePr>
          <p:nvPr/>
        </p:nvGraphicFramePr>
        <p:xfrm>
          <a:off x="9487512" y="4832272"/>
          <a:ext cx="1791476" cy="13094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11356">
                  <a:extLst>
                    <a:ext uri="{9D8B030D-6E8A-4147-A177-3AD203B41FA5}">
                      <a16:colId xmlns:a16="http://schemas.microsoft.com/office/drawing/2014/main" val="291116074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66349515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156982495"/>
                    </a:ext>
                  </a:extLst>
                </a:gridCol>
              </a:tblGrid>
              <a:tr h="227368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pt-BR" sz="1200" b="0" baseline="-250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282350"/>
                  </a:ext>
                </a:extLst>
              </a:tr>
              <a:tr h="22736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Símb.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Próx.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34200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806866649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225551481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4069937603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2495367659"/>
                  </a:ext>
                </a:extLst>
              </a:tr>
              <a:tr h="15631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108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108000" marT="0" marB="0" anchor="ctr"/>
                </a:tc>
                <a:extLst>
                  <a:ext uri="{0D108BD9-81ED-4DB2-BD59-A6C34878D82A}">
                    <a16:rowId xmlns:a16="http://schemas.microsoft.com/office/drawing/2014/main" val="853120218"/>
                  </a:ext>
                </a:extLst>
              </a:tr>
            </a:tbl>
          </a:graphicData>
        </a:graphic>
      </p:graphicFrame>
      <p:sp>
        <p:nvSpPr>
          <p:cNvPr id="95" name="CaixaDeTexto 94">
            <a:extLst>
              <a:ext uri="{FF2B5EF4-FFF2-40B4-BE49-F238E27FC236}">
                <a16:creationId xmlns:a16="http://schemas.microsoft.com/office/drawing/2014/main" id="{6D58C31B-7712-4DAC-AD70-7280FED32A77}"/>
              </a:ext>
            </a:extLst>
          </p:cNvPr>
          <p:cNvSpPr txBox="1"/>
          <p:nvPr/>
        </p:nvSpPr>
        <p:spPr>
          <a:xfrm>
            <a:off x="8034707" y="4245855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G = {7,8,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9</a:t>
            </a:r>
            <a:r>
              <a:rPr lang="pt-BR" sz="1400" dirty="0">
                <a:latin typeface="Consolas" panose="020B0609020204030204" pitchFamily="49" charset="0"/>
              </a:rPr>
              <a:t>,14,15,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16</a:t>
            </a:r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4CF66638-65A2-4E88-9169-3EF2917F0960}"/>
              </a:ext>
            </a:extLst>
          </p:cNvPr>
          <p:cNvSpPr/>
          <p:nvPr/>
        </p:nvSpPr>
        <p:spPr>
          <a:xfrm>
            <a:off x="2184536" y="4797152"/>
            <a:ext cx="323508" cy="323484"/>
          </a:xfrm>
          <a:prstGeom prst="ellipse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A</a:t>
            </a:r>
          </a:p>
        </p:txBody>
      </p:sp>
      <p:grpSp>
        <p:nvGrpSpPr>
          <p:cNvPr id="177" name="Agrupar 176">
            <a:extLst>
              <a:ext uri="{FF2B5EF4-FFF2-40B4-BE49-F238E27FC236}">
                <a16:creationId xmlns:a16="http://schemas.microsoft.com/office/drawing/2014/main" id="{47F82579-1D1B-4D58-9AEC-258467EE838F}"/>
              </a:ext>
            </a:extLst>
          </p:cNvPr>
          <p:cNvGrpSpPr/>
          <p:nvPr/>
        </p:nvGrpSpPr>
        <p:grpSpPr>
          <a:xfrm>
            <a:off x="2508044" y="4627035"/>
            <a:ext cx="1093429" cy="511064"/>
            <a:chOff x="2508044" y="4627035"/>
            <a:chExt cx="1093429" cy="511064"/>
          </a:xfrm>
        </p:grpSpPr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7E733475-34CD-437A-AA6A-A03D940EEB2B}"/>
                </a:ext>
              </a:extLst>
            </p:cNvPr>
            <p:cNvCxnSpPr>
              <a:cxnSpLocks/>
              <a:stCxn id="99" idx="6"/>
              <a:endCxn id="108" idx="2"/>
            </p:cNvCxnSpPr>
            <p:nvPr/>
          </p:nvCxnSpPr>
          <p:spPr>
            <a:xfrm>
              <a:off x="2508044" y="4958894"/>
              <a:ext cx="7463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300A8C7C-EE9E-49C3-8499-EF75ED4BD365}"/>
                </a:ext>
              </a:extLst>
            </p:cNvPr>
            <p:cNvSpPr/>
            <p:nvPr/>
          </p:nvSpPr>
          <p:spPr>
            <a:xfrm>
              <a:off x="2719155" y="4627035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id="{9E34AFE9-B091-47AA-AA29-502324077CB4}"/>
                </a:ext>
              </a:extLst>
            </p:cNvPr>
            <p:cNvGrpSpPr/>
            <p:nvPr/>
          </p:nvGrpSpPr>
          <p:grpSpPr>
            <a:xfrm>
              <a:off x="3254429" y="4779689"/>
              <a:ext cx="347044" cy="358410"/>
              <a:chOff x="1552004" y="2820172"/>
              <a:chExt cx="360040" cy="371834"/>
            </a:xfrm>
          </p:grpSpPr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E7257B4B-5F2F-49CB-9806-3D17D40D0E95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9C70E745-0B27-4689-95D1-BE5172D54E04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B</a:t>
                </a:r>
              </a:p>
            </p:txBody>
          </p:sp>
        </p:grpSp>
      </p:grp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1BA14E25-73D9-4A7E-B6C8-46514BA277C6}"/>
              </a:ext>
            </a:extLst>
          </p:cNvPr>
          <p:cNvCxnSpPr>
            <a:cxnSpLocks/>
          </p:cNvCxnSpPr>
          <p:nvPr/>
        </p:nvCxnSpPr>
        <p:spPr>
          <a:xfrm>
            <a:off x="1706616" y="4958803"/>
            <a:ext cx="4712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B828A8BC-581C-4E4B-9D68-D9EB00FCA3FD}"/>
              </a:ext>
            </a:extLst>
          </p:cNvPr>
          <p:cNvSpPr txBox="1"/>
          <p:nvPr/>
        </p:nvSpPr>
        <p:spPr>
          <a:xfrm>
            <a:off x="1625575" y="4703979"/>
            <a:ext cx="558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início</a:t>
            </a:r>
          </a:p>
        </p:txBody>
      </p: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6354A906-1326-4968-AF19-E85FF0669167}"/>
              </a:ext>
            </a:extLst>
          </p:cNvPr>
          <p:cNvGrpSpPr/>
          <p:nvPr/>
        </p:nvGrpSpPr>
        <p:grpSpPr>
          <a:xfrm>
            <a:off x="3601473" y="4620249"/>
            <a:ext cx="1108635" cy="517850"/>
            <a:chOff x="3601473" y="4620249"/>
            <a:chExt cx="1108635" cy="517850"/>
          </a:xfrm>
        </p:grpSpPr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78086BFE-64CD-4A15-9B2F-01046DB7A9C4}"/>
                </a:ext>
              </a:extLst>
            </p:cNvPr>
            <p:cNvCxnSpPr>
              <a:cxnSpLocks/>
              <a:stCxn id="108" idx="6"/>
              <a:endCxn id="117" idx="2"/>
            </p:cNvCxnSpPr>
            <p:nvPr/>
          </p:nvCxnSpPr>
          <p:spPr>
            <a:xfrm>
              <a:off x="3601473" y="4958894"/>
              <a:ext cx="7615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EB741FFC-CD56-4C6B-B47B-7497DB0B77C5}"/>
                </a:ext>
              </a:extLst>
            </p:cNvPr>
            <p:cNvSpPr/>
            <p:nvPr/>
          </p:nvSpPr>
          <p:spPr>
            <a:xfrm>
              <a:off x="3876089" y="4620249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E9058D44-6F29-49C3-BF7D-DEAAFBF9F5C6}"/>
                </a:ext>
              </a:extLst>
            </p:cNvPr>
            <p:cNvGrpSpPr/>
            <p:nvPr/>
          </p:nvGrpSpPr>
          <p:grpSpPr>
            <a:xfrm>
              <a:off x="4363064" y="4779689"/>
              <a:ext cx="347044" cy="358410"/>
              <a:chOff x="1552004" y="2820172"/>
              <a:chExt cx="360040" cy="371834"/>
            </a:xfrm>
          </p:grpSpPr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1A66A895-EEF0-4C6F-8673-1EAD0CE25965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7985C3C0-E1C5-4A04-B7D2-B0A0C6B3A02B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C</a:t>
                </a:r>
              </a:p>
            </p:txBody>
          </p:sp>
        </p:grpSp>
      </p:grp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276F4D99-974E-4BC8-999C-C2A854399EBC}"/>
              </a:ext>
            </a:extLst>
          </p:cNvPr>
          <p:cNvGrpSpPr/>
          <p:nvPr/>
        </p:nvGrpSpPr>
        <p:grpSpPr>
          <a:xfrm>
            <a:off x="3550650" y="3630978"/>
            <a:ext cx="1164001" cy="1201199"/>
            <a:chOff x="3550650" y="3630978"/>
            <a:chExt cx="1164001" cy="1201199"/>
          </a:xfrm>
        </p:grpSpPr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120364E8-709F-43A2-8D26-C184B1042EBA}"/>
                </a:ext>
              </a:extLst>
            </p:cNvPr>
            <p:cNvSpPr/>
            <p:nvPr/>
          </p:nvSpPr>
          <p:spPr>
            <a:xfrm>
              <a:off x="3630450" y="4147470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7817B180-1266-4568-8415-7EEC0A287A75}"/>
                </a:ext>
              </a:extLst>
            </p:cNvPr>
            <p:cNvCxnSpPr>
              <a:cxnSpLocks/>
              <a:stCxn id="108" idx="7"/>
              <a:endCxn id="120" idx="3"/>
            </p:cNvCxnSpPr>
            <p:nvPr/>
          </p:nvCxnSpPr>
          <p:spPr>
            <a:xfrm flipV="1">
              <a:off x="3550650" y="3936900"/>
              <a:ext cx="867780" cy="895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5BA77842-A75A-4455-903C-35ADA5012913}"/>
                </a:ext>
              </a:extLst>
            </p:cNvPr>
            <p:cNvGrpSpPr/>
            <p:nvPr/>
          </p:nvGrpSpPr>
          <p:grpSpPr>
            <a:xfrm>
              <a:off x="4367607" y="3630978"/>
              <a:ext cx="347044" cy="358410"/>
              <a:chOff x="1552004" y="2820172"/>
              <a:chExt cx="360040" cy="371834"/>
            </a:xfrm>
          </p:grpSpPr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3F736C3D-FFA0-4731-B714-47AD0808A4EC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BC17ED66-EC4D-4A4B-80C5-04BF36D23692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D</a:t>
                </a:r>
              </a:p>
            </p:txBody>
          </p:sp>
        </p:grpSp>
      </p:grpSp>
      <p:grpSp>
        <p:nvGrpSpPr>
          <p:cNvPr id="180" name="Agrupar 179">
            <a:extLst>
              <a:ext uri="{FF2B5EF4-FFF2-40B4-BE49-F238E27FC236}">
                <a16:creationId xmlns:a16="http://schemas.microsoft.com/office/drawing/2014/main" id="{21400C3C-3A5B-408A-9A3B-766A6A90F8CE}"/>
              </a:ext>
            </a:extLst>
          </p:cNvPr>
          <p:cNvGrpSpPr/>
          <p:nvPr/>
        </p:nvGrpSpPr>
        <p:grpSpPr>
          <a:xfrm>
            <a:off x="4710108" y="4620249"/>
            <a:ext cx="1159396" cy="517850"/>
            <a:chOff x="4710108" y="4620249"/>
            <a:chExt cx="1159396" cy="517850"/>
          </a:xfrm>
        </p:grpSpPr>
        <p:cxnSp>
          <p:nvCxnSpPr>
            <p:cNvPr id="127" name="Conector de Seta Reta 126">
              <a:extLst>
                <a:ext uri="{FF2B5EF4-FFF2-40B4-BE49-F238E27FC236}">
                  <a16:creationId xmlns:a16="http://schemas.microsoft.com/office/drawing/2014/main" id="{2258B446-7914-4D9A-A4B0-0C1F32964DD4}"/>
                </a:ext>
              </a:extLst>
            </p:cNvPr>
            <p:cNvCxnSpPr>
              <a:cxnSpLocks/>
              <a:stCxn id="117" idx="6"/>
              <a:endCxn id="134" idx="2"/>
            </p:cNvCxnSpPr>
            <p:nvPr/>
          </p:nvCxnSpPr>
          <p:spPr>
            <a:xfrm>
              <a:off x="4710108" y="4958894"/>
              <a:ext cx="8123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8319CC84-08DD-494C-BB93-936FEC1BE640}"/>
                </a:ext>
              </a:extLst>
            </p:cNvPr>
            <p:cNvSpPr/>
            <p:nvPr/>
          </p:nvSpPr>
          <p:spPr>
            <a:xfrm>
              <a:off x="4996383" y="4620249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id="{9A60AA13-0617-434C-B4C2-336E752FC019}"/>
                </a:ext>
              </a:extLst>
            </p:cNvPr>
            <p:cNvGrpSpPr/>
            <p:nvPr/>
          </p:nvGrpSpPr>
          <p:grpSpPr>
            <a:xfrm>
              <a:off x="5522460" y="4779689"/>
              <a:ext cx="347044" cy="358410"/>
              <a:chOff x="1552004" y="2820172"/>
              <a:chExt cx="360040" cy="371834"/>
            </a:xfrm>
          </p:grpSpPr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E8F643E4-9D12-4899-B111-45351DFD59DC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35" name="Elipse 134">
                <a:extLst>
                  <a:ext uri="{FF2B5EF4-FFF2-40B4-BE49-F238E27FC236}">
                    <a16:creationId xmlns:a16="http://schemas.microsoft.com/office/drawing/2014/main" id="{7DBD3399-C0D1-4165-B143-FFADD499517C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8E53C309-B036-42D7-AD9A-8A6EFEEE3BF8}"/>
              </a:ext>
            </a:extLst>
          </p:cNvPr>
          <p:cNvGrpSpPr/>
          <p:nvPr/>
        </p:nvGrpSpPr>
        <p:grpSpPr>
          <a:xfrm>
            <a:off x="4659285" y="3630978"/>
            <a:ext cx="1214762" cy="1201199"/>
            <a:chOff x="4659285" y="3630978"/>
            <a:chExt cx="1214762" cy="1201199"/>
          </a:xfrm>
        </p:grpSpPr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BC6516E0-CE89-430E-B961-2103F9E18D7B}"/>
                </a:ext>
              </a:extLst>
            </p:cNvPr>
            <p:cNvSpPr/>
            <p:nvPr/>
          </p:nvSpPr>
          <p:spPr>
            <a:xfrm>
              <a:off x="4809968" y="4145050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0" name="Conector de Seta Reta 129">
              <a:extLst>
                <a:ext uri="{FF2B5EF4-FFF2-40B4-BE49-F238E27FC236}">
                  <a16:creationId xmlns:a16="http://schemas.microsoft.com/office/drawing/2014/main" id="{4F22EDCB-B317-4B64-8FED-7DC43803B748}"/>
                </a:ext>
              </a:extLst>
            </p:cNvPr>
            <p:cNvCxnSpPr>
              <a:cxnSpLocks/>
              <a:stCxn id="117" idx="7"/>
              <a:endCxn id="137" idx="3"/>
            </p:cNvCxnSpPr>
            <p:nvPr/>
          </p:nvCxnSpPr>
          <p:spPr>
            <a:xfrm flipV="1">
              <a:off x="4659285" y="3936900"/>
              <a:ext cx="918541" cy="895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Agrupar 135">
              <a:extLst>
                <a:ext uri="{FF2B5EF4-FFF2-40B4-BE49-F238E27FC236}">
                  <a16:creationId xmlns:a16="http://schemas.microsoft.com/office/drawing/2014/main" id="{A5655916-F003-406D-B9A3-9596BAFF0DD1}"/>
                </a:ext>
              </a:extLst>
            </p:cNvPr>
            <p:cNvGrpSpPr/>
            <p:nvPr/>
          </p:nvGrpSpPr>
          <p:grpSpPr>
            <a:xfrm>
              <a:off x="5527003" y="3630978"/>
              <a:ext cx="347044" cy="358410"/>
              <a:chOff x="1552004" y="2820172"/>
              <a:chExt cx="360040" cy="371834"/>
            </a:xfrm>
          </p:grpSpPr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id="{BD43C046-C74E-433E-B24A-EF775A833933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E5EDD47E-731F-481F-818C-44AC75C35E39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F</a:t>
                </a:r>
              </a:p>
            </p:txBody>
          </p:sp>
        </p:grpSp>
      </p:grp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C41AAD60-C256-4729-9211-BFA0F3D6C127}"/>
              </a:ext>
            </a:extLst>
          </p:cNvPr>
          <p:cNvGrpSpPr/>
          <p:nvPr/>
        </p:nvGrpSpPr>
        <p:grpSpPr>
          <a:xfrm>
            <a:off x="3257984" y="3486366"/>
            <a:ext cx="1109623" cy="496977"/>
            <a:chOff x="3257984" y="3486366"/>
            <a:chExt cx="1109623" cy="496977"/>
          </a:xfrm>
        </p:grpSpPr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14231BFB-73BF-495E-8927-FBF3D145AED4}"/>
                </a:ext>
              </a:extLst>
            </p:cNvPr>
            <p:cNvGrpSpPr/>
            <p:nvPr/>
          </p:nvGrpSpPr>
          <p:grpSpPr>
            <a:xfrm>
              <a:off x="3257984" y="3624933"/>
              <a:ext cx="347044" cy="358410"/>
              <a:chOff x="1552004" y="2820172"/>
              <a:chExt cx="360040" cy="371834"/>
            </a:xfrm>
          </p:grpSpPr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CB508B1B-66AD-41BF-BC7E-FE1C905FC925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41" name="Elipse 140">
                <a:extLst>
                  <a:ext uri="{FF2B5EF4-FFF2-40B4-BE49-F238E27FC236}">
                    <a16:creationId xmlns:a16="http://schemas.microsoft.com/office/drawing/2014/main" id="{F615800D-856B-40DB-A1F8-F422D6CA7952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G</a:t>
                </a:r>
              </a:p>
            </p:txBody>
          </p:sp>
        </p:grpSp>
        <p:cxnSp>
          <p:nvCxnSpPr>
            <p:cNvPr id="144" name="Conector de Seta Reta 143">
              <a:extLst>
                <a:ext uri="{FF2B5EF4-FFF2-40B4-BE49-F238E27FC236}">
                  <a16:creationId xmlns:a16="http://schemas.microsoft.com/office/drawing/2014/main" id="{4733E9C9-7DCE-412F-8C23-D188F6F4F306}"/>
                </a:ext>
              </a:extLst>
            </p:cNvPr>
            <p:cNvCxnSpPr>
              <a:cxnSpLocks/>
              <a:stCxn id="120" idx="2"/>
              <a:endCxn id="140" idx="6"/>
            </p:cNvCxnSpPr>
            <p:nvPr/>
          </p:nvCxnSpPr>
          <p:spPr>
            <a:xfrm flipH="1" flipV="1">
              <a:off x="3605028" y="3804138"/>
              <a:ext cx="762579" cy="60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tângulo 146">
              <a:extLst>
                <a:ext uri="{FF2B5EF4-FFF2-40B4-BE49-F238E27FC236}">
                  <a16:creationId xmlns:a16="http://schemas.microsoft.com/office/drawing/2014/main" id="{F86FDF2E-D516-4A76-85FB-84A4FDFB8A33}"/>
                </a:ext>
              </a:extLst>
            </p:cNvPr>
            <p:cNvSpPr/>
            <p:nvPr/>
          </p:nvSpPr>
          <p:spPr>
            <a:xfrm>
              <a:off x="3860729" y="3486366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83" name="Agrupar 182">
            <a:extLst>
              <a:ext uri="{FF2B5EF4-FFF2-40B4-BE49-F238E27FC236}">
                <a16:creationId xmlns:a16="http://schemas.microsoft.com/office/drawing/2014/main" id="{9BA20918-9F07-4F11-9C3C-F48C87AE88C8}"/>
              </a:ext>
            </a:extLst>
          </p:cNvPr>
          <p:cNvGrpSpPr/>
          <p:nvPr/>
        </p:nvGrpSpPr>
        <p:grpSpPr>
          <a:xfrm>
            <a:off x="5812331" y="4620249"/>
            <a:ext cx="476489" cy="471712"/>
            <a:chOff x="5812331" y="4620249"/>
            <a:chExt cx="476489" cy="471712"/>
          </a:xfrm>
        </p:grpSpPr>
        <p:cxnSp>
          <p:nvCxnSpPr>
            <p:cNvPr id="149" name="Conector: Curvo 148">
              <a:extLst>
                <a:ext uri="{FF2B5EF4-FFF2-40B4-BE49-F238E27FC236}">
                  <a16:creationId xmlns:a16="http://schemas.microsoft.com/office/drawing/2014/main" id="{B3461678-A549-4197-B832-7B84F09F193A}"/>
                </a:ext>
              </a:extLst>
            </p:cNvPr>
            <p:cNvCxnSpPr>
              <a:cxnSpLocks/>
              <a:stCxn id="134" idx="5"/>
              <a:endCxn id="134" idx="7"/>
            </p:cNvCxnSpPr>
            <p:nvPr/>
          </p:nvCxnSpPr>
          <p:spPr>
            <a:xfrm rot="5400000" flipH="1">
              <a:off x="5691964" y="4958894"/>
              <a:ext cx="253434" cy="12700"/>
            </a:xfrm>
            <a:prstGeom prst="curvedConnector5">
              <a:avLst>
                <a:gd name="adj1" fmla="val 1346"/>
                <a:gd name="adj2" fmla="val -1596843"/>
                <a:gd name="adj3" fmla="val 1004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BE326A02-C148-4571-AEE7-8261C12228A6}"/>
                </a:ext>
              </a:extLst>
            </p:cNvPr>
            <p:cNvSpPr/>
            <p:nvPr/>
          </p:nvSpPr>
          <p:spPr>
            <a:xfrm>
              <a:off x="5991944" y="4620249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84" name="Agrupar 183">
            <a:extLst>
              <a:ext uri="{FF2B5EF4-FFF2-40B4-BE49-F238E27FC236}">
                <a16:creationId xmlns:a16="http://schemas.microsoft.com/office/drawing/2014/main" id="{C311D4FF-3034-45AB-9399-0D3744446C50}"/>
              </a:ext>
            </a:extLst>
          </p:cNvPr>
          <p:cNvGrpSpPr/>
          <p:nvPr/>
        </p:nvGrpSpPr>
        <p:grpSpPr>
          <a:xfrm>
            <a:off x="5695981" y="3989388"/>
            <a:ext cx="296876" cy="790301"/>
            <a:chOff x="5695981" y="3989388"/>
            <a:chExt cx="296876" cy="790301"/>
          </a:xfrm>
        </p:grpSpPr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1D8CABD9-085E-4E68-91B7-1CB960ECB668}"/>
                </a:ext>
              </a:extLst>
            </p:cNvPr>
            <p:cNvSpPr/>
            <p:nvPr/>
          </p:nvSpPr>
          <p:spPr>
            <a:xfrm>
              <a:off x="5695981" y="4222372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8" name="Conector de Seta Reta 167">
              <a:extLst>
                <a:ext uri="{FF2B5EF4-FFF2-40B4-BE49-F238E27FC236}">
                  <a16:creationId xmlns:a16="http://schemas.microsoft.com/office/drawing/2014/main" id="{824EA11B-68A0-47AE-9B03-7B5309A1BBB7}"/>
                </a:ext>
              </a:extLst>
            </p:cNvPr>
            <p:cNvCxnSpPr>
              <a:cxnSpLocks/>
              <a:stCxn id="134" idx="0"/>
              <a:endCxn id="137" idx="4"/>
            </p:cNvCxnSpPr>
            <p:nvPr/>
          </p:nvCxnSpPr>
          <p:spPr>
            <a:xfrm flipV="1">
              <a:off x="5695982" y="3989388"/>
              <a:ext cx="4543" cy="7903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Agrupar 184">
            <a:extLst>
              <a:ext uri="{FF2B5EF4-FFF2-40B4-BE49-F238E27FC236}">
                <a16:creationId xmlns:a16="http://schemas.microsoft.com/office/drawing/2014/main" id="{2D8A8337-6138-4EA9-9B6D-7E54421C7E77}"/>
              </a:ext>
            </a:extLst>
          </p:cNvPr>
          <p:cNvGrpSpPr/>
          <p:nvPr/>
        </p:nvGrpSpPr>
        <p:grpSpPr>
          <a:xfrm>
            <a:off x="5815396" y="3447053"/>
            <a:ext cx="476489" cy="471712"/>
            <a:chOff x="5815396" y="3447053"/>
            <a:chExt cx="476489" cy="471712"/>
          </a:xfrm>
        </p:grpSpPr>
        <p:cxnSp>
          <p:nvCxnSpPr>
            <p:cNvPr id="171" name="Conector: Curvo 170">
              <a:extLst>
                <a:ext uri="{FF2B5EF4-FFF2-40B4-BE49-F238E27FC236}">
                  <a16:creationId xmlns:a16="http://schemas.microsoft.com/office/drawing/2014/main" id="{9EBF61F7-C98D-4C16-AB95-1844142EC9A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695029" y="3785698"/>
              <a:ext cx="253434" cy="12700"/>
            </a:xfrm>
            <a:prstGeom prst="curvedConnector5">
              <a:avLst>
                <a:gd name="adj1" fmla="val 1346"/>
                <a:gd name="adj2" fmla="val -1596843"/>
                <a:gd name="adj3" fmla="val 1004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C622D726-5A53-4644-B2CD-E385AF89C017}"/>
                </a:ext>
              </a:extLst>
            </p:cNvPr>
            <p:cNvSpPr/>
            <p:nvPr/>
          </p:nvSpPr>
          <p:spPr>
            <a:xfrm>
              <a:off x="5995009" y="3447053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86" name="Agrupar 185">
            <a:extLst>
              <a:ext uri="{FF2B5EF4-FFF2-40B4-BE49-F238E27FC236}">
                <a16:creationId xmlns:a16="http://schemas.microsoft.com/office/drawing/2014/main" id="{74EC9024-F1AC-4C56-B066-FBC00FAB56D1}"/>
              </a:ext>
            </a:extLst>
          </p:cNvPr>
          <p:cNvGrpSpPr/>
          <p:nvPr/>
        </p:nvGrpSpPr>
        <p:grpSpPr>
          <a:xfrm>
            <a:off x="2827639" y="3471629"/>
            <a:ext cx="474401" cy="471372"/>
            <a:chOff x="2827639" y="3471629"/>
            <a:chExt cx="474401" cy="471372"/>
          </a:xfrm>
        </p:grpSpPr>
        <p:cxnSp>
          <p:nvCxnSpPr>
            <p:cNvPr id="173" name="Conector: Curvo 172">
              <a:extLst>
                <a:ext uri="{FF2B5EF4-FFF2-40B4-BE49-F238E27FC236}">
                  <a16:creationId xmlns:a16="http://schemas.microsoft.com/office/drawing/2014/main" id="{30A1DE43-067D-4BC8-8923-B6662E51856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168973" y="3809934"/>
              <a:ext cx="253434" cy="12700"/>
            </a:xfrm>
            <a:prstGeom prst="curvedConnector5">
              <a:avLst>
                <a:gd name="adj1" fmla="val 1346"/>
                <a:gd name="adj2" fmla="val 1698677"/>
                <a:gd name="adj3" fmla="val 1004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13167D94-BEAB-4B5F-A675-4435B8AB0429}"/>
                </a:ext>
              </a:extLst>
            </p:cNvPr>
            <p:cNvSpPr/>
            <p:nvPr/>
          </p:nvSpPr>
          <p:spPr>
            <a:xfrm>
              <a:off x="2827639" y="3471629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593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Espaço Reservado para Conteúdo 2">
            <a:extLst>
              <a:ext uri="{FF2B5EF4-FFF2-40B4-BE49-F238E27FC236}">
                <a16:creationId xmlns:a16="http://schemas.microsoft.com/office/drawing/2014/main" id="{21CE427D-19F6-43DC-A6A2-AC7654F41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275" y="1824633"/>
            <a:ext cx="10657184" cy="4419600"/>
          </a:xfrm>
        </p:spPr>
        <p:txBody>
          <a:bodyPr/>
          <a:lstStyle/>
          <a:p>
            <a:r>
              <a:rPr lang="pt-BR" dirty="0"/>
              <a:t>Atribuindo padrões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3AAADD-70E7-474D-BBE2-C1FB7632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002F3FD-A49D-4E26-A6F3-38D4CD4F6F1A}"/>
              </a:ext>
            </a:extLst>
          </p:cNvPr>
          <p:cNvSpPr/>
          <p:nvPr/>
        </p:nvSpPr>
        <p:spPr>
          <a:xfrm>
            <a:off x="7966620" y="2002143"/>
            <a:ext cx="3065135" cy="3556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D3A18C7-837F-455F-99F2-70D28DB8FA85}"/>
              </a:ext>
            </a:extLst>
          </p:cNvPr>
          <p:cNvSpPr txBox="1"/>
          <p:nvPr/>
        </p:nvSpPr>
        <p:spPr>
          <a:xfrm>
            <a:off x="8038628" y="2009630"/>
            <a:ext cx="2993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D</a:t>
            </a:r>
            <a:r>
              <a:rPr lang="pt-BR" sz="1600" baseline="-25000" dirty="0" err="1">
                <a:latin typeface="Consolas" panose="020B0609020204030204" pitchFamily="49" charset="0"/>
              </a:rPr>
              <a:t>states</a:t>
            </a:r>
            <a:r>
              <a:rPr lang="pt-BR" sz="1600" dirty="0">
                <a:latin typeface="Consolas" panose="020B0609020204030204" pitchFamily="49" charset="0"/>
              </a:rPr>
              <a:t> = { A,B,C,D,E,F,G 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EFD0-D801-48CE-9FF7-66760B5DC36E}"/>
              </a:ext>
            </a:extLst>
          </p:cNvPr>
          <p:cNvSpPr txBox="1"/>
          <p:nvPr/>
        </p:nvSpPr>
        <p:spPr>
          <a:xfrm>
            <a:off x="8038199" y="2424676"/>
            <a:ext cx="2307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 = {0,1,4,10,11}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086C870-B834-4FE4-B274-960FA3A2D07B}"/>
              </a:ext>
            </a:extLst>
          </p:cNvPr>
          <p:cNvSpPr txBox="1"/>
          <p:nvPr/>
        </p:nvSpPr>
        <p:spPr>
          <a:xfrm>
            <a:off x="8038199" y="2728168"/>
            <a:ext cx="2616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B = {2,5,11,12,13,14,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16</a:t>
            </a:r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8FC8F7-BCB3-444F-BF99-D9D87F69CAD9}"/>
              </a:ext>
            </a:extLst>
          </p:cNvPr>
          <p:cNvSpPr txBox="1"/>
          <p:nvPr/>
        </p:nvSpPr>
        <p:spPr>
          <a:xfrm>
            <a:off x="8038199" y="3040089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C = {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3</a:t>
            </a:r>
            <a:r>
              <a:rPr lang="pt-BR" sz="1400" dirty="0">
                <a:latin typeface="Consolas" panose="020B0609020204030204" pitchFamily="49" charset="0"/>
              </a:rPr>
              <a:t>,11,12,13,14,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16</a:t>
            </a:r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8F4F14BF-9780-4D31-80E4-7B184E149609}"/>
              </a:ext>
            </a:extLst>
          </p:cNvPr>
          <p:cNvSpPr txBox="1"/>
          <p:nvPr/>
        </p:nvSpPr>
        <p:spPr>
          <a:xfrm>
            <a:off x="8038199" y="3347866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D = {6,7,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9</a:t>
            </a:r>
            <a:r>
              <a:rPr lang="pt-BR" sz="1400" dirty="0">
                <a:latin typeface="Consolas" panose="020B0609020204030204" pitchFamily="49" charset="0"/>
              </a:rPr>
              <a:t>,14,15,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16</a:t>
            </a:r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0E0CE88-E142-4D13-B108-AF155F5975DE}"/>
              </a:ext>
            </a:extLst>
          </p:cNvPr>
          <p:cNvSpPr txBox="1"/>
          <p:nvPr/>
        </p:nvSpPr>
        <p:spPr>
          <a:xfrm>
            <a:off x="8034707" y="3648722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E = {11,12,13,14,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16</a:t>
            </a:r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09D09315-BC62-4CF5-A68E-0BED5C836087}"/>
              </a:ext>
            </a:extLst>
          </p:cNvPr>
          <p:cNvSpPr txBox="1"/>
          <p:nvPr/>
        </p:nvSpPr>
        <p:spPr>
          <a:xfrm>
            <a:off x="8034707" y="3950749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F = {14,15,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16</a:t>
            </a:r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6D58C31B-7712-4DAC-AD70-7280FED32A77}"/>
              </a:ext>
            </a:extLst>
          </p:cNvPr>
          <p:cNvSpPr txBox="1"/>
          <p:nvPr/>
        </p:nvSpPr>
        <p:spPr>
          <a:xfrm>
            <a:off x="8034707" y="4245855"/>
            <a:ext cx="245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G = {7,8,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9</a:t>
            </a:r>
            <a:r>
              <a:rPr lang="pt-BR" sz="1400" dirty="0">
                <a:latin typeface="Consolas" panose="020B0609020204030204" pitchFamily="49" charset="0"/>
              </a:rPr>
              <a:t>,14,15,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16</a:t>
            </a:r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1B2339F-D99A-486B-84D1-D393709FC60A}"/>
              </a:ext>
            </a:extLst>
          </p:cNvPr>
          <p:cNvGrpSpPr/>
          <p:nvPr/>
        </p:nvGrpSpPr>
        <p:grpSpPr>
          <a:xfrm>
            <a:off x="1197868" y="3259114"/>
            <a:ext cx="4666310" cy="1691046"/>
            <a:chOff x="1625575" y="3447053"/>
            <a:chExt cx="4666310" cy="1691046"/>
          </a:xfrm>
        </p:grpSpPr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4CF66638-65A2-4E88-9169-3EF2917F0960}"/>
                </a:ext>
              </a:extLst>
            </p:cNvPr>
            <p:cNvSpPr/>
            <p:nvPr/>
          </p:nvSpPr>
          <p:spPr>
            <a:xfrm>
              <a:off x="2184536" y="4797152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7E733475-34CD-437A-AA6A-A03D940EEB2B}"/>
                </a:ext>
              </a:extLst>
            </p:cNvPr>
            <p:cNvCxnSpPr>
              <a:cxnSpLocks/>
              <a:stCxn id="99" idx="6"/>
              <a:endCxn id="108" idx="2"/>
            </p:cNvCxnSpPr>
            <p:nvPr/>
          </p:nvCxnSpPr>
          <p:spPr>
            <a:xfrm>
              <a:off x="2508044" y="4958894"/>
              <a:ext cx="7463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300A8C7C-EE9E-49C3-8499-EF75ED4BD365}"/>
                </a:ext>
              </a:extLst>
            </p:cNvPr>
            <p:cNvSpPr/>
            <p:nvPr/>
          </p:nvSpPr>
          <p:spPr>
            <a:xfrm>
              <a:off x="2719155" y="4627035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id="{9E34AFE9-B091-47AA-AA29-502324077CB4}"/>
                </a:ext>
              </a:extLst>
            </p:cNvPr>
            <p:cNvGrpSpPr/>
            <p:nvPr/>
          </p:nvGrpSpPr>
          <p:grpSpPr>
            <a:xfrm>
              <a:off x="3254429" y="4779689"/>
              <a:ext cx="347044" cy="358410"/>
              <a:chOff x="1552004" y="2820172"/>
              <a:chExt cx="360040" cy="371834"/>
            </a:xfrm>
          </p:grpSpPr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E7257B4B-5F2F-49CB-9806-3D17D40D0E95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9C70E745-0B27-4689-95D1-BE5172D54E04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B</a:t>
                </a:r>
              </a:p>
            </p:txBody>
          </p:sp>
        </p:grp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1BA14E25-73D9-4A7E-B6C8-46514BA277C6}"/>
                </a:ext>
              </a:extLst>
            </p:cNvPr>
            <p:cNvCxnSpPr>
              <a:cxnSpLocks/>
            </p:cNvCxnSpPr>
            <p:nvPr/>
          </p:nvCxnSpPr>
          <p:spPr>
            <a:xfrm>
              <a:off x="1706616" y="4958803"/>
              <a:ext cx="47123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B828A8BC-581C-4E4B-9D68-D9EB00FCA3FD}"/>
                </a:ext>
              </a:extLst>
            </p:cNvPr>
            <p:cNvSpPr txBox="1"/>
            <p:nvPr/>
          </p:nvSpPr>
          <p:spPr>
            <a:xfrm>
              <a:off x="1625575" y="4703979"/>
              <a:ext cx="5589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/>
                <a:t>início</a:t>
              </a:r>
            </a:p>
          </p:txBody>
        </p: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78086BFE-64CD-4A15-9B2F-01046DB7A9C4}"/>
                </a:ext>
              </a:extLst>
            </p:cNvPr>
            <p:cNvCxnSpPr>
              <a:cxnSpLocks/>
              <a:stCxn id="108" idx="6"/>
              <a:endCxn id="117" idx="2"/>
            </p:cNvCxnSpPr>
            <p:nvPr/>
          </p:nvCxnSpPr>
          <p:spPr>
            <a:xfrm>
              <a:off x="3601473" y="4958894"/>
              <a:ext cx="7615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EB741FFC-CD56-4C6B-B47B-7497DB0B77C5}"/>
                </a:ext>
              </a:extLst>
            </p:cNvPr>
            <p:cNvSpPr/>
            <p:nvPr/>
          </p:nvSpPr>
          <p:spPr>
            <a:xfrm>
              <a:off x="3876089" y="4620249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120364E8-709F-43A2-8D26-C184B1042EBA}"/>
                </a:ext>
              </a:extLst>
            </p:cNvPr>
            <p:cNvSpPr/>
            <p:nvPr/>
          </p:nvSpPr>
          <p:spPr>
            <a:xfrm>
              <a:off x="3630450" y="4147470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7817B180-1266-4568-8415-7EEC0A287A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2522" y="3936900"/>
              <a:ext cx="867780" cy="895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E9058D44-6F29-49C3-BF7D-DEAAFBF9F5C6}"/>
                </a:ext>
              </a:extLst>
            </p:cNvPr>
            <p:cNvGrpSpPr/>
            <p:nvPr/>
          </p:nvGrpSpPr>
          <p:grpSpPr>
            <a:xfrm>
              <a:off x="4363064" y="4779689"/>
              <a:ext cx="347044" cy="358410"/>
              <a:chOff x="1552004" y="2820172"/>
              <a:chExt cx="360040" cy="371834"/>
            </a:xfrm>
          </p:grpSpPr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1A66A895-EEF0-4C6F-8673-1EAD0CE25965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7985C3C0-E1C5-4A04-B7D2-B0A0C6B3A02B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C</a:t>
                </a:r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5BA77842-A75A-4455-903C-35ADA5012913}"/>
                </a:ext>
              </a:extLst>
            </p:cNvPr>
            <p:cNvGrpSpPr/>
            <p:nvPr/>
          </p:nvGrpSpPr>
          <p:grpSpPr>
            <a:xfrm>
              <a:off x="4367607" y="3630978"/>
              <a:ext cx="347044" cy="358410"/>
              <a:chOff x="1552004" y="2820172"/>
              <a:chExt cx="360040" cy="371834"/>
            </a:xfrm>
          </p:grpSpPr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3F736C3D-FFA0-4731-B714-47AD0808A4EC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BC17ED66-EC4D-4A4B-80C5-04BF36D23692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D</a:t>
                </a:r>
              </a:p>
            </p:txBody>
          </p:sp>
        </p:grpSp>
        <p:cxnSp>
          <p:nvCxnSpPr>
            <p:cNvPr id="127" name="Conector de Seta Reta 126">
              <a:extLst>
                <a:ext uri="{FF2B5EF4-FFF2-40B4-BE49-F238E27FC236}">
                  <a16:creationId xmlns:a16="http://schemas.microsoft.com/office/drawing/2014/main" id="{2258B446-7914-4D9A-A4B0-0C1F32964DD4}"/>
                </a:ext>
              </a:extLst>
            </p:cNvPr>
            <p:cNvCxnSpPr>
              <a:cxnSpLocks/>
              <a:stCxn id="117" idx="6"/>
              <a:endCxn id="134" idx="2"/>
            </p:cNvCxnSpPr>
            <p:nvPr/>
          </p:nvCxnSpPr>
          <p:spPr>
            <a:xfrm>
              <a:off x="4710108" y="4958894"/>
              <a:ext cx="8123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8319CC84-08DD-494C-BB93-936FEC1BE640}"/>
                </a:ext>
              </a:extLst>
            </p:cNvPr>
            <p:cNvSpPr/>
            <p:nvPr/>
          </p:nvSpPr>
          <p:spPr>
            <a:xfrm>
              <a:off x="4996383" y="4620249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BC6516E0-CE89-430E-B961-2103F9E18D7B}"/>
                </a:ext>
              </a:extLst>
            </p:cNvPr>
            <p:cNvSpPr/>
            <p:nvPr/>
          </p:nvSpPr>
          <p:spPr>
            <a:xfrm>
              <a:off x="4809968" y="4145050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0" name="Conector de Seta Reta 129">
              <a:extLst>
                <a:ext uri="{FF2B5EF4-FFF2-40B4-BE49-F238E27FC236}">
                  <a16:creationId xmlns:a16="http://schemas.microsoft.com/office/drawing/2014/main" id="{4F22EDCB-B317-4B64-8FED-7DC43803B748}"/>
                </a:ext>
              </a:extLst>
            </p:cNvPr>
            <p:cNvCxnSpPr>
              <a:cxnSpLocks/>
              <a:stCxn id="117" idx="7"/>
              <a:endCxn id="137" idx="3"/>
            </p:cNvCxnSpPr>
            <p:nvPr/>
          </p:nvCxnSpPr>
          <p:spPr>
            <a:xfrm flipV="1">
              <a:off x="4659285" y="3936900"/>
              <a:ext cx="918541" cy="895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id="{9A60AA13-0617-434C-B4C2-336E752FC019}"/>
                </a:ext>
              </a:extLst>
            </p:cNvPr>
            <p:cNvGrpSpPr/>
            <p:nvPr/>
          </p:nvGrpSpPr>
          <p:grpSpPr>
            <a:xfrm>
              <a:off x="5522460" y="4779689"/>
              <a:ext cx="347044" cy="358410"/>
              <a:chOff x="1552004" y="2820172"/>
              <a:chExt cx="360040" cy="371834"/>
            </a:xfrm>
          </p:grpSpPr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E8F643E4-9D12-4899-B111-45351DFD59DC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35" name="Elipse 134">
                <a:extLst>
                  <a:ext uri="{FF2B5EF4-FFF2-40B4-BE49-F238E27FC236}">
                    <a16:creationId xmlns:a16="http://schemas.microsoft.com/office/drawing/2014/main" id="{7DBD3399-C0D1-4165-B143-FFADD499517C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grpSp>
          <p:nvGrpSpPr>
            <p:cNvPr id="136" name="Agrupar 135">
              <a:extLst>
                <a:ext uri="{FF2B5EF4-FFF2-40B4-BE49-F238E27FC236}">
                  <a16:creationId xmlns:a16="http://schemas.microsoft.com/office/drawing/2014/main" id="{A5655916-F003-406D-B9A3-9596BAFF0DD1}"/>
                </a:ext>
              </a:extLst>
            </p:cNvPr>
            <p:cNvGrpSpPr/>
            <p:nvPr/>
          </p:nvGrpSpPr>
          <p:grpSpPr>
            <a:xfrm>
              <a:off x="5527003" y="3630978"/>
              <a:ext cx="347044" cy="358410"/>
              <a:chOff x="1552004" y="2820172"/>
              <a:chExt cx="360040" cy="371834"/>
            </a:xfrm>
          </p:grpSpPr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id="{BD43C046-C74E-433E-B24A-EF775A833933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E5EDD47E-731F-481F-818C-44AC75C35E39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F</a:t>
                </a:r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14231BFB-73BF-495E-8927-FBF3D145AED4}"/>
                </a:ext>
              </a:extLst>
            </p:cNvPr>
            <p:cNvGrpSpPr/>
            <p:nvPr/>
          </p:nvGrpSpPr>
          <p:grpSpPr>
            <a:xfrm>
              <a:off x="3257984" y="3624933"/>
              <a:ext cx="347044" cy="358410"/>
              <a:chOff x="1552004" y="2820172"/>
              <a:chExt cx="360040" cy="371834"/>
            </a:xfrm>
          </p:grpSpPr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CB508B1B-66AD-41BF-BC7E-FE1C905FC925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41" name="Elipse 140">
                <a:extLst>
                  <a:ext uri="{FF2B5EF4-FFF2-40B4-BE49-F238E27FC236}">
                    <a16:creationId xmlns:a16="http://schemas.microsoft.com/office/drawing/2014/main" id="{F615800D-856B-40DB-A1F8-F422D6CA7952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G</a:t>
                </a:r>
              </a:p>
            </p:txBody>
          </p:sp>
        </p:grpSp>
        <p:cxnSp>
          <p:nvCxnSpPr>
            <p:cNvPr id="144" name="Conector de Seta Reta 143">
              <a:extLst>
                <a:ext uri="{FF2B5EF4-FFF2-40B4-BE49-F238E27FC236}">
                  <a16:creationId xmlns:a16="http://schemas.microsoft.com/office/drawing/2014/main" id="{4733E9C9-7DCE-412F-8C23-D188F6F4F306}"/>
                </a:ext>
              </a:extLst>
            </p:cNvPr>
            <p:cNvCxnSpPr>
              <a:cxnSpLocks/>
              <a:stCxn id="120" idx="2"/>
              <a:endCxn id="140" idx="6"/>
            </p:cNvCxnSpPr>
            <p:nvPr/>
          </p:nvCxnSpPr>
          <p:spPr>
            <a:xfrm flipH="1" flipV="1">
              <a:off x="3605028" y="3804138"/>
              <a:ext cx="762579" cy="60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tângulo 146">
              <a:extLst>
                <a:ext uri="{FF2B5EF4-FFF2-40B4-BE49-F238E27FC236}">
                  <a16:creationId xmlns:a16="http://schemas.microsoft.com/office/drawing/2014/main" id="{F86FDF2E-D516-4A76-85FB-84A4FDFB8A33}"/>
                </a:ext>
              </a:extLst>
            </p:cNvPr>
            <p:cNvSpPr/>
            <p:nvPr/>
          </p:nvSpPr>
          <p:spPr>
            <a:xfrm>
              <a:off x="3860729" y="3486366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9" name="Conector: Curvo 148">
              <a:extLst>
                <a:ext uri="{FF2B5EF4-FFF2-40B4-BE49-F238E27FC236}">
                  <a16:creationId xmlns:a16="http://schemas.microsoft.com/office/drawing/2014/main" id="{B3461678-A549-4197-B832-7B84F09F193A}"/>
                </a:ext>
              </a:extLst>
            </p:cNvPr>
            <p:cNvCxnSpPr>
              <a:cxnSpLocks/>
              <a:stCxn id="134" idx="5"/>
              <a:endCxn id="134" idx="7"/>
            </p:cNvCxnSpPr>
            <p:nvPr/>
          </p:nvCxnSpPr>
          <p:spPr>
            <a:xfrm rot="5400000" flipH="1">
              <a:off x="5691964" y="4958894"/>
              <a:ext cx="253434" cy="12700"/>
            </a:xfrm>
            <a:prstGeom prst="curvedConnector5">
              <a:avLst>
                <a:gd name="adj1" fmla="val 1346"/>
                <a:gd name="adj2" fmla="val -1596843"/>
                <a:gd name="adj3" fmla="val 1004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BE326A02-C148-4571-AEE7-8261C12228A6}"/>
                </a:ext>
              </a:extLst>
            </p:cNvPr>
            <p:cNvSpPr/>
            <p:nvPr/>
          </p:nvSpPr>
          <p:spPr>
            <a:xfrm>
              <a:off x="5991944" y="4620249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1D8CABD9-085E-4E68-91B7-1CB960ECB668}"/>
                </a:ext>
              </a:extLst>
            </p:cNvPr>
            <p:cNvSpPr/>
            <p:nvPr/>
          </p:nvSpPr>
          <p:spPr>
            <a:xfrm>
              <a:off x="5695981" y="4222372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8" name="Conector de Seta Reta 167">
              <a:extLst>
                <a:ext uri="{FF2B5EF4-FFF2-40B4-BE49-F238E27FC236}">
                  <a16:creationId xmlns:a16="http://schemas.microsoft.com/office/drawing/2014/main" id="{824EA11B-68A0-47AE-9B03-7B5309A1BBB7}"/>
                </a:ext>
              </a:extLst>
            </p:cNvPr>
            <p:cNvCxnSpPr>
              <a:cxnSpLocks/>
              <a:stCxn id="134" idx="0"/>
              <a:endCxn id="137" idx="4"/>
            </p:cNvCxnSpPr>
            <p:nvPr/>
          </p:nvCxnSpPr>
          <p:spPr>
            <a:xfrm flipV="1">
              <a:off x="5695982" y="3989388"/>
              <a:ext cx="4543" cy="7903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: Curvo 170">
              <a:extLst>
                <a:ext uri="{FF2B5EF4-FFF2-40B4-BE49-F238E27FC236}">
                  <a16:creationId xmlns:a16="http://schemas.microsoft.com/office/drawing/2014/main" id="{9EBF61F7-C98D-4C16-AB95-1844142EC9A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695029" y="3785698"/>
              <a:ext cx="253434" cy="12700"/>
            </a:xfrm>
            <a:prstGeom prst="curvedConnector5">
              <a:avLst>
                <a:gd name="adj1" fmla="val 1346"/>
                <a:gd name="adj2" fmla="val -1596843"/>
                <a:gd name="adj3" fmla="val 1004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C622D726-5A53-4644-B2CD-E385AF89C017}"/>
                </a:ext>
              </a:extLst>
            </p:cNvPr>
            <p:cNvSpPr/>
            <p:nvPr/>
          </p:nvSpPr>
          <p:spPr>
            <a:xfrm>
              <a:off x="5995009" y="3447053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3" name="Conector: Curvo 172">
              <a:extLst>
                <a:ext uri="{FF2B5EF4-FFF2-40B4-BE49-F238E27FC236}">
                  <a16:creationId xmlns:a16="http://schemas.microsoft.com/office/drawing/2014/main" id="{30A1DE43-067D-4BC8-8923-B6662E51856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168973" y="3809934"/>
              <a:ext cx="253434" cy="12700"/>
            </a:xfrm>
            <a:prstGeom prst="curvedConnector5">
              <a:avLst>
                <a:gd name="adj1" fmla="val 1346"/>
                <a:gd name="adj2" fmla="val 1698677"/>
                <a:gd name="adj3" fmla="val 1004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13167D94-BEAB-4B5F-A675-4435B8AB0429}"/>
                </a:ext>
              </a:extLst>
            </p:cNvPr>
            <p:cNvSpPr/>
            <p:nvPr/>
          </p:nvSpPr>
          <p:spPr>
            <a:xfrm>
              <a:off x="2827639" y="3471629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F36F5A06-FB69-4B80-9A84-5CC09FDA7E68}"/>
              </a:ext>
            </a:extLst>
          </p:cNvPr>
          <p:cNvSpPr txBox="1"/>
          <p:nvPr/>
        </p:nvSpPr>
        <p:spPr>
          <a:xfrm>
            <a:off x="7629303" y="4838527"/>
            <a:ext cx="3739768" cy="129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Consolas" panose="020B0609020204030204" pitchFamily="49" charset="0"/>
              </a:rPr>
              <a:t>aa	{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PRIMEIRO</a:t>
            </a:r>
            <a:r>
              <a:rPr lang="pt-BR" dirty="0">
                <a:latin typeface="Consolas" panose="020B0609020204030204" pitchFamily="49" charset="0"/>
              </a:rPr>
              <a:t>; }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 err="1">
                <a:latin typeface="Consolas" panose="020B0609020204030204" pitchFamily="49" charset="0"/>
              </a:rPr>
              <a:t>abb</a:t>
            </a:r>
            <a:r>
              <a:rPr lang="pt-BR" dirty="0">
                <a:latin typeface="Consolas" panose="020B0609020204030204" pitchFamily="49" charset="0"/>
              </a:rPr>
              <a:t>*	{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SEGUNDO</a:t>
            </a:r>
            <a:r>
              <a:rPr lang="pt-BR" dirty="0">
                <a:latin typeface="Consolas" panose="020B0609020204030204" pitchFamily="49" charset="0"/>
              </a:rPr>
              <a:t>;  }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 err="1">
                <a:latin typeface="Consolas" panose="020B0609020204030204" pitchFamily="49" charset="0"/>
              </a:rPr>
              <a:t>a+b</a:t>
            </a:r>
            <a:r>
              <a:rPr lang="pt-BR" dirty="0">
                <a:latin typeface="Consolas" panose="020B0609020204030204" pitchFamily="49" charset="0"/>
              </a:rPr>
              <a:t>*	{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TERCEIRO</a:t>
            </a:r>
            <a:r>
              <a:rPr lang="pt-BR" dirty="0">
                <a:latin typeface="Consolas" panose="020B0609020204030204" pitchFamily="49" charset="0"/>
              </a:rPr>
              <a:t>; }</a:t>
            </a:r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AB0075BE-C1B5-4071-8D3E-FF6CC2923730}"/>
              </a:ext>
            </a:extLst>
          </p:cNvPr>
          <p:cNvGrpSpPr/>
          <p:nvPr/>
        </p:nvGrpSpPr>
        <p:grpSpPr>
          <a:xfrm>
            <a:off x="7142020" y="4950160"/>
            <a:ext cx="347044" cy="358410"/>
            <a:chOff x="1552004" y="2820172"/>
            <a:chExt cx="360040" cy="371834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0318C6D1-D007-4ADC-92EA-57CBD6F85AD2}"/>
                </a:ext>
              </a:extLst>
            </p:cNvPr>
            <p:cNvSpPr/>
            <p:nvPr/>
          </p:nvSpPr>
          <p:spPr>
            <a:xfrm>
              <a:off x="1552004" y="2820172"/>
              <a:ext cx="360040" cy="37183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E99F5D9E-17CF-477E-8B99-CB9AE62D897A}"/>
                </a:ext>
              </a:extLst>
            </p:cNvPr>
            <p:cNvSpPr/>
            <p:nvPr/>
          </p:nvSpPr>
          <p:spPr>
            <a:xfrm>
              <a:off x="1588008" y="286208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3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2143FA8C-CDE8-408D-9A6B-6B2D1EBC8743}"/>
              </a:ext>
            </a:extLst>
          </p:cNvPr>
          <p:cNvGrpSpPr/>
          <p:nvPr/>
        </p:nvGrpSpPr>
        <p:grpSpPr>
          <a:xfrm>
            <a:off x="7142020" y="5379339"/>
            <a:ext cx="347044" cy="358410"/>
            <a:chOff x="1552004" y="2820172"/>
            <a:chExt cx="360040" cy="371834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EFDCEEE6-E6FB-4523-A9BC-052F50F62F36}"/>
                </a:ext>
              </a:extLst>
            </p:cNvPr>
            <p:cNvSpPr/>
            <p:nvPr/>
          </p:nvSpPr>
          <p:spPr>
            <a:xfrm>
              <a:off x="1552004" y="2820172"/>
              <a:ext cx="360040" cy="37183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2AC5B840-FCA3-422D-BEF4-B2A590F6B7A3}"/>
                </a:ext>
              </a:extLst>
            </p:cNvPr>
            <p:cNvSpPr/>
            <p:nvPr/>
          </p:nvSpPr>
          <p:spPr>
            <a:xfrm>
              <a:off x="1588008" y="286208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9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4AC41731-7CEC-467D-AAE5-F37E476DA757}"/>
              </a:ext>
            </a:extLst>
          </p:cNvPr>
          <p:cNvGrpSpPr/>
          <p:nvPr/>
        </p:nvGrpSpPr>
        <p:grpSpPr>
          <a:xfrm>
            <a:off x="7142020" y="5799818"/>
            <a:ext cx="347044" cy="358410"/>
            <a:chOff x="1552004" y="2820172"/>
            <a:chExt cx="360040" cy="371834"/>
          </a:xfrm>
        </p:grpSpPr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56ED92D3-E111-4B88-B299-E5068B2C156E}"/>
                </a:ext>
              </a:extLst>
            </p:cNvPr>
            <p:cNvSpPr/>
            <p:nvPr/>
          </p:nvSpPr>
          <p:spPr>
            <a:xfrm>
              <a:off x="1552004" y="2820172"/>
              <a:ext cx="360040" cy="37183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FCA791FC-28D3-49EC-8E84-73BF98C13A10}"/>
                </a:ext>
              </a:extLst>
            </p:cNvPr>
            <p:cNvSpPr/>
            <p:nvPr/>
          </p:nvSpPr>
          <p:spPr>
            <a:xfrm>
              <a:off x="1588008" y="286208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16</a:t>
              </a:r>
            </a:p>
          </p:txBody>
        </p:sp>
      </p:grp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D31FB4F2-DF39-49DD-A95A-82FA1B0F484B}"/>
              </a:ext>
            </a:extLst>
          </p:cNvPr>
          <p:cNvSpPr txBox="1"/>
          <p:nvPr/>
        </p:nvSpPr>
        <p:spPr>
          <a:xfrm>
            <a:off x="2704267" y="5019443"/>
            <a:ext cx="68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>
                <a:latin typeface="Consolas" panose="020B0609020204030204" pitchFamily="49" charset="0"/>
              </a:rPr>
              <a:t>a+b</a:t>
            </a:r>
            <a:r>
              <a:rPr lang="pt-BR" b="1" dirty="0">
                <a:latin typeface="Consolas" panose="020B0609020204030204" pitchFamily="49" charset="0"/>
              </a:rPr>
              <a:t>*</a:t>
            </a:r>
            <a:endParaRPr lang="pt-BR" b="1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C7426B3-30DA-4EFB-B740-9022004779E4}"/>
              </a:ext>
            </a:extLst>
          </p:cNvPr>
          <p:cNvSpPr txBox="1"/>
          <p:nvPr/>
        </p:nvSpPr>
        <p:spPr>
          <a:xfrm>
            <a:off x="3864657" y="5019443"/>
            <a:ext cx="48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</a:rPr>
              <a:t>aa</a:t>
            </a:r>
            <a:endParaRPr lang="pt-BR" b="1" dirty="0"/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E0CDF184-FF5C-4CBC-877E-7F52584FD59C}"/>
              </a:ext>
            </a:extLst>
          </p:cNvPr>
          <p:cNvSpPr txBox="1"/>
          <p:nvPr/>
        </p:nvSpPr>
        <p:spPr>
          <a:xfrm>
            <a:off x="3828892" y="2850015"/>
            <a:ext cx="701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>
                <a:latin typeface="Consolas" panose="020B0609020204030204" pitchFamily="49" charset="0"/>
              </a:rPr>
              <a:t>abb</a:t>
            </a:r>
            <a:r>
              <a:rPr lang="pt-BR" b="1" dirty="0">
                <a:latin typeface="Consolas" panose="020B0609020204030204" pitchFamily="49" charset="0"/>
              </a:rPr>
              <a:t>*</a:t>
            </a:r>
            <a:endParaRPr lang="pt-BR" b="1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3509369-9555-4A61-BF70-ABFCD47A32F2}"/>
              </a:ext>
            </a:extLst>
          </p:cNvPr>
          <p:cNvSpPr txBox="1"/>
          <p:nvPr/>
        </p:nvSpPr>
        <p:spPr>
          <a:xfrm>
            <a:off x="4961530" y="5019443"/>
            <a:ext cx="68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>
                <a:latin typeface="Consolas" panose="020B0609020204030204" pitchFamily="49" charset="0"/>
              </a:rPr>
              <a:t>a+b</a:t>
            </a:r>
            <a:r>
              <a:rPr lang="pt-BR" b="1" dirty="0">
                <a:latin typeface="Consolas" panose="020B0609020204030204" pitchFamily="49" charset="0"/>
              </a:rPr>
              <a:t>*</a:t>
            </a:r>
            <a:endParaRPr lang="pt-BR" b="1" dirty="0"/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1A723353-0856-4DC7-A64E-0D5C58DF396D}"/>
              </a:ext>
            </a:extLst>
          </p:cNvPr>
          <p:cNvSpPr txBox="1"/>
          <p:nvPr/>
        </p:nvSpPr>
        <p:spPr>
          <a:xfrm>
            <a:off x="4961530" y="2850015"/>
            <a:ext cx="68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>
                <a:latin typeface="Consolas" panose="020B0609020204030204" pitchFamily="49" charset="0"/>
              </a:rPr>
              <a:t>a+b</a:t>
            </a:r>
            <a:r>
              <a:rPr lang="pt-BR" b="1" dirty="0">
                <a:latin typeface="Consolas" panose="020B0609020204030204" pitchFamily="49" charset="0"/>
              </a:rPr>
              <a:t>*</a:t>
            </a:r>
            <a:endParaRPr lang="pt-BR" b="1" dirty="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DB69E81A-A53E-4701-860E-34AD85E5B982}"/>
              </a:ext>
            </a:extLst>
          </p:cNvPr>
          <p:cNvSpPr txBox="1"/>
          <p:nvPr/>
        </p:nvSpPr>
        <p:spPr>
          <a:xfrm>
            <a:off x="2713380" y="2850015"/>
            <a:ext cx="701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>
                <a:latin typeface="Consolas" panose="020B0609020204030204" pitchFamily="49" charset="0"/>
              </a:rPr>
              <a:t>abb</a:t>
            </a:r>
            <a:r>
              <a:rPr lang="pt-BR" b="1" dirty="0">
                <a:latin typeface="Consolas" panose="020B0609020204030204" pitchFamily="49" charset="0"/>
              </a:rPr>
              <a:t>*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845081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9" grpId="0"/>
      <p:bldP spid="81" grpId="0"/>
      <p:bldP spid="82" grpId="0"/>
      <p:bldP spid="83" grpId="0"/>
      <p:bldP spid="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AAADD-70E7-474D-BBE2-C1FB7632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8AC75E6-EC4A-4CED-B14F-9C49DD68C490}"/>
              </a:ext>
            </a:extLst>
          </p:cNvPr>
          <p:cNvGrpSpPr/>
          <p:nvPr/>
        </p:nvGrpSpPr>
        <p:grpSpPr>
          <a:xfrm>
            <a:off x="6741798" y="3212976"/>
            <a:ext cx="4666310" cy="2538760"/>
            <a:chOff x="1197868" y="2850015"/>
            <a:chExt cx="4666310" cy="2538760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F1B2339F-D99A-486B-84D1-D393709FC60A}"/>
                </a:ext>
              </a:extLst>
            </p:cNvPr>
            <p:cNvGrpSpPr/>
            <p:nvPr/>
          </p:nvGrpSpPr>
          <p:grpSpPr>
            <a:xfrm>
              <a:off x="1197868" y="3259114"/>
              <a:ext cx="4666310" cy="1691046"/>
              <a:chOff x="1625575" y="3447053"/>
              <a:chExt cx="4666310" cy="1691046"/>
            </a:xfrm>
          </p:grpSpPr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4CF66638-65A2-4E88-9169-3EF2917F0960}"/>
                  </a:ext>
                </a:extLst>
              </p:cNvPr>
              <p:cNvSpPr/>
              <p:nvPr/>
            </p:nvSpPr>
            <p:spPr>
              <a:xfrm>
                <a:off x="2184536" y="4797152"/>
                <a:ext cx="323508" cy="32348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A</a:t>
                </a:r>
              </a:p>
            </p:txBody>
          </p:sp>
          <p:cxnSp>
            <p:nvCxnSpPr>
              <p:cNvPr id="100" name="Conector de Seta Reta 99">
                <a:extLst>
                  <a:ext uri="{FF2B5EF4-FFF2-40B4-BE49-F238E27FC236}">
                    <a16:creationId xmlns:a16="http://schemas.microsoft.com/office/drawing/2014/main" id="{7E733475-34CD-437A-AA6A-A03D940EEB2B}"/>
                  </a:ext>
                </a:extLst>
              </p:cNvPr>
              <p:cNvCxnSpPr>
                <a:cxnSpLocks/>
                <a:stCxn id="99" idx="6"/>
                <a:endCxn id="108" idx="2"/>
              </p:cNvCxnSpPr>
              <p:nvPr/>
            </p:nvCxnSpPr>
            <p:spPr>
              <a:xfrm>
                <a:off x="2508044" y="4958894"/>
                <a:ext cx="74638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Retângulo 100">
                <a:extLst>
                  <a:ext uri="{FF2B5EF4-FFF2-40B4-BE49-F238E27FC236}">
                    <a16:creationId xmlns:a16="http://schemas.microsoft.com/office/drawing/2014/main" id="{300A8C7C-EE9E-49C3-8499-EF75ED4BD365}"/>
                  </a:ext>
                </a:extLst>
              </p:cNvPr>
              <p:cNvSpPr/>
              <p:nvPr/>
            </p:nvSpPr>
            <p:spPr>
              <a:xfrm>
                <a:off x="2719155" y="4627035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a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105" name="Agrupar 104">
                <a:extLst>
                  <a:ext uri="{FF2B5EF4-FFF2-40B4-BE49-F238E27FC236}">
                    <a16:creationId xmlns:a16="http://schemas.microsoft.com/office/drawing/2014/main" id="{9E34AFE9-B091-47AA-AA29-502324077CB4}"/>
                  </a:ext>
                </a:extLst>
              </p:cNvPr>
              <p:cNvGrpSpPr/>
              <p:nvPr/>
            </p:nvGrpSpPr>
            <p:grpSpPr>
              <a:xfrm>
                <a:off x="3254429" y="4779689"/>
                <a:ext cx="347044" cy="358410"/>
                <a:chOff x="1552004" y="2820172"/>
                <a:chExt cx="360040" cy="371834"/>
              </a:xfrm>
            </p:grpSpPr>
            <p:sp>
              <p:nvSpPr>
                <p:cNvPr id="108" name="Elipse 107">
                  <a:extLst>
                    <a:ext uri="{FF2B5EF4-FFF2-40B4-BE49-F238E27FC236}">
                      <a16:creationId xmlns:a16="http://schemas.microsoft.com/office/drawing/2014/main" id="{E7257B4B-5F2F-49CB-9806-3D17D40D0E95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9C70E745-0B27-4689-95D1-BE5172D54E04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dirty="0">
                      <a:latin typeface="+mj-lt"/>
                    </a:rPr>
                    <a:t>B</a:t>
                  </a:r>
                </a:p>
              </p:txBody>
            </p:sp>
          </p:grpSp>
          <p:cxnSp>
            <p:nvCxnSpPr>
              <p:cNvPr id="106" name="Conector de Seta Reta 105">
                <a:extLst>
                  <a:ext uri="{FF2B5EF4-FFF2-40B4-BE49-F238E27FC236}">
                    <a16:creationId xmlns:a16="http://schemas.microsoft.com/office/drawing/2014/main" id="{1BA14E25-73D9-4A7E-B6C8-46514BA27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16" y="4958803"/>
                <a:ext cx="471238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B828A8BC-581C-4E4B-9D68-D9EB00FCA3FD}"/>
                  </a:ext>
                </a:extLst>
              </p:cNvPr>
              <p:cNvSpPr txBox="1"/>
              <p:nvPr/>
            </p:nvSpPr>
            <p:spPr>
              <a:xfrm>
                <a:off x="1625575" y="4703979"/>
                <a:ext cx="5589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/>
                  <a:t>início</a:t>
                </a:r>
              </a:p>
            </p:txBody>
          </p:sp>
          <p:cxnSp>
            <p:nvCxnSpPr>
              <p:cNvPr id="111" name="Conector de Seta Reta 110">
                <a:extLst>
                  <a:ext uri="{FF2B5EF4-FFF2-40B4-BE49-F238E27FC236}">
                    <a16:creationId xmlns:a16="http://schemas.microsoft.com/office/drawing/2014/main" id="{78086BFE-64CD-4A15-9B2F-01046DB7A9C4}"/>
                  </a:ext>
                </a:extLst>
              </p:cNvPr>
              <p:cNvCxnSpPr>
                <a:cxnSpLocks/>
                <a:stCxn id="108" idx="6"/>
                <a:endCxn id="117" idx="2"/>
              </p:cNvCxnSpPr>
              <p:nvPr/>
            </p:nvCxnSpPr>
            <p:spPr>
              <a:xfrm>
                <a:off x="3601473" y="4958894"/>
                <a:ext cx="7615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tângulo 111">
                <a:extLst>
                  <a:ext uri="{FF2B5EF4-FFF2-40B4-BE49-F238E27FC236}">
                    <a16:creationId xmlns:a16="http://schemas.microsoft.com/office/drawing/2014/main" id="{EB741FFC-CD56-4C6B-B47B-7497DB0B77C5}"/>
                  </a:ext>
                </a:extLst>
              </p:cNvPr>
              <p:cNvSpPr/>
              <p:nvPr/>
            </p:nvSpPr>
            <p:spPr>
              <a:xfrm>
                <a:off x="3876089" y="4620249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a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id="{120364E8-709F-43A2-8D26-C184B1042EBA}"/>
                  </a:ext>
                </a:extLst>
              </p:cNvPr>
              <p:cNvSpPr/>
              <p:nvPr/>
            </p:nvSpPr>
            <p:spPr>
              <a:xfrm>
                <a:off x="3630450" y="4147470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15" name="Conector de Seta Reta 114">
                <a:extLst>
                  <a:ext uri="{FF2B5EF4-FFF2-40B4-BE49-F238E27FC236}">
                    <a16:creationId xmlns:a16="http://schemas.microsoft.com/office/drawing/2014/main" id="{7817B180-1266-4568-8415-7EEC0A287A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2522" y="3936900"/>
                <a:ext cx="867780" cy="8952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Agrupar 115">
                <a:extLst>
                  <a:ext uri="{FF2B5EF4-FFF2-40B4-BE49-F238E27FC236}">
                    <a16:creationId xmlns:a16="http://schemas.microsoft.com/office/drawing/2014/main" id="{E9058D44-6F29-49C3-BF7D-DEAAFBF9F5C6}"/>
                  </a:ext>
                </a:extLst>
              </p:cNvPr>
              <p:cNvGrpSpPr/>
              <p:nvPr/>
            </p:nvGrpSpPr>
            <p:grpSpPr>
              <a:xfrm>
                <a:off x="4363064" y="4779689"/>
                <a:ext cx="347044" cy="358410"/>
                <a:chOff x="1552004" y="2820172"/>
                <a:chExt cx="360040" cy="371834"/>
              </a:xfrm>
            </p:grpSpPr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1A66A895-EEF0-4C6F-8673-1EAD0CE25965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7985C3C0-E1C5-4A04-B7D2-B0A0C6B3A02B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dirty="0">
                      <a:latin typeface="+mj-lt"/>
                    </a:rPr>
                    <a:t>C</a:t>
                  </a:r>
                </a:p>
              </p:txBody>
            </p:sp>
          </p:grpSp>
          <p:grpSp>
            <p:nvGrpSpPr>
              <p:cNvPr id="119" name="Agrupar 118">
                <a:extLst>
                  <a:ext uri="{FF2B5EF4-FFF2-40B4-BE49-F238E27FC236}">
                    <a16:creationId xmlns:a16="http://schemas.microsoft.com/office/drawing/2014/main" id="{5BA77842-A75A-4455-903C-35ADA5012913}"/>
                  </a:ext>
                </a:extLst>
              </p:cNvPr>
              <p:cNvGrpSpPr/>
              <p:nvPr/>
            </p:nvGrpSpPr>
            <p:grpSpPr>
              <a:xfrm>
                <a:off x="4367607" y="3630978"/>
                <a:ext cx="347044" cy="358410"/>
                <a:chOff x="1552004" y="2820172"/>
                <a:chExt cx="360040" cy="371834"/>
              </a:xfrm>
            </p:grpSpPr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id="{3F736C3D-FFA0-4731-B714-47AD0808A4EC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BC17ED66-EC4D-4A4B-80C5-04BF36D23692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dirty="0">
                      <a:latin typeface="+mj-lt"/>
                    </a:rPr>
                    <a:t>D</a:t>
                  </a:r>
                </a:p>
              </p:txBody>
            </p:sp>
          </p:grpSp>
          <p:cxnSp>
            <p:nvCxnSpPr>
              <p:cNvPr id="127" name="Conector de Seta Reta 126">
                <a:extLst>
                  <a:ext uri="{FF2B5EF4-FFF2-40B4-BE49-F238E27FC236}">
                    <a16:creationId xmlns:a16="http://schemas.microsoft.com/office/drawing/2014/main" id="{2258B446-7914-4D9A-A4B0-0C1F32964DD4}"/>
                  </a:ext>
                </a:extLst>
              </p:cNvPr>
              <p:cNvCxnSpPr>
                <a:cxnSpLocks/>
                <a:stCxn id="117" idx="6"/>
                <a:endCxn id="134" idx="2"/>
              </p:cNvCxnSpPr>
              <p:nvPr/>
            </p:nvCxnSpPr>
            <p:spPr>
              <a:xfrm>
                <a:off x="4710108" y="4958894"/>
                <a:ext cx="81235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tângulo 127">
                <a:extLst>
                  <a:ext uri="{FF2B5EF4-FFF2-40B4-BE49-F238E27FC236}">
                    <a16:creationId xmlns:a16="http://schemas.microsoft.com/office/drawing/2014/main" id="{8319CC84-08DD-494C-BB93-936FEC1BE640}"/>
                  </a:ext>
                </a:extLst>
              </p:cNvPr>
              <p:cNvSpPr/>
              <p:nvPr/>
            </p:nvSpPr>
            <p:spPr>
              <a:xfrm>
                <a:off x="4996383" y="4620249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a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9" name="Retângulo 128">
                <a:extLst>
                  <a:ext uri="{FF2B5EF4-FFF2-40B4-BE49-F238E27FC236}">
                    <a16:creationId xmlns:a16="http://schemas.microsoft.com/office/drawing/2014/main" id="{BC6516E0-CE89-430E-B961-2103F9E18D7B}"/>
                  </a:ext>
                </a:extLst>
              </p:cNvPr>
              <p:cNvSpPr/>
              <p:nvPr/>
            </p:nvSpPr>
            <p:spPr>
              <a:xfrm>
                <a:off x="4809968" y="4145050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30" name="Conector de Seta Reta 129">
                <a:extLst>
                  <a:ext uri="{FF2B5EF4-FFF2-40B4-BE49-F238E27FC236}">
                    <a16:creationId xmlns:a16="http://schemas.microsoft.com/office/drawing/2014/main" id="{4F22EDCB-B317-4B64-8FED-7DC43803B748}"/>
                  </a:ext>
                </a:extLst>
              </p:cNvPr>
              <p:cNvCxnSpPr>
                <a:cxnSpLocks/>
                <a:stCxn id="117" idx="7"/>
                <a:endCxn id="137" idx="3"/>
              </p:cNvCxnSpPr>
              <p:nvPr/>
            </p:nvCxnSpPr>
            <p:spPr>
              <a:xfrm flipV="1">
                <a:off x="4659285" y="3936900"/>
                <a:ext cx="918541" cy="8952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Agrupar 132">
                <a:extLst>
                  <a:ext uri="{FF2B5EF4-FFF2-40B4-BE49-F238E27FC236}">
                    <a16:creationId xmlns:a16="http://schemas.microsoft.com/office/drawing/2014/main" id="{9A60AA13-0617-434C-B4C2-336E752FC019}"/>
                  </a:ext>
                </a:extLst>
              </p:cNvPr>
              <p:cNvGrpSpPr/>
              <p:nvPr/>
            </p:nvGrpSpPr>
            <p:grpSpPr>
              <a:xfrm>
                <a:off x="5522460" y="4779689"/>
                <a:ext cx="347044" cy="358410"/>
                <a:chOff x="1552004" y="2820172"/>
                <a:chExt cx="360040" cy="371834"/>
              </a:xfrm>
            </p:grpSpPr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E8F643E4-9D12-4899-B111-45351DFD59DC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DBD3399-C0D1-4165-B143-FFADD499517C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dirty="0">
                      <a:latin typeface="+mj-lt"/>
                    </a:rPr>
                    <a:t>E</a:t>
                  </a:r>
                </a:p>
              </p:txBody>
            </p:sp>
          </p:grpSp>
          <p:grpSp>
            <p:nvGrpSpPr>
              <p:cNvPr id="136" name="Agrupar 135">
                <a:extLst>
                  <a:ext uri="{FF2B5EF4-FFF2-40B4-BE49-F238E27FC236}">
                    <a16:creationId xmlns:a16="http://schemas.microsoft.com/office/drawing/2014/main" id="{A5655916-F003-406D-B9A3-9596BAFF0DD1}"/>
                  </a:ext>
                </a:extLst>
              </p:cNvPr>
              <p:cNvGrpSpPr/>
              <p:nvPr/>
            </p:nvGrpSpPr>
            <p:grpSpPr>
              <a:xfrm>
                <a:off x="5527003" y="3630978"/>
                <a:ext cx="347044" cy="358410"/>
                <a:chOff x="1552004" y="2820172"/>
                <a:chExt cx="360040" cy="371834"/>
              </a:xfrm>
            </p:grpSpPr>
            <p:sp>
              <p:nvSpPr>
                <p:cNvPr id="137" name="Elipse 136">
                  <a:extLst>
                    <a:ext uri="{FF2B5EF4-FFF2-40B4-BE49-F238E27FC236}">
                      <a16:creationId xmlns:a16="http://schemas.microsoft.com/office/drawing/2014/main" id="{BD43C046-C74E-433E-B24A-EF775A833933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138" name="Elipse 137">
                  <a:extLst>
                    <a:ext uri="{FF2B5EF4-FFF2-40B4-BE49-F238E27FC236}">
                      <a16:creationId xmlns:a16="http://schemas.microsoft.com/office/drawing/2014/main" id="{E5EDD47E-731F-481F-818C-44AC75C35E39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dirty="0">
                      <a:latin typeface="+mj-lt"/>
                    </a:rPr>
                    <a:t>F</a:t>
                  </a:r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id="{14231BFB-73BF-495E-8927-FBF3D145AED4}"/>
                  </a:ext>
                </a:extLst>
              </p:cNvPr>
              <p:cNvGrpSpPr/>
              <p:nvPr/>
            </p:nvGrpSpPr>
            <p:grpSpPr>
              <a:xfrm>
                <a:off x="3257984" y="3624933"/>
                <a:ext cx="347044" cy="358410"/>
                <a:chOff x="1552004" y="2820172"/>
                <a:chExt cx="360040" cy="371834"/>
              </a:xfrm>
            </p:grpSpPr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CB508B1B-66AD-41BF-BC7E-FE1C905FC925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F615800D-856B-40DB-A1F8-F422D6CA7952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dirty="0">
                      <a:latin typeface="+mj-lt"/>
                    </a:rPr>
                    <a:t>G</a:t>
                  </a:r>
                </a:p>
              </p:txBody>
            </p:sp>
          </p:grpSp>
          <p:cxnSp>
            <p:nvCxnSpPr>
              <p:cNvPr id="144" name="Conector de Seta Reta 143">
                <a:extLst>
                  <a:ext uri="{FF2B5EF4-FFF2-40B4-BE49-F238E27FC236}">
                    <a16:creationId xmlns:a16="http://schemas.microsoft.com/office/drawing/2014/main" id="{4733E9C9-7DCE-412F-8C23-D188F6F4F306}"/>
                  </a:ext>
                </a:extLst>
              </p:cNvPr>
              <p:cNvCxnSpPr>
                <a:cxnSpLocks/>
                <a:stCxn id="120" idx="2"/>
                <a:endCxn id="140" idx="6"/>
              </p:cNvCxnSpPr>
              <p:nvPr/>
            </p:nvCxnSpPr>
            <p:spPr>
              <a:xfrm flipH="1" flipV="1">
                <a:off x="3605028" y="3804138"/>
                <a:ext cx="762579" cy="60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tângulo 146">
                <a:extLst>
                  <a:ext uri="{FF2B5EF4-FFF2-40B4-BE49-F238E27FC236}">
                    <a16:creationId xmlns:a16="http://schemas.microsoft.com/office/drawing/2014/main" id="{F86FDF2E-D516-4A76-85FB-84A4FDFB8A33}"/>
                  </a:ext>
                </a:extLst>
              </p:cNvPr>
              <p:cNvSpPr/>
              <p:nvPr/>
            </p:nvSpPr>
            <p:spPr>
              <a:xfrm>
                <a:off x="3860729" y="3486366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49" name="Conector: Curvo 148">
                <a:extLst>
                  <a:ext uri="{FF2B5EF4-FFF2-40B4-BE49-F238E27FC236}">
                    <a16:creationId xmlns:a16="http://schemas.microsoft.com/office/drawing/2014/main" id="{B3461678-A549-4197-B832-7B84F09F193A}"/>
                  </a:ext>
                </a:extLst>
              </p:cNvPr>
              <p:cNvCxnSpPr>
                <a:cxnSpLocks/>
                <a:stCxn id="134" idx="5"/>
                <a:endCxn id="134" idx="7"/>
              </p:cNvCxnSpPr>
              <p:nvPr/>
            </p:nvCxnSpPr>
            <p:spPr>
              <a:xfrm rot="5400000" flipH="1">
                <a:off x="5691964" y="4958894"/>
                <a:ext cx="253434" cy="12700"/>
              </a:xfrm>
              <a:prstGeom prst="curvedConnector5">
                <a:avLst>
                  <a:gd name="adj1" fmla="val 1346"/>
                  <a:gd name="adj2" fmla="val -1596843"/>
                  <a:gd name="adj3" fmla="val 10044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Retângulo 153">
                <a:extLst>
                  <a:ext uri="{FF2B5EF4-FFF2-40B4-BE49-F238E27FC236}">
                    <a16:creationId xmlns:a16="http://schemas.microsoft.com/office/drawing/2014/main" id="{BE326A02-C148-4571-AEE7-8261C12228A6}"/>
                  </a:ext>
                </a:extLst>
              </p:cNvPr>
              <p:cNvSpPr/>
              <p:nvPr/>
            </p:nvSpPr>
            <p:spPr>
              <a:xfrm>
                <a:off x="5991944" y="4620249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a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7" name="Retângulo 166">
                <a:extLst>
                  <a:ext uri="{FF2B5EF4-FFF2-40B4-BE49-F238E27FC236}">
                    <a16:creationId xmlns:a16="http://schemas.microsoft.com/office/drawing/2014/main" id="{1D8CABD9-085E-4E68-91B7-1CB960ECB668}"/>
                  </a:ext>
                </a:extLst>
              </p:cNvPr>
              <p:cNvSpPr/>
              <p:nvPr/>
            </p:nvSpPr>
            <p:spPr>
              <a:xfrm>
                <a:off x="5695981" y="4222372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68" name="Conector de Seta Reta 167">
                <a:extLst>
                  <a:ext uri="{FF2B5EF4-FFF2-40B4-BE49-F238E27FC236}">
                    <a16:creationId xmlns:a16="http://schemas.microsoft.com/office/drawing/2014/main" id="{824EA11B-68A0-47AE-9B03-7B5309A1BBB7}"/>
                  </a:ext>
                </a:extLst>
              </p:cNvPr>
              <p:cNvCxnSpPr>
                <a:cxnSpLocks/>
                <a:stCxn id="134" idx="0"/>
                <a:endCxn id="137" idx="4"/>
              </p:cNvCxnSpPr>
              <p:nvPr/>
            </p:nvCxnSpPr>
            <p:spPr>
              <a:xfrm flipV="1">
                <a:off x="5695982" y="3989388"/>
                <a:ext cx="4543" cy="7903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: Curvo 170">
                <a:extLst>
                  <a:ext uri="{FF2B5EF4-FFF2-40B4-BE49-F238E27FC236}">
                    <a16:creationId xmlns:a16="http://schemas.microsoft.com/office/drawing/2014/main" id="{9EBF61F7-C98D-4C16-AB95-1844142EC9A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5695029" y="3785698"/>
                <a:ext cx="253434" cy="12700"/>
              </a:xfrm>
              <a:prstGeom prst="curvedConnector5">
                <a:avLst>
                  <a:gd name="adj1" fmla="val 1346"/>
                  <a:gd name="adj2" fmla="val -1596843"/>
                  <a:gd name="adj3" fmla="val 10044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tângulo 171">
                <a:extLst>
                  <a:ext uri="{FF2B5EF4-FFF2-40B4-BE49-F238E27FC236}">
                    <a16:creationId xmlns:a16="http://schemas.microsoft.com/office/drawing/2014/main" id="{C622D726-5A53-4644-B2CD-E385AF89C017}"/>
                  </a:ext>
                </a:extLst>
              </p:cNvPr>
              <p:cNvSpPr/>
              <p:nvPr/>
            </p:nvSpPr>
            <p:spPr>
              <a:xfrm>
                <a:off x="5995009" y="3447053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73" name="Conector: Curvo 172">
                <a:extLst>
                  <a:ext uri="{FF2B5EF4-FFF2-40B4-BE49-F238E27FC236}">
                    <a16:creationId xmlns:a16="http://schemas.microsoft.com/office/drawing/2014/main" id="{30A1DE43-067D-4BC8-8923-B6662E5185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168973" y="3809934"/>
                <a:ext cx="253434" cy="12700"/>
              </a:xfrm>
              <a:prstGeom prst="curvedConnector5">
                <a:avLst>
                  <a:gd name="adj1" fmla="val 1346"/>
                  <a:gd name="adj2" fmla="val 1698677"/>
                  <a:gd name="adj3" fmla="val 10044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Retângulo 173">
                <a:extLst>
                  <a:ext uri="{FF2B5EF4-FFF2-40B4-BE49-F238E27FC236}">
                    <a16:creationId xmlns:a16="http://schemas.microsoft.com/office/drawing/2014/main" id="{13167D94-BEAB-4B5F-A675-4435B8AB0429}"/>
                  </a:ext>
                </a:extLst>
              </p:cNvPr>
              <p:cNvSpPr/>
              <p:nvPr/>
            </p:nvSpPr>
            <p:spPr>
              <a:xfrm>
                <a:off x="2827639" y="3471629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D31FB4F2-DF39-49DD-A95A-82FA1B0F484B}"/>
                </a:ext>
              </a:extLst>
            </p:cNvPr>
            <p:cNvSpPr txBox="1"/>
            <p:nvPr/>
          </p:nvSpPr>
          <p:spPr>
            <a:xfrm>
              <a:off x="2704267" y="5019443"/>
              <a:ext cx="6864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 err="1">
                  <a:latin typeface="Consolas" panose="020B0609020204030204" pitchFamily="49" charset="0"/>
                </a:rPr>
                <a:t>a+b</a:t>
              </a:r>
              <a:r>
                <a:rPr lang="pt-BR" b="1" dirty="0">
                  <a:latin typeface="Consolas" panose="020B0609020204030204" pitchFamily="49" charset="0"/>
                </a:rPr>
                <a:t>*</a:t>
              </a:r>
              <a:endParaRPr lang="pt-BR" b="1" dirty="0"/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1C7426B3-30DA-4EFB-B740-9022004779E4}"/>
                </a:ext>
              </a:extLst>
            </p:cNvPr>
            <p:cNvSpPr txBox="1"/>
            <p:nvPr/>
          </p:nvSpPr>
          <p:spPr>
            <a:xfrm>
              <a:off x="3864657" y="5019443"/>
              <a:ext cx="4884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latin typeface="Consolas" panose="020B0609020204030204" pitchFamily="49" charset="0"/>
                </a:rPr>
                <a:t>aa</a:t>
              </a:r>
              <a:endParaRPr lang="pt-BR" b="1" dirty="0"/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E0CDF184-FF5C-4CBC-877E-7F52584FD59C}"/>
                </a:ext>
              </a:extLst>
            </p:cNvPr>
            <p:cNvSpPr txBox="1"/>
            <p:nvPr/>
          </p:nvSpPr>
          <p:spPr>
            <a:xfrm>
              <a:off x="3828892" y="2850015"/>
              <a:ext cx="7018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 err="1">
                  <a:latin typeface="Consolas" panose="020B0609020204030204" pitchFamily="49" charset="0"/>
                </a:rPr>
                <a:t>abb</a:t>
              </a:r>
              <a:r>
                <a:rPr lang="pt-BR" b="1" dirty="0">
                  <a:latin typeface="Consolas" panose="020B0609020204030204" pitchFamily="49" charset="0"/>
                </a:rPr>
                <a:t>*</a:t>
              </a:r>
              <a:endParaRPr lang="pt-BR" b="1" dirty="0"/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B3509369-9555-4A61-BF70-ABFCD47A32F2}"/>
                </a:ext>
              </a:extLst>
            </p:cNvPr>
            <p:cNvSpPr txBox="1"/>
            <p:nvPr/>
          </p:nvSpPr>
          <p:spPr>
            <a:xfrm>
              <a:off x="4961530" y="5019443"/>
              <a:ext cx="6864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 err="1">
                  <a:latin typeface="Consolas" panose="020B0609020204030204" pitchFamily="49" charset="0"/>
                </a:rPr>
                <a:t>a+b</a:t>
              </a:r>
              <a:r>
                <a:rPr lang="pt-BR" b="1" dirty="0">
                  <a:latin typeface="Consolas" panose="020B0609020204030204" pitchFamily="49" charset="0"/>
                </a:rPr>
                <a:t>*</a:t>
              </a:r>
              <a:endParaRPr lang="pt-BR" b="1" dirty="0"/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1A723353-0856-4DC7-A64E-0D5C58DF396D}"/>
                </a:ext>
              </a:extLst>
            </p:cNvPr>
            <p:cNvSpPr txBox="1"/>
            <p:nvPr/>
          </p:nvSpPr>
          <p:spPr>
            <a:xfrm>
              <a:off x="4961530" y="2850015"/>
              <a:ext cx="6864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 err="1">
                  <a:latin typeface="Consolas" panose="020B0609020204030204" pitchFamily="49" charset="0"/>
                </a:rPr>
                <a:t>a+b</a:t>
              </a:r>
              <a:r>
                <a:rPr lang="pt-BR" b="1" dirty="0">
                  <a:latin typeface="Consolas" panose="020B0609020204030204" pitchFamily="49" charset="0"/>
                </a:rPr>
                <a:t>*</a:t>
              </a:r>
              <a:endParaRPr lang="pt-BR" b="1" dirty="0"/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DB69E81A-A53E-4701-860E-34AD85E5B982}"/>
                </a:ext>
              </a:extLst>
            </p:cNvPr>
            <p:cNvSpPr txBox="1"/>
            <p:nvPr/>
          </p:nvSpPr>
          <p:spPr>
            <a:xfrm>
              <a:off x="2713380" y="2850015"/>
              <a:ext cx="7018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 err="1">
                  <a:latin typeface="Consolas" panose="020B0609020204030204" pitchFamily="49" charset="0"/>
                </a:rPr>
                <a:t>abb</a:t>
              </a:r>
              <a:r>
                <a:rPr lang="pt-BR" b="1" dirty="0">
                  <a:latin typeface="Consolas" panose="020B0609020204030204" pitchFamily="49" charset="0"/>
                </a:rPr>
                <a:t>*</a:t>
              </a:r>
              <a:endParaRPr lang="pt-BR" b="1" dirty="0"/>
            </a:p>
          </p:txBody>
        </p:sp>
      </p:grpSp>
      <p:sp>
        <p:nvSpPr>
          <p:cNvPr id="157" name="Espaço Reservado para Conteúdo 2">
            <a:extLst>
              <a:ext uri="{FF2B5EF4-FFF2-40B4-BE49-F238E27FC236}">
                <a16:creationId xmlns:a16="http://schemas.microsoft.com/office/drawing/2014/main" id="{D34398BA-525D-4AE2-BF25-A6C7E2FA3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>
            <a:normAutofit/>
          </a:bodyPr>
          <a:lstStyle/>
          <a:p>
            <a:r>
              <a:rPr lang="pt-BR" dirty="0"/>
              <a:t>Considerando a partição</a:t>
            </a:r>
          </a:p>
          <a:p>
            <a:endParaRPr lang="pt-BR" dirty="0"/>
          </a:p>
          <a:p>
            <a:pPr lvl="1"/>
            <a:r>
              <a:rPr lang="pt-BR" dirty="0"/>
              <a:t>Analisando o grupo </a:t>
            </a:r>
            <a:r>
              <a:rPr lang="pt-BR" dirty="0">
                <a:latin typeface="Consolas" panose="020B0609020204030204" pitchFamily="49" charset="0"/>
              </a:rPr>
              <a:t>{B,E,F}</a:t>
            </a:r>
          </a:p>
          <a:p>
            <a:pPr lvl="2"/>
            <a:r>
              <a:rPr lang="pt-BR" dirty="0"/>
              <a:t>O símbolo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/>
              <a:t> :</a:t>
            </a:r>
          </a:p>
          <a:p>
            <a:pPr lvl="3"/>
            <a:r>
              <a:rPr lang="pt-BR" dirty="0"/>
              <a:t>Leva B para C, membro do grupo </a:t>
            </a:r>
            <a:r>
              <a:rPr lang="pt-BR" dirty="0">
                <a:latin typeface="Consolas" panose="020B0609020204030204" pitchFamily="49" charset="0"/>
              </a:rPr>
              <a:t>{C}</a:t>
            </a:r>
            <a:r>
              <a:rPr lang="pt-BR" dirty="0"/>
              <a:t> </a:t>
            </a:r>
          </a:p>
          <a:p>
            <a:pPr lvl="3"/>
            <a:r>
              <a:rPr lang="pt-BR" dirty="0"/>
              <a:t>Leva E para E, membro do grupo </a:t>
            </a:r>
            <a:r>
              <a:rPr lang="pt-BR" dirty="0">
                <a:latin typeface="Consolas" panose="020B0609020204030204" pitchFamily="49" charset="0"/>
              </a:rPr>
              <a:t>{B,E,F}</a:t>
            </a:r>
          </a:p>
          <a:p>
            <a:pPr lvl="3"/>
            <a:r>
              <a:rPr lang="pt-BR" dirty="0">
                <a:latin typeface="Consolas" panose="020B0609020204030204" pitchFamily="49" charset="0"/>
              </a:rPr>
              <a:t>Leva F </a:t>
            </a:r>
            <a:r>
              <a:rPr lang="pt-BR" dirty="0"/>
              <a:t>para o estado morto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1173DAC6-1921-4E43-A9E5-5D730B1CB23F}"/>
              </a:ext>
            </a:extLst>
          </p:cNvPr>
          <p:cNvSpPr txBox="1"/>
          <p:nvPr/>
        </p:nvSpPr>
        <p:spPr>
          <a:xfrm>
            <a:off x="1341884" y="2390110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{A}{B,E,F}{C}{D,G}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D5D7D387-1DCD-4E39-9AB4-4D0EAACA6939}"/>
              </a:ext>
            </a:extLst>
          </p:cNvPr>
          <p:cNvSpPr txBox="1"/>
          <p:nvPr/>
        </p:nvSpPr>
        <p:spPr>
          <a:xfrm>
            <a:off x="2494012" y="5229200"/>
            <a:ext cx="356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nova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{A}{B}{C}{E}{F}{D,G}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92537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AAADD-70E7-474D-BBE2-C1FB7632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8AC75E6-EC4A-4CED-B14F-9C49DD68C490}"/>
              </a:ext>
            </a:extLst>
          </p:cNvPr>
          <p:cNvGrpSpPr/>
          <p:nvPr/>
        </p:nvGrpSpPr>
        <p:grpSpPr>
          <a:xfrm>
            <a:off x="6396654" y="2852936"/>
            <a:ext cx="4666310" cy="2538760"/>
            <a:chOff x="1197868" y="2850015"/>
            <a:chExt cx="4666310" cy="2538760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F1B2339F-D99A-486B-84D1-D393709FC60A}"/>
                </a:ext>
              </a:extLst>
            </p:cNvPr>
            <p:cNvGrpSpPr/>
            <p:nvPr/>
          </p:nvGrpSpPr>
          <p:grpSpPr>
            <a:xfrm>
              <a:off x="1197868" y="3259114"/>
              <a:ext cx="4666310" cy="1691046"/>
              <a:chOff x="1625575" y="3447053"/>
              <a:chExt cx="4666310" cy="1691046"/>
            </a:xfrm>
          </p:grpSpPr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4CF66638-65A2-4E88-9169-3EF2917F0960}"/>
                  </a:ext>
                </a:extLst>
              </p:cNvPr>
              <p:cNvSpPr/>
              <p:nvPr/>
            </p:nvSpPr>
            <p:spPr>
              <a:xfrm>
                <a:off x="2184536" y="4797152"/>
                <a:ext cx="323508" cy="32348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A</a:t>
                </a:r>
              </a:p>
            </p:txBody>
          </p:sp>
          <p:cxnSp>
            <p:nvCxnSpPr>
              <p:cNvPr id="100" name="Conector de Seta Reta 99">
                <a:extLst>
                  <a:ext uri="{FF2B5EF4-FFF2-40B4-BE49-F238E27FC236}">
                    <a16:creationId xmlns:a16="http://schemas.microsoft.com/office/drawing/2014/main" id="{7E733475-34CD-437A-AA6A-A03D940EEB2B}"/>
                  </a:ext>
                </a:extLst>
              </p:cNvPr>
              <p:cNvCxnSpPr>
                <a:cxnSpLocks/>
                <a:stCxn id="99" idx="6"/>
                <a:endCxn id="108" idx="2"/>
              </p:cNvCxnSpPr>
              <p:nvPr/>
            </p:nvCxnSpPr>
            <p:spPr>
              <a:xfrm>
                <a:off x="2508044" y="4958894"/>
                <a:ext cx="74638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Retângulo 100">
                <a:extLst>
                  <a:ext uri="{FF2B5EF4-FFF2-40B4-BE49-F238E27FC236}">
                    <a16:creationId xmlns:a16="http://schemas.microsoft.com/office/drawing/2014/main" id="{300A8C7C-EE9E-49C3-8499-EF75ED4BD365}"/>
                  </a:ext>
                </a:extLst>
              </p:cNvPr>
              <p:cNvSpPr/>
              <p:nvPr/>
            </p:nvSpPr>
            <p:spPr>
              <a:xfrm>
                <a:off x="2719155" y="4627035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a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105" name="Agrupar 104">
                <a:extLst>
                  <a:ext uri="{FF2B5EF4-FFF2-40B4-BE49-F238E27FC236}">
                    <a16:creationId xmlns:a16="http://schemas.microsoft.com/office/drawing/2014/main" id="{9E34AFE9-B091-47AA-AA29-502324077CB4}"/>
                  </a:ext>
                </a:extLst>
              </p:cNvPr>
              <p:cNvGrpSpPr/>
              <p:nvPr/>
            </p:nvGrpSpPr>
            <p:grpSpPr>
              <a:xfrm>
                <a:off x="3254429" y="4779689"/>
                <a:ext cx="347044" cy="358410"/>
                <a:chOff x="1552004" y="2820172"/>
                <a:chExt cx="360040" cy="371834"/>
              </a:xfrm>
            </p:grpSpPr>
            <p:sp>
              <p:nvSpPr>
                <p:cNvPr id="108" name="Elipse 107">
                  <a:extLst>
                    <a:ext uri="{FF2B5EF4-FFF2-40B4-BE49-F238E27FC236}">
                      <a16:creationId xmlns:a16="http://schemas.microsoft.com/office/drawing/2014/main" id="{E7257B4B-5F2F-49CB-9806-3D17D40D0E95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9C70E745-0B27-4689-95D1-BE5172D54E04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dirty="0">
                      <a:latin typeface="+mj-lt"/>
                    </a:rPr>
                    <a:t>B</a:t>
                  </a:r>
                </a:p>
              </p:txBody>
            </p:sp>
          </p:grpSp>
          <p:cxnSp>
            <p:nvCxnSpPr>
              <p:cNvPr id="106" name="Conector de Seta Reta 105">
                <a:extLst>
                  <a:ext uri="{FF2B5EF4-FFF2-40B4-BE49-F238E27FC236}">
                    <a16:creationId xmlns:a16="http://schemas.microsoft.com/office/drawing/2014/main" id="{1BA14E25-73D9-4A7E-B6C8-46514BA27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16" y="4958803"/>
                <a:ext cx="471238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B828A8BC-581C-4E4B-9D68-D9EB00FCA3FD}"/>
                  </a:ext>
                </a:extLst>
              </p:cNvPr>
              <p:cNvSpPr txBox="1"/>
              <p:nvPr/>
            </p:nvSpPr>
            <p:spPr>
              <a:xfrm>
                <a:off x="1625575" y="4703979"/>
                <a:ext cx="5589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/>
                  <a:t>início</a:t>
                </a:r>
              </a:p>
            </p:txBody>
          </p:sp>
          <p:cxnSp>
            <p:nvCxnSpPr>
              <p:cNvPr id="111" name="Conector de Seta Reta 110">
                <a:extLst>
                  <a:ext uri="{FF2B5EF4-FFF2-40B4-BE49-F238E27FC236}">
                    <a16:creationId xmlns:a16="http://schemas.microsoft.com/office/drawing/2014/main" id="{78086BFE-64CD-4A15-9B2F-01046DB7A9C4}"/>
                  </a:ext>
                </a:extLst>
              </p:cNvPr>
              <p:cNvCxnSpPr>
                <a:cxnSpLocks/>
                <a:stCxn id="108" idx="6"/>
                <a:endCxn id="117" idx="2"/>
              </p:cNvCxnSpPr>
              <p:nvPr/>
            </p:nvCxnSpPr>
            <p:spPr>
              <a:xfrm>
                <a:off x="3601473" y="4958894"/>
                <a:ext cx="7615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tângulo 111">
                <a:extLst>
                  <a:ext uri="{FF2B5EF4-FFF2-40B4-BE49-F238E27FC236}">
                    <a16:creationId xmlns:a16="http://schemas.microsoft.com/office/drawing/2014/main" id="{EB741FFC-CD56-4C6B-B47B-7497DB0B77C5}"/>
                  </a:ext>
                </a:extLst>
              </p:cNvPr>
              <p:cNvSpPr/>
              <p:nvPr/>
            </p:nvSpPr>
            <p:spPr>
              <a:xfrm>
                <a:off x="3876089" y="4620249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a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id="{120364E8-709F-43A2-8D26-C184B1042EBA}"/>
                  </a:ext>
                </a:extLst>
              </p:cNvPr>
              <p:cNvSpPr/>
              <p:nvPr/>
            </p:nvSpPr>
            <p:spPr>
              <a:xfrm>
                <a:off x="3630450" y="4147470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15" name="Conector de Seta Reta 114">
                <a:extLst>
                  <a:ext uri="{FF2B5EF4-FFF2-40B4-BE49-F238E27FC236}">
                    <a16:creationId xmlns:a16="http://schemas.microsoft.com/office/drawing/2014/main" id="{7817B180-1266-4568-8415-7EEC0A287A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2522" y="3936900"/>
                <a:ext cx="867780" cy="8952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Agrupar 115">
                <a:extLst>
                  <a:ext uri="{FF2B5EF4-FFF2-40B4-BE49-F238E27FC236}">
                    <a16:creationId xmlns:a16="http://schemas.microsoft.com/office/drawing/2014/main" id="{E9058D44-6F29-49C3-BF7D-DEAAFBF9F5C6}"/>
                  </a:ext>
                </a:extLst>
              </p:cNvPr>
              <p:cNvGrpSpPr/>
              <p:nvPr/>
            </p:nvGrpSpPr>
            <p:grpSpPr>
              <a:xfrm>
                <a:off x="4363064" y="4779689"/>
                <a:ext cx="347044" cy="358410"/>
                <a:chOff x="1552004" y="2820172"/>
                <a:chExt cx="360040" cy="371834"/>
              </a:xfrm>
            </p:grpSpPr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1A66A895-EEF0-4C6F-8673-1EAD0CE25965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7985C3C0-E1C5-4A04-B7D2-B0A0C6B3A02B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dirty="0">
                      <a:latin typeface="+mj-lt"/>
                    </a:rPr>
                    <a:t>C</a:t>
                  </a:r>
                </a:p>
              </p:txBody>
            </p:sp>
          </p:grpSp>
          <p:grpSp>
            <p:nvGrpSpPr>
              <p:cNvPr id="119" name="Agrupar 118">
                <a:extLst>
                  <a:ext uri="{FF2B5EF4-FFF2-40B4-BE49-F238E27FC236}">
                    <a16:creationId xmlns:a16="http://schemas.microsoft.com/office/drawing/2014/main" id="{5BA77842-A75A-4455-903C-35ADA5012913}"/>
                  </a:ext>
                </a:extLst>
              </p:cNvPr>
              <p:cNvGrpSpPr/>
              <p:nvPr/>
            </p:nvGrpSpPr>
            <p:grpSpPr>
              <a:xfrm>
                <a:off x="4367607" y="3630978"/>
                <a:ext cx="347044" cy="358410"/>
                <a:chOff x="1552004" y="2820172"/>
                <a:chExt cx="360040" cy="371834"/>
              </a:xfrm>
            </p:grpSpPr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id="{3F736C3D-FFA0-4731-B714-47AD0808A4EC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BC17ED66-EC4D-4A4B-80C5-04BF36D23692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dirty="0">
                      <a:latin typeface="+mj-lt"/>
                    </a:rPr>
                    <a:t>D</a:t>
                  </a:r>
                </a:p>
              </p:txBody>
            </p:sp>
          </p:grpSp>
          <p:cxnSp>
            <p:nvCxnSpPr>
              <p:cNvPr id="127" name="Conector de Seta Reta 126">
                <a:extLst>
                  <a:ext uri="{FF2B5EF4-FFF2-40B4-BE49-F238E27FC236}">
                    <a16:creationId xmlns:a16="http://schemas.microsoft.com/office/drawing/2014/main" id="{2258B446-7914-4D9A-A4B0-0C1F32964DD4}"/>
                  </a:ext>
                </a:extLst>
              </p:cNvPr>
              <p:cNvCxnSpPr>
                <a:cxnSpLocks/>
                <a:stCxn id="117" idx="6"/>
                <a:endCxn id="134" idx="2"/>
              </p:cNvCxnSpPr>
              <p:nvPr/>
            </p:nvCxnSpPr>
            <p:spPr>
              <a:xfrm>
                <a:off x="4710108" y="4958894"/>
                <a:ext cx="81235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tângulo 127">
                <a:extLst>
                  <a:ext uri="{FF2B5EF4-FFF2-40B4-BE49-F238E27FC236}">
                    <a16:creationId xmlns:a16="http://schemas.microsoft.com/office/drawing/2014/main" id="{8319CC84-08DD-494C-BB93-936FEC1BE640}"/>
                  </a:ext>
                </a:extLst>
              </p:cNvPr>
              <p:cNvSpPr/>
              <p:nvPr/>
            </p:nvSpPr>
            <p:spPr>
              <a:xfrm>
                <a:off x="4996383" y="4620249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a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9" name="Retângulo 128">
                <a:extLst>
                  <a:ext uri="{FF2B5EF4-FFF2-40B4-BE49-F238E27FC236}">
                    <a16:creationId xmlns:a16="http://schemas.microsoft.com/office/drawing/2014/main" id="{BC6516E0-CE89-430E-B961-2103F9E18D7B}"/>
                  </a:ext>
                </a:extLst>
              </p:cNvPr>
              <p:cNvSpPr/>
              <p:nvPr/>
            </p:nvSpPr>
            <p:spPr>
              <a:xfrm>
                <a:off x="4809968" y="4145050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30" name="Conector de Seta Reta 129">
                <a:extLst>
                  <a:ext uri="{FF2B5EF4-FFF2-40B4-BE49-F238E27FC236}">
                    <a16:creationId xmlns:a16="http://schemas.microsoft.com/office/drawing/2014/main" id="{4F22EDCB-B317-4B64-8FED-7DC43803B748}"/>
                  </a:ext>
                </a:extLst>
              </p:cNvPr>
              <p:cNvCxnSpPr>
                <a:cxnSpLocks/>
                <a:stCxn id="117" idx="7"/>
                <a:endCxn id="137" idx="3"/>
              </p:cNvCxnSpPr>
              <p:nvPr/>
            </p:nvCxnSpPr>
            <p:spPr>
              <a:xfrm flipV="1">
                <a:off x="4659285" y="3936900"/>
                <a:ext cx="918541" cy="8952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Agrupar 132">
                <a:extLst>
                  <a:ext uri="{FF2B5EF4-FFF2-40B4-BE49-F238E27FC236}">
                    <a16:creationId xmlns:a16="http://schemas.microsoft.com/office/drawing/2014/main" id="{9A60AA13-0617-434C-B4C2-336E752FC019}"/>
                  </a:ext>
                </a:extLst>
              </p:cNvPr>
              <p:cNvGrpSpPr/>
              <p:nvPr/>
            </p:nvGrpSpPr>
            <p:grpSpPr>
              <a:xfrm>
                <a:off x="5522460" y="4779689"/>
                <a:ext cx="347044" cy="358410"/>
                <a:chOff x="1552004" y="2820172"/>
                <a:chExt cx="360040" cy="371834"/>
              </a:xfrm>
            </p:grpSpPr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E8F643E4-9D12-4899-B111-45351DFD59DC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DBD3399-C0D1-4165-B143-FFADD499517C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dirty="0">
                      <a:latin typeface="+mj-lt"/>
                    </a:rPr>
                    <a:t>E</a:t>
                  </a:r>
                </a:p>
              </p:txBody>
            </p:sp>
          </p:grpSp>
          <p:grpSp>
            <p:nvGrpSpPr>
              <p:cNvPr id="136" name="Agrupar 135">
                <a:extLst>
                  <a:ext uri="{FF2B5EF4-FFF2-40B4-BE49-F238E27FC236}">
                    <a16:creationId xmlns:a16="http://schemas.microsoft.com/office/drawing/2014/main" id="{A5655916-F003-406D-B9A3-9596BAFF0DD1}"/>
                  </a:ext>
                </a:extLst>
              </p:cNvPr>
              <p:cNvGrpSpPr/>
              <p:nvPr/>
            </p:nvGrpSpPr>
            <p:grpSpPr>
              <a:xfrm>
                <a:off x="5527003" y="3630978"/>
                <a:ext cx="347044" cy="358410"/>
                <a:chOff x="1552004" y="2820172"/>
                <a:chExt cx="360040" cy="371834"/>
              </a:xfrm>
            </p:grpSpPr>
            <p:sp>
              <p:nvSpPr>
                <p:cNvPr id="137" name="Elipse 136">
                  <a:extLst>
                    <a:ext uri="{FF2B5EF4-FFF2-40B4-BE49-F238E27FC236}">
                      <a16:creationId xmlns:a16="http://schemas.microsoft.com/office/drawing/2014/main" id="{BD43C046-C74E-433E-B24A-EF775A833933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138" name="Elipse 137">
                  <a:extLst>
                    <a:ext uri="{FF2B5EF4-FFF2-40B4-BE49-F238E27FC236}">
                      <a16:creationId xmlns:a16="http://schemas.microsoft.com/office/drawing/2014/main" id="{E5EDD47E-731F-481F-818C-44AC75C35E39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dirty="0">
                      <a:latin typeface="+mj-lt"/>
                    </a:rPr>
                    <a:t>F</a:t>
                  </a:r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id="{14231BFB-73BF-495E-8927-FBF3D145AED4}"/>
                  </a:ext>
                </a:extLst>
              </p:cNvPr>
              <p:cNvGrpSpPr/>
              <p:nvPr/>
            </p:nvGrpSpPr>
            <p:grpSpPr>
              <a:xfrm>
                <a:off x="3257984" y="3624933"/>
                <a:ext cx="347044" cy="358410"/>
                <a:chOff x="1552004" y="2820172"/>
                <a:chExt cx="360040" cy="371834"/>
              </a:xfrm>
            </p:grpSpPr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CB508B1B-66AD-41BF-BC7E-FE1C905FC925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F615800D-856B-40DB-A1F8-F422D6CA7952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dirty="0">
                      <a:latin typeface="+mj-lt"/>
                    </a:rPr>
                    <a:t>G</a:t>
                  </a:r>
                </a:p>
              </p:txBody>
            </p:sp>
          </p:grpSp>
          <p:cxnSp>
            <p:nvCxnSpPr>
              <p:cNvPr id="144" name="Conector de Seta Reta 143">
                <a:extLst>
                  <a:ext uri="{FF2B5EF4-FFF2-40B4-BE49-F238E27FC236}">
                    <a16:creationId xmlns:a16="http://schemas.microsoft.com/office/drawing/2014/main" id="{4733E9C9-7DCE-412F-8C23-D188F6F4F306}"/>
                  </a:ext>
                </a:extLst>
              </p:cNvPr>
              <p:cNvCxnSpPr>
                <a:cxnSpLocks/>
                <a:stCxn id="120" idx="2"/>
                <a:endCxn id="140" idx="6"/>
              </p:cNvCxnSpPr>
              <p:nvPr/>
            </p:nvCxnSpPr>
            <p:spPr>
              <a:xfrm flipH="1" flipV="1">
                <a:off x="3605028" y="3804138"/>
                <a:ext cx="762579" cy="60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tângulo 146">
                <a:extLst>
                  <a:ext uri="{FF2B5EF4-FFF2-40B4-BE49-F238E27FC236}">
                    <a16:creationId xmlns:a16="http://schemas.microsoft.com/office/drawing/2014/main" id="{F86FDF2E-D516-4A76-85FB-84A4FDFB8A33}"/>
                  </a:ext>
                </a:extLst>
              </p:cNvPr>
              <p:cNvSpPr/>
              <p:nvPr/>
            </p:nvSpPr>
            <p:spPr>
              <a:xfrm>
                <a:off x="3860729" y="3486366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49" name="Conector: Curvo 148">
                <a:extLst>
                  <a:ext uri="{FF2B5EF4-FFF2-40B4-BE49-F238E27FC236}">
                    <a16:creationId xmlns:a16="http://schemas.microsoft.com/office/drawing/2014/main" id="{B3461678-A549-4197-B832-7B84F09F193A}"/>
                  </a:ext>
                </a:extLst>
              </p:cNvPr>
              <p:cNvCxnSpPr>
                <a:cxnSpLocks/>
                <a:stCxn id="134" idx="5"/>
                <a:endCxn id="134" idx="7"/>
              </p:cNvCxnSpPr>
              <p:nvPr/>
            </p:nvCxnSpPr>
            <p:spPr>
              <a:xfrm rot="5400000" flipH="1">
                <a:off x="5691964" y="4958894"/>
                <a:ext cx="253434" cy="12700"/>
              </a:xfrm>
              <a:prstGeom prst="curvedConnector5">
                <a:avLst>
                  <a:gd name="adj1" fmla="val 1346"/>
                  <a:gd name="adj2" fmla="val -1596843"/>
                  <a:gd name="adj3" fmla="val 10044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Retângulo 153">
                <a:extLst>
                  <a:ext uri="{FF2B5EF4-FFF2-40B4-BE49-F238E27FC236}">
                    <a16:creationId xmlns:a16="http://schemas.microsoft.com/office/drawing/2014/main" id="{BE326A02-C148-4571-AEE7-8261C12228A6}"/>
                  </a:ext>
                </a:extLst>
              </p:cNvPr>
              <p:cNvSpPr/>
              <p:nvPr/>
            </p:nvSpPr>
            <p:spPr>
              <a:xfrm>
                <a:off x="5991944" y="4620249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a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7" name="Retângulo 166">
                <a:extLst>
                  <a:ext uri="{FF2B5EF4-FFF2-40B4-BE49-F238E27FC236}">
                    <a16:creationId xmlns:a16="http://schemas.microsoft.com/office/drawing/2014/main" id="{1D8CABD9-085E-4E68-91B7-1CB960ECB668}"/>
                  </a:ext>
                </a:extLst>
              </p:cNvPr>
              <p:cNvSpPr/>
              <p:nvPr/>
            </p:nvSpPr>
            <p:spPr>
              <a:xfrm>
                <a:off x="5695981" y="4222372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68" name="Conector de Seta Reta 167">
                <a:extLst>
                  <a:ext uri="{FF2B5EF4-FFF2-40B4-BE49-F238E27FC236}">
                    <a16:creationId xmlns:a16="http://schemas.microsoft.com/office/drawing/2014/main" id="{824EA11B-68A0-47AE-9B03-7B5309A1BBB7}"/>
                  </a:ext>
                </a:extLst>
              </p:cNvPr>
              <p:cNvCxnSpPr>
                <a:cxnSpLocks/>
                <a:stCxn id="134" idx="0"/>
                <a:endCxn id="137" idx="4"/>
              </p:cNvCxnSpPr>
              <p:nvPr/>
            </p:nvCxnSpPr>
            <p:spPr>
              <a:xfrm flipV="1">
                <a:off x="5695982" y="3989388"/>
                <a:ext cx="4543" cy="7903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: Curvo 170">
                <a:extLst>
                  <a:ext uri="{FF2B5EF4-FFF2-40B4-BE49-F238E27FC236}">
                    <a16:creationId xmlns:a16="http://schemas.microsoft.com/office/drawing/2014/main" id="{9EBF61F7-C98D-4C16-AB95-1844142EC9A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5695029" y="3785698"/>
                <a:ext cx="253434" cy="12700"/>
              </a:xfrm>
              <a:prstGeom prst="curvedConnector5">
                <a:avLst>
                  <a:gd name="adj1" fmla="val 1346"/>
                  <a:gd name="adj2" fmla="val -1596843"/>
                  <a:gd name="adj3" fmla="val 10044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tângulo 171">
                <a:extLst>
                  <a:ext uri="{FF2B5EF4-FFF2-40B4-BE49-F238E27FC236}">
                    <a16:creationId xmlns:a16="http://schemas.microsoft.com/office/drawing/2014/main" id="{C622D726-5A53-4644-B2CD-E385AF89C017}"/>
                  </a:ext>
                </a:extLst>
              </p:cNvPr>
              <p:cNvSpPr/>
              <p:nvPr/>
            </p:nvSpPr>
            <p:spPr>
              <a:xfrm>
                <a:off x="5995009" y="3447053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73" name="Conector: Curvo 172">
                <a:extLst>
                  <a:ext uri="{FF2B5EF4-FFF2-40B4-BE49-F238E27FC236}">
                    <a16:creationId xmlns:a16="http://schemas.microsoft.com/office/drawing/2014/main" id="{30A1DE43-067D-4BC8-8923-B6662E5185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168973" y="3809934"/>
                <a:ext cx="253434" cy="12700"/>
              </a:xfrm>
              <a:prstGeom prst="curvedConnector5">
                <a:avLst>
                  <a:gd name="adj1" fmla="val 1346"/>
                  <a:gd name="adj2" fmla="val 1698677"/>
                  <a:gd name="adj3" fmla="val 10044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Retângulo 173">
                <a:extLst>
                  <a:ext uri="{FF2B5EF4-FFF2-40B4-BE49-F238E27FC236}">
                    <a16:creationId xmlns:a16="http://schemas.microsoft.com/office/drawing/2014/main" id="{13167D94-BEAB-4B5F-A675-4435B8AB0429}"/>
                  </a:ext>
                </a:extLst>
              </p:cNvPr>
              <p:cNvSpPr/>
              <p:nvPr/>
            </p:nvSpPr>
            <p:spPr>
              <a:xfrm>
                <a:off x="2827639" y="3471629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D31FB4F2-DF39-49DD-A95A-82FA1B0F484B}"/>
                </a:ext>
              </a:extLst>
            </p:cNvPr>
            <p:cNvSpPr txBox="1"/>
            <p:nvPr/>
          </p:nvSpPr>
          <p:spPr>
            <a:xfrm>
              <a:off x="2704267" y="5019443"/>
              <a:ext cx="6864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 err="1">
                  <a:latin typeface="Consolas" panose="020B0609020204030204" pitchFamily="49" charset="0"/>
                </a:rPr>
                <a:t>a+b</a:t>
              </a:r>
              <a:r>
                <a:rPr lang="pt-BR" b="1" dirty="0">
                  <a:latin typeface="Consolas" panose="020B0609020204030204" pitchFamily="49" charset="0"/>
                </a:rPr>
                <a:t>*</a:t>
              </a:r>
              <a:endParaRPr lang="pt-BR" b="1" dirty="0"/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1C7426B3-30DA-4EFB-B740-9022004779E4}"/>
                </a:ext>
              </a:extLst>
            </p:cNvPr>
            <p:cNvSpPr txBox="1"/>
            <p:nvPr/>
          </p:nvSpPr>
          <p:spPr>
            <a:xfrm>
              <a:off x="3864657" y="5019443"/>
              <a:ext cx="4884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latin typeface="Consolas" panose="020B0609020204030204" pitchFamily="49" charset="0"/>
                </a:rPr>
                <a:t>aa</a:t>
              </a:r>
              <a:endParaRPr lang="pt-BR" b="1" dirty="0"/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E0CDF184-FF5C-4CBC-877E-7F52584FD59C}"/>
                </a:ext>
              </a:extLst>
            </p:cNvPr>
            <p:cNvSpPr txBox="1"/>
            <p:nvPr/>
          </p:nvSpPr>
          <p:spPr>
            <a:xfrm>
              <a:off x="3828892" y="2850015"/>
              <a:ext cx="7018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 err="1">
                  <a:latin typeface="Consolas" panose="020B0609020204030204" pitchFamily="49" charset="0"/>
                </a:rPr>
                <a:t>abb</a:t>
              </a:r>
              <a:r>
                <a:rPr lang="pt-BR" b="1" dirty="0">
                  <a:latin typeface="Consolas" panose="020B0609020204030204" pitchFamily="49" charset="0"/>
                </a:rPr>
                <a:t>*</a:t>
              </a:r>
              <a:endParaRPr lang="pt-BR" b="1" dirty="0"/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B3509369-9555-4A61-BF70-ABFCD47A32F2}"/>
                </a:ext>
              </a:extLst>
            </p:cNvPr>
            <p:cNvSpPr txBox="1"/>
            <p:nvPr/>
          </p:nvSpPr>
          <p:spPr>
            <a:xfrm>
              <a:off x="4961530" y="5019443"/>
              <a:ext cx="6864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 err="1">
                  <a:latin typeface="Consolas" panose="020B0609020204030204" pitchFamily="49" charset="0"/>
                </a:rPr>
                <a:t>a+b</a:t>
              </a:r>
              <a:r>
                <a:rPr lang="pt-BR" b="1" dirty="0">
                  <a:latin typeface="Consolas" panose="020B0609020204030204" pitchFamily="49" charset="0"/>
                </a:rPr>
                <a:t>*</a:t>
              </a:r>
              <a:endParaRPr lang="pt-BR" b="1" dirty="0"/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1A723353-0856-4DC7-A64E-0D5C58DF396D}"/>
                </a:ext>
              </a:extLst>
            </p:cNvPr>
            <p:cNvSpPr txBox="1"/>
            <p:nvPr/>
          </p:nvSpPr>
          <p:spPr>
            <a:xfrm>
              <a:off x="4961530" y="2850015"/>
              <a:ext cx="6864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 err="1">
                  <a:latin typeface="Consolas" panose="020B0609020204030204" pitchFamily="49" charset="0"/>
                </a:rPr>
                <a:t>a+b</a:t>
              </a:r>
              <a:r>
                <a:rPr lang="pt-BR" b="1" dirty="0">
                  <a:latin typeface="Consolas" panose="020B0609020204030204" pitchFamily="49" charset="0"/>
                </a:rPr>
                <a:t>*</a:t>
              </a:r>
              <a:endParaRPr lang="pt-BR" b="1" dirty="0"/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DB69E81A-A53E-4701-860E-34AD85E5B982}"/>
                </a:ext>
              </a:extLst>
            </p:cNvPr>
            <p:cNvSpPr txBox="1"/>
            <p:nvPr/>
          </p:nvSpPr>
          <p:spPr>
            <a:xfrm>
              <a:off x="2713380" y="2850015"/>
              <a:ext cx="7018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 err="1">
                  <a:latin typeface="Consolas" panose="020B0609020204030204" pitchFamily="49" charset="0"/>
                </a:rPr>
                <a:t>abb</a:t>
              </a:r>
              <a:r>
                <a:rPr lang="pt-BR" b="1" dirty="0">
                  <a:latin typeface="Consolas" panose="020B0609020204030204" pitchFamily="49" charset="0"/>
                </a:rPr>
                <a:t>*</a:t>
              </a:r>
              <a:endParaRPr lang="pt-BR" b="1" dirty="0"/>
            </a:p>
          </p:txBody>
        </p:sp>
      </p:grpSp>
      <p:sp>
        <p:nvSpPr>
          <p:cNvPr id="157" name="Espaço Reservado para Conteúdo 2">
            <a:extLst>
              <a:ext uri="{FF2B5EF4-FFF2-40B4-BE49-F238E27FC236}">
                <a16:creationId xmlns:a16="http://schemas.microsoft.com/office/drawing/2014/main" id="{D34398BA-525D-4AE2-BF25-A6C7E2FA3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>
            <a:normAutofit/>
          </a:bodyPr>
          <a:lstStyle/>
          <a:p>
            <a:r>
              <a:rPr lang="pt-BR" dirty="0"/>
              <a:t>Considerando a partição</a:t>
            </a:r>
          </a:p>
          <a:p>
            <a:endParaRPr lang="pt-BR" dirty="0"/>
          </a:p>
          <a:p>
            <a:pPr lvl="1"/>
            <a:r>
              <a:rPr lang="pt-BR" dirty="0"/>
              <a:t>Analisando o grupo </a:t>
            </a:r>
            <a:r>
              <a:rPr lang="pt-BR" dirty="0">
                <a:latin typeface="Consolas" panose="020B0609020204030204" pitchFamily="49" charset="0"/>
              </a:rPr>
              <a:t>{D,G}</a:t>
            </a:r>
          </a:p>
          <a:p>
            <a:pPr lvl="2"/>
            <a:r>
              <a:rPr lang="pt-BR" dirty="0"/>
              <a:t>O símbolo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/>
              <a:t> :</a:t>
            </a:r>
          </a:p>
          <a:p>
            <a:pPr lvl="3"/>
            <a:r>
              <a:rPr lang="pt-BR" dirty="0"/>
              <a:t>Leva D e G para o estado morto</a:t>
            </a:r>
          </a:p>
          <a:p>
            <a:pPr lvl="2"/>
            <a:r>
              <a:rPr lang="pt-BR" dirty="0"/>
              <a:t>O símbolo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  <a:r>
              <a:rPr lang="pt-BR" dirty="0"/>
              <a:t> :</a:t>
            </a:r>
          </a:p>
          <a:p>
            <a:pPr lvl="3"/>
            <a:r>
              <a:rPr lang="pt-BR" dirty="0"/>
              <a:t>Leva D e G para G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1173DAC6-1921-4E43-A9E5-5D730B1CB23F}"/>
              </a:ext>
            </a:extLst>
          </p:cNvPr>
          <p:cNvSpPr txBox="1"/>
          <p:nvPr/>
        </p:nvSpPr>
        <p:spPr>
          <a:xfrm>
            <a:off x="1341884" y="2390110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{A}{B}{C}{E}{F}{D,G}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D5D7D387-1DCD-4E39-9AB4-4D0EAACA6939}"/>
              </a:ext>
            </a:extLst>
          </p:cNvPr>
          <p:cNvSpPr txBox="1"/>
          <p:nvPr/>
        </p:nvSpPr>
        <p:spPr>
          <a:xfrm>
            <a:off x="2331888" y="5260931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final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{A}{B}{C}{E}{F}{D,G}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38737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AAADD-70E7-474D-BBE2-C1FB7632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8AC75E6-EC4A-4CED-B14F-9C49DD68C490}"/>
              </a:ext>
            </a:extLst>
          </p:cNvPr>
          <p:cNvGrpSpPr/>
          <p:nvPr/>
        </p:nvGrpSpPr>
        <p:grpSpPr>
          <a:xfrm>
            <a:off x="6467341" y="3674662"/>
            <a:ext cx="4666310" cy="2538760"/>
            <a:chOff x="1197868" y="2850015"/>
            <a:chExt cx="4666310" cy="2538760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F1B2339F-D99A-486B-84D1-D393709FC60A}"/>
                </a:ext>
              </a:extLst>
            </p:cNvPr>
            <p:cNvGrpSpPr/>
            <p:nvPr/>
          </p:nvGrpSpPr>
          <p:grpSpPr>
            <a:xfrm>
              <a:off x="1197868" y="3254604"/>
              <a:ext cx="4666310" cy="1695556"/>
              <a:chOff x="1625575" y="3442543"/>
              <a:chExt cx="4666310" cy="1695556"/>
            </a:xfrm>
          </p:grpSpPr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4CF66638-65A2-4E88-9169-3EF2917F0960}"/>
                  </a:ext>
                </a:extLst>
              </p:cNvPr>
              <p:cNvSpPr/>
              <p:nvPr/>
            </p:nvSpPr>
            <p:spPr>
              <a:xfrm>
                <a:off x="2184536" y="4797152"/>
                <a:ext cx="323508" cy="32348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A</a:t>
                </a:r>
              </a:p>
            </p:txBody>
          </p:sp>
          <p:cxnSp>
            <p:nvCxnSpPr>
              <p:cNvPr id="100" name="Conector de Seta Reta 99">
                <a:extLst>
                  <a:ext uri="{FF2B5EF4-FFF2-40B4-BE49-F238E27FC236}">
                    <a16:creationId xmlns:a16="http://schemas.microsoft.com/office/drawing/2014/main" id="{7E733475-34CD-437A-AA6A-A03D940EEB2B}"/>
                  </a:ext>
                </a:extLst>
              </p:cNvPr>
              <p:cNvCxnSpPr>
                <a:cxnSpLocks/>
                <a:stCxn id="99" idx="6"/>
                <a:endCxn id="108" idx="2"/>
              </p:cNvCxnSpPr>
              <p:nvPr/>
            </p:nvCxnSpPr>
            <p:spPr>
              <a:xfrm>
                <a:off x="2508044" y="4958894"/>
                <a:ext cx="74638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Retângulo 100">
                <a:extLst>
                  <a:ext uri="{FF2B5EF4-FFF2-40B4-BE49-F238E27FC236}">
                    <a16:creationId xmlns:a16="http://schemas.microsoft.com/office/drawing/2014/main" id="{300A8C7C-EE9E-49C3-8499-EF75ED4BD365}"/>
                  </a:ext>
                </a:extLst>
              </p:cNvPr>
              <p:cNvSpPr/>
              <p:nvPr/>
            </p:nvSpPr>
            <p:spPr>
              <a:xfrm>
                <a:off x="2719155" y="4627035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a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105" name="Agrupar 104">
                <a:extLst>
                  <a:ext uri="{FF2B5EF4-FFF2-40B4-BE49-F238E27FC236}">
                    <a16:creationId xmlns:a16="http://schemas.microsoft.com/office/drawing/2014/main" id="{9E34AFE9-B091-47AA-AA29-502324077CB4}"/>
                  </a:ext>
                </a:extLst>
              </p:cNvPr>
              <p:cNvGrpSpPr/>
              <p:nvPr/>
            </p:nvGrpSpPr>
            <p:grpSpPr>
              <a:xfrm>
                <a:off x="3254429" y="4779689"/>
                <a:ext cx="347044" cy="358410"/>
                <a:chOff x="1552004" y="2820172"/>
                <a:chExt cx="360040" cy="371834"/>
              </a:xfrm>
            </p:grpSpPr>
            <p:sp>
              <p:nvSpPr>
                <p:cNvPr id="108" name="Elipse 107">
                  <a:extLst>
                    <a:ext uri="{FF2B5EF4-FFF2-40B4-BE49-F238E27FC236}">
                      <a16:creationId xmlns:a16="http://schemas.microsoft.com/office/drawing/2014/main" id="{E7257B4B-5F2F-49CB-9806-3D17D40D0E95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9C70E745-0B27-4689-95D1-BE5172D54E04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dirty="0">
                      <a:latin typeface="+mj-lt"/>
                    </a:rPr>
                    <a:t>B</a:t>
                  </a:r>
                </a:p>
              </p:txBody>
            </p:sp>
          </p:grpSp>
          <p:cxnSp>
            <p:nvCxnSpPr>
              <p:cNvPr id="106" name="Conector de Seta Reta 105">
                <a:extLst>
                  <a:ext uri="{FF2B5EF4-FFF2-40B4-BE49-F238E27FC236}">
                    <a16:creationId xmlns:a16="http://schemas.microsoft.com/office/drawing/2014/main" id="{1BA14E25-73D9-4A7E-B6C8-46514BA27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16" y="4958803"/>
                <a:ext cx="471238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B828A8BC-581C-4E4B-9D68-D9EB00FCA3FD}"/>
                  </a:ext>
                </a:extLst>
              </p:cNvPr>
              <p:cNvSpPr txBox="1"/>
              <p:nvPr/>
            </p:nvSpPr>
            <p:spPr>
              <a:xfrm>
                <a:off x="1625575" y="4703979"/>
                <a:ext cx="5589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/>
                  <a:t>início</a:t>
                </a:r>
              </a:p>
            </p:txBody>
          </p:sp>
          <p:cxnSp>
            <p:nvCxnSpPr>
              <p:cNvPr id="111" name="Conector de Seta Reta 110">
                <a:extLst>
                  <a:ext uri="{FF2B5EF4-FFF2-40B4-BE49-F238E27FC236}">
                    <a16:creationId xmlns:a16="http://schemas.microsoft.com/office/drawing/2014/main" id="{78086BFE-64CD-4A15-9B2F-01046DB7A9C4}"/>
                  </a:ext>
                </a:extLst>
              </p:cNvPr>
              <p:cNvCxnSpPr>
                <a:cxnSpLocks/>
                <a:stCxn id="108" idx="6"/>
                <a:endCxn id="117" idx="2"/>
              </p:cNvCxnSpPr>
              <p:nvPr/>
            </p:nvCxnSpPr>
            <p:spPr>
              <a:xfrm>
                <a:off x="3601473" y="4958894"/>
                <a:ext cx="7615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tângulo 111">
                <a:extLst>
                  <a:ext uri="{FF2B5EF4-FFF2-40B4-BE49-F238E27FC236}">
                    <a16:creationId xmlns:a16="http://schemas.microsoft.com/office/drawing/2014/main" id="{EB741FFC-CD56-4C6B-B47B-7497DB0B77C5}"/>
                  </a:ext>
                </a:extLst>
              </p:cNvPr>
              <p:cNvSpPr/>
              <p:nvPr/>
            </p:nvSpPr>
            <p:spPr>
              <a:xfrm>
                <a:off x="3876089" y="4620249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a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id="{120364E8-709F-43A2-8D26-C184B1042EBA}"/>
                  </a:ext>
                </a:extLst>
              </p:cNvPr>
              <p:cNvSpPr/>
              <p:nvPr/>
            </p:nvSpPr>
            <p:spPr>
              <a:xfrm>
                <a:off x="3630450" y="4147470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15" name="Conector de Seta Reta 114">
                <a:extLst>
                  <a:ext uri="{FF2B5EF4-FFF2-40B4-BE49-F238E27FC236}">
                    <a16:creationId xmlns:a16="http://schemas.microsoft.com/office/drawing/2014/main" id="{7817B180-1266-4568-8415-7EEC0A287A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2522" y="3936900"/>
                <a:ext cx="867780" cy="8952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Agrupar 115">
                <a:extLst>
                  <a:ext uri="{FF2B5EF4-FFF2-40B4-BE49-F238E27FC236}">
                    <a16:creationId xmlns:a16="http://schemas.microsoft.com/office/drawing/2014/main" id="{E9058D44-6F29-49C3-BF7D-DEAAFBF9F5C6}"/>
                  </a:ext>
                </a:extLst>
              </p:cNvPr>
              <p:cNvGrpSpPr/>
              <p:nvPr/>
            </p:nvGrpSpPr>
            <p:grpSpPr>
              <a:xfrm>
                <a:off x="4363064" y="4779689"/>
                <a:ext cx="347044" cy="358410"/>
                <a:chOff x="1552004" y="2820172"/>
                <a:chExt cx="360040" cy="371834"/>
              </a:xfrm>
            </p:grpSpPr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1A66A895-EEF0-4C6F-8673-1EAD0CE25965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7985C3C0-E1C5-4A04-B7D2-B0A0C6B3A02B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dirty="0">
                      <a:latin typeface="+mj-lt"/>
                    </a:rPr>
                    <a:t>C</a:t>
                  </a:r>
                </a:p>
              </p:txBody>
            </p:sp>
          </p:grpSp>
          <p:grpSp>
            <p:nvGrpSpPr>
              <p:cNvPr id="119" name="Agrupar 118">
                <a:extLst>
                  <a:ext uri="{FF2B5EF4-FFF2-40B4-BE49-F238E27FC236}">
                    <a16:creationId xmlns:a16="http://schemas.microsoft.com/office/drawing/2014/main" id="{5BA77842-A75A-4455-903C-35ADA5012913}"/>
                  </a:ext>
                </a:extLst>
              </p:cNvPr>
              <p:cNvGrpSpPr/>
              <p:nvPr/>
            </p:nvGrpSpPr>
            <p:grpSpPr>
              <a:xfrm>
                <a:off x="4367607" y="3630978"/>
                <a:ext cx="347044" cy="358410"/>
                <a:chOff x="1552004" y="2820172"/>
                <a:chExt cx="360040" cy="371834"/>
              </a:xfrm>
            </p:grpSpPr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id="{3F736C3D-FFA0-4731-B714-47AD0808A4EC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BC17ED66-EC4D-4A4B-80C5-04BF36D23692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dirty="0">
                      <a:latin typeface="+mj-lt"/>
                    </a:rPr>
                    <a:t>D</a:t>
                  </a:r>
                </a:p>
              </p:txBody>
            </p:sp>
          </p:grpSp>
          <p:cxnSp>
            <p:nvCxnSpPr>
              <p:cNvPr id="127" name="Conector de Seta Reta 126">
                <a:extLst>
                  <a:ext uri="{FF2B5EF4-FFF2-40B4-BE49-F238E27FC236}">
                    <a16:creationId xmlns:a16="http://schemas.microsoft.com/office/drawing/2014/main" id="{2258B446-7914-4D9A-A4B0-0C1F32964DD4}"/>
                  </a:ext>
                </a:extLst>
              </p:cNvPr>
              <p:cNvCxnSpPr>
                <a:cxnSpLocks/>
                <a:stCxn id="117" idx="6"/>
                <a:endCxn id="134" idx="2"/>
              </p:cNvCxnSpPr>
              <p:nvPr/>
            </p:nvCxnSpPr>
            <p:spPr>
              <a:xfrm>
                <a:off x="4710108" y="4958894"/>
                <a:ext cx="81235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tângulo 127">
                <a:extLst>
                  <a:ext uri="{FF2B5EF4-FFF2-40B4-BE49-F238E27FC236}">
                    <a16:creationId xmlns:a16="http://schemas.microsoft.com/office/drawing/2014/main" id="{8319CC84-08DD-494C-BB93-936FEC1BE640}"/>
                  </a:ext>
                </a:extLst>
              </p:cNvPr>
              <p:cNvSpPr/>
              <p:nvPr/>
            </p:nvSpPr>
            <p:spPr>
              <a:xfrm>
                <a:off x="4996383" y="4620249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a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9" name="Retângulo 128">
                <a:extLst>
                  <a:ext uri="{FF2B5EF4-FFF2-40B4-BE49-F238E27FC236}">
                    <a16:creationId xmlns:a16="http://schemas.microsoft.com/office/drawing/2014/main" id="{BC6516E0-CE89-430E-B961-2103F9E18D7B}"/>
                  </a:ext>
                </a:extLst>
              </p:cNvPr>
              <p:cNvSpPr/>
              <p:nvPr/>
            </p:nvSpPr>
            <p:spPr>
              <a:xfrm>
                <a:off x="4809968" y="4145050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30" name="Conector de Seta Reta 129">
                <a:extLst>
                  <a:ext uri="{FF2B5EF4-FFF2-40B4-BE49-F238E27FC236}">
                    <a16:creationId xmlns:a16="http://schemas.microsoft.com/office/drawing/2014/main" id="{4F22EDCB-B317-4B64-8FED-7DC43803B748}"/>
                  </a:ext>
                </a:extLst>
              </p:cNvPr>
              <p:cNvCxnSpPr>
                <a:cxnSpLocks/>
                <a:stCxn id="117" idx="7"/>
                <a:endCxn id="137" idx="3"/>
              </p:cNvCxnSpPr>
              <p:nvPr/>
            </p:nvCxnSpPr>
            <p:spPr>
              <a:xfrm flipV="1">
                <a:off x="4659285" y="3936900"/>
                <a:ext cx="918541" cy="8952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Agrupar 132">
                <a:extLst>
                  <a:ext uri="{FF2B5EF4-FFF2-40B4-BE49-F238E27FC236}">
                    <a16:creationId xmlns:a16="http://schemas.microsoft.com/office/drawing/2014/main" id="{9A60AA13-0617-434C-B4C2-336E752FC019}"/>
                  </a:ext>
                </a:extLst>
              </p:cNvPr>
              <p:cNvGrpSpPr/>
              <p:nvPr/>
            </p:nvGrpSpPr>
            <p:grpSpPr>
              <a:xfrm>
                <a:off x="5522460" y="4779689"/>
                <a:ext cx="347044" cy="358410"/>
                <a:chOff x="1552004" y="2820172"/>
                <a:chExt cx="360040" cy="371834"/>
              </a:xfrm>
            </p:grpSpPr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E8F643E4-9D12-4899-B111-45351DFD59DC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DBD3399-C0D1-4165-B143-FFADD499517C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dirty="0">
                      <a:latin typeface="+mj-lt"/>
                    </a:rPr>
                    <a:t>E</a:t>
                  </a:r>
                </a:p>
              </p:txBody>
            </p:sp>
          </p:grpSp>
          <p:grpSp>
            <p:nvGrpSpPr>
              <p:cNvPr id="136" name="Agrupar 135">
                <a:extLst>
                  <a:ext uri="{FF2B5EF4-FFF2-40B4-BE49-F238E27FC236}">
                    <a16:creationId xmlns:a16="http://schemas.microsoft.com/office/drawing/2014/main" id="{A5655916-F003-406D-B9A3-9596BAFF0DD1}"/>
                  </a:ext>
                </a:extLst>
              </p:cNvPr>
              <p:cNvGrpSpPr/>
              <p:nvPr/>
            </p:nvGrpSpPr>
            <p:grpSpPr>
              <a:xfrm>
                <a:off x="5527003" y="3630978"/>
                <a:ext cx="347044" cy="358410"/>
                <a:chOff x="1552004" y="2820172"/>
                <a:chExt cx="360040" cy="371834"/>
              </a:xfrm>
            </p:grpSpPr>
            <p:sp>
              <p:nvSpPr>
                <p:cNvPr id="137" name="Elipse 136">
                  <a:extLst>
                    <a:ext uri="{FF2B5EF4-FFF2-40B4-BE49-F238E27FC236}">
                      <a16:creationId xmlns:a16="http://schemas.microsoft.com/office/drawing/2014/main" id="{BD43C046-C74E-433E-B24A-EF775A833933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138" name="Elipse 137">
                  <a:extLst>
                    <a:ext uri="{FF2B5EF4-FFF2-40B4-BE49-F238E27FC236}">
                      <a16:creationId xmlns:a16="http://schemas.microsoft.com/office/drawing/2014/main" id="{E5EDD47E-731F-481F-818C-44AC75C35E39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dirty="0">
                      <a:latin typeface="+mj-lt"/>
                    </a:rPr>
                    <a:t>F</a:t>
                  </a:r>
                </a:p>
              </p:txBody>
            </p:sp>
          </p:grpSp>
          <p:cxnSp>
            <p:nvCxnSpPr>
              <p:cNvPr id="149" name="Conector: Curvo 148">
                <a:extLst>
                  <a:ext uri="{FF2B5EF4-FFF2-40B4-BE49-F238E27FC236}">
                    <a16:creationId xmlns:a16="http://schemas.microsoft.com/office/drawing/2014/main" id="{B3461678-A549-4197-B832-7B84F09F193A}"/>
                  </a:ext>
                </a:extLst>
              </p:cNvPr>
              <p:cNvCxnSpPr>
                <a:cxnSpLocks/>
                <a:stCxn id="134" idx="5"/>
                <a:endCxn id="134" idx="7"/>
              </p:cNvCxnSpPr>
              <p:nvPr/>
            </p:nvCxnSpPr>
            <p:spPr>
              <a:xfrm rot="5400000" flipH="1">
                <a:off x="5691964" y="4958894"/>
                <a:ext cx="253434" cy="12700"/>
              </a:xfrm>
              <a:prstGeom prst="curvedConnector5">
                <a:avLst>
                  <a:gd name="adj1" fmla="val 1346"/>
                  <a:gd name="adj2" fmla="val -1596843"/>
                  <a:gd name="adj3" fmla="val 10044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Retângulo 153">
                <a:extLst>
                  <a:ext uri="{FF2B5EF4-FFF2-40B4-BE49-F238E27FC236}">
                    <a16:creationId xmlns:a16="http://schemas.microsoft.com/office/drawing/2014/main" id="{BE326A02-C148-4571-AEE7-8261C12228A6}"/>
                  </a:ext>
                </a:extLst>
              </p:cNvPr>
              <p:cNvSpPr/>
              <p:nvPr/>
            </p:nvSpPr>
            <p:spPr>
              <a:xfrm>
                <a:off x="5991944" y="4620249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a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7" name="Retângulo 166">
                <a:extLst>
                  <a:ext uri="{FF2B5EF4-FFF2-40B4-BE49-F238E27FC236}">
                    <a16:creationId xmlns:a16="http://schemas.microsoft.com/office/drawing/2014/main" id="{1D8CABD9-085E-4E68-91B7-1CB960ECB668}"/>
                  </a:ext>
                </a:extLst>
              </p:cNvPr>
              <p:cNvSpPr/>
              <p:nvPr/>
            </p:nvSpPr>
            <p:spPr>
              <a:xfrm>
                <a:off x="5695981" y="4222372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68" name="Conector de Seta Reta 167">
                <a:extLst>
                  <a:ext uri="{FF2B5EF4-FFF2-40B4-BE49-F238E27FC236}">
                    <a16:creationId xmlns:a16="http://schemas.microsoft.com/office/drawing/2014/main" id="{824EA11B-68A0-47AE-9B03-7B5309A1BBB7}"/>
                  </a:ext>
                </a:extLst>
              </p:cNvPr>
              <p:cNvCxnSpPr>
                <a:cxnSpLocks/>
                <a:stCxn id="134" idx="0"/>
                <a:endCxn id="137" idx="4"/>
              </p:cNvCxnSpPr>
              <p:nvPr/>
            </p:nvCxnSpPr>
            <p:spPr>
              <a:xfrm flipV="1">
                <a:off x="5695982" y="3989388"/>
                <a:ext cx="4543" cy="7903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: Curvo 170">
                <a:extLst>
                  <a:ext uri="{FF2B5EF4-FFF2-40B4-BE49-F238E27FC236}">
                    <a16:creationId xmlns:a16="http://schemas.microsoft.com/office/drawing/2014/main" id="{9EBF61F7-C98D-4C16-AB95-1844142EC9A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5695029" y="3785698"/>
                <a:ext cx="253434" cy="12700"/>
              </a:xfrm>
              <a:prstGeom prst="curvedConnector5">
                <a:avLst>
                  <a:gd name="adj1" fmla="val 1346"/>
                  <a:gd name="adj2" fmla="val -1596843"/>
                  <a:gd name="adj3" fmla="val 10044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tângulo 171">
                <a:extLst>
                  <a:ext uri="{FF2B5EF4-FFF2-40B4-BE49-F238E27FC236}">
                    <a16:creationId xmlns:a16="http://schemas.microsoft.com/office/drawing/2014/main" id="{C622D726-5A53-4644-B2CD-E385AF89C017}"/>
                  </a:ext>
                </a:extLst>
              </p:cNvPr>
              <p:cNvSpPr/>
              <p:nvPr/>
            </p:nvSpPr>
            <p:spPr>
              <a:xfrm>
                <a:off x="5995009" y="3447053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73" name="Conector: Curvo 172">
                <a:extLst>
                  <a:ext uri="{FF2B5EF4-FFF2-40B4-BE49-F238E27FC236}">
                    <a16:creationId xmlns:a16="http://schemas.microsoft.com/office/drawing/2014/main" id="{30A1DE43-067D-4BC8-8923-B6662E5185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541257" y="3791257"/>
                <a:ext cx="253434" cy="12700"/>
              </a:xfrm>
              <a:prstGeom prst="curvedConnector5">
                <a:avLst>
                  <a:gd name="adj1" fmla="val 1346"/>
                  <a:gd name="adj2" fmla="val -1417740"/>
                  <a:gd name="adj3" fmla="val 10044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Retângulo 173">
                <a:extLst>
                  <a:ext uri="{FF2B5EF4-FFF2-40B4-BE49-F238E27FC236}">
                    <a16:creationId xmlns:a16="http://schemas.microsoft.com/office/drawing/2014/main" id="{13167D94-BEAB-4B5F-A675-4435B8AB0429}"/>
                  </a:ext>
                </a:extLst>
              </p:cNvPr>
              <p:cNvSpPr/>
              <p:nvPr/>
            </p:nvSpPr>
            <p:spPr>
              <a:xfrm>
                <a:off x="4824035" y="3442543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D31FB4F2-DF39-49DD-A95A-82FA1B0F484B}"/>
                </a:ext>
              </a:extLst>
            </p:cNvPr>
            <p:cNvSpPr txBox="1"/>
            <p:nvPr/>
          </p:nvSpPr>
          <p:spPr>
            <a:xfrm>
              <a:off x="2704267" y="5019443"/>
              <a:ext cx="6864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 err="1">
                  <a:latin typeface="Consolas" panose="020B0609020204030204" pitchFamily="49" charset="0"/>
                </a:rPr>
                <a:t>a+b</a:t>
              </a:r>
              <a:r>
                <a:rPr lang="pt-BR" b="1" dirty="0">
                  <a:latin typeface="Consolas" panose="020B0609020204030204" pitchFamily="49" charset="0"/>
                </a:rPr>
                <a:t>*</a:t>
              </a:r>
              <a:endParaRPr lang="pt-BR" b="1" dirty="0"/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1C7426B3-30DA-4EFB-B740-9022004779E4}"/>
                </a:ext>
              </a:extLst>
            </p:cNvPr>
            <p:cNvSpPr txBox="1"/>
            <p:nvPr/>
          </p:nvSpPr>
          <p:spPr>
            <a:xfrm>
              <a:off x="3864657" y="5019443"/>
              <a:ext cx="4884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latin typeface="Consolas" panose="020B0609020204030204" pitchFamily="49" charset="0"/>
                </a:rPr>
                <a:t>aa</a:t>
              </a:r>
              <a:endParaRPr lang="pt-BR" b="1" dirty="0"/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E0CDF184-FF5C-4CBC-877E-7F52584FD59C}"/>
                </a:ext>
              </a:extLst>
            </p:cNvPr>
            <p:cNvSpPr txBox="1"/>
            <p:nvPr/>
          </p:nvSpPr>
          <p:spPr>
            <a:xfrm>
              <a:off x="3828892" y="2850015"/>
              <a:ext cx="7018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 err="1">
                  <a:latin typeface="Consolas" panose="020B0609020204030204" pitchFamily="49" charset="0"/>
                </a:rPr>
                <a:t>abb</a:t>
              </a:r>
              <a:r>
                <a:rPr lang="pt-BR" b="1" dirty="0">
                  <a:latin typeface="Consolas" panose="020B0609020204030204" pitchFamily="49" charset="0"/>
                </a:rPr>
                <a:t>*</a:t>
              </a:r>
              <a:endParaRPr lang="pt-BR" b="1" dirty="0"/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B3509369-9555-4A61-BF70-ABFCD47A32F2}"/>
                </a:ext>
              </a:extLst>
            </p:cNvPr>
            <p:cNvSpPr txBox="1"/>
            <p:nvPr/>
          </p:nvSpPr>
          <p:spPr>
            <a:xfrm>
              <a:off x="4961530" y="5019443"/>
              <a:ext cx="6864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 err="1">
                  <a:latin typeface="Consolas" panose="020B0609020204030204" pitchFamily="49" charset="0"/>
                </a:rPr>
                <a:t>a+b</a:t>
              </a:r>
              <a:r>
                <a:rPr lang="pt-BR" b="1" dirty="0">
                  <a:latin typeface="Consolas" panose="020B0609020204030204" pitchFamily="49" charset="0"/>
                </a:rPr>
                <a:t>*</a:t>
              </a:r>
              <a:endParaRPr lang="pt-BR" b="1" dirty="0"/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1A723353-0856-4DC7-A64E-0D5C58DF396D}"/>
                </a:ext>
              </a:extLst>
            </p:cNvPr>
            <p:cNvSpPr txBox="1"/>
            <p:nvPr/>
          </p:nvSpPr>
          <p:spPr>
            <a:xfrm>
              <a:off x="4961530" y="2850015"/>
              <a:ext cx="6864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 err="1">
                  <a:latin typeface="Consolas" panose="020B0609020204030204" pitchFamily="49" charset="0"/>
                </a:rPr>
                <a:t>a+b</a:t>
              </a:r>
              <a:r>
                <a:rPr lang="pt-BR" b="1" dirty="0">
                  <a:latin typeface="Consolas" panose="020B0609020204030204" pitchFamily="49" charset="0"/>
                </a:rPr>
                <a:t>*</a:t>
              </a:r>
              <a:endParaRPr lang="pt-BR" b="1" dirty="0"/>
            </a:p>
          </p:txBody>
        </p:sp>
      </p:grpSp>
      <p:sp>
        <p:nvSpPr>
          <p:cNvPr id="157" name="Espaço Reservado para Conteúdo 2">
            <a:extLst>
              <a:ext uri="{FF2B5EF4-FFF2-40B4-BE49-F238E27FC236}">
                <a16:creationId xmlns:a16="http://schemas.microsoft.com/office/drawing/2014/main" id="{D34398BA-525D-4AE2-BF25-A6C7E2FA3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>
            <a:normAutofit/>
          </a:bodyPr>
          <a:lstStyle/>
          <a:p>
            <a:r>
              <a:rPr lang="pt-BR" dirty="0"/>
              <a:t>Montando tabela do DFA mínimo</a:t>
            </a:r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D5D7D387-1DCD-4E39-9AB4-4D0EAACA6939}"/>
              </a:ext>
            </a:extLst>
          </p:cNvPr>
          <p:cNvSpPr txBox="1"/>
          <p:nvPr/>
        </p:nvSpPr>
        <p:spPr>
          <a:xfrm>
            <a:off x="1342062" y="2708920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final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{A}{B}{C}{E}{F}{D,G}</a:t>
            </a:r>
            <a:endParaRPr lang="pt-BR" dirty="0">
              <a:latin typeface="Consolas" panose="020B0609020204030204" pitchFamily="49" charset="0"/>
            </a:endParaRPr>
          </a:p>
        </p:txBody>
      </p:sp>
      <p:graphicFrame>
        <p:nvGraphicFramePr>
          <p:cNvPr id="57" name="Tabela 56">
            <a:extLst>
              <a:ext uri="{FF2B5EF4-FFF2-40B4-BE49-F238E27FC236}">
                <a16:creationId xmlns:a16="http://schemas.microsoft.com/office/drawing/2014/main" id="{420EC57D-A8B9-42B1-8DBC-82A57675F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96675"/>
              </p:ext>
            </p:extLst>
          </p:nvPr>
        </p:nvGraphicFramePr>
        <p:xfrm>
          <a:off x="1424890" y="3600589"/>
          <a:ext cx="2810553" cy="227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36851">
                  <a:extLst>
                    <a:ext uri="{9D8B030D-6E8A-4147-A177-3AD203B41FA5}">
                      <a16:colId xmlns:a16="http://schemas.microsoft.com/office/drawing/2014/main" val="1746136712"/>
                    </a:ext>
                  </a:extLst>
                </a:gridCol>
                <a:gridCol w="936851">
                  <a:extLst>
                    <a:ext uri="{9D8B030D-6E8A-4147-A177-3AD203B41FA5}">
                      <a16:colId xmlns:a16="http://schemas.microsoft.com/office/drawing/2014/main" val="1193862180"/>
                    </a:ext>
                  </a:extLst>
                </a:gridCol>
                <a:gridCol w="936851">
                  <a:extLst>
                    <a:ext uri="{9D8B030D-6E8A-4147-A177-3AD203B41FA5}">
                      <a16:colId xmlns:a16="http://schemas.microsoft.com/office/drawing/2014/main" val="345393597"/>
                    </a:ext>
                  </a:extLst>
                </a:gridCol>
              </a:tblGrid>
              <a:tr h="16801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Estado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977973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B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-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370030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B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90218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pt-BR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473891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pt-BR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72047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pt-BR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875400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pt-BR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77190877"/>
                  </a:ext>
                </a:extLst>
              </a:tr>
            </a:tbl>
          </a:graphicData>
        </a:graphic>
      </p:graphicFrame>
      <p:grpSp>
        <p:nvGrpSpPr>
          <p:cNvPr id="59" name="Agrupar 58">
            <a:extLst>
              <a:ext uri="{FF2B5EF4-FFF2-40B4-BE49-F238E27FC236}">
                <a16:creationId xmlns:a16="http://schemas.microsoft.com/office/drawing/2014/main" id="{4DED0925-FC6E-4C0C-8B45-51BCFD6A9C48}"/>
              </a:ext>
            </a:extLst>
          </p:cNvPr>
          <p:cNvGrpSpPr/>
          <p:nvPr/>
        </p:nvGrpSpPr>
        <p:grpSpPr>
          <a:xfrm>
            <a:off x="5142159" y="2489097"/>
            <a:ext cx="3433723" cy="1812721"/>
            <a:chOff x="1130695" y="2850015"/>
            <a:chExt cx="4802503" cy="2535323"/>
          </a:xfrm>
        </p:grpSpPr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5F95E2AE-A337-4638-9E10-6DE05ED88769}"/>
                </a:ext>
              </a:extLst>
            </p:cNvPr>
            <p:cNvGrpSpPr/>
            <p:nvPr/>
          </p:nvGrpSpPr>
          <p:grpSpPr>
            <a:xfrm>
              <a:off x="1130695" y="3259114"/>
              <a:ext cx="4802503" cy="1691046"/>
              <a:chOff x="1558402" y="3447053"/>
              <a:chExt cx="4802503" cy="1691046"/>
            </a:xfrm>
          </p:grpSpPr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79C19DFC-07D9-4CF0-B2A9-444B405518E0}"/>
                  </a:ext>
                </a:extLst>
              </p:cNvPr>
              <p:cNvSpPr/>
              <p:nvPr/>
            </p:nvSpPr>
            <p:spPr>
              <a:xfrm>
                <a:off x="2184536" y="4797152"/>
                <a:ext cx="323508" cy="32348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latin typeface="+mj-lt"/>
                  </a:rPr>
                  <a:t>A</a:t>
                </a:r>
              </a:p>
            </p:txBody>
          </p:sp>
          <p:cxnSp>
            <p:nvCxnSpPr>
              <p:cNvPr id="68" name="Conector de Seta Reta 67">
                <a:extLst>
                  <a:ext uri="{FF2B5EF4-FFF2-40B4-BE49-F238E27FC236}">
                    <a16:creationId xmlns:a16="http://schemas.microsoft.com/office/drawing/2014/main" id="{9AF0C988-D6FD-4D57-A1A1-BD6EE47B4CEA}"/>
                  </a:ext>
                </a:extLst>
              </p:cNvPr>
              <p:cNvCxnSpPr>
                <a:cxnSpLocks/>
                <a:stCxn id="67" idx="6"/>
                <a:endCxn id="143" idx="2"/>
              </p:cNvCxnSpPr>
              <p:nvPr/>
            </p:nvCxnSpPr>
            <p:spPr>
              <a:xfrm>
                <a:off x="2508044" y="4958894"/>
                <a:ext cx="74638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06CD85C9-F2B3-45D9-B66D-DA2C5CE6F0D2}"/>
                  </a:ext>
                </a:extLst>
              </p:cNvPr>
              <p:cNvSpPr/>
              <p:nvPr/>
            </p:nvSpPr>
            <p:spPr>
              <a:xfrm>
                <a:off x="2719156" y="4627034"/>
                <a:ext cx="365895" cy="365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05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a</a:t>
                </a:r>
                <a:endParaRPr lang="pt-BR" sz="10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70" name="Agrupar 69">
                <a:extLst>
                  <a:ext uri="{FF2B5EF4-FFF2-40B4-BE49-F238E27FC236}">
                    <a16:creationId xmlns:a16="http://schemas.microsoft.com/office/drawing/2014/main" id="{E5D078BE-1653-49CB-B5DB-E5A6ED2DDD5F}"/>
                  </a:ext>
                </a:extLst>
              </p:cNvPr>
              <p:cNvGrpSpPr/>
              <p:nvPr/>
            </p:nvGrpSpPr>
            <p:grpSpPr>
              <a:xfrm>
                <a:off x="3254429" y="4779689"/>
                <a:ext cx="347044" cy="358410"/>
                <a:chOff x="1552004" y="2820172"/>
                <a:chExt cx="360040" cy="371834"/>
              </a:xfrm>
            </p:grpSpPr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E433B955-4CEC-46C0-88FC-99D893C76E55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>
                    <a:latin typeface="+mj-lt"/>
                  </a:endParaRPr>
                </a:p>
              </p:txBody>
            </p:sp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3FCB1A66-725F-4271-A0FB-5503C75B1A04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900" dirty="0">
                      <a:latin typeface="+mj-lt"/>
                    </a:rPr>
                    <a:t>B</a:t>
                  </a:r>
                </a:p>
              </p:txBody>
            </p:sp>
          </p:grpSp>
          <p:cxnSp>
            <p:nvCxnSpPr>
              <p:cNvPr id="71" name="Conector de Seta Reta 70">
                <a:extLst>
                  <a:ext uri="{FF2B5EF4-FFF2-40B4-BE49-F238E27FC236}">
                    <a16:creationId xmlns:a16="http://schemas.microsoft.com/office/drawing/2014/main" id="{B4F81BFB-0B7B-4A96-A205-04F18EF64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16" y="4958803"/>
                <a:ext cx="471238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A42C1B1B-3124-4696-B904-ACA2372B2C5A}"/>
                  </a:ext>
                </a:extLst>
              </p:cNvPr>
              <p:cNvSpPr txBox="1"/>
              <p:nvPr/>
            </p:nvSpPr>
            <p:spPr>
              <a:xfrm>
                <a:off x="1558402" y="4703980"/>
                <a:ext cx="626135" cy="30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b="1" dirty="0"/>
                  <a:t>início</a:t>
                </a:r>
              </a:p>
            </p:txBody>
          </p:sp>
          <p:cxnSp>
            <p:nvCxnSpPr>
              <p:cNvPr id="73" name="Conector de Seta Reta 72">
                <a:extLst>
                  <a:ext uri="{FF2B5EF4-FFF2-40B4-BE49-F238E27FC236}">
                    <a16:creationId xmlns:a16="http://schemas.microsoft.com/office/drawing/2014/main" id="{8540E8FC-ABBB-4124-9BD9-9543FD542B09}"/>
                  </a:ext>
                </a:extLst>
              </p:cNvPr>
              <p:cNvCxnSpPr>
                <a:cxnSpLocks/>
                <a:stCxn id="143" idx="6"/>
                <a:endCxn id="132" idx="2"/>
              </p:cNvCxnSpPr>
              <p:nvPr/>
            </p:nvCxnSpPr>
            <p:spPr>
              <a:xfrm>
                <a:off x="3601473" y="4958894"/>
                <a:ext cx="7615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BAD0DEA1-3D33-465A-9AAE-E3F9C0031BEB}"/>
                  </a:ext>
                </a:extLst>
              </p:cNvPr>
              <p:cNvSpPr/>
              <p:nvPr/>
            </p:nvSpPr>
            <p:spPr>
              <a:xfrm>
                <a:off x="3876089" y="4620249"/>
                <a:ext cx="365895" cy="365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05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a</a:t>
                </a:r>
                <a:endParaRPr lang="pt-BR" sz="10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ABE37ADB-1E09-422C-9F7A-00F023F1971D}"/>
                  </a:ext>
                </a:extLst>
              </p:cNvPr>
              <p:cNvSpPr/>
              <p:nvPr/>
            </p:nvSpPr>
            <p:spPr>
              <a:xfrm>
                <a:off x="3630451" y="4147469"/>
                <a:ext cx="365895" cy="365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05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0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76" name="Conector de Seta Reta 75">
                <a:extLst>
                  <a:ext uri="{FF2B5EF4-FFF2-40B4-BE49-F238E27FC236}">
                    <a16:creationId xmlns:a16="http://schemas.microsoft.com/office/drawing/2014/main" id="{B1B18A38-5893-4EA2-AE0F-5DD57240F4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2522" y="3936900"/>
                <a:ext cx="867780" cy="8952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Agrupar 77">
                <a:extLst>
                  <a:ext uri="{FF2B5EF4-FFF2-40B4-BE49-F238E27FC236}">
                    <a16:creationId xmlns:a16="http://schemas.microsoft.com/office/drawing/2014/main" id="{FA59ECAF-3D5F-4974-A70C-52D21AA5150D}"/>
                  </a:ext>
                </a:extLst>
              </p:cNvPr>
              <p:cNvGrpSpPr/>
              <p:nvPr/>
            </p:nvGrpSpPr>
            <p:grpSpPr>
              <a:xfrm>
                <a:off x="4363064" y="4779689"/>
                <a:ext cx="347044" cy="358410"/>
                <a:chOff x="1552004" y="2820172"/>
                <a:chExt cx="360040" cy="371834"/>
              </a:xfrm>
            </p:grpSpPr>
            <p:sp>
              <p:nvSpPr>
                <p:cNvPr id="132" name="Elipse 131">
                  <a:extLst>
                    <a:ext uri="{FF2B5EF4-FFF2-40B4-BE49-F238E27FC236}">
                      <a16:creationId xmlns:a16="http://schemas.microsoft.com/office/drawing/2014/main" id="{CBBD8D4E-464A-4194-8621-FBFCE5124C2E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>
                    <a:latin typeface="+mj-lt"/>
                  </a:endParaRPr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D6153F6F-7B43-4DFE-9BC6-6A009FBE3319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900" dirty="0">
                      <a:latin typeface="+mj-lt"/>
                    </a:rPr>
                    <a:t>C</a:t>
                  </a:r>
                </a:p>
              </p:txBody>
            </p:sp>
          </p:grpSp>
          <p:grpSp>
            <p:nvGrpSpPr>
              <p:cNvPr id="80" name="Agrupar 79">
                <a:extLst>
                  <a:ext uri="{FF2B5EF4-FFF2-40B4-BE49-F238E27FC236}">
                    <a16:creationId xmlns:a16="http://schemas.microsoft.com/office/drawing/2014/main" id="{188CDB42-285E-424A-9C51-E0B9C7E3A8C9}"/>
                  </a:ext>
                </a:extLst>
              </p:cNvPr>
              <p:cNvGrpSpPr/>
              <p:nvPr/>
            </p:nvGrpSpPr>
            <p:grpSpPr>
              <a:xfrm>
                <a:off x="4367607" y="3630978"/>
                <a:ext cx="347044" cy="358410"/>
                <a:chOff x="1552004" y="2820172"/>
                <a:chExt cx="360040" cy="371834"/>
              </a:xfrm>
            </p:grpSpPr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C1A6CB40-E32B-424F-8AF7-A0BDA04CDAB4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>
                    <a:latin typeface="+mj-lt"/>
                  </a:endParaRPr>
                </a:p>
              </p:txBody>
            </p:sp>
            <p:sp>
              <p:nvSpPr>
                <p:cNvPr id="131" name="Elipse 130">
                  <a:extLst>
                    <a:ext uri="{FF2B5EF4-FFF2-40B4-BE49-F238E27FC236}">
                      <a16:creationId xmlns:a16="http://schemas.microsoft.com/office/drawing/2014/main" id="{DEC9E5FD-5708-43D1-928A-FEE8E0F69777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900" dirty="0">
                      <a:latin typeface="+mj-lt"/>
                    </a:rPr>
                    <a:t>D</a:t>
                  </a:r>
                </a:p>
              </p:txBody>
            </p:sp>
          </p:grpSp>
          <p:cxnSp>
            <p:nvCxnSpPr>
              <p:cNvPr id="85" name="Conector de Seta Reta 84">
                <a:extLst>
                  <a:ext uri="{FF2B5EF4-FFF2-40B4-BE49-F238E27FC236}">
                    <a16:creationId xmlns:a16="http://schemas.microsoft.com/office/drawing/2014/main" id="{BB7E2059-344E-466F-BD0D-B734838D253B}"/>
                  </a:ext>
                </a:extLst>
              </p:cNvPr>
              <p:cNvCxnSpPr>
                <a:cxnSpLocks/>
                <a:stCxn id="132" idx="6"/>
                <a:endCxn id="124" idx="2"/>
              </p:cNvCxnSpPr>
              <p:nvPr/>
            </p:nvCxnSpPr>
            <p:spPr>
              <a:xfrm>
                <a:off x="4710108" y="4958894"/>
                <a:ext cx="81235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id="{AF59BEE2-132C-48F7-B905-98D6566470CB}"/>
                  </a:ext>
                </a:extLst>
              </p:cNvPr>
              <p:cNvSpPr/>
              <p:nvPr/>
            </p:nvSpPr>
            <p:spPr>
              <a:xfrm>
                <a:off x="4996382" y="4620249"/>
                <a:ext cx="365895" cy="365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05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a</a:t>
                </a:r>
                <a:endParaRPr lang="pt-BR" sz="10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21AFEFBD-5271-4406-A978-5D0B2C0B2F9C}"/>
                  </a:ext>
                </a:extLst>
              </p:cNvPr>
              <p:cNvSpPr/>
              <p:nvPr/>
            </p:nvSpPr>
            <p:spPr>
              <a:xfrm>
                <a:off x="4809967" y="4145050"/>
                <a:ext cx="365895" cy="365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05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0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8" name="Conector de Seta Reta 87">
                <a:extLst>
                  <a:ext uri="{FF2B5EF4-FFF2-40B4-BE49-F238E27FC236}">
                    <a16:creationId xmlns:a16="http://schemas.microsoft.com/office/drawing/2014/main" id="{34776E18-3CCF-46A2-A4D6-F4930F19BF37}"/>
                  </a:ext>
                </a:extLst>
              </p:cNvPr>
              <p:cNvCxnSpPr>
                <a:cxnSpLocks/>
                <a:stCxn id="132" idx="7"/>
                <a:endCxn id="122" idx="3"/>
              </p:cNvCxnSpPr>
              <p:nvPr/>
            </p:nvCxnSpPr>
            <p:spPr>
              <a:xfrm flipV="1">
                <a:off x="4659285" y="3936900"/>
                <a:ext cx="918541" cy="8952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Agrupar 88">
                <a:extLst>
                  <a:ext uri="{FF2B5EF4-FFF2-40B4-BE49-F238E27FC236}">
                    <a16:creationId xmlns:a16="http://schemas.microsoft.com/office/drawing/2014/main" id="{36535BF8-C741-49C8-9823-4088CCA346A8}"/>
                  </a:ext>
                </a:extLst>
              </p:cNvPr>
              <p:cNvGrpSpPr/>
              <p:nvPr/>
            </p:nvGrpSpPr>
            <p:grpSpPr>
              <a:xfrm>
                <a:off x="5522460" y="4779689"/>
                <a:ext cx="347044" cy="358410"/>
                <a:chOff x="1552004" y="2820172"/>
                <a:chExt cx="360040" cy="371834"/>
              </a:xfrm>
            </p:grpSpPr>
            <p:sp>
              <p:nvSpPr>
                <p:cNvPr id="124" name="Elipse 123">
                  <a:extLst>
                    <a:ext uri="{FF2B5EF4-FFF2-40B4-BE49-F238E27FC236}">
                      <a16:creationId xmlns:a16="http://schemas.microsoft.com/office/drawing/2014/main" id="{DD3DD5B0-679D-4772-AB07-CF9D7217D51B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>
                    <a:latin typeface="+mj-lt"/>
                  </a:endParaRPr>
                </a:p>
              </p:txBody>
            </p:sp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E8B572E1-7DB9-4284-BD0A-01BB2EF68712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900" dirty="0">
                      <a:latin typeface="+mj-lt"/>
                    </a:rPr>
                    <a:t>E</a:t>
                  </a:r>
                </a:p>
              </p:txBody>
            </p:sp>
          </p:grpSp>
          <p:grpSp>
            <p:nvGrpSpPr>
              <p:cNvPr id="90" name="Agrupar 89">
                <a:extLst>
                  <a:ext uri="{FF2B5EF4-FFF2-40B4-BE49-F238E27FC236}">
                    <a16:creationId xmlns:a16="http://schemas.microsoft.com/office/drawing/2014/main" id="{7BA3877E-6CF1-4293-A3E0-103B52CAD8E7}"/>
                  </a:ext>
                </a:extLst>
              </p:cNvPr>
              <p:cNvGrpSpPr/>
              <p:nvPr/>
            </p:nvGrpSpPr>
            <p:grpSpPr>
              <a:xfrm>
                <a:off x="5527003" y="3630978"/>
                <a:ext cx="347044" cy="358410"/>
                <a:chOff x="1552004" y="2820172"/>
                <a:chExt cx="360040" cy="371834"/>
              </a:xfrm>
            </p:grpSpPr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1C82CD90-D3D7-4108-9A6E-CD911F9A3D6E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>
                    <a:latin typeface="+mj-lt"/>
                  </a:endParaRPr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611E8EBA-22E4-47DA-B768-040D282F78C0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900" dirty="0">
                      <a:latin typeface="+mj-lt"/>
                    </a:rPr>
                    <a:t>F</a:t>
                  </a:r>
                </a:p>
              </p:txBody>
            </p:sp>
          </p:grpSp>
          <p:grpSp>
            <p:nvGrpSpPr>
              <p:cNvPr id="91" name="Agrupar 90">
                <a:extLst>
                  <a:ext uri="{FF2B5EF4-FFF2-40B4-BE49-F238E27FC236}">
                    <a16:creationId xmlns:a16="http://schemas.microsoft.com/office/drawing/2014/main" id="{9E1EF4AD-4561-4745-B83E-03A7CDEEEE0A}"/>
                  </a:ext>
                </a:extLst>
              </p:cNvPr>
              <p:cNvGrpSpPr/>
              <p:nvPr/>
            </p:nvGrpSpPr>
            <p:grpSpPr>
              <a:xfrm>
                <a:off x="3257984" y="3624933"/>
                <a:ext cx="347044" cy="358410"/>
                <a:chOff x="1552004" y="2820172"/>
                <a:chExt cx="360040" cy="371834"/>
              </a:xfrm>
            </p:grpSpPr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D4009543-692C-4B87-9E49-E8A1BA9F61C8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>
                    <a:latin typeface="+mj-lt"/>
                  </a:endParaRPr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id="{1DC68CE2-29C2-4693-A86E-78158C903F30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900" dirty="0">
                      <a:latin typeface="+mj-lt"/>
                    </a:rPr>
                    <a:t>G</a:t>
                  </a:r>
                </a:p>
              </p:txBody>
            </p:sp>
          </p:grpSp>
          <p:cxnSp>
            <p:nvCxnSpPr>
              <p:cNvPr id="92" name="Conector de Seta Reta 91">
                <a:extLst>
                  <a:ext uri="{FF2B5EF4-FFF2-40B4-BE49-F238E27FC236}">
                    <a16:creationId xmlns:a16="http://schemas.microsoft.com/office/drawing/2014/main" id="{7C58F665-2B3E-46AD-8A50-64ACD885DAB4}"/>
                  </a:ext>
                </a:extLst>
              </p:cNvPr>
              <p:cNvCxnSpPr>
                <a:cxnSpLocks/>
                <a:stCxn id="126" idx="2"/>
                <a:endCxn id="110" idx="6"/>
              </p:cNvCxnSpPr>
              <p:nvPr/>
            </p:nvCxnSpPr>
            <p:spPr>
              <a:xfrm flipH="1" flipV="1">
                <a:off x="3605028" y="3804138"/>
                <a:ext cx="762579" cy="60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8205CEF7-C9A6-47A9-A706-CD7D1CC837FB}"/>
                  </a:ext>
                </a:extLst>
              </p:cNvPr>
              <p:cNvSpPr/>
              <p:nvPr/>
            </p:nvSpPr>
            <p:spPr>
              <a:xfrm>
                <a:off x="3860729" y="3486366"/>
                <a:ext cx="365895" cy="365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05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0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94" name="Conector: Curvo 93">
                <a:extLst>
                  <a:ext uri="{FF2B5EF4-FFF2-40B4-BE49-F238E27FC236}">
                    <a16:creationId xmlns:a16="http://schemas.microsoft.com/office/drawing/2014/main" id="{D0F30735-D979-4041-8033-FE63CEC0AEA8}"/>
                  </a:ext>
                </a:extLst>
              </p:cNvPr>
              <p:cNvCxnSpPr>
                <a:cxnSpLocks/>
                <a:stCxn id="124" idx="5"/>
                <a:endCxn id="124" idx="7"/>
              </p:cNvCxnSpPr>
              <p:nvPr/>
            </p:nvCxnSpPr>
            <p:spPr>
              <a:xfrm rot="5400000" flipH="1">
                <a:off x="5691964" y="4958894"/>
                <a:ext cx="253434" cy="12700"/>
              </a:xfrm>
              <a:prstGeom prst="curvedConnector5">
                <a:avLst>
                  <a:gd name="adj1" fmla="val 1346"/>
                  <a:gd name="adj2" fmla="val -1596843"/>
                  <a:gd name="adj3" fmla="val 10044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7027436B-5567-4EA1-B222-526ABDD4168A}"/>
                  </a:ext>
                </a:extLst>
              </p:cNvPr>
              <p:cNvSpPr/>
              <p:nvPr/>
            </p:nvSpPr>
            <p:spPr>
              <a:xfrm>
                <a:off x="5991945" y="4620249"/>
                <a:ext cx="365895" cy="365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05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a</a:t>
                </a:r>
                <a:endParaRPr lang="pt-BR" sz="10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DA57F984-00D1-4407-8998-7A32B6DA8557}"/>
                  </a:ext>
                </a:extLst>
              </p:cNvPr>
              <p:cNvSpPr/>
              <p:nvPr/>
            </p:nvSpPr>
            <p:spPr>
              <a:xfrm>
                <a:off x="5695982" y="4222372"/>
                <a:ext cx="365895" cy="365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05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0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97" name="Conector de Seta Reta 96">
                <a:extLst>
                  <a:ext uri="{FF2B5EF4-FFF2-40B4-BE49-F238E27FC236}">
                    <a16:creationId xmlns:a16="http://schemas.microsoft.com/office/drawing/2014/main" id="{0C8F9B93-9F80-472D-BBB6-B59E162B1BD9}"/>
                  </a:ext>
                </a:extLst>
              </p:cNvPr>
              <p:cNvCxnSpPr>
                <a:cxnSpLocks/>
                <a:stCxn id="124" idx="0"/>
                <a:endCxn id="122" idx="4"/>
              </p:cNvCxnSpPr>
              <p:nvPr/>
            </p:nvCxnSpPr>
            <p:spPr>
              <a:xfrm flipV="1">
                <a:off x="5695982" y="3989388"/>
                <a:ext cx="4543" cy="7903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: Curvo 97">
                <a:extLst>
                  <a:ext uri="{FF2B5EF4-FFF2-40B4-BE49-F238E27FC236}">
                    <a16:creationId xmlns:a16="http://schemas.microsoft.com/office/drawing/2014/main" id="{B1D95A77-D08A-419E-BD31-4B89AE453D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5695029" y="3785698"/>
                <a:ext cx="253434" cy="12700"/>
              </a:xfrm>
              <a:prstGeom prst="curvedConnector5">
                <a:avLst>
                  <a:gd name="adj1" fmla="val 1346"/>
                  <a:gd name="adj2" fmla="val -1596843"/>
                  <a:gd name="adj3" fmla="val 10044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tângulo 101">
                <a:extLst>
                  <a:ext uri="{FF2B5EF4-FFF2-40B4-BE49-F238E27FC236}">
                    <a16:creationId xmlns:a16="http://schemas.microsoft.com/office/drawing/2014/main" id="{133DB581-9E61-432D-97C6-8D110A512B47}"/>
                  </a:ext>
                </a:extLst>
              </p:cNvPr>
              <p:cNvSpPr/>
              <p:nvPr/>
            </p:nvSpPr>
            <p:spPr>
              <a:xfrm>
                <a:off x="5995010" y="3447053"/>
                <a:ext cx="365895" cy="365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05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0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03" name="Conector: Curvo 102">
                <a:extLst>
                  <a:ext uri="{FF2B5EF4-FFF2-40B4-BE49-F238E27FC236}">
                    <a16:creationId xmlns:a16="http://schemas.microsoft.com/office/drawing/2014/main" id="{C552C8CF-C779-42CC-A7DE-3C6C26FA44D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168973" y="3809934"/>
                <a:ext cx="253434" cy="12700"/>
              </a:xfrm>
              <a:prstGeom prst="curvedConnector5">
                <a:avLst>
                  <a:gd name="adj1" fmla="val 1346"/>
                  <a:gd name="adj2" fmla="val 1698677"/>
                  <a:gd name="adj3" fmla="val 10044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893B6D9F-88FA-4CEA-BF47-F23D8E40DA83}"/>
                  </a:ext>
                </a:extLst>
              </p:cNvPr>
              <p:cNvSpPr/>
              <p:nvPr/>
            </p:nvSpPr>
            <p:spPr>
              <a:xfrm>
                <a:off x="2827639" y="3471628"/>
                <a:ext cx="365895" cy="365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05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0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01E96D08-493A-4D8F-903C-D5499640DDDB}"/>
                </a:ext>
              </a:extLst>
            </p:cNvPr>
            <p:cNvSpPr txBox="1"/>
            <p:nvPr/>
          </p:nvSpPr>
          <p:spPr>
            <a:xfrm>
              <a:off x="2704267" y="5019443"/>
              <a:ext cx="686447" cy="365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100" b="1" dirty="0" err="1">
                  <a:latin typeface="Consolas" panose="020B0609020204030204" pitchFamily="49" charset="0"/>
                </a:rPr>
                <a:t>a+b</a:t>
              </a:r>
              <a:r>
                <a:rPr lang="pt-BR" sz="1100" b="1" dirty="0">
                  <a:latin typeface="Consolas" panose="020B0609020204030204" pitchFamily="49" charset="0"/>
                </a:rPr>
                <a:t>*</a:t>
              </a:r>
              <a:endParaRPr lang="pt-BR" sz="1100" b="1" dirty="0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B8B12182-AB2D-421E-AFFE-E3E1D232251D}"/>
                </a:ext>
              </a:extLst>
            </p:cNvPr>
            <p:cNvSpPr txBox="1"/>
            <p:nvPr/>
          </p:nvSpPr>
          <p:spPr>
            <a:xfrm>
              <a:off x="3864657" y="5019443"/>
              <a:ext cx="488442" cy="365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100" b="1" dirty="0">
                  <a:latin typeface="Consolas" panose="020B0609020204030204" pitchFamily="49" charset="0"/>
                </a:rPr>
                <a:t>aa</a:t>
              </a:r>
              <a:endParaRPr lang="pt-BR" sz="1100" b="1" dirty="0"/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3881106F-1C07-4625-AECA-9AF345437CCD}"/>
                </a:ext>
              </a:extLst>
            </p:cNvPr>
            <p:cNvSpPr txBox="1"/>
            <p:nvPr/>
          </p:nvSpPr>
          <p:spPr>
            <a:xfrm>
              <a:off x="3828893" y="2850015"/>
              <a:ext cx="701807" cy="365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100" b="1" dirty="0" err="1">
                  <a:latin typeface="Consolas" panose="020B0609020204030204" pitchFamily="49" charset="0"/>
                </a:rPr>
                <a:t>abb</a:t>
              </a:r>
              <a:r>
                <a:rPr lang="pt-BR" sz="1100" b="1" dirty="0">
                  <a:latin typeface="Consolas" panose="020B0609020204030204" pitchFamily="49" charset="0"/>
                </a:rPr>
                <a:t>*</a:t>
              </a:r>
              <a:endParaRPr lang="pt-BR" sz="1100" b="1" dirty="0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E4081985-34B5-4944-BADE-7276D4ACB585}"/>
                </a:ext>
              </a:extLst>
            </p:cNvPr>
            <p:cNvSpPr txBox="1"/>
            <p:nvPr/>
          </p:nvSpPr>
          <p:spPr>
            <a:xfrm>
              <a:off x="4961532" y="5019443"/>
              <a:ext cx="686447" cy="365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100" b="1" dirty="0" err="1">
                  <a:latin typeface="Consolas" panose="020B0609020204030204" pitchFamily="49" charset="0"/>
                </a:rPr>
                <a:t>a+b</a:t>
              </a:r>
              <a:r>
                <a:rPr lang="pt-BR" sz="1100" b="1" dirty="0">
                  <a:latin typeface="Consolas" panose="020B0609020204030204" pitchFamily="49" charset="0"/>
                </a:rPr>
                <a:t>*</a:t>
              </a:r>
              <a:endParaRPr lang="pt-BR" sz="1100" b="1" dirty="0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8D740405-49FA-433E-BEEF-745097434141}"/>
                </a:ext>
              </a:extLst>
            </p:cNvPr>
            <p:cNvSpPr txBox="1"/>
            <p:nvPr/>
          </p:nvSpPr>
          <p:spPr>
            <a:xfrm>
              <a:off x="4961532" y="2850015"/>
              <a:ext cx="686447" cy="365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100" b="1" dirty="0" err="1">
                  <a:latin typeface="Consolas" panose="020B0609020204030204" pitchFamily="49" charset="0"/>
                </a:rPr>
                <a:t>a+b</a:t>
              </a:r>
              <a:r>
                <a:rPr lang="pt-BR" sz="1100" b="1" dirty="0">
                  <a:latin typeface="Consolas" panose="020B0609020204030204" pitchFamily="49" charset="0"/>
                </a:rPr>
                <a:t>*</a:t>
              </a:r>
              <a:endParaRPr lang="pt-BR" sz="1100" b="1" dirty="0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1B3C6C9E-448E-46E1-B8F2-493006063B77}"/>
                </a:ext>
              </a:extLst>
            </p:cNvPr>
            <p:cNvSpPr txBox="1"/>
            <p:nvPr/>
          </p:nvSpPr>
          <p:spPr>
            <a:xfrm>
              <a:off x="2713380" y="2850015"/>
              <a:ext cx="701807" cy="365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100" b="1" dirty="0" err="1">
                  <a:latin typeface="Consolas" panose="020B0609020204030204" pitchFamily="49" charset="0"/>
                </a:rPr>
                <a:t>abb</a:t>
              </a:r>
              <a:r>
                <a:rPr lang="pt-BR" sz="1100" b="1" dirty="0">
                  <a:latin typeface="Consolas" panose="020B0609020204030204" pitchFamily="49" charset="0"/>
                </a:rPr>
                <a:t>*</a:t>
              </a:r>
              <a:endParaRPr lang="pt-BR" sz="1100" b="1" dirty="0"/>
            </a:p>
          </p:txBody>
        </p:sp>
      </p:grpSp>
      <p:sp>
        <p:nvSpPr>
          <p:cNvPr id="7" name="Seta: Curva para Baixo 6">
            <a:extLst>
              <a:ext uri="{FF2B5EF4-FFF2-40B4-BE49-F238E27FC236}">
                <a16:creationId xmlns:a16="http://schemas.microsoft.com/office/drawing/2014/main" id="{8441924A-F39B-4FDE-8229-7E28696A60FF}"/>
              </a:ext>
            </a:extLst>
          </p:cNvPr>
          <p:cNvSpPr/>
          <p:nvPr/>
        </p:nvSpPr>
        <p:spPr>
          <a:xfrm rot="3064032" flipV="1">
            <a:off x="4230361" y="4670433"/>
            <a:ext cx="2404938" cy="1099944"/>
          </a:xfrm>
          <a:prstGeom prst="curved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75266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AAADD-70E7-474D-BBE2-C1FB7632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8AC75E6-EC4A-4CED-B14F-9C49DD68C490}"/>
              </a:ext>
            </a:extLst>
          </p:cNvPr>
          <p:cNvGrpSpPr/>
          <p:nvPr/>
        </p:nvGrpSpPr>
        <p:grpSpPr>
          <a:xfrm>
            <a:off x="5644877" y="3230885"/>
            <a:ext cx="4666310" cy="2538760"/>
            <a:chOff x="1197868" y="2850015"/>
            <a:chExt cx="4666310" cy="2538760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F1B2339F-D99A-486B-84D1-D393709FC60A}"/>
                </a:ext>
              </a:extLst>
            </p:cNvPr>
            <p:cNvGrpSpPr/>
            <p:nvPr/>
          </p:nvGrpSpPr>
          <p:grpSpPr>
            <a:xfrm>
              <a:off x="1197868" y="3254604"/>
              <a:ext cx="4666310" cy="1695556"/>
              <a:chOff x="1625575" y="3442543"/>
              <a:chExt cx="4666310" cy="1695556"/>
            </a:xfrm>
          </p:grpSpPr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4CF66638-65A2-4E88-9169-3EF2917F0960}"/>
                  </a:ext>
                </a:extLst>
              </p:cNvPr>
              <p:cNvSpPr/>
              <p:nvPr/>
            </p:nvSpPr>
            <p:spPr>
              <a:xfrm>
                <a:off x="2184536" y="4797152"/>
                <a:ext cx="323508" cy="32348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A</a:t>
                </a:r>
              </a:p>
            </p:txBody>
          </p:sp>
          <p:cxnSp>
            <p:nvCxnSpPr>
              <p:cNvPr id="100" name="Conector de Seta Reta 99">
                <a:extLst>
                  <a:ext uri="{FF2B5EF4-FFF2-40B4-BE49-F238E27FC236}">
                    <a16:creationId xmlns:a16="http://schemas.microsoft.com/office/drawing/2014/main" id="{7E733475-34CD-437A-AA6A-A03D940EEB2B}"/>
                  </a:ext>
                </a:extLst>
              </p:cNvPr>
              <p:cNvCxnSpPr>
                <a:cxnSpLocks/>
                <a:stCxn id="99" idx="6"/>
                <a:endCxn id="108" idx="2"/>
              </p:cNvCxnSpPr>
              <p:nvPr/>
            </p:nvCxnSpPr>
            <p:spPr>
              <a:xfrm>
                <a:off x="2508044" y="4958894"/>
                <a:ext cx="74638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Retângulo 100">
                <a:extLst>
                  <a:ext uri="{FF2B5EF4-FFF2-40B4-BE49-F238E27FC236}">
                    <a16:creationId xmlns:a16="http://schemas.microsoft.com/office/drawing/2014/main" id="{300A8C7C-EE9E-49C3-8499-EF75ED4BD365}"/>
                  </a:ext>
                </a:extLst>
              </p:cNvPr>
              <p:cNvSpPr/>
              <p:nvPr/>
            </p:nvSpPr>
            <p:spPr>
              <a:xfrm>
                <a:off x="2719155" y="4627035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a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105" name="Agrupar 104">
                <a:extLst>
                  <a:ext uri="{FF2B5EF4-FFF2-40B4-BE49-F238E27FC236}">
                    <a16:creationId xmlns:a16="http://schemas.microsoft.com/office/drawing/2014/main" id="{9E34AFE9-B091-47AA-AA29-502324077CB4}"/>
                  </a:ext>
                </a:extLst>
              </p:cNvPr>
              <p:cNvGrpSpPr/>
              <p:nvPr/>
            </p:nvGrpSpPr>
            <p:grpSpPr>
              <a:xfrm>
                <a:off x="3254429" y="4779689"/>
                <a:ext cx="347044" cy="358410"/>
                <a:chOff x="1552004" y="2820172"/>
                <a:chExt cx="360040" cy="371834"/>
              </a:xfrm>
            </p:grpSpPr>
            <p:sp>
              <p:nvSpPr>
                <p:cNvPr id="108" name="Elipse 107">
                  <a:extLst>
                    <a:ext uri="{FF2B5EF4-FFF2-40B4-BE49-F238E27FC236}">
                      <a16:creationId xmlns:a16="http://schemas.microsoft.com/office/drawing/2014/main" id="{E7257B4B-5F2F-49CB-9806-3D17D40D0E95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9C70E745-0B27-4689-95D1-BE5172D54E04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dirty="0">
                      <a:latin typeface="+mj-lt"/>
                    </a:rPr>
                    <a:t>B</a:t>
                  </a:r>
                </a:p>
              </p:txBody>
            </p:sp>
          </p:grpSp>
          <p:cxnSp>
            <p:nvCxnSpPr>
              <p:cNvPr id="106" name="Conector de Seta Reta 105">
                <a:extLst>
                  <a:ext uri="{FF2B5EF4-FFF2-40B4-BE49-F238E27FC236}">
                    <a16:creationId xmlns:a16="http://schemas.microsoft.com/office/drawing/2014/main" id="{1BA14E25-73D9-4A7E-B6C8-46514BA27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16" y="4958803"/>
                <a:ext cx="471238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B828A8BC-581C-4E4B-9D68-D9EB00FCA3FD}"/>
                  </a:ext>
                </a:extLst>
              </p:cNvPr>
              <p:cNvSpPr txBox="1"/>
              <p:nvPr/>
            </p:nvSpPr>
            <p:spPr>
              <a:xfrm>
                <a:off x="1625575" y="4703979"/>
                <a:ext cx="5589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b="1" dirty="0"/>
                  <a:t>início</a:t>
                </a:r>
              </a:p>
            </p:txBody>
          </p:sp>
          <p:cxnSp>
            <p:nvCxnSpPr>
              <p:cNvPr id="111" name="Conector de Seta Reta 110">
                <a:extLst>
                  <a:ext uri="{FF2B5EF4-FFF2-40B4-BE49-F238E27FC236}">
                    <a16:creationId xmlns:a16="http://schemas.microsoft.com/office/drawing/2014/main" id="{78086BFE-64CD-4A15-9B2F-01046DB7A9C4}"/>
                  </a:ext>
                </a:extLst>
              </p:cNvPr>
              <p:cNvCxnSpPr>
                <a:cxnSpLocks/>
                <a:stCxn id="108" idx="6"/>
                <a:endCxn id="117" idx="2"/>
              </p:cNvCxnSpPr>
              <p:nvPr/>
            </p:nvCxnSpPr>
            <p:spPr>
              <a:xfrm>
                <a:off x="3601473" y="4958894"/>
                <a:ext cx="7615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tângulo 111">
                <a:extLst>
                  <a:ext uri="{FF2B5EF4-FFF2-40B4-BE49-F238E27FC236}">
                    <a16:creationId xmlns:a16="http://schemas.microsoft.com/office/drawing/2014/main" id="{EB741FFC-CD56-4C6B-B47B-7497DB0B77C5}"/>
                  </a:ext>
                </a:extLst>
              </p:cNvPr>
              <p:cNvSpPr/>
              <p:nvPr/>
            </p:nvSpPr>
            <p:spPr>
              <a:xfrm>
                <a:off x="3876089" y="4620249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a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id="{120364E8-709F-43A2-8D26-C184B1042EBA}"/>
                  </a:ext>
                </a:extLst>
              </p:cNvPr>
              <p:cNvSpPr/>
              <p:nvPr/>
            </p:nvSpPr>
            <p:spPr>
              <a:xfrm>
                <a:off x="3630450" y="4147470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15" name="Conector de Seta Reta 114">
                <a:extLst>
                  <a:ext uri="{FF2B5EF4-FFF2-40B4-BE49-F238E27FC236}">
                    <a16:creationId xmlns:a16="http://schemas.microsoft.com/office/drawing/2014/main" id="{7817B180-1266-4568-8415-7EEC0A287A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2522" y="3936900"/>
                <a:ext cx="867780" cy="8952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Agrupar 115">
                <a:extLst>
                  <a:ext uri="{FF2B5EF4-FFF2-40B4-BE49-F238E27FC236}">
                    <a16:creationId xmlns:a16="http://schemas.microsoft.com/office/drawing/2014/main" id="{E9058D44-6F29-49C3-BF7D-DEAAFBF9F5C6}"/>
                  </a:ext>
                </a:extLst>
              </p:cNvPr>
              <p:cNvGrpSpPr/>
              <p:nvPr/>
            </p:nvGrpSpPr>
            <p:grpSpPr>
              <a:xfrm>
                <a:off x="4363064" y="4779689"/>
                <a:ext cx="347044" cy="358410"/>
                <a:chOff x="1552004" y="2820172"/>
                <a:chExt cx="360040" cy="371834"/>
              </a:xfrm>
            </p:grpSpPr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1A66A895-EEF0-4C6F-8673-1EAD0CE25965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7985C3C0-E1C5-4A04-B7D2-B0A0C6B3A02B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dirty="0">
                      <a:latin typeface="+mj-lt"/>
                    </a:rPr>
                    <a:t>C</a:t>
                  </a:r>
                </a:p>
              </p:txBody>
            </p:sp>
          </p:grpSp>
          <p:grpSp>
            <p:nvGrpSpPr>
              <p:cNvPr id="119" name="Agrupar 118">
                <a:extLst>
                  <a:ext uri="{FF2B5EF4-FFF2-40B4-BE49-F238E27FC236}">
                    <a16:creationId xmlns:a16="http://schemas.microsoft.com/office/drawing/2014/main" id="{5BA77842-A75A-4455-903C-35ADA5012913}"/>
                  </a:ext>
                </a:extLst>
              </p:cNvPr>
              <p:cNvGrpSpPr/>
              <p:nvPr/>
            </p:nvGrpSpPr>
            <p:grpSpPr>
              <a:xfrm>
                <a:off x="4367607" y="3630978"/>
                <a:ext cx="347044" cy="358410"/>
                <a:chOff x="1552004" y="2820172"/>
                <a:chExt cx="360040" cy="371834"/>
              </a:xfrm>
            </p:grpSpPr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id="{3F736C3D-FFA0-4731-B714-47AD0808A4EC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BC17ED66-EC4D-4A4B-80C5-04BF36D23692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dirty="0">
                      <a:latin typeface="+mj-lt"/>
                    </a:rPr>
                    <a:t>D</a:t>
                  </a:r>
                </a:p>
              </p:txBody>
            </p:sp>
          </p:grpSp>
          <p:cxnSp>
            <p:nvCxnSpPr>
              <p:cNvPr id="127" name="Conector de Seta Reta 126">
                <a:extLst>
                  <a:ext uri="{FF2B5EF4-FFF2-40B4-BE49-F238E27FC236}">
                    <a16:creationId xmlns:a16="http://schemas.microsoft.com/office/drawing/2014/main" id="{2258B446-7914-4D9A-A4B0-0C1F32964DD4}"/>
                  </a:ext>
                </a:extLst>
              </p:cNvPr>
              <p:cNvCxnSpPr>
                <a:cxnSpLocks/>
                <a:stCxn id="117" idx="6"/>
                <a:endCxn id="134" idx="2"/>
              </p:cNvCxnSpPr>
              <p:nvPr/>
            </p:nvCxnSpPr>
            <p:spPr>
              <a:xfrm>
                <a:off x="4710108" y="4958894"/>
                <a:ext cx="81235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tângulo 127">
                <a:extLst>
                  <a:ext uri="{FF2B5EF4-FFF2-40B4-BE49-F238E27FC236}">
                    <a16:creationId xmlns:a16="http://schemas.microsoft.com/office/drawing/2014/main" id="{8319CC84-08DD-494C-BB93-936FEC1BE640}"/>
                  </a:ext>
                </a:extLst>
              </p:cNvPr>
              <p:cNvSpPr/>
              <p:nvPr/>
            </p:nvSpPr>
            <p:spPr>
              <a:xfrm>
                <a:off x="4996383" y="4620249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a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9" name="Retângulo 128">
                <a:extLst>
                  <a:ext uri="{FF2B5EF4-FFF2-40B4-BE49-F238E27FC236}">
                    <a16:creationId xmlns:a16="http://schemas.microsoft.com/office/drawing/2014/main" id="{BC6516E0-CE89-430E-B961-2103F9E18D7B}"/>
                  </a:ext>
                </a:extLst>
              </p:cNvPr>
              <p:cNvSpPr/>
              <p:nvPr/>
            </p:nvSpPr>
            <p:spPr>
              <a:xfrm>
                <a:off x="4809968" y="4145050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30" name="Conector de Seta Reta 129">
                <a:extLst>
                  <a:ext uri="{FF2B5EF4-FFF2-40B4-BE49-F238E27FC236}">
                    <a16:creationId xmlns:a16="http://schemas.microsoft.com/office/drawing/2014/main" id="{4F22EDCB-B317-4B64-8FED-7DC43803B748}"/>
                  </a:ext>
                </a:extLst>
              </p:cNvPr>
              <p:cNvCxnSpPr>
                <a:cxnSpLocks/>
                <a:stCxn id="117" idx="7"/>
                <a:endCxn id="137" idx="3"/>
              </p:cNvCxnSpPr>
              <p:nvPr/>
            </p:nvCxnSpPr>
            <p:spPr>
              <a:xfrm flipV="1">
                <a:off x="4659285" y="3936900"/>
                <a:ext cx="918541" cy="8952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Agrupar 132">
                <a:extLst>
                  <a:ext uri="{FF2B5EF4-FFF2-40B4-BE49-F238E27FC236}">
                    <a16:creationId xmlns:a16="http://schemas.microsoft.com/office/drawing/2014/main" id="{9A60AA13-0617-434C-B4C2-336E752FC019}"/>
                  </a:ext>
                </a:extLst>
              </p:cNvPr>
              <p:cNvGrpSpPr/>
              <p:nvPr/>
            </p:nvGrpSpPr>
            <p:grpSpPr>
              <a:xfrm>
                <a:off x="5522460" y="4779689"/>
                <a:ext cx="347044" cy="358410"/>
                <a:chOff x="1552004" y="2820172"/>
                <a:chExt cx="360040" cy="371834"/>
              </a:xfrm>
            </p:grpSpPr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E8F643E4-9D12-4899-B111-45351DFD59DC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DBD3399-C0D1-4165-B143-FFADD499517C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dirty="0">
                      <a:latin typeface="+mj-lt"/>
                    </a:rPr>
                    <a:t>E</a:t>
                  </a:r>
                </a:p>
              </p:txBody>
            </p:sp>
          </p:grpSp>
          <p:grpSp>
            <p:nvGrpSpPr>
              <p:cNvPr id="136" name="Agrupar 135">
                <a:extLst>
                  <a:ext uri="{FF2B5EF4-FFF2-40B4-BE49-F238E27FC236}">
                    <a16:creationId xmlns:a16="http://schemas.microsoft.com/office/drawing/2014/main" id="{A5655916-F003-406D-B9A3-9596BAFF0DD1}"/>
                  </a:ext>
                </a:extLst>
              </p:cNvPr>
              <p:cNvGrpSpPr/>
              <p:nvPr/>
            </p:nvGrpSpPr>
            <p:grpSpPr>
              <a:xfrm>
                <a:off x="5527003" y="3630978"/>
                <a:ext cx="347044" cy="358410"/>
                <a:chOff x="1552004" y="2820172"/>
                <a:chExt cx="360040" cy="371834"/>
              </a:xfrm>
            </p:grpSpPr>
            <p:sp>
              <p:nvSpPr>
                <p:cNvPr id="137" name="Elipse 136">
                  <a:extLst>
                    <a:ext uri="{FF2B5EF4-FFF2-40B4-BE49-F238E27FC236}">
                      <a16:creationId xmlns:a16="http://schemas.microsoft.com/office/drawing/2014/main" id="{BD43C046-C74E-433E-B24A-EF775A833933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138" name="Elipse 137">
                  <a:extLst>
                    <a:ext uri="{FF2B5EF4-FFF2-40B4-BE49-F238E27FC236}">
                      <a16:creationId xmlns:a16="http://schemas.microsoft.com/office/drawing/2014/main" id="{E5EDD47E-731F-481F-818C-44AC75C35E39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dirty="0">
                      <a:latin typeface="+mj-lt"/>
                    </a:rPr>
                    <a:t>F</a:t>
                  </a:r>
                </a:p>
              </p:txBody>
            </p:sp>
          </p:grpSp>
          <p:cxnSp>
            <p:nvCxnSpPr>
              <p:cNvPr id="149" name="Conector: Curvo 148">
                <a:extLst>
                  <a:ext uri="{FF2B5EF4-FFF2-40B4-BE49-F238E27FC236}">
                    <a16:creationId xmlns:a16="http://schemas.microsoft.com/office/drawing/2014/main" id="{B3461678-A549-4197-B832-7B84F09F193A}"/>
                  </a:ext>
                </a:extLst>
              </p:cNvPr>
              <p:cNvCxnSpPr>
                <a:cxnSpLocks/>
                <a:stCxn id="134" idx="5"/>
                <a:endCxn id="134" idx="7"/>
              </p:cNvCxnSpPr>
              <p:nvPr/>
            </p:nvCxnSpPr>
            <p:spPr>
              <a:xfrm rot="5400000" flipH="1">
                <a:off x="5691964" y="4958894"/>
                <a:ext cx="253434" cy="12700"/>
              </a:xfrm>
              <a:prstGeom prst="curvedConnector5">
                <a:avLst>
                  <a:gd name="adj1" fmla="val 1346"/>
                  <a:gd name="adj2" fmla="val -1596843"/>
                  <a:gd name="adj3" fmla="val 10044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Retângulo 153">
                <a:extLst>
                  <a:ext uri="{FF2B5EF4-FFF2-40B4-BE49-F238E27FC236}">
                    <a16:creationId xmlns:a16="http://schemas.microsoft.com/office/drawing/2014/main" id="{BE326A02-C148-4571-AEE7-8261C12228A6}"/>
                  </a:ext>
                </a:extLst>
              </p:cNvPr>
              <p:cNvSpPr/>
              <p:nvPr/>
            </p:nvSpPr>
            <p:spPr>
              <a:xfrm>
                <a:off x="5991944" y="4620249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a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7" name="Retângulo 166">
                <a:extLst>
                  <a:ext uri="{FF2B5EF4-FFF2-40B4-BE49-F238E27FC236}">
                    <a16:creationId xmlns:a16="http://schemas.microsoft.com/office/drawing/2014/main" id="{1D8CABD9-085E-4E68-91B7-1CB960ECB668}"/>
                  </a:ext>
                </a:extLst>
              </p:cNvPr>
              <p:cNvSpPr/>
              <p:nvPr/>
            </p:nvSpPr>
            <p:spPr>
              <a:xfrm>
                <a:off x="5695981" y="4222372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68" name="Conector de Seta Reta 167">
                <a:extLst>
                  <a:ext uri="{FF2B5EF4-FFF2-40B4-BE49-F238E27FC236}">
                    <a16:creationId xmlns:a16="http://schemas.microsoft.com/office/drawing/2014/main" id="{824EA11B-68A0-47AE-9B03-7B5309A1BBB7}"/>
                  </a:ext>
                </a:extLst>
              </p:cNvPr>
              <p:cNvCxnSpPr>
                <a:cxnSpLocks/>
                <a:stCxn id="134" idx="0"/>
                <a:endCxn id="137" idx="4"/>
              </p:cNvCxnSpPr>
              <p:nvPr/>
            </p:nvCxnSpPr>
            <p:spPr>
              <a:xfrm flipV="1">
                <a:off x="5695982" y="3989388"/>
                <a:ext cx="4543" cy="7903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: Curvo 170">
                <a:extLst>
                  <a:ext uri="{FF2B5EF4-FFF2-40B4-BE49-F238E27FC236}">
                    <a16:creationId xmlns:a16="http://schemas.microsoft.com/office/drawing/2014/main" id="{9EBF61F7-C98D-4C16-AB95-1844142EC9A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5695029" y="3785698"/>
                <a:ext cx="253434" cy="12700"/>
              </a:xfrm>
              <a:prstGeom prst="curvedConnector5">
                <a:avLst>
                  <a:gd name="adj1" fmla="val 1346"/>
                  <a:gd name="adj2" fmla="val -1596843"/>
                  <a:gd name="adj3" fmla="val 10044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tângulo 171">
                <a:extLst>
                  <a:ext uri="{FF2B5EF4-FFF2-40B4-BE49-F238E27FC236}">
                    <a16:creationId xmlns:a16="http://schemas.microsoft.com/office/drawing/2014/main" id="{C622D726-5A53-4644-B2CD-E385AF89C017}"/>
                  </a:ext>
                </a:extLst>
              </p:cNvPr>
              <p:cNvSpPr/>
              <p:nvPr/>
            </p:nvSpPr>
            <p:spPr>
              <a:xfrm>
                <a:off x="5995009" y="3447053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73" name="Conector: Curvo 172">
                <a:extLst>
                  <a:ext uri="{FF2B5EF4-FFF2-40B4-BE49-F238E27FC236}">
                    <a16:creationId xmlns:a16="http://schemas.microsoft.com/office/drawing/2014/main" id="{30A1DE43-067D-4BC8-8923-B6662E5185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541257" y="3791257"/>
                <a:ext cx="253434" cy="12700"/>
              </a:xfrm>
              <a:prstGeom prst="curvedConnector5">
                <a:avLst>
                  <a:gd name="adj1" fmla="val 1346"/>
                  <a:gd name="adj2" fmla="val -1417740"/>
                  <a:gd name="adj3" fmla="val 10044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Retângulo 173">
                <a:extLst>
                  <a:ext uri="{FF2B5EF4-FFF2-40B4-BE49-F238E27FC236}">
                    <a16:creationId xmlns:a16="http://schemas.microsoft.com/office/drawing/2014/main" id="{13167D94-BEAB-4B5F-A675-4435B8AB0429}"/>
                  </a:ext>
                </a:extLst>
              </p:cNvPr>
              <p:cNvSpPr/>
              <p:nvPr/>
            </p:nvSpPr>
            <p:spPr>
              <a:xfrm>
                <a:off x="4824035" y="3442543"/>
                <a:ext cx="29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  <a:endPara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D31FB4F2-DF39-49DD-A95A-82FA1B0F484B}"/>
                </a:ext>
              </a:extLst>
            </p:cNvPr>
            <p:cNvSpPr txBox="1"/>
            <p:nvPr/>
          </p:nvSpPr>
          <p:spPr>
            <a:xfrm>
              <a:off x="2704267" y="5019443"/>
              <a:ext cx="6864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 err="1">
                  <a:latin typeface="Consolas" panose="020B0609020204030204" pitchFamily="49" charset="0"/>
                </a:rPr>
                <a:t>a+b</a:t>
              </a:r>
              <a:r>
                <a:rPr lang="pt-BR" b="1" dirty="0">
                  <a:latin typeface="Consolas" panose="020B0609020204030204" pitchFamily="49" charset="0"/>
                </a:rPr>
                <a:t>*</a:t>
              </a:r>
              <a:endParaRPr lang="pt-BR" b="1" dirty="0"/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1C7426B3-30DA-4EFB-B740-9022004779E4}"/>
                </a:ext>
              </a:extLst>
            </p:cNvPr>
            <p:cNvSpPr txBox="1"/>
            <p:nvPr/>
          </p:nvSpPr>
          <p:spPr>
            <a:xfrm>
              <a:off x="3864657" y="5019443"/>
              <a:ext cx="4884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latin typeface="Consolas" panose="020B0609020204030204" pitchFamily="49" charset="0"/>
                </a:rPr>
                <a:t>aa</a:t>
              </a:r>
              <a:endParaRPr lang="pt-BR" b="1" dirty="0"/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E0CDF184-FF5C-4CBC-877E-7F52584FD59C}"/>
                </a:ext>
              </a:extLst>
            </p:cNvPr>
            <p:cNvSpPr txBox="1"/>
            <p:nvPr/>
          </p:nvSpPr>
          <p:spPr>
            <a:xfrm>
              <a:off x="3828892" y="2850015"/>
              <a:ext cx="7018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 err="1">
                  <a:latin typeface="Consolas" panose="020B0609020204030204" pitchFamily="49" charset="0"/>
                </a:rPr>
                <a:t>abb</a:t>
              </a:r>
              <a:r>
                <a:rPr lang="pt-BR" b="1" dirty="0">
                  <a:latin typeface="Consolas" panose="020B0609020204030204" pitchFamily="49" charset="0"/>
                </a:rPr>
                <a:t>*</a:t>
              </a:r>
              <a:endParaRPr lang="pt-BR" b="1" dirty="0"/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B3509369-9555-4A61-BF70-ABFCD47A32F2}"/>
                </a:ext>
              </a:extLst>
            </p:cNvPr>
            <p:cNvSpPr txBox="1"/>
            <p:nvPr/>
          </p:nvSpPr>
          <p:spPr>
            <a:xfrm>
              <a:off x="4961530" y="5019443"/>
              <a:ext cx="6864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 err="1">
                  <a:latin typeface="Consolas" panose="020B0609020204030204" pitchFamily="49" charset="0"/>
                </a:rPr>
                <a:t>a+b</a:t>
              </a:r>
              <a:r>
                <a:rPr lang="pt-BR" b="1" dirty="0">
                  <a:latin typeface="Consolas" panose="020B0609020204030204" pitchFamily="49" charset="0"/>
                </a:rPr>
                <a:t>*</a:t>
              </a:r>
              <a:endParaRPr lang="pt-BR" b="1" dirty="0"/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1A723353-0856-4DC7-A64E-0D5C58DF396D}"/>
                </a:ext>
              </a:extLst>
            </p:cNvPr>
            <p:cNvSpPr txBox="1"/>
            <p:nvPr/>
          </p:nvSpPr>
          <p:spPr>
            <a:xfrm>
              <a:off x="4961530" y="2850015"/>
              <a:ext cx="6864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 err="1">
                  <a:latin typeface="Consolas" panose="020B0609020204030204" pitchFamily="49" charset="0"/>
                </a:rPr>
                <a:t>a+b</a:t>
              </a:r>
              <a:r>
                <a:rPr lang="pt-BR" b="1" dirty="0">
                  <a:latin typeface="Consolas" panose="020B0609020204030204" pitchFamily="49" charset="0"/>
                </a:rPr>
                <a:t>*</a:t>
              </a:r>
              <a:endParaRPr lang="pt-BR" b="1" dirty="0"/>
            </a:p>
          </p:txBody>
        </p:sp>
      </p:grpSp>
      <p:sp>
        <p:nvSpPr>
          <p:cNvPr id="157" name="Espaço Reservado para Conteúdo 2">
            <a:extLst>
              <a:ext uri="{FF2B5EF4-FFF2-40B4-BE49-F238E27FC236}">
                <a16:creationId xmlns:a16="http://schemas.microsoft.com/office/drawing/2014/main" id="{D34398BA-525D-4AE2-BF25-A6C7E2FA3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>
            <a:normAutofit/>
          </a:bodyPr>
          <a:lstStyle/>
          <a:p>
            <a:r>
              <a:rPr lang="pt-BR" dirty="0"/>
              <a:t>Simulação do DFA</a:t>
            </a:r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3B8602F3-507E-4ABC-98F3-62E782DE7B49}"/>
              </a:ext>
            </a:extLst>
          </p:cNvPr>
          <p:cNvSpPr txBox="1"/>
          <p:nvPr/>
        </p:nvSpPr>
        <p:spPr>
          <a:xfrm>
            <a:off x="6826843" y="1828800"/>
            <a:ext cx="3739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aa	{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PRIMEIRO</a:t>
            </a:r>
            <a:r>
              <a:rPr lang="pt-BR" dirty="0">
                <a:latin typeface="Consolas" panose="020B0609020204030204" pitchFamily="49" charset="0"/>
              </a:rPr>
              <a:t>; }</a:t>
            </a:r>
          </a:p>
          <a:p>
            <a:r>
              <a:rPr lang="pt-BR" dirty="0" err="1">
                <a:latin typeface="Consolas" panose="020B0609020204030204" pitchFamily="49" charset="0"/>
              </a:rPr>
              <a:t>abb</a:t>
            </a:r>
            <a:r>
              <a:rPr lang="pt-BR" dirty="0">
                <a:latin typeface="Consolas" panose="020B0609020204030204" pitchFamily="49" charset="0"/>
              </a:rPr>
              <a:t>*	{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SEGUNDO</a:t>
            </a:r>
            <a:r>
              <a:rPr lang="pt-BR" dirty="0">
                <a:latin typeface="Consolas" panose="020B0609020204030204" pitchFamily="49" charset="0"/>
              </a:rPr>
              <a:t>;  }</a:t>
            </a:r>
          </a:p>
          <a:p>
            <a:r>
              <a:rPr lang="pt-BR" dirty="0" err="1">
                <a:latin typeface="Consolas" panose="020B0609020204030204" pitchFamily="49" charset="0"/>
              </a:rPr>
              <a:t>a+b</a:t>
            </a:r>
            <a:r>
              <a:rPr lang="pt-BR" dirty="0">
                <a:latin typeface="Consolas" panose="020B0609020204030204" pitchFamily="49" charset="0"/>
              </a:rPr>
              <a:t>*	{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TERCEIRO</a:t>
            </a:r>
            <a:r>
              <a:rPr lang="pt-BR" dirty="0">
                <a:latin typeface="Consolas" panose="020B0609020204030204" pitchFamily="49" charset="0"/>
              </a:rPr>
              <a:t>; }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009BC4B-601F-4110-995E-D7B3B707EBC1}"/>
              </a:ext>
            </a:extLst>
          </p:cNvPr>
          <p:cNvGrpSpPr/>
          <p:nvPr/>
        </p:nvGrpSpPr>
        <p:grpSpPr>
          <a:xfrm>
            <a:off x="1169358" y="2582894"/>
            <a:ext cx="4517542" cy="2227475"/>
            <a:chOff x="945568" y="3816907"/>
            <a:chExt cx="4517542" cy="2227475"/>
          </a:xfrm>
        </p:grpSpPr>
        <p:sp>
          <p:nvSpPr>
            <p:cNvPr id="139" name="CaixaDeTexto 138">
              <a:extLst>
                <a:ext uri="{FF2B5EF4-FFF2-40B4-BE49-F238E27FC236}">
                  <a16:creationId xmlns:a16="http://schemas.microsoft.com/office/drawing/2014/main" id="{CE8B3019-7F00-40A0-8365-03C7F234E36F}"/>
                </a:ext>
              </a:extLst>
            </p:cNvPr>
            <p:cNvSpPr txBox="1"/>
            <p:nvPr/>
          </p:nvSpPr>
          <p:spPr>
            <a:xfrm>
              <a:off x="945568" y="3816907"/>
              <a:ext cx="1370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Ex.: </a:t>
              </a:r>
              <a:r>
                <a:rPr lang="pt-BR" i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aabbaa</a:t>
              </a:r>
              <a:endParaRPr lang="pt-BR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06B33213-19AB-4443-B565-38871437675B}"/>
                </a:ext>
              </a:extLst>
            </p:cNvPr>
            <p:cNvSpPr/>
            <p:nvPr/>
          </p:nvSpPr>
          <p:spPr>
            <a:xfrm>
              <a:off x="1017576" y="455321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A</a:t>
              </a:r>
            </a:p>
          </p:txBody>
        </p:sp>
        <p:grpSp>
          <p:nvGrpSpPr>
            <p:cNvPr id="141" name="Agrupar 140">
              <a:extLst>
                <a:ext uri="{FF2B5EF4-FFF2-40B4-BE49-F238E27FC236}">
                  <a16:creationId xmlns:a16="http://schemas.microsoft.com/office/drawing/2014/main" id="{1427386F-C350-4AA4-B76A-1B24AC73B5AB}"/>
                </a:ext>
              </a:extLst>
            </p:cNvPr>
            <p:cNvGrpSpPr/>
            <p:nvPr/>
          </p:nvGrpSpPr>
          <p:grpSpPr>
            <a:xfrm>
              <a:off x="1785661" y="4511303"/>
              <a:ext cx="360040" cy="371834"/>
              <a:chOff x="3829441" y="2820172"/>
              <a:chExt cx="360040" cy="371834"/>
            </a:xfrm>
          </p:grpSpPr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AD435872-5C41-4CB7-A690-4FCFD00A1CF0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46" name="Elipse 145">
                <a:extLst>
                  <a:ext uri="{FF2B5EF4-FFF2-40B4-BE49-F238E27FC236}">
                    <a16:creationId xmlns:a16="http://schemas.microsoft.com/office/drawing/2014/main" id="{E2D7AAAE-5AAD-46C2-BFDD-A7D574E8C355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B</a:t>
                </a:r>
              </a:p>
            </p:txBody>
          </p:sp>
        </p:grpSp>
        <p:grpSp>
          <p:nvGrpSpPr>
            <p:cNvPr id="147" name="Agrupar 146">
              <a:extLst>
                <a:ext uri="{FF2B5EF4-FFF2-40B4-BE49-F238E27FC236}">
                  <a16:creationId xmlns:a16="http://schemas.microsoft.com/office/drawing/2014/main" id="{5C930FB0-3E64-4112-8231-657A7F24DF56}"/>
                </a:ext>
              </a:extLst>
            </p:cNvPr>
            <p:cNvGrpSpPr/>
            <p:nvPr/>
          </p:nvGrpSpPr>
          <p:grpSpPr>
            <a:xfrm>
              <a:off x="2625754" y="4511303"/>
              <a:ext cx="360040" cy="371834"/>
              <a:chOff x="1552004" y="2820172"/>
              <a:chExt cx="360040" cy="371834"/>
            </a:xfrm>
          </p:grpSpPr>
          <p:sp>
            <p:nvSpPr>
              <p:cNvPr id="148" name="Elipse 147">
                <a:extLst>
                  <a:ext uri="{FF2B5EF4-FFF2-40B4-BE49-F238E27FC236}">
                    <a16:creationId xmlns:a16="http://schemas.microsoft.com/office/drawing/2014/main" id="{C389BAC8-359C-4792-A371-39C1283B960E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2A8A2429-D1F5-4275-9E2C-88B234D0F114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C</a:t>
                </a:r>
              </a:p>
            </p:txBody>
          </p:sp>
        </p:grpSp>
        <p:grpSp>
          <p:nvGrpSpPr>
            <p:cNvPr id="151" name="Agrupar 150">
              <a:extLst>
                <a:ext uri="{FF2B5EF4-FFF2-40B4-BE49-F238E27FC236}">
                  <a16:creationId xmlns:a16="http://schemas.microsoft.com/office/drawing/2014/main" id="{AC9CD988-0FB0-4952-9988-8BC313DA06ED}"/>
                </a:ext>
              </a:extLst>
            </p:cNvPr>
            <p:cNvGrpSpPr/>
            <p:nvPr/>
          </p:nvGrpSpPr>
          <p:grpSpPr>
            <a:xfrm>
              <a:off x="3465848" y="4511303"/>
              <a:ext cx="360040" cy="371834"/>
              <a:chOff x="3829441" y="2820172"/>
              <a:chExt cx="360040" cy="371834"/>
            </a:xfrm>
          </p:grpSpPr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79E21BD6-BE2F-4AB4-92A8-49A3944EE3A5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53" name="Elipse 152">
                <a:extLst>
                  <a:ext uri="{FF2B5EF4-FFF2-40B4-BE49-F238E27FC236}">
                    <a16:creationId xmlns:a16="http://schemas.microsoft.com/office/drawing/2014/main" id="{EBF62680-235F-4A0A-8C9B-B575BD9C4741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F</a:t>
                </a:r>
              </a:p>
            </p:txBody>
          </p:sp>
        </p:grpSp>
        <p:cxnSp>
          <p:nvCxnSpPr>
            <p:cNvPr id="155" name="Conector de Seta Reta 154">
              <a:extLst>
                <a:ext uri="{FF2B5EF4-FFF2-40B4-BE49-F238E27FC236}">
                  <a16:creationId xmlns:a16="http://schemas.microsoft.com/office/drawing/2014/main" id="{3EE21E71-8E60-4CC6-B476-60000CE86906}"/>
                </a:ext>
              </a:extLst>
            </p:cNvPr>
            <p:cNvCxnSpPr>
              <a:cxnSpLocks/>
              <a:stCxn id="140" idx="6"/>
              <a:endCxn id="144" idx="2"/>
            </p:cNvCxnSpPr>
            <p:nvPr/>
          </p:nvCxnSpPr>
          <p:spPr>
            <a:xfrm>
              <a:off x="1305608" y="4697220"/>
              <a:ext cx="4800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de Seta Reta 155">
              <a:extLst>
                <a:ext uri="{FF2B5EF4-FFF2-40B4-BE49-F238E27FC236}">
                  <a16:creationId xmlns:a16="http://schemas.microsoft.com/office/drawing/2014/main" id="{CE5BA43A-0B0A-46C9-A5EC-4ADC46F5754E}"/>
                </a:ext>
              </a:extLst>
            </p:cNvPr>
            <p:cNvCxnSpPr>
              <a:cxnSpLocks/>
              <a:stCxn id="144" idx="6"/>
              <a:endCxn id="148" idx="2"/>
            </p:cNvCxnSpPr>
            <p:nvPr/>
          </p:nvCxnSpPr>
          <p:spPr>
            <a:xfrm>
              <a:off x="2145701" y="4697220"/>
              <a:ext cx="4800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de Seta Reta 157">
              <a:extLst>
                <a:ext uri="{FF2B5EF4-FFF2-40B4-BE49-F238E27FC236}">
                  <a16:creationId xmlns:a16="http://schemas.microsoft.com/office/drawing/2014/main" id="{934AF7F3-AA0F-4F52-863A-B680B4AEDE40}"/>
                </a:ext>
              </a:extLst>
            </p:cNvPr>
            <p:cNvCxnSpPr>
              <a:cxnSpLocks/>
              <a:stCxn id="148" idx="6"/>
              <a:endCxn id="152" idx="2"/>
            </p:cNvCxnSpPr>
            <p:nvPr/>
          </p:nvCxnSpPr>
          <p:spPr>
            <a:xfrm>
              <a:off x="2985794" y="4697220"/>
              <a:ext cx="4800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tângulo 159">
              <a:extLst>
                <a:ext uri="{FF2B5EF4-FFF2-40B4-BE49-F238E27FC236}">
                  <a16:creationId xmlns:a16="http://schemas.microsoft.com/office/drawing/2014/main" id="{EC5FDFE3-3C8D-4E05-983D-94C2B3E0935D}"/>
                </a:ext>
              </a:extLst>
            </p:cNvPr>
            <p:cNvSpPr/>
            <p:nvPr/>
          </p:nvSpPr>
          <p:spPr>
            <a:xfrm>
              <a:off x="1389982" y="432719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dirty="0"/>
            </a:p>
          </p:txBody>
        </p:sp>
        <p:sp>
          <p:nvSpPr>
            <p:cNvPr id="161" name="Retângulo 160">
              <a:extLst>
                <a:ext uri="{FF2B5EF4-FFF2-40B4-BE49-F238E27FC236}">
                  <a16:creationId xmlns:a16="http://schemas.microsoft.com/office/drawing/2014/main" id="{57972AF5-5975-4768-9A2E-6CD3F0614F59}"/>
                </a:ext>
              </a:extLst>
            </p:cNvPr>
            <p:cNvSpPr/>
            <p:nvPr/>
          </p:nvSpPr>
          <p:spPr>
            <a:xfrm>
              <a:off x="2228048" y="432719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dirty="0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4EFFAB11-0ECA-472A-B8D6-DED398A8BA10}"/>
                </a:ext>
              </a:extLst>
            </p:cNvPr>
            <p:cNvSpPr/>
            <p:nvPr/>
          </p:nvSpPr>
          <p:spPr>
            <a:xfrm>
              <a:off x="3064345" y="432719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dirty="0"/>
            </a:p>
          </p:txBody>
        </p:sp>
        <p:cxnSp>
          <p:nvCxnSpPr>
            <p:cNvPr id="163" name="Conector de Seta Reta 162">
              <a:extLst>
                <a:ext uri="{FF2B5EF4-FFF2-40B4-BE49-F238E27FC236}">
                  <a16:creationId xmlns:a16="http://schemas.microsoft.com/office/drawing/2014/main" id="{839221C6-AC1B-4B93-82CF-631DAA901836}"/>
                </a:ext>
              </a:extLst>
            </p:cNvPr>
            <p:cNvCxnSpPr>
              <a:cxnSpLocks/>
            </p:cNvCxnSpPr>
            <p:nvPr/>
          </p:nvCxnSpPr>
          <p:spPr>
            <a:xfrm>
              <a:off x="3833358" y="4697220"/>
              <a:ext cx="4800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tângulo 163">
              <a:extLst>
                <a:ext uri="{FF2B5EF4-FFF2-40B4-BE49-F238E27FC236}">
                  <a16:creationId xmlns:a16="http://schemas.microsoft.com/office/drawing/2014/main" id="{00CC14E7-6691-4EE9-8C12-F1C6E1C6426E}"/>
                </a:ext>
              </a:extLst>
            </p:cNvPr>
            <p:cNvSpPr/>
            <p:nvPr/>
          </p:nvSpPr>
          <p:spPr>
            <a:xfrm>
              <a:off x="3911909" y="432719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dirty="0"/>
            </a:p>
          </p:txBody>
        </p:sp>
        <p:sp>
          <p:nvSpPr>
            <p:cNvPr id="165" name="CaixaDeTexto 164">
              <a:extLst>
                <a:ext uri="{FF2B5EF4-FFF2-40B4-BE49-F238E27FC236}">
                  <a16:creationId xmlns:a16="http://schemas.microsoft.com/office/drawing/2014/main" id="{FA3B6CDB-CE1F-4258-BB18-BEF7AFB2BC39}"/>
                </a:ext>
              </a:extLst>
            </p:cNvPr>
            <p:cNvSpPr txBox="1"/>
            <p:nvPr/>
          </p:nvSpPr>
          <p:spPr>
            <a:xfrm>
              <a:off x="5137380" y="4513115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69" name="Elipse 168">
              <a:extLst>
                <a:ext uri="{FF2B5EF4-FFF2-40B4-BE49-F238E27FC236}">
                  <a16:creationId xmlns:a16="http://schemas.microsoft.com/office/drawing/2014/main" id="{C598D4A4-701C-4EE9-A12B-2CDBCE7E108C}"/>
                </a:ext>
              </a:extLst>
            </p:cNvPr>
            <p:cNvSpPr/>
            <p:nvPr/>
          </p:nvSpPr>
          <p:spPr>
            <a:xfrm>
              <a:off x="1017576" y="529034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A</a:t>
              </a:r>
            </a:p>
          </p:txBody>
        </p: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519E29CF-9D79-46B7-AA41-7B2CDAFCC06C}"/>
                </a:ext>
              </a:extLst>
            </p:cNvPr>
            <p:cNvGrpSpPr/>
            <p:nvPr/>
          </p:nvGrpSpPr>
          <p:grpSpPr>
            <a:xfrm>
              <a:off x="1785661" y="5248434"/>
              <a:ext cx="360040" cy="371834"/>
              <a:chOff x="3829441" y="2820172"/>
              <a:chExt cx="360040" cy="371834"/>
            </a:xfrm>
          </p:grpSpPr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4E102779-58B7-4B19-AECB-4105F6370887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76" name="Elipse 175">
                <a:extLst>
                  <a:ext uri="{FF2B5EF4-FFF2-40B4-BE49-F238E27FC236}">
                    <a16:creationId xmlns:a16="http://schemas.microsoft.com/office/drawing/2014/main" id="{D6A3129D-57FB-4403-9886-4B11C76F51D2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B</a:t>
                </a:r>
              </a:p>
            </p:txBody>
          </p:sp>
        </p:grpSp>
        <p:cxnSp>
          <p:nvCxnSpPr>
            <p:cNvPr id="177" name="Conector de Seta Reta 176">
              <a:extLst>
                <a:ext uri="{FF2B5EF4-FFF2-40B4-BE49-F238E27FC236}">
                  <a16:creationId xmlns:a16="http://schemas.microsoft.com/office/drawing/2014/main" id="{F59EEBAB-086B-4360-8D6E-8166BE41BB6A}"/>
                </a:ext>
              </a:extLst>
            </p:cNvPr>
            <p:cNvCxnSpPr>
              <a:cxnSpLocks/>
              <a:stCxn id="169" idx="6"/>
              <a:endCxn id="175" idx="2"/>
            </p:cNvCxnSpPr>
            <p:nvPr/>
          </p:nvCxnSpPr>
          <p:spPr>
            <a:xfrm>
              <a:off x="1305608" y="5434351"/>
              <a:ext cx="4800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tângulo 177">
              <a:extLst>
                <a:ext uri="{FF2B5EF4-FFF2-40B4-BE49-F238E27FC236}">
                  <a16:creationId xmlns:a16="http://schemas.microsoft.com/office/drawing/2014/main" id="{34376FD5-D8E4-4A21-ABE5-F03E8FB91366}"/>
                </a:ext>
              </a:extLst>
            </p:cNvPr>
            <p:cNvSpPr/>
            <p:nvPr/>
          </p:nvSpPr>
          <p:spPr>
            <a:xfrm>
              <a:off x="1389982" y="5081343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dirty="0"/>
            </a:p>
          </p:txBody>
        </p:sp>
        <p:sp>
          <p:nvSpPr>
            <p:cNvPr id="179" name="CaixaDeTexto 178">
              <a:extLst>
                <a:ext uri="{FF2B5EF4-FFF2-40B4-BE49-F238E27FC236}">
                  <a16:creationId xmlns:a16="http://schemas.microsoft.com/office/drawing/2014/main" id="{5602A360-EB66-42E7-B7DD-B5512C6BA6A9}"/>
                </a:ext>
              </a:extLst>
            </p:cNvPr>
            <p:cNvSpPr txBox="1"/>
            <p:nvPr/>
          </p:nvSpPr>
          <p:spPr>
            <a:xfrm>
              <a:off x="2602232" y="567505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Consolas" panose="020B0609020204030204" pitchFamily="49" charset="0"/>
                </a:rPr>
                <a:t>aa</a:t>
              </a:r>
            </a:p>
          </p:txBody>
        </p:sp>
        <p:grpSp>
          <p:nvGrpSpPr>
            <p:cNvPr id="181" name="Agrupar 180">
              <a:extLst>
                <a:ext uri="{FF2B5EF4-FFF2-40B4-BE49-F238E27FC236}">
                  <a16:creationId xmlns:a16="http://schemas.microsoft.com/office/drawing/2014/main" id="{3C8DF3F7-9C69-4E0A-B4D3-EA9BC00A625B}"/>
                </a:ext>
              </a:extLst>
            </p:cNvPr>
            <p:cNvGrpSpPr/>
            <p:nvPr/>
          </p:nvGrpSpPr>
          <p:grpSpPr>
            <a:xfrm>
              <a:off x="4327055" y="4510613"/>
              <a:ext cx="360040" cy="371834"/>
              <a:chOff x="3829441" y="2820172"/>
              <a:chExt cx="360040" cy="371834"/>
            </a:xfrm>
          </p:grpSpPr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100F58B-6D93-4886-A03B-CF4943CE9F72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9BDAE7A6-FD18-4742-9C92-44A16F0A666C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F</a:t>
                </a:r>
              </a:p>
            </p:txBody>
          </p:sp>
        </p:grpSp>
        <p:cxnSp>
          <p:nvCxnSpPr>
            <p:cNvPr id="184" name="Conector de Seta Reta 183">
              <a:extLst>
                <a:ext uri="{FF2B5EF4-FFF2-40B4-BE49-F238E27FC236}">
                  <a16:creationId xmlns:a16="http://schemas.microsoft.com/office/drawing/2014/main" id="{B371B366-B2AD-4086-9530-76C16FCF087B}"/>
                </a:ext>
              </a:extLst>
            </p:cNvPr>
            <p:cNvCxnSpPr>
              <a:cxnSpLocks/>
            </p:cNvCxnSpPr>
            <p:nvPr/>
          </p:nvCxnSpPr>
          <p:spPr>
            <a:xfrm>
              <a:off x="4692529" y="4696530"/>
              <a:ext cx="450285" cy="12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CaixaDeTexto 184">
              <a:extLst>
                <a:ext uri="{FF2B5EF4-FFF2-40B4-BE49-F238E27FC236}">
                  <a16:creationId xmlns:a16="http://schemas.microsoft.com/office/drawing/2014/main" id="{FD0270B7-3156-492A-88C9-765A56CE38CF}"/>
                </a:ext>
              </a:extLst>
            </p:cNvPr>
            <p:cNvSpPr txBox="1"/>
            <p:nvPr/>
          </p:nvSpPr>
          <p:spPr>
            <a:xfrm>
              <a:off x="4217075" y="4958483"/>
              <a:ext cx="6864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 err="1">
                  <a:latin typeface="Consolas" panose="020B0609020204030204" pitchFamily="49" charset="0"/>
                </a:rPr>
                <a:t>a+b</a:t>
              </a:r>
              <a:r>
                <a:rPr lang="pt-BR" b="1" dirty="0">
                  <a:latin typeface="Consolas" panose="020B0609020204030204" pitchFamily="49" charset="0"/>
                </a:rPr>
                <a:t>*</a:t>
              </a:r>
              <a:endParaRPr lang="pt-BR" b="1" dirty="0"/>
            </a:p>
          </p:txBody>
        </p:sp>
        <p:sp>
          <p:nvSpPr>
            <p:cNvPr id="187" name="Retângulo 186">
              <a:extLst>
                <a:ext uri="{FF2B5EF4-FFF2-40B4-BE49-F238E27FC236}">
                  <a16:creationId xmlns:a16="http://schemas.microsoft.com/office/drawing/2014/main" id="{8A702291-8AD7-4A84-8DB7-CECB1BE15822}"/>
                </a:ext>
              </a:extLst>
            </p:cNvPr>
            <p:cNvSpPr/>
            <p:nvPr/>
          </p:nvSpPr>
          <p:spPr>
            <a:xfrm>
              <a:off x="4759404" y="432719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dirty="0"/>
            </a:p>
          </p:txBody>
        </p:sp>
        <p:cxnSp>
          <p:nvCxnSpPr>
            <p:cNvPr id="188" name="Conector de Seta Reta 187">
              <a:extLst>
                <a:ext uri="{FF2B5EF4-FFF2-40B4-BE49-F238E27FC236}">
                  <a16:creationId xmlns:a16="http://schemas.microsoft.com/office/drawing/2014/main" id="{A67EFD7F-7D81-49E9-83A6-909CA280E33E}"/>
                </a:ext>
              </a:extLst>
            </p:cNvPr>
            <p:cNvCxnSpPr>
              <a:cxnSpLocks/>
            </p:cNvCxnSpPr>
            <p:nvPr/>
          </p:nvCxnSpPr>
          <p:spPr>
            <a:xfrm>
              <a:off x="2159102" y="5434351"/>
              <a:ext cx="4800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Retângulo 188">
              <a:extLst>
                <a:ext uri="{FF2B5EF4-FFF2-40B4-BE49-F238E27FC236}">
                  <a16:creationId xmlns:a16="http://schemas.microsoft.com/office/drawing/2014/main" id="{5392656E-423A-455E-A2C1-D1C18877DE7D}"/>
                </a:ext>
              </a:extLst>
            </p:cNvPr>
            <p:cNvSpPr/>
            <p:nvPr/>
          </p:nvSpPr>
          <p:spPr>
            <a:xfrm>
              <a:off x="2243476" y="5081343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dirty="0"/>
            </a:p>
          </p:txBody>
        </p:sp>
        <p:grpSp>
          <p:nvGrpSpPr>
            <p:cNvPr id="190" name="Agrupar 189">
              <a:extLst>
                <a:ext uri="{FF2B5EF4-FFF2-40B4-BE49-F238E27FC236}">
                  <a16:creationId xmlns:a16="http://schemas.microsoft.com/office/drawing/2014/main" id="{8D48DED1-D500-48B2-B7A3-85D9A254864A}"/>
                </a:ext>
              </a:extLst>
            </p:cNvPr>
            <p:cNvGrpSpPr/>
            <p:nvPr/>
          </p:nvGrpSpPr>
          <p:grpSpPr>
            <a:xfrm>
              <a:off x="2641182" y="5248434"/>
              <a:ext cx="360040" cy="371834"/>
              <a:chOff x="3829441" y="2820172"/>
              <a:chExt cx="360040" cy="371834"/>
            </a:xfrm>
          </p:grpSpPr>
          <p:sp>
            <p:nvSpPr>
              <p:cNvPr id="191" name="Elipse 190">
                <a:extLst>
                  <a:ext uri="{FF2B5EF4-FFF2-40B4-BE49-F238E27FC236}">
                    <a16:creationId xmlns:a16="http://schemas.microsoft.com/office/drawing/2014/main" id="{DD9FB9C6-492E-4140-860A-FE51A2F946D3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92" name="Elipse 191">
                <a:extLst>
                  <a:ext uri="{FF2B5EF4-FFF2-40B4-BE49-F238E27FC236}">
                    <a16:creationId xmlns:a16="http://schemas.microsoft.com/office/drawing/2014/main" id="{533387D8-8F58-4D43-84FE-9D0075985615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0706982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4E87-7B3A-44F9-A8B4-602FAE8C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28BA3-121D-4657-AC5F-69B4980F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geradores de analisadores léxicos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Aceleram o desenvolvimento de compiladores</a:t>
            </a:r>
          </a:p>
          <a:p>
            <a:pPr lvl="1"/>
            <a:r>
              <a:rPr lang="pt-BR" dirty="0"/>
              <a:t>Permitem a criação de outras ferramentas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/>
              <a:t> é um gerador para C/C++</a:t>
            </a:r>
          </a:p>
          <a:p>
            <a:endParaRPr lang="pt-BR" dirty="0"/>
          </a:p>
          <a:p>
            <a:r>
              <a:rPr lang="pt-BR" dirty="0"/>
              <a:t>Existem também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geradores de analisadores sintáticos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r>
              <a:rPr lang="pt-BR" dirty="0"/>
              <a:t> é um gerador para a linguagem C/C++</a:t>
            </a:r>
          </a:p>
          <a:p>
            <a:pPr lvl="1"/>
            <a:r>
              <a:rPr lang="pt-BR" dirty="0"/>
              <a:t>Trabalha em sintonia com 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</a:p>
        </p:txBody>
      </p:sp>
    </p:spTree>
    <p:extLst>
      <p:ext uri="{BB962C8B-B14F-4D97-AF65-F5344CB8AC3E}">
        <p14:creationId xmlns:p14="http://schemas.microsoft.com/office/powerpoint/2010/main" val="343498417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AC920-63EF-45C9-923E-64F64F76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B800DF1-9CEA-4308-A5FE-0B11F1E28D0D}"/>
              </a:ext>
            </a:extLst>
          </p:cNvPr>
          <p:cNvSpPr txBox="1"/>
          <p:nvPr/>
        </p:nvSpPr>
        <p:spPr>
          <a:xfrm>
            <a:off x="1197868" y="1988840"/>
            <a:ext cx="92170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%{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strings e comentários em C++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::cout;</a:t>
            </a:r>
          </a:p>
          <a:p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%}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noyywrap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6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%%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 \t\n]+               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// ignora espaços em branco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\"(\\.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[^\"\\])*\"      cout &lt;&lt; 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"string\n"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"//"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.*$                 cout &lt;&lt; 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"comentário\n"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.+                      cout &lt;&lt; 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"outro\n"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%%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8240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FD784-6387-47F8-848E-9A457BC3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FAEDE9-2747-40AC-AD9B-A767AB129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pt-BR" dirty="0"/>
              <a:t>Crie um diagrama de transição para um analisador léxico que precisa reconhecer os operadores lógicos e os operadores</a:t>
            </a:r>
            <a:br>
              <a:rPr lang="pt-BR" dirty="0"/>
            </a:br>
            <a:r>
              <a:rPr lang="pt-BR" dirty="0"/>
              <a:t>bit a bit da linguagem C/C++.</a:t>
            </a:r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D5D9FC5D-DE33-4BC3-A057-512C52C5984E}"/>
              </a:ext>
            </a:extLst>
          </p:cNvPr>
          <p:cNvGrpSpPr/>
          <p:nvPr/>
        </p:nvGrpSpPr>
        <p:grpSpPr>
          <a:xfrm>
            <a:off x="1485900" y="3645024"/>
            <a:ext cx="2245709" cy="1527700"/>
            <a:chOff x="8614692" y="2223742"/>
            <a:chExt cx="2245709" cy="1527700"/>
          </a:xfrm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79F6E91A-13F1-428D-AD82-0F970DAD669E}"/>
                </a:ext>
              </a:extLst>
            </p:cNvPr>
            <p:cNvSpPr/>
            <p:nvPr/>
          </p:nvSpPr>
          <p:spPr>
            <a:xfrm>
              <a:off x="8686700" y="2633445"/>
              <a:ext cx="2103048" cy="1117997"/>
            </a:xfrm>
            <a:prstGeom prst="roundRect">
              <a:avLst>
                <a:gd name="adj" fmla="val 2055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EEB8D962-4D5B-4EC1-8D34-CAE1F659E707}"/>
                </a:ext>
              </a:extLst>
            </p:cNvPr>
            <p:cNvSpPr txBox="1"/>
            <p:nvPr/>
          </p:nvSpPr>
          <p:spPr>
            <a:xfrm>
              <a:off x="8686699" y="2793797"/>
              <a:ext cx="210304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expr1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&amp;&amp;</a:t>
              </a:r>
              <a:r>
                <a:rPr lang="pt-BR" sz="1600" dirty="0">
                  <a:latin typeface="Consolas" panose="020B0609020204030204" pitchFamily="49" charset="0"/>
                </a:rPr>
                <a:t> expr2</a:t>
              </a:r>
            </a:p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expr1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||</a:t>
              </a:r>
              <a:r>
                <a:rPr lang="pt-BR" sz="1600" dirty="0">
                  <a:latin typeface="Consolas" panose="020B0609020204030204" pitchFamily="49" charset="0"/>
                </a:rPr>
                <a:t> expr2</a:t>
              </a:r>
            </a:p>
            <a:p>
              <a:pPr algn="ctr"/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!</a:t>
              </a:r>
              <a:r>
                <a:rPr lang="pt-BR" sz="1600" dirty="0" err="1">
                  <a:latin typeface="Consolas" panose="020B0609020204030204" pitchFamily="49" charset="0"/>
                </a:rPr>
                <a:t>expr</a:t>
              </a:r>
              <a:endParaRPr lang="pt-BR" sz="1600" dirty="0">
                <a:latin typeface="Consolas" panose="020B0609020204030204" pitchFamily="49" charset="0"/>
              </a:endParaRP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047A13A9-DFF7-4802-BD1D-F52EEAB893B2}"/>
                </a:ext>
              </a:extLst>
            </p:cNvPr>
            <p:cNvSpPr txBox="1"/>
            <p:nvPr/>
          </p:nvSpPr>
          <p:spPr>
            <a:xfrm>
              <a:off x="8614692" y="2223742"/>
              <a:ext cx="2245709" cy="408623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Lógicas</a:t>
              </a:r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D2990C62-9D74-4DE3-9A9F-C600DA6D9FB9}"/>
              </a:ext>
            </a:extLst>
          </p:cNvPr>
          <p:cNvGrpSpPr/>
          <p:nvPr/>
        </p:nvGrpSpPr>
        <p:grpSpPr>
          <a:xfrm>
            <a:off x="4006180" y="3645024"/>
            <a:ext cx="2245709" cy="2136666"/>
            <a:chOff x="8614692" y="4028638"/>
            <a:chExt cx="2245709" cy="2136666"/>
          </a:xfrm>
        </p:grpSpPr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56C458C0-AD05-4333-A23B-19A54D9E5499}"/>
                </a:ext>
              </a:extLst>
            </p:cNvPr>
            <p:cNvSpPr txBox="1"/>
            <p:nvPr/>
          </p:nvSpPr>
          <p:spPr>
            <a:xfrm>
              <a:off x="8614692" y="4028638"/>
              <a:ext cx="2245709" cy="408623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Bit a Bit</a:t>
              </a: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3167201F-EDF0-4E4E-AFB2-2C1A0403B0C0}"/>
                </a:ext>
              </a:extLst>
            </p:cNvPr>
            <p:cNvSpPr/>
            <p:nvPr/>
          </p:nvSpPr>
          <p:spPr>
            <a:xfrm>
              <a:off x="8686700" y="4436232"/>
              <a:ext cx="2103048" cy="1729072"/>
            </a:xfrm>
            <a:prstGeom prst="roundRect">
              <a:avLst>
                <a:gd name="adj" fmla="val 2055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466E965C-8F25-4A69-89D4-13034988857B}"/>
                </a:ext>
              </a:extLst>
            </p:cNvPr>
            <p:cNvSpPr txBox="1"/>
            <p:nvPr/>
          </p:nvSpPr>
          <p:spPr>
            <a:xfrm>
              <a:off x="8686701" y="4509708"/>
              <a:ext cx="2103048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~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</a:rPr>
                <a:t>expr</a:t>
              </a:r>
              <a:endParaRPr lang="pt-BR" sz="1600" dirty="0">
                <a:latin typeface="Consolas" panose="020B0609020204030204" pitchFamily="49" charset="0"/>
              </a:endParaRPr>
            </a:p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expr1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&lt;&lt;</a:t>
              </a:r>
              <a:r>
                <a:rPr lang="pt-BR" sz="1600" dirty="0">
                  <a:latin typeface="Consolas" panose="020B0609020204030204" pitchFamily="49" charset="0"/>
                </a:rPr>
                <a:t> expr2</a:t>
              </a:r>
            </a:p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expr1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&gt;&gt;</a:t>
              </a:r>
              <a:r>
                <a:rPr lang="pt-BR" sz="1600" dirty="0">
                  <a:latin typeface="Consolas" panose="020B0609020204030204" pitchFamily="49" charset="0"/>
                </a:rPr>
                <a:t> expr2</a:t>
              </a:r>
            </a:p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expr1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&amp;</a:t>
              </a:r>
              <a:r>
                <a:rPr lang="pt-BR" sz="1600" dirty="0">
                  <a:latin typeface="Consolas" panose="020B0609020204030204" pitchFamily="49" charset="0"/>
                </a:rPr>
                <a:t> expr2</a:t>
              </a:r>
            </a:p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expr1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|</a:t>
              </a:r>
              <a:r>
                <a:rPr lang="pt-BR" sz="1600" dirty="0">
                  <a:latin typeface="Consolas" panose="020B0609020204030204" pitchFamily="49" charset="0"/>
                </a:rPr>
                <a:t> expr2</a:t>
              </a:r>
            </a:p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expr1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^</a:t>
              </a:r>
              <a:r>
                <a:rPr lang="pt-BR" sz="1600" dirty="0">
                  <a:latin typeface="Consolas" panose="020B0609020204030204" pitchFamily="49" charset="0"/>
                </a:rPr>
                <a:t> expr2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0025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711FD-15FA-41ED-98F3-952E7750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5449F350-2596-43CB-B236-C8F89D28B257}"/>
              </a:ext>
            </a:extLst>
          </p:cNvPr>
          <p:cNvSpPr txBox="1"/>
          <p:nvPr/>
        </p:nvSpPr>
        <p:spPr>
          <a:xfrm>
            <a:off x="4475502" y="4579407"/>
            <a:ext cx="2541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{</a:t>
            </a:r>
            <a:r>
              <a:rPr lang="pt-BR" sz="16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logical</a:t>
            </a:r>
            <a:r>
              <a:rPr lang="pt-BR" sz="1600" dirty="0">
                <a:latin typeface="Consolas" panose="020B0609020204030204" pitchFamily="49" charset="0"/>
              </a:rPr>
              <a:t>, AND}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F090792-C108-4C4F-82F1-F03BD836D7AB}"/>
              </a:ext>
            </a:extLst>
          </p:cNvPr>
          <p:cNvSpPr txBox="1"/>
          <p:nvPr/>
        </p:nvSpPr>
        <p:spPr>
          <a:xfrm>
            <a:off x="4487259" y="5068900"/>
            <a:ext cx="2541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{</a:t>
            </a:r>
            <a:r>
              <a:rPr lang="pt-BR" sz="16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bitabit</a:t>
            </a:r>
            <a:r>
              <a:rPr lang="pt-BR" sz="1600" dirty="0">
                <a:latin typeface="Consolas" panose="020B0609020204030204" pitchFamily="49" charset="0"/>
              </a:rPr>
              <a:t>, AND}</a:t>
            </a:r>
          </a:p>
        </p:txBody>
      </p:sp>
      <p:grpSp>
        <p:nvGrpSpPr>
          <p:cNvPr id="207" name="Agrupar 206">
            <a:extLst>
              <a:ext uri="{FF2B5EF4-FFF2-40B4-BE49-F238E27FC236}">
                <a16:creationId xmlns:a16="http://schemas.microsoft.com/office/drawing/2014/main" id="{57CFF946-6BED-4B36-8001-F7B05526B7DF}"/>
              </a:ext>
            </a:extLst>
          </p:cNvPr>
          <p:cNvGrpSpPr/>
          <p:nvPr/>
        </p:nvGrpSpPr>
        <p:grpSpPr>
          <a:xfrm>
            <a:off x="3190026" y="4514334"/>
            <a:ext cx="1179156" cy="468944"/>
            <a:chOff x="3190026" y="4514334"/>
            <a:chExt cx="1179156" cy="468944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6C798B8C-1233-40B0-AAB5-84FB84AA36E2}"/>
                </a:ext>
              </a:extLst>
            </p:cNvPr>
            <p:cNvGrpSpPr/>
            <p:nvPr/>
          </p:nvGrpSpPr>
          <p:grpSpPr>
            <a:xfrm>
              <a:off x="4009142" y="4611444"/>
              <a:ext cx="360040" cy="371834"/>
              <a:chOff x="3829441" y="2820172"/>
              <a:chExt cx="360040" cy="371834"/>
            </a:xfrm>
          </p:grpSpPr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DBA6879C-450B-4CB8-9B4B-0F0919208A59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11FBAF70-5611-4DA8-B2A0-F476E79CE945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9</a:t>
                </a:r>
              </a:p>
            </p:txBody>
          </p:sp>
        </p:grp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ADC18825-5556-493C-A92E-A8D1232092C6}"/>
                </a:ext>
              </a:extLst>
            </p:cNvPr>
            <p:cNvCxnSpPr>
              <a:stCxn id="15" idx="6"/>
              <a:endCxn id="31" idx="2"/>
            </p:cNvCxnSpPr>
            <p:nvPr/>
          </p:nvCxnSpPr>
          <p:spPr>
            <a:xfrm>
              <a:off x="3190026" y="4797361"/>
              <a:ext cx="8191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A7203F95-79AB-49C0-8140-3FFC14540574}"/>
                </a:ext>
              </a:extLst>
            </p:cNvPr>
            <p:cNvSpPr txBox="1"/>
            <p:nvPr/>
          </p:nvSpPr>
          <p:spPr>
            <a:xfrm>
              <a:off x="3443335" y="4514334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&amp;</a:t>
              </a:r>
            </a:p>
          </p:txBody>
        </p:sp>
      </p:grpSp>
      <p:grpSp>
        <p:nvGrpSpPr>
          <p:cNvPr id="208" name="Agrupar 207">
            <a:extLst>
              <a:ext uri="{FF2B5EF4-FFF2-40B4-BE49-F238E27FC236}">
                <a16:creationId xmlns:a16="http://schemas.microsoft.com/office/drawing/2014/main" id="{E9BDC2C3-E0C3-44DB-A3DB-2999D1C4EB04}"/>
              </a:ext>
            </a:extLst>
          </p:cNvPr>
          <p:cNvGrpSpPr/>
          <p:nvPr/>
        </p:nvGrpSpPr>
        <p:grpSpPr>
          <a:xfrm>
            <a:off x="3147844" y="4854139"/>
            <a:ext cx="1421602" cy="592921"/>
            <a:chOff x="3147844" y="4854139"/>
            <a:chExt cx="1421602" cy="592921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088F411A-6CD1-4CD8-B5C1-D38ED8AAAB46}"/>
                </a:ext>
              </a:extLst>
            </p:cNvPr>
            <p:cNvGrpSpPr/>
            <p:nvPr/>
          </p:nvGrpSpPr>
          <p:grpSpPr>
            <a:xfrm>
              <a:off x="4009142" y="5075226"/>
              <a:ext cx="360040" cy="371834"/>
              <a:chOff x="3829441" y="2820172"/>
              <a:chExt cx="360040" cy="371834"/>
            </a:xfrm>
          </p:grpSpPr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37235EF2-7288-463F-9269-CD3D5C928076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772B60EB-5FC2-45FE-9E6B-90E74C433588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10</a:t>
                </a:r>
              </a:p>
            </p:txBody>
          </p:sp>
        </p:grpSp>
        <p:cxnSp>
          <p:nvCxnSpPr>
            <p:cNvPr id="61" name="Conector: Curvo 60">
              <a:extLst>
                <a:ext uri="{FF2B5EF4-FFF2-40B4-BE49-F238E27FC236}">
                  <a16:creationId xmlns:a16="http://schemas.microsoft.com/office/drawing/2014/main" id="{C3C589F8-BFC7-470A-8155-C2A4B6B140F7}"/>
                </a:ext>
              </a:extLst>
            </p:cNvPr>
            <p:cNvCxnSpPr>
              <a:stCxn id="15" idx="5"/>
              <a:endCxn id="34" idx="2"/>
            </p:cNvCxnSpPr>
            <p:nvPr/>
          </p:nvCxnSpPr>
          <p:spPr>
            <a:xfrm rot="16200000" flipH="1">
              <a:off x="3397516" y="4649517"/>
              <a:ext cx="361954" cy="86129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B2E8A582-8931-4195-9455-41774BA8E44E}"/>
                </a:ext>
              </a:extLst>
            </p:cNvPr>
            <p:cNvSpPr txBox="1"/>
            <p:nvPr/>
          </p:nvSpPr>
          <p:spPr>
            <a:xfrm>
              <a:off x="3278021" y="4854139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5356E6CE-9107-4599-937C-461248655819}"/>
                </a:ext>
              </a:extLst>
            </p:cNvPr>
            <p:cNvSpPr txBox="1"/>
            <p:nvPr/>
          </p:nvSpPr>
          <p:spPr>
            <a:xfrm>
              <a:off x="4286996" y="49411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</p:grp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86F1C52C-7FF8-4935-91B5-3A991B412AAB}"/>
              </a:ext>
            </a:extLst>
          </p:cNvPr>
          <p:cNvSpPr txBox="1"/>
          <p:nvPr/>
        </p:nvSpPr>
        <p:spPr>
          <a:xfrm>
            <a:off x="4497750" y="2294890"/>
            <a:ext cx="3214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{</a:t>
            </a:r>
            <a:r>
              <a:rPr lang="pt-BR" sz="16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bitabit</a:t>
            </a:r>
            <a:r>
              <a:rPr lang="pt-BR" sz="1600" dirty="0">
                <a:latin typeface="Consolas" panose="020B0609020204030204" pitchFamily="49" charset="0"/>
              </a:rPr>
              <a:t>, LEFTSHIFT}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299142E4-04AA-44BE-9975-978F79442C45}"/>
              </a:ext>
            </a:extLst>
          </p:cNvPr>
          <p:cNvSpPr txBox="1"/>
          <p:nvPr/>
        </p:nvSpPr>
        <p:spPr>
          <a:xfrm>
            <a:off x="4497750" y="2793798"/>
            <a:ext cx="3326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{</a:t>
            </a:r>
            <a:r>
              <a:rPr lang="pt-BR" sz="16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bitabit</a:t>
            </a:r>
            <a:r>
              <a:rPr lang="pt-BR" sz="1600" dirty="0">
                <a:latin typeface="Consolas" panose="020B0609020204030204" pitchFamily="49" charset="0"/>
              </a:rPr>
              <a:t>, RIGHTSHIFT}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3280E9AF-EB47-44C7-9D40-2A14F131C75E}"/>
              </a:ext>
            </a:extLst>
          </p:cNvPr>
          <p:cNvSpPr txBox="1"/>
          <p:nvPr/>
        </p:nvSpPr>
        <p:spPr>
          <a:xfrm>
            <a:off x="3359305" y="3274979"/>
            <a:ext cx="2541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{</a:t>
            </a:r>
            <a:r>
              <a:rPr lang="pt-BR" sz="16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bitabit</a:t>
            </a:r>
            <a:r>
              <a:rPr lang="pt-BR" sz="1600" dirty="0">
                <a:latin typeface="Consolas" panose="020B0609020204030204" pitchFamily="49" charset="0"/>
              </a:rPr>
              <a:t>, NOT}</a:t>
            </a:r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B2B53C57-7D16-4043-BAFC-F867BE1BB8B3}"/>
              </a:ext>
            </a:extLst>
          </p:cNvPr>
          <p:cNvSpPr/>
          <p:nvPr/>
        </p:nvSpPr>
        <p:spPr>
          <a:xfrm>
            <a:off x="1773932" y="2330004"/>
            <a:ext cx="288032" cy="288012"/>
          </a:xfrm>
          <a:prstGeom prst="ellipse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</a:t>
            </a:r>
          </a:p>
        </p:txBody>
      </p: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087DFB43-2A78-4F4F-8D5E-7F29923C6957}"/>
              </a:ext>
            </a:extLst>
          </p:cNvPr>
          <p:cNvCxnSpPr>
            <a:cxnSpLocks/>
            <a:endCxn id="120" idx="2"/>
          </p:cNvCxnSpPr>
          <p:nvPr/>
        </p:nvCxnSpPr>
        <p:spPr>
          <a:xfrm>
            <a:off x="1269876" y="247401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0A93B76F-E83F-4AA4-BD66-E41793DCA640}"/>
              </a:ext>
            </a:extLst>
          </p:cNvPr>
          <p:cNvSpPr txBox="1"/>
          <p:nvPr/>
        </p:nvSpPr>
        <p:spPr>
          <a:xfrm>
            <a:off x="1106024" y="216623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início</a:t>
            </a:r>
          </a:p>
        </p:txBody>
      </p:sp>
      <p:grpSp>
        <p:nvGrpSpPr>
          <p:cNvPr id="198" name="Agrupar 197">
            <a:extLst>
              <a:ext uri="{FF2B5EF4-FFF2-40B4-BE49-F238E27FC236}">
                <a16:creationId xmlns:a16="http://schemas.microsoft.com/office/drawing/2014/main" id="{EA39682B-08AD-496B-9E3B-F757ABAF21A0}"/>
              </a:ext>
            </a:extLst>
          </p:cNvPr>
          <p:cNvGrpSpPr/>
          <p:nvPr/>
        </p:nvGrpSpPr>
        <p:grpSpPr>
          <a:xfrm>
            <a:off x="2061964" y="2184741"/>
            <a:ext cx="1128062" cy="433275"/>
            <a:chOff x="2061964" y="2184741"/>
            <a:chExt cx="1128062" cy="433275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7098989C-E820-4758-B2B4-EF2D8DB957D9}"/>
                </a:ext>
              </a:extLst>
            </p:cNvPr>
            <p:cNvSpPr/>
            <p:nvPr/>
          </p:nvSpPr>
          <p:spPr>
            <a:xfrm>
              <a:off x="2901994" y="233000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cxnSp>
          <p:nvCxnSpPr>
            <p:cNvPr id="127" name="Conector de Seta Reta 126">
              <a:extLst>
                <a:ext uri="{FF2B5EF4-FFF2-40B4-BE49-F238E27FC236}">
                  <a16:creationId xmlns:a16="http://schemas.microsoft.com/office/drawing/2014/main" id="{A217F48A-DB90-4BDA-AB72-72B1F8A2CFEC}"/>
                </a:ext>
              </a:extLst>
            </p:cNvPr>
            <p:cNvCxnSpPr>
              <a:cxnSpLocks/>
              <a:stCxn id="120" idx="6"/>
              <a:endCxn id="122" idx="2"/>
            </p:cNvCxnSpPr>
            <p:nvPr/>
          </p:nvCxnSpPr>
          <p:spPr>
            <a:xfrm>
              <a:off x="2061964" y="2474010"/>
              <a:ext cx="8400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77956B4F-3BE3-47EF-9DEB-805A73966AB9}"/>
                </a:ext>
              </a:extLst>
            </p:cNvPr>
            <p:cNvSpPr txBox="1"/>
            <p:nvPr/>
          </p:nvSpPr>
          <p:spPr>
            <a:xfrm>
              <a:off x="2356072" y="2184741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&lt;</a:t>
              </a:r>
            </a:p>
          </p:txBody>
        </p:sp>
      </p:grpSp>
      <p:grpSp>
        <p:nvGrpSpPr>
          <p:cNvPr id="199" name="Agrupar 198">
            <a:extLst>
              <a:ext uri="{FF2B5EF4-FFF2-40B4-BE49-F238E27FC236}">
                <a16:creationId xmlns:a16="http://schemas.microsoft.com/office/drawing/2014/main" id="{AF78A4BC-BBFC-45FB-8886-BD52D67154A5}"/>
              </a:ext>
            </a:extLst>
          </p:cNvPr>
          <p:cNvGrpSpPr/>
          <p:nvPr/>
        </p:nvGrpSpPr>
        <p:grpSpPr>
          <a:xfrm>
            <a:off x="3190026" y="2184741"/>
            <a:ext cx="1210058" cy="475186"/>
            <a:chOff x="3190026" y="2184741"/>
            <a:chExt cx="1210058" cy="475186"/>
          </a:xfrm>
        </p:grpSpPr>
        <p:grpSp>
          <p:nvGrpSpPr>
            <p:cNvPr id="123" name="Agrupar 122">
              <a:extLst>
                <a:ext uri="{FF2B5EF4-FFF2-40B4-BE49-F238E27FC236}">
                  <a16:creationId xmlns:a16="http://schemas.microsoft.com/office/drawing/2014/main" id="{C2B9287D-2EF3-4902-8252-4DADEADD2F5A}"/>
                </a:ext>
              </a:extLst>
            </p:cNvPr>
            <p:cNvGrpSpPr/>
            <p:nvPr/>
          </p:nvGrpSpPr>
          <p:grpSpPr>
            <a:xfrm>
              <a:off x="4040044" y="2288093"/>
              <a:ext cx="360040" cy="371834"/>
              <a:chOff x="3829441" y="2820172"/>
              <a:chExt cx="360040" cy="371834"/>
            </a:xfrm>
          </p:grpSpPr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0091E650-22DB-421F-BF2A-8C21DE321A41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F6CEDEA8-BB3B-404E-B95C-10BB42F06A67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2</a:t>
                </a:r>
              </a:p>
            </p:txBody>
          </p:sp>
        </p:grp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1FFCEE31-A1D8-41A1-A72D-078842B90F38}"/>
                </a:ext>
              </a:extLst>
            </p:cNvPr>
            <p:cNvCxnSpPr>
              <a:cxnSpLocks/>
              <a:stCxn id="122" idx="6"/>
              <a:endCxn id="124" idx="2"/>
            </p:cNvCxnSpPr>
            <p:nvPr/>
          </p:nvCxnSpPr>
          <p:spPr>
            <a:xfrm>
              <a:off x="3190026" y="2474010"/>
              <a:ext cx="8500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CaixaDeTexto 129">
              <a:extLst>
                <a:ext uri="{FF2B5EF4-FFF2-40B4-BE49-F238E27FC236}">
                  <a16:creationId xmlns:a16="http://schemas.microsoft.com/office/drawing/2014/main" id="{02275283-4610-49AA-B44F-08C8DA246D08}"/>
                </a:ext>
              </a:extLst>
            </p:cNvPr>
            <p:cNvSpPr txBox="1"/>
            <p:nvPr/>
          </p:nvSpPr>
          <p:spPr>
            <a:xfrm>
              <a:off x="3443335" y="2184741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&lt;</a:t>
              </a:r>
            </a:p>
          </p:txBody>
        </p:sp>
      </p:grpSp>
      <p:grpSp>
        <p:nvGrpSpPr>
          <p:cNvPr id="201" name="Agrupar 200">
            <a:extLst>
              <a:ext uri="{FF2B5EF4-FFF2-40B4-BE49-F238E27FC236}">
                <a16:creationId xmlns:a16="http://schemas.microsoft.com/office/drawing/2014/main" id="{741E827E-34EB-490A-B8FA-37EDDCD87E9F}"/>
              </a:ext>
            </a:extLst>
          </p:cNvPr>
          <p:cNvGrpSpPr/>
          <p:nvPr/>
        </p:nvGrpSpPr>
        <p:grpSpPr>
          <a:xfrm>
            <a:off x="3190026" y="2704174"/>
            <a:ext cx="1210058" cy="475186"/>
            <a:chOff x="3190026" y="2704174"/>
            <a:chExt cx="1210058" cy="475186"/>
          </a:xfrm>
        </p:grpSpPr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id="{942D922F-8DED-437D-BA3D-C5DEBE920EEA}"/>
                </a:ext>
              </a:extLst>
            </p:cNvPr>
            <p:cNvGrpSpPr/>
            <p:nvPr/>
          </p:nvGrpSpPr>
          <p:grpSpPr>
            <a:xfrm>
              <a:off x="4040044" y="2807526"/>
              <a:ext cx="360040" cy="371834"/>
              <a:chOff x="3829441" y="2820172"/>
              <a:chExt cx="360040" cy="371834"/>
            </a:xfrm>
          </p:grpSpPr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2FA77A02-44F8-499E-BC82-733ED70E9BEE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35" name="Elipse 134">
                <a:extLst>
                  <a:ext uri="{FF2B5EF4-FFF2-40B4-BE49-F238E27FC236}">
                    <a16:creationId xmlns:a16="http://schemas.microsoft.com/office/drawing/2014/main" id="{5E697749-FE68-4B2F-A4AD-765DB7A6B08E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4</a:t>
                </a:r>
              </a:p>
            </p:txBody>
          </p:sp>
        </p:grpSp>
        <p:cxnSp>
          <p:nvCxnSpPr>
            <p:cNvPr id="136" name="Conector de Seta Reta 135">
              <a:extLst>
                <a:ext uri="{FF2B5EF4-FFF2-40B4-BE49-F238E27FC236}">
                  <a16:creationId xmlns:a16="http://schemas.microsoft.com/office/drawing/2014/main" id="{D6B64366-699E-483F-9A21-72E46CD4B9AE}"/>
                </a:ext>
              </a:extLst>
            </p:cNvPr>
            <p:cNvCxnSpPr>
              <a:cxnSpLocks/>
              <a:stCxn id="132" idx="6"/>
              <a:endCxn id="134" idx="2"/>
            </p:cNvCxnSpPr>
            <p:nvPr/>
          </p:nvCxnSpPr>
          <p:spPr>
            <a:xfrm>
              <a:off x="3190026" y="2993443"/>
              <a:ext cx="8500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C50DC2E7-2F6C-47DA-957A-C983349323EE}"/>
                </a:ext>
              </a:extLst>
            </p:cNvPr>
            <p:cNvSpPr txBox="1"/>
            <p:nvPr/>
          </p:nvSpPr>
          <p:spPr>
            <a:xfrm>
              <a:off x="3443335" y="2704174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&gt;</a:t>
              </a:r>
            </a:p>
          </p:txBody>
        </p:sp>
      </p:grp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79CDFFE7-213B-4191-A618-BF5EE1319982}"/>
              </a:ext>
            </a:extLst>
          </p:cNvPr>
          <p:cNvSpPr txBox="1"/>
          <p:nvPr/>
        </p:nvSpPr>
        <p:spPr>
          <a:xfrm>
            <a:off x="3359305" y="3707027"/>
            <a:ext cx="2541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{</a:t>
            </a:r>
            <a:r>
              <a:rPr lang="pt-BR" sz="16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bitabit</a:t>
            </a:r>
            <a:r>
              <a:rPr lang="pt-BR" sz="1600" dirty="0">
                <a:latin typeface="Consolas" panose="020B0609020204030204" pitchFamily="49" charset="0"/>
              </a:rPr>
              <a:t>, XOR}</a:t>
            </a:r>
          </a:p>
        </p:txBody>
      </p:sp>
      <p:grpSp>
        <p:nvGrpSpPr>
          <p:cNvPr id="202" name="Agrupar 201">
            <a:extLst>
              <a:ext uri="{FF2B5EF4-FFF2-40B4-BE49-F238E27FC236}">
                <a16:creationId xmlns:a16="http://schemas.microsoft.com/office/drawing/2014/main" id="{0E0C98D9-33C2-477C-80E6-391FDA0D7426}"/>
              </a:ext>
            </a:extLst>
          </p:cNvPr>
          <p:cNvGrpSpPr/>
          <p:nvPr/>
        </p:nvGrpSpPr>
        <p:grpSpPr>
          <a:xfrm>
            <a:off x="1917948" y="2618016"/>
            <a:ext cx="1308082" cy="996031"/>
            <a:chOff x="1917948" y="2618016"/>
            <a:chExt cx="1308082" cy="996031"/>
          </a:xfrm>
        </p:grpSpPr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423665DA-D923-45A1-8549-783ABE88F556}"/>
                </a:ext>
              </a:extLst>
            </p:cNvPr>
            <p:cNvSpPr txBox="1"/>
            <p:nvPr/>
          </p:nvSpPr>
          <p:spPr>
            <a:xfrm>
              <a:off x="2356072" y="299695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~</a:t>
              </a:r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EFDABFBE-8471-4D37-9A27-585C204EF04B}"/>
                </a:ext>
              </a:extLst>
            </p:cNvPr>
            <p:cNvGrpSpPr/>
            <p:nvPr/>
          </p:nvGrpSpPr>
          <p:grpSpPr>
            <a:xfrm>
              <a:off x="2865990" y="3242213"/>
              <a:ext cx="360040" cy="371834"/>
              <a:chOff x="3829441" y="2820172"/>
              <a:chExt cx="360040" cy="371834"/>
            </a:xfrm>
          </p:grpSpPr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BD3E7D32-D4DB-4824-A084-C38A07C0A10E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41" name="Elipse 140">
                <a:extLst>
                  <a:ext uri="{FF2B5EF4-FFF2-40B4-BE49-F238E27FC236}">
                    <a16:creationId xmlns:a16="http://schemas.microsoft.com/office/drawing/2014/main" id="{13C9CAB1-9205-4175-B4D8-EFD04BD0BFCD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5</a:t>
                </a:r>
              </a:p>
            </p:txBody>
          </p:sp>
        </p:grpSp>
        <p:cxnSp>
          <p:nvCxnSpPr>
            <p:cNvPr id="147" name="Conector: Curvo 146">
              <a:extLst>
                <a:ext uri="{FF2B5EF4-FFF2-40B4-BE49-F238E27FC236}">
                  <a16:creationId xmlns:a16="http://schemas.microsoft.com/office/drawing/2014/main" id="{BD4A210B-9205-47CA-ADAC-C804A9BB610C}"/>
                </a:ext>
              </a:extLst>
            </p:cNvPr>
            <p:cNvCxnSpPr>
              <a:cxnSpLocks/>
              <a:stCxn id="120" idx="4"/>
              <a:endCxn id="140" idx="2"/>
            </p:cNvCxnSpPr>
            <p:nvPr/>
          </p:nvCxnSpPr>
          <p:spPr>
            <a:xfrm rot="16200000" flipH="1">
              <a:off x="1986912" y="2549052"/>
              <a:ext cx="810114" cy="94804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Agrupar 202">
            <a:extLst>
              <a:ext uri="{FF2B5EF4-FFF2-40B4-BE49-F238E27FC236}">
                <a16:creationId xmlns:a16="http://schemas.microsoft.com/office/drawing/2014/main" id="{F45810AA-A0D6-4360-BEDA-6120F44D6DAC}"/>
              </a:ext>
            </a:extLst>
          </p:cNvPr>
          <p:cNvGrpSpPr/>
          <p:nvPr/>
        </p:nvGrpSpPr>
        <p:grpSpPr>
          <a:xfrm>
            <a:off x="1917948" y="2618016"/>
            <a:ext cx="1308082" cy="1428079"/>
            <a:chOff x="1917948" y="2618016"/>
            <a:chExt cx="1308082" cy="1428079"/>
          </a:xfrm>
        </p:grpSpPr>
        <p:grpSp>
          <p:nvGrpSpPr>
            <p:cNvPr id="143" name="Agrupar 142">
              <a:extLst>
                <a:ext uri="{FF2B5EF4-FFF2-40B4-BE49-F238E27FC236}">
                  <a16:creationId xmlns:a16="http://schemas.microsoft.com/office/drawing/2014/main" id="{F1025418-02A1-46FF-9633-DD258CDEF725}"/>
                </a:ext>
              </a:extLst>
            </p:cNvPr>
            <p:cNvGrpSpPr/>
            <p:nvPr/>
          </p:nvGrpSpPr>
          <p:grpSpPr>
            <a:xfrm>
              <a:off x="2865990" y="3674261"/>
              <a:ext cx="360040" cy="371834"/>
              <a:chOff x="3829441" y="2820172"/>
              <a:chExt cx="360040" cy="371834"/>
            </a:xfrm>
          </p:grpSpPr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254A9871-6CAE-471C-8D5A-43580BEDA2E1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F3692DB0-03E7-4EFB-96A9-385740D1DD0D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6</a:t>
                </a:r>
              </a:p>
            </p:txBody>
          </p:sp>
        </p:grp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BB67C2A7-0C6C-4CAF-BFAF-E40B12632A97}"/>
                </a:ext>
              </a:extLst>
            </p:cNvPr>
            <p:cNvSpPr txBox="1"/>
            <p:nvPr/>
          </p:nvSpPr>
          <p:spPr>
            <a:xfrm>
              <a:off x="2360881" y="344366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^</a:t>
              </a:r>
            </a:p>
          </p:txBody>
        </p:sp>
        <p:cxnSp>
          <p:nvCxnSpPr>
            <p:cNvPr id="148" name="Conector: Curvo 147">
              <a:extLst>
                <a:ext uri="{FF2B5EF4-FFF2-40B4-BE49-F238E27FC236}">
                  <a16:creationId xmlns:a16="http://schemas.microsoft.com/office/drawing/2014/main" id="{EFB15F26-FC65-4C94-8D44-38D07EDD91D6}"/>
                </a:ext>
              </a:extLst>
            </p:cNvPr>
            <p:cNvCxnSpPr>
              <a:cxnSpLocks/>
              <a:stCxn id="120" idx="4"/>
              <a:endCxn id="144" idx="2"/>
            </p:cNvCxnSpPr>
            <p:nvPr/>
          </p:nvCxnSpPr>
          <p:spPr>
            <a:xfrm rot="16200000" flipH="1">
              <a:off x="1770888" y="2765076"/>
              <a:ext cx="1242162" cy="94804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Agrupar 199">
            <a:extLst>
              <a:ext uri="{FF2B5EF4-FFF2-40B4-BE49-F238E27FC236}">
                <a16:creationId xmlns:a16="http://schemas.microsoft.com/office/drawing/2014/main" id="{47C6E49D-7BF9-481A-B016-D9A70C022D5C}"/>
              </a:ext>
            </a:extLst>
          </p:cNvPr>
          <p:cNvGrpSpPr/>
          <p:nvPr/>
        </p:nvGrpSpPr>
        <p:grpSpPr>
          <a:xfrm>
            <a:off x="1917949" y="2618015"/>
            <a:ext cx="1272077" cy="519434"/>
            <a:chOff x="1917949" y="2618015"/>
            <a:chExt cx="1272077" cy="519434"/>
          </a:xfrm>
        </p:grpSpPr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23DFE45C-2BAF-45FD-9DD8-C2DE765659E6}"/>
                </a:ext>
              </a:extLst>
            </p:cNvPr>
            <p:cNvSpPr/>
            <p:nvPr/>
          </p:nvSpPr>
          <p:spPr>
            <a:xfrm>
              <a:off x="2901994" y="2849437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3</a:t>
              </a:r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9F87909A-43CD-4F5E-A45E-2BD8854D3651}"/>
                </a:ext>
              </a:extLst>
            </p:cNvPr>
            <p:cNvSpPr txBox="1"/>
            <p:nvPr/>
          </p:nvSpPr>
          <p:spPr>
            <a:xfrm>
              <a:off x="2356072" y="263990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&gt;</a:t>
              </a:r>
            </a:p>
          </p:txBody>
        </p:sp>
        <p:cxnSp>
          <p:nvCxnSpPr>
            <p:cNvPr id="149" name="Conector: Curvo 148">
              <a:extLst>
                <a:ext uri="{FF2B5EF4-FFF2-40B4-BE49-F238E27FC236}">
                  <a16:creationId xmlns:a16="http://schemas.microsoft.com/office/drawing/2014/main" id="{138AD440-D98F-41FD-A2C4-7CD427D55C01}"/>
                </a:ext>
              </a:extLst>
            </p:cNvPr>
            <p:cNvCxnSpPr>
              <a:cxnSpLocks/>
              <a:stCxn id="120" idx="4"/>
              <a:endCxn id="132" idx="2"/>
            </p:cNvCxnSpPr>
            <p:nvPr/>
          </p:nvCxnSpPr>
          <p:spPr>
            <a:xfrm rot="16200000" flipH="1">
              <a:off x="2222258" y="2313706"/>
              <a:ext cx="375427" cy="98404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B6184A89-AFE0-412D-8AD3-28930DB43C6B}"/>
              </a:ext>
            </a:extLst>
          </p:cNvPr>
          <p:cNvSpPr txBox="1"/>
          <p:nvPr/>
        </p:nvSpPr>
        <p:spPr>
          <a:xfrm>
            <a:off x="3359305" y="4139075"/>
            <a:ext cx="2541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{</a:t>
            </a:r>
            <a:r>
              <a:rPr lang="pt-BR" sz="16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logical</a:t>
            </a:r>
            <a:r>
              <a:rPr lang="pt-BR" sz="1600" dirty="0">
                <a:latin typeface="Consolas" panose="020B0609020204030204" pitchFamily="49" charset="0"/>
              </a:rPr>
              <a:t>, NOT}</a:t>
            </a:r>
          </a:p>
        </p:txBody>
      </p:sp>
      <p:grpSp>
        <p:nvGrpSpPr>
          <p:cNvPr id="204" name="Agrupar 203">
            <a:extLst>
              <a:ext uri="{FF2B5EF4-FFF2-40B4-BE49-F238E27FC236}">
                <a16:creationId xmlns:a16="http://schemas.microsoft.com/office/drawing/2014/main" id="{6170E4A7-133A-46A2-8FC5-7E5147F8944D}"/>
              </a:ext>
            </a:extLst>
          </p:cNvPr>
          <p:cNvGrpSpPr/>
          <p:nvPr/>
        </p:nvGrpSpPr>
        <p:grpSpPr>
          <a:xfrm>
            <a:off x="1917948" y="2618016"/>
            <a:ext cx="1308082" cy="1860127"/>
            <a:chOff x="1917948" y="2618016"/>
            <a:chExt cx="1308082" cy="1860127"/>
          </a:xfrm>
        </p:grpSpPr>
        <p:grpSp>
          <p:nvGrpSpPr>
            <p:cNvPr id="151" name="Agrupar 150">
              <a:extLst>
                <a:ext uri="{FF2B5EF4-FFF2-40B4-BE49-F238E27FC236}">
                  <a16:creationId xmlns:a16="http://schemas.microsoft.com/office/drawing/2014/main" id="{2D8C84F1-D7BC-463E-A650-1451EE2BDFF0}"/>
                </a:ext>
              </a:extLst>
            </p:cNvPr>
            <p:cNvGrpSpPr/>
            <p:nvPr/>
          </p:nvGrpSpPr>
          <p:grpSpPr>
            <a:xfrm>
              <a:off x="2865990" y="4106309"/>
              <a:ext cx="360040" cy="371834"/>
              <a:chOff x="3829441" y="2820172"/>
              <a:chExt cx="360040" cy="371834"/>
            </a:xfrm>
          </p:grpSpPr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9355A901-0B27-4851-A4D9-FCF5BEF4C89B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53" name="Elipse 152">
                <a:extLst>
                  <a:ext uri="{FF2B5EF4-FFF2-40B4-BE49-F238E27FC236}">
                    <a16:creationId xmlns:a16="http://schemas.microsoft.com/office/drawing/2014/main" id="{EE77AD1F-83B7-4CDD-B2A7-CB912067F348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7</a:t>
                </a:r>
              </a:p>
            </p:txBody>
          </p:sp>
        </p:grpSp>
        <p:sp>
          <p:nvSpPr>
            <p:cNvPr id="154" name="CaixaDeTexto 153">
              <a:extLst>
                <a:ext uri="{FF2B5EF4-FFF2-40B4-BE49-F238E27FC236}">
                  <a16:creationId xmlns:a16="http://schemas.microsoft.com/office/drawing/2014/main" id="{D7000123-BB66-4692-99CD-96AFB1FA95D6}"/>
                </a:ext>
              </a:extLst>
            </p:cNvPr>
            <p:cNvSpPr txBox="1"/>
            <p:nvPr/>
          </p:nvSpPr>
          <p:spPr>
            <a:xfrm>
              <a:off x="2360881" y="37890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!</a:t>
              </a:r>
            </a:p>
          </p:txBody>
        </p:sp>
        <p:cxnSp>
          <p:nvCxnSpPr>
            <p:cNvPr id="155" name="Conector: Curvo 154">
              <a:extLst>
                <a:ext uri="{FF2B5EF4-FFF2-40B4-BE49-F238E27FC236}">
                  <a16:creationId xmlns:a16="http://schemas.microsoft.com/office/drawing/2014/main" id="{2BB120CC-43D6-46BF-8E15-83D5F19424DE}"/>
                </a:ext>
              </a:extLst>
            </p:cNvPr>
            <p:cNvCxnSpPr>
              <a:cxnSpLocks/>
              <a:stCxn id="120" idx="4"/>
              <a:endCxn id="152" idx="2"/>
            </p:cNvCxnSpPr>
            <p:nvPr/>
          </p:nvCxnSpPr>
          <p:spPr>
            <a:xfrm rot="16200000" flipH="1">
              <a:off x="1554864" y="2981100"/>
              <a:ext cx="1674210" cy="94804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Agrupar 204">
            <a:extLst>
              <a:ext uri="{FF2B5EF4-FFF2-40B4-BE49-F238E27FC236}">
                <a16:creationId xmlns:a16="http://schemas.microsoft.com/office/drawing/2014/main" id="{B89E1C6D-40F6-4319-AE75-A1530285295B}"/>
              </a:ext>
            </a:extLst>
          </p:cNvPr>
          <p:cNvGrpSpPr/>
          <p:nvPr/>
        </p:nvGrpSpPr>
        <p:grpSpPr>
          <a:xfrm>
            <a:off x="1917949" y="2618015"/>
            <a:ext cx="1272077" cy="2323352"/>
            <a:chOff x="1917949" y="2618015"/>
            <a:chExt cx="1272077" cy="2323352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2208637F-A1A7-4810-AF66-E3502C3DDD10}"/>
                </a:ext>
              </a:extLst>
            </p:cNvPr>
            <p:cNvSpPr/>
            <p:nvPr/>
          </p:nvSpPr>
          <p:spPr>
            <a:xfrm>
              <a:off x="2901994" y="465335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8</a:t>
              </a:r>
            </a:p>
          </p:txBody>
        </p:sp>
        <p:sp>
          <p:nvSpPr>
            <p:cNvPr id="163" name="CaixaDeTexto 162">
              <a:extLst>
                <a:ext uri="{FF2B5EF4-FFF2-40B4-BE49-F238E27FC236}">
                  <a16:creationId xmlns:a16="http://schemas.microsoft.com/office/drawing/2014/main" id="{AEA308B5-9D98-4144-95E9-662FA587760A}"/>
                </a:ext>
              </a:extLst>
            </p:cNvPr>
            <p:cNvSpPr txBox="1"/>
            <p:nvPr/>
          </p:nvSpPr>
          <p:spPr>
            <a:xfrm>
              <a:off x="2358848" y="420003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&amp;</a:t>
              </a:r>
            </a:p>
          </p:txBody>
        </p:sp>
        <p:cxnSp>
          <p:nvCxnSpPr>
            <p:cNvPr id="172" name="Conector: Curvo 171">
              <a:extLst>
                <a:ext uri="{FF2B5EF4-FFF2-40B4-BE49-F238E27FC236}">
                  <a16:creationId xmlns:a16="http://schemas.microsoft.com/office/drawing/2014/main" id="{4E314240-1C36-4054-912A-4E1FB11C22B7}"/>
                </a:ext>
              </a:extLst>
            </p:cNvPr>
            <p:cNvCxnSpPr>
              <a:cxnSpLocks/>
              <a:stCxn id="120" idx="4"/>
              <a:endCxn id="15" idx="2"/>
            </p:cNvCxnSpPr>
            <p:nvPr/>
          </p:nvCxnSpPr>
          <p:spPr>
            <a:xfrm rot="16200000" flipH="1">
              <a:off x="1320299" y="3215665"/>
              <a:ext cx="2179345" cy="98404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845BFA51-6E92-487A-AED8-C7384BAFC47C}"/>
              </a:ext>
            </a:extLst>
          </p:cNvPr>
          <p:cNvSpPr txBox="1"/>
          <p:nvPr/>
        </p:nvSpPr>
        <p:spPr>
          <a:xfrm>
            <a:off x="4475502" y="5499307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{</a:t>
            </a:r>
            <a:r>
              <a:rPr lang="pt-BR" sz="16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logical</a:t>
            </a:r>
            <a:r>
              <a:rPr lang="pt-BR" sz="1600" dirty="0">
                <a:latin typeface="Consolas" panose="020B0609020204030204" pitchFamily="49" charset="0"/>
              </a:rPr>
              <a:t>, OR}</a:t>
            </a:r>
          </a:p>
        </p:txBody>
      </p:sp>
      <p:sp>
        <p:nvSpPr>
          <p:cNvPr id="174" name="CaixaDeTexto 173">
            <a:extLst>
              <a:ext uri="{FF2B5EF4-FFF2-40B4-BE49-F238E27FC236}">
                <a16:creationId xmlns:a16="http://schemas.microsoft.com/office/drawing/2014/main" id="{87624575-7A9E-456D-9662-6D52A52E6B22}"/>
              </a:ext>
            </a:extLst>
          </p:cNvPr>
          <p:cNvSpPr txBox="1"/>
          <p:nvPr/>
        </p:nvSpPr>
        <p:spPr>
          <a:xfrm>
            <a:off x="4487259" y="5988800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{</a:t>
            </a:r>
            <a:r>
              <a:rPr lang="pt-BR" sz="16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bitabit</a:t>
            </a:r>
            <a:r>
              <a:rPr lang="pt-BR" sz="1600" dirty="0">
                <a:latin typeface="Consolas" panose="020B0609020204030204" pitchFamily="49" charset="0"/>
              </a:rPr>
              <a:t>, OR}</a:t>
            </a:r>
          </a:p>
        </p:txBody>
      </p:sp>
      <p:grpSp>
        <p:nvGrpSpPr>
          <p:cNvPr id="209" name="Agrupar 208">
            <a:extLst>
              <a:ext uri="{FF2B5EF4-FFF2-40B4-BE49-F238E27FC236}">
                <a16:creationId xmlns:a16="http://schemas.microsoft.com/office/drawing/2014/main" id="{6E77F332-3EAE-494D-8662-A901FA0F3E32}"/>
              </a:ext>
            </a:extLst>
          </p:cNvPr>
          <p:cNvGrpSpPr/>
          <p:nvPr/>
        </p:nvGrpSpPr>
        <p:grpSpPr>
          <a:xfrm>
            <a:off x="3147844" y="5774039"/>
            <a:ext cx="1421602" cy="592921"/>
            <a:chOff x="3147844" y="5774039"/>
            <a:chExt cx="1421602" cy="592921"/>
          </a:xfrm>
        </p:grpSpPr>
        <p:grpSp>
          <p:nvGrpSpPr>
            <p:cNvPr id="179" name="Agrupar 178">
              <a:extLst>
                <a:ext uri="{FF2B5EF4-FFF2-40B4-BE49-F238E27FC236}">
                  <a16:creationId xmlns:a16="http://schemas.microsoft.com/office/drawing/2014/main" id="{70F93E5C-25B8-4616-B892-887A3E481692}"/>
                </a:ext>
              </a:extLst>
            </p:cNvPr>
            <p:cNvGrpSpPr/>
            <p:nvPr/>
          </p:nvGrpSpPr>
          <p:grpSpPr>
            <a:xfrm>
              <a:off x="4009142" y="5995126"/>
              <a:ext cx="360040" cy="371834"/>
              <a:chOff x="3829441" y="2820172"/>
              <a:chExt cx="360040" cy="371834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DA4FFAB5-C693-4C70-A8A1-EA5EE64B2C22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15061733-0876-4AB9-A4D6-BF24B4CDEA47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13</a:t>
                </a:r>
              </a:p>
            </p:txBody>
          </p:sp>
        </p:grpSp>
        <p:cxnSp>
          <p:nvCxnSpPr>
            <p:cNvPr id="183" name="Conector: Curvo 182">
              <a:extLst>
                <a:ext uri="{FF2B5EF4-FFF2-40B4-BE49-F238E27FC236}">
                  <a16:creationId xmlns:a16="http://schemas.microsoft.com/office/drawing/2014/main" id="{0BA9A095-34FD-4654-B2F8-67926D75E858}"/>
                </a:ext>
              </a:extLst>
            </p:cNvPr>
            <p:cNvCxnSpPr>
              <a:stCxn id="175" idx="5"/>
              <a:endCxn id="180" idx="2"/>
            </p:cNvCxnSpPr>
            <p:nvPr/>
          </p:nvCxnSpPr>
          <p:spPr>
            <a:xfrm rot="16200000" flipH="1">
              <a:off x="3397516" y="5569417"/>
              <a:ext cx="361954" cy="86129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CaixaDeTexto 183">
              <a:extLst>
                <a:ext uri="{FF2B5EF4-FFF2-40B4-BE49-F238E27FC236}">
                  <a16:creationId xmlns:a16="http://schemas.microsoft.com/office/drawing/2014/main" id="{2421E8FE-B846-4DA7-BD4A-563D5D6B3091}"/>
                </a:ext>
              </a:extLst>
            </p:cNvPr>
            <p:cNvSpPr txBox="1"/>
            <p:nvPr/>
          </p:nvSpPr>
          <p:spPr>
            <a:xfrm>
              <a:off x="3278021" y="5774039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sp>
          <p:nvSpPr>
            <p:cNvPr id="185" name="CaixaDeTexto 184">
              <a:extLst>
                <a:ext uri="{FF2B5EF4-FFF2-40B4-BE49-F238E27FC236}">
                  <a16:creationId xmlns:a16="http://schemas.microsoft.com/office/drawing/2014/main" id="{963F6D99-881F-430F-AAAA-41A63451906F}"/>
                </a:ext>
              </a:extLst>
            </p:cNvPr>
            <p:cNvSpPr txBox="1"/>
            <p:nvPr/>
          </p:nvSpPr>
          <p:spPr>
            <a:xfrm>
              <a:off x="4286996" y="58610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</p:grpSp>
      <p:grpSp>
        <p:nvGrpSpPr>
          <p:cNvPr id="210" name="Agrupar 209">
            <a:extLst>
              <a:ext uri="{FF2B5EF4-FFF2-40B4-BE49-F238E27FC236}">
                <a16:creationId xmlns:a16="http://schemas.microsoft.com/office/drawing/2014/main" id="{54065193-DB58-4A59-BFD1-A7483CDD7FD1}"/>
              </a:ext>
            </a:extLst>
          </p:cNvPr>
          <p:cNvGrpSpPr/>
          <p:nvPr/>
        </p:nvGrpSpPr>
        <p:grpSpPr>
          <a:xfrm>
            <a:off x="3190026" y="5434233"/>
            <a:ext cx="1179156" cy="468945"/>
            <a:chOff x="3190026" y="5434233"/>
            <a:chExt cx="1179156" cy="468945"/>
          </a:xfrm>
        </p:grpSpPr>
        <p:grpSp>
          <p:nvGrpSpPr>
            <p:cNvPr id="176" name="Agrupar 175">
              <a:extLst>
                <a:ext uri="{FF2B5EF4-FFF2-40B4-BE49-F238E27FC236}">
                  <a16:creationId xmlns:a16="http://schemas.microsoft.com/office/drawing/2014/main" id="{54F41E8E-DC84-4669-9580-A8395FE17F79}"/>
                </a:ext>
              </a:extLst>
            </p:cNvPr>
            <p:cNvGrpSpPr/>
            <p:nvPr/>
          </p:nvGrpSpPr>
          <p:grpSpPr>
            <a:xfrm>
              <a:off x="4009142" y="5531344"/>
              <a:ext cx="360040" cy="371834"/>
              <a:chOff x="3829441" y="2820172"/>
              <a:chExt cx="360040" cy="371834"/>
            </a:xfrm>
          </p:grpSpPr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1C2ACB90-7F82-491E-BCC1-9D65E0B8F7C4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69BBFCDA-9395-4E69-8012-8EE875AEF5F7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12</a:t>
                </a:r>
              </a:p>
            </p:txBody>
          </p:sp>
        </p:grpSp>
        <p:cxnSp>
          <p:nvCxnSpPr>
            <p:cNvPr id="182" name="Conector de Seta Reta 181">
              <a:extLst>
                <a:ext uri="{FF2B5EF4-FFF2-40B4-BE49-F238E27FC236}">
                  <a16:creationId xmlns:a16="http://schemas.microsoft.com/office/drawing/2014/main" id="{BA73DB12-741C-4C91-B86F-E11E7B5C0AF3}"/>
                </a:ext>
              </a:extLst>
            </p:cNvPr>
            <p:cNvCxnSpPr>
              <a:stCxn id="175" idx="6"/>
              <a:endCxn id="177" idx="2"/>
            </p:cNvCxnSpPr>
            <p:nvPr/>
          </p:nvCxnSpPr>
          <p:spPr>
            <a:xfrm>
              <a:off x="3190026" y="5717261"/>
              <a:ext cx="8191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CaixaDeTexto 185">
              <a:extLst>
                <a:ext uri="{FF2B5EF4-FFF2-40B4-BE49-F238E27FC236}">
                  <a16:creationId xmlns:a16="http://schemas.microsoft.com/office/drawing/2014/main" id="{9D1240C9-537C-4A74-9769-E15A6EE25E95}"/>
                </a:ext>
              </a:extLst>
            </p:cNvPr>
            <p:cNvSpPr txBox="1"/>
            <p:nvPr/>
          </p:nvSpPr>
          <p:spPr>
            <a:xfrm>
              <a:off x="3431658" y="543423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|</a:t>
              </a:r>
            </a:p>
          </p:txBody>
        </p:sp>
      </p:grpSp>
      <p:grpSp>
        <p:nvGrpSpPr>
          <p:cNvPr id="206" name="Agrupar 205">
            <a:extLst>
              <a:ext uri="{FF2B5EF4-FFF2-40B4-BE49-F238E27FC236}">
                <a16:creationId xmlns:a16="http://schemas.microsoft.com/office/drawing/2014/main" id="{18385DD2-51BF-468B-B2D8-219C09B09C8A}"/>
              </a:ext>
            </a:extLst>
          </p:cNvPr>
          <p:cNvGrpSpPr/>
          <p:nvPr/>
        </p:nvGrpSpPr>
        <p:grpSpPr>
          <a:xfrm>
            <a:off x="1917949" y="2618015"/>
            <a:ext cx="1272077" cy="3243252"/>
            <a:chOff x="1917949" y="2618015"/>
            <a:chExt cx="1272077" cy="3243252"/>
          </a:xfrm>
        </p:grpSpPr>
        <p:sp>
          <p:nvSpPr>
            <p:cNvPr id="175" name="Elipse 174">
              <a:extLst>
                <a:ext uri="{FF2B5EF4-FFF2-40B4-BE49-F238E27FC236}">
                  <a16:creationId xmlns:a16="http://schemas.microsoft.com/office/drawing/2014/main" id="{5E947C69-BDFE-4C7A-93B3-3379A8D6957C}"/>
                </a:ext>
              </a:extLst>
            </p:cNvPr>
            <p:cNvSpPr/>
            <p:nvPr/>
          </p:nvSpPr>
          <p:spPr>
            <a:xfrm>
              <a:off x="2901994" y="557325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11</a:t>
              </a:r>
            </a:p>
          </p:txBody>
        </p:sp>
        <p:cxnSp>
          <p:nvCxnSpPr>
            <p:cNvPr id="187" name="Conector: Curvo 186">
              <a:extLst>
                <a:ext uri="{FF2B5EF4-FFF2-40B4-BE49-F238E27FC236}">
                  <a16:creationId xmlns:a16="http://schemas.microsoft.com/office/drawing/2014/main" id="{8E82221F-2430-44F6-B8B8-FFC70366C377}"/>
                </a:ext>
              </a:extLst>
            </p:cNvPr>
            <p:cNvCxnSpPr>
              <a:cxnSpLocks/>
              <a:stCxn id="120" idx="4"/>
              <a:endCxn id="175" idx="2"/>
            </p:cNvCxnSpPr>
            <p:nvPr/>
          </p:nvCxnSpPr>
          <p:spPr>
            <a:xfrm rot="16200000" flipH="1">
              <a:off x="860349" y="3675615"/>
              <a:ext cx="3099245" cy="98404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CaixaDeTexto 188">
              <a:extLst>
                <a:ext uri="{FF2B5EF4-FFF2-40B4-BE49-F238E27FC236}">
                  <a16:creationId xmlns:a16="http://schemas.microsoft.com/office/drawing/2014/main" id="{14CE30FD-8232-427E-B755-4E2849EA97CC}"/>
                </a:ext>
              </a:extLst>
            </p:cNvPr>
            <p:cNvSpPr txBox="1"/>
            <p:nvPr/>
          </p:nvSpPr>
          <p:spPr>
            <a:xfrm>
              <a:off x="2359917" y="4917961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|</a:t>
              </a:r>
            </a:p>
          </p:txBody>
        </p:sp>
      </p:grp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A0E9E37F-BD86-4A6F-AE3C-893E2F0444BC}"/>
              </a:ext>
            </a:extLst>
          </p:cNvPr>
          <p:cNvGrpSpPr/>
          <p:nvPr/>
        </p:nvGrpSpPr>
        <p:grpSpPr>
          <a:xfrm>
            <a:off x="8614692" y="2223742"/>
            <a:ext cx="2245709" cy="1527700"/>
            <a:chOff x="8614692" y="2223742"/>
            <a:chExt cx="2245709" cy="1527700"/>
          </a:xfrm>
        </p:grpSpPr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id="{EE676A34-17DD-42CB-95FF-A99C00366DF3}"/>
                </a:ext>
              </a:extLst>
            </p:cNvPr>
            <p:cNvSpPr/>
            <p:nvPr/>
          </p:nvSpPr>
          <p:spPr>
            <a:xfrm>
              <a:off x="8686700" y="2633445"/>
              <a:ext cx="2103048" cy="1117997"/>
            </a:xfrm>
            <a:prstGeom prst="roundRect">
              <a:avLst>
                <a:gd name="adj" fmla="val 2055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0" name="CaixaDeTexto 189">
              <a:extLst>
                <a:ext uri="{FF2B5EF4-FFF2-40B4-BE49-F238E27FC236}">
                  <a16:creationId xmlns:a16="http://schemas.microsoft.com/office/drawing/2014/main" id="{7C976B10-C31D-46C6-83F1-DCC914751A32}"/>
                </a:ext>
              </a:extLst>
            </p:cNvPr>
            <p:cNvSpPr txBox="1"/>
            <p:nvPr/>
          </p:nvSpPr>
          <p:spPr>
            <a:xfrm>
              <a:off x="8686699" y="2793797"/>
              <a:ext cx="210304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expr1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&amp;&amp;</a:t>
              </a:r>
              <a:r>
                <a:rPr lang="pt-BR" sz="1600" dirty="0">
                  <a:latin typeface="Consolas" panose="020B0609020204030204" pitchFamily="49" charset="0"/>
                </a:rPr>
                <a:t> expr2</a:t>
              </a:r>
            </a:p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expr1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||</a:t>
              </a:r>
              <a:r>
                <a:rPr lang="pt-BR" sz="1600" dirty="0">
                  <a:latin typeface="Consolas" panose="020B0609020204030204" pitchFamily="49" charset="0"/>
                </a:rPr>
                <a:t> expr2</a:t>
              </a:r>
            </a:p>
            <a:p>
              <a:pPr algn="ctr"/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!</a:t>
              </a:r>
              <a:r>
                <a:rPr lang="pt-BR" sz="1600" dirty="0" err="1">
                  <a:latin typeface="Consolas" panose="020B0609020204030204" pitchFamily="49" charset="0"/>
                </a:rPr>
                <a:t>expr</a:t>
              </a:r>
              <a:endParaRPr lang="pt-BR" sz="1600" dirty="0">
                <a:latin typeface="Consolas" panose="020B0609020204030204" pitchFamily="49" charset="0"/>
              </a:endParaRPr>
            </a:p>
          </p:txBody>
        </p:sp>
        <p:sp>
          <p:nvSpPr>
            <p:cNvPr id="192" name="CaixaDeTexto 191">
              <a:extLst>
                <a:ext uri="{FF2B5EF4-FFF2-40B4-BE49-F238E27FC236}">
                  <a16:creationId xmlns:a16="http://schemas.microsoft.com/office/drawing/2014/main" id="{FEC6B361-1EDF-4D85-9EFD-954196BEDEAF}"/>
                </a:ext>
              </a:extLst>
            </p:cNvPr>
            <p:cNvSpPr txBox="1"/>
            <p:nvPr/>
          </p:nvSpPr>
          <p:spPr>
            <a:xfrm>
              <a:off x="8614692" y="2223742"/>
              <a:ext cx="2245709" cy="408623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Lógicas</a:t>
              </a:r>
            </a:p>
          </p:txBody>
        </p:sp>
      </p:grpSp>
      <p:grpSp>
        <p:nvGrpSpPr>
          <p:cNvPr id="197" name="Agrupar 196">
            <a:extLst>
              <a:ext uri="{FF2B5EF4-FFF2-40B4-BE49-F238E27FC236}">
                <a16:creationId xmlns:a16="http://schemas.microsoft.com/office/drawing/2014/main" id="{5DFEA61F-F9C1-441B-97CF-0511A9ECBC28}"/>
              </a:ext>
            </a:extLst>
          </p:cNvPr>
          <p:cNvGrpSpPr/>
          <p:nvPr/>
        </p:nvGrpSpPr>
        <p:grpSpPr>
          <a:xfrm>
            <a:off x="8614692" y="4028638"/>
            <a:ext cx="2245709" cy="2136666"/>
            <a:chOff x="8614692" y="4028638"/>
            <a:chExt cx="2245709" cy="2136666"/>
          </a:xfrm>
        </p:grpSpPr>
        <p:sp>
          <p:nvSpPr>
            <p:cNvPr id="194" name="CaixaDeTexto 193">
              <a:extLst>
                <a:ext uri="{FF2B5EF4-FFF2-40B4-BE49-F238E27FC236}">
                  <a16:creationId xmlns:a16="http://schemas.microsoft.com/office/drawing/2014/main" id="{EF8DEE78-3805-4481-845D-4FAEBC270B2F}"/>
                </a:ext>
              </a:extLst>
            </p:cNvPr>
            <p:cNvSpPr txBox="1"/>
            <p:nvPr/>
          </p:nvSpPr>
          <p:spPr>
            <a:xfrm>
              <a:off x="8614692" y="4028638"/>
              <a:ext cx="2245709" cy="408623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Bit a Bit</a:t>
              </a:r>
            </a:p>
          </p:txBody>
        </p:sp>
        <p:sp>
          <p:nvSpPr>
            <p:cNvPr id="195" name="Retângulo: Cantos Arredondados 194">
              <a:extLst>
                <a:ext uri="{FF2B5EF4-FFF2-40B4-BE49-F238E27FC236}">
                  <a16:creationId xmlns:a16="http://schemas.microsoft.com/office/drawing/2014/main" id="{C6B632E0-2918-4178-89D0-843829DF23AE}"/>
                </a:ext>
              </a:extLst>
            </p:cNvPr>
            <p:cNvSpPr/>
            <p:nvPr/>
          </p:nvSpPr>
          <p:spPr>
            <a:xfrm>
              <a:off x="8686700" y="4436232"/>
              <a:ext cx="2103048" cy="1729072"/>
            </a:xfrm>
            <a:prstGeom prst="roundRect">
              <a:avLst>
                <a:gd name="adj" fmla="val 2055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3" name="CaixaDeTexto 192">
              <a:extLst>
                <a:ext uri="{FF2B5EF4-FFF2-40B4-BE49-F238E27FC236}">
                  <a16:creationId xmlns:a16="http://schemas.microsoft.com/office/drawing/2014/main" id="{4DE5A810-9A52-4920-8B16-B4CE086186EE}"/>
                </a:ext>
              </a:extLst>
            </p:cNvPr>
            <p:cNvSpPr txBox="1"/>
            <p:nvPr/>
          </p:nvSpPr>
          <p:spPr>
            <a:xfrm>
              <a:off x="8686701" y="4509708"/>
              <a:ext cx="2103048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~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</a:rPr>
                <a:t>expr</a:t>
              </a:r>
              <a:endParaRPr lang="pt-BR" sz="1600" dirty="0">
                <a:latin typeface="Consolas" panose="020B0609020204030204" pitchFamily="49" charset="0"/>
              </a:endParaRPr>
            </a:p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expr1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&lt;&lt;</a:t>
              </a:r>
              <a:r>
                <a:rPr lang="pt-BR" sz="1600" dirty="0">
                  <a:latin typeface="Consolas" panose="020B0609020204030204" pitchFamily="49" charset="0"/>
                </a:rPr>
                <a:t> expr2</a:t>
              </a:r>
            </a:p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expr1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&gt;&gt;</a:t>
              </a:r>
              <a:r>
                <a:rPr lang="pt-BR" sz="1600" dirty="0">
                  <a:latin typeface="Consolas" panose="020B0609020204030204" pitchFamily="49" charset="0"/>
                </a:rPr>
                <a:t> expr2</a:t>
              </a:r>
            </a:p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expr1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&amp;</a:t>
              </a:r>
              <a:r>
                <a:rPr lang="pt-BR" sz="1600" dirty="0">
                  <a:latin typeface="Consolas" panose="020B0609020204030204" pitchFamily="49" charset="0"/>
                </a:rPr>
                <a:t> expr2</a:t>
              </a:r>
            </a:p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expr1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|</a:t>
              </a:r>
              <a:r>
                <a:rPr lang="pt-BR" sz="1600" dirty="0">
                  <a:latin typeface="Consolas" panose="020B0609020204030204" pitchFamily="49" charset="0"/>
                </a:rPr>
                <a:t> expr2</a:t>
              </a:r>
            </a:p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expr1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^</a:t>
              </a:r>
              <a:r>
                <a:rPr lang="pt-BR" sz="1600" dirty="0">
                  <a:latin typeface="Consolas" panose="020B0609020204030204" pitchFamily="49" charset="0"/>
                </a:rPr>
                <a:t> expr2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90859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117" grpId="0"/>
      <p:bldP spid="118" grpId="0"/>
      <p:bldP spid="119" grpId="0"/>
      <p:bldP spid="142" grpId="0"/>
      <p:bldP spid="150" grpId="0"/>
      <p:bldP spid="173" grpId="0"/>
      <p:bldP spid="1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AAADD-70E7-474D-BBE2-C1FB7632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A24010-FAA4-45C3-89F6-B6D14FD42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pt-BR" dirty="0"/>
              <a:t>Transforme o diagrama obtido na questão anterior em código.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7761942-C4F8-4AFE-A574-7412353A6E85}"/>
              </a:ext>
            </a:extLst>
          </p:cNvPr>
          <p:cNvGrpSpPr/>
          <p:nvPr/>
        </p:nvGrpSpPr>
        <p:grpSpPr>
          <a:xfrm>
            <a:off x="1485900" y="2636912"/>
            <a:ext cx="5616624" cy="3511898"/>
            <a:chOff x="1106024" y="2166233"/>
            <a:chExt cx="6718278" cy="4200727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0392107-3736-42B4-9B21-06037A5FDC2F}"/>
                </a:ext>
              </a:extLst>
            </p:cNvPr>
            <p:cNvSpPr txBox="1"/>
            <p:nvPr/>
          </p:nvSpPr>
          <p:spPr>
            <a:xfrm>
              <a:off x="4475502" y="4579407"/>
              <a:ext cx="2541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400" dirty="0">
                  <a:latin typeface="Consolas" panose="020B0609020204030204" pitchFamily="49" charset="0"/>
                </a:rPr>
                <a:t> {</a:t>
              </a:r>
              <a:r>
                <a:rPr lang="pt-BR" sz="14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logical</a:t>
              </a:r>
              <a:r>
                <a:rPr lang="pt-BR" sz="1400" dirty="0">
                  <a:latin typeface="Consolas" panose="020B0609020204030204" pitchFamily="49" charset="0"/>
                </a:rPr>
                <a:t>, AND}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38170CF-9B6C-4441-BD9D-1BAE48BC2585}"/>
                </a:ext>
              </a:extLst>
            </p:cNvPr>
            <p:cNvSpPr txBox="1"/>
            <p:nvPr/>
          </p:nvSpPr>
          <p:spPr>
            <a:xfrm>
              <a:off x="4487259" y="5068900"/>
              <a:ext cx="2541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400" dirty="0">
                  <a:latin typeface="Consolas" panose="020B0609020204030204" pitchFamily="49" charset="0"/>
                </a:rPr>
                <a:t> {</a:t>
              </a:r>
              <a:r>
                <a:rPr lang="pt-BR" sz="14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bitabit</a:t>
              </a:r>
              <a:r>
                <a:rPr lang="pt-BR" sz="1400" dirty="0">
                  <a:latin typeface="Consolas" panose="020B0609020204030204" pitchFamily="49" charset="0"/>
                </a:rPr>
                <a:t>, AND}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06DC209-CCE9-4924-9958-60FF832A3AC1}"/>
                </a:ext>
              </a:extLst>
            </p:cNvPr>
            <p:cNvSpPr/>
            <p:nvPr/>
          </p:nvSpPr>
          <p:spPr>
            <a:xfrm>
              <a:off x="2901994" y="465335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8</a:t>
              </a:r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9DF9AEF8-3FB4-4F14-9138-ED67569E52BE}"/>
                </a:ext>
              </a:extLst>
            </p:cNvPr>
            <p:cNvGrpSpPr/>
            <p:nvPr/>
          </p:nvGrpSpPr>
          <p:grpSpPr>
            <a:xfrm>
              <a:off x="4009142" y="4611444"/>
              <a:ext cx="360040" cy="371834"/>
              <a:chOff x="3829441" y="2820172"/>
              <a:chExt cx="360040" cy="371834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B49F98E0-6F31-430A-A807-975B7B1436C1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dirty="0">
                  <a:latin typeface="+mj-lt"/>
                </a:endParaRP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3FC0025A-4D9F-495A-B765-D586D1BA67D0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9</a:t>
                </a:r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24836A09-EE1D-485C-8142-D61CD8558F7A}"/>
                </a:ext>
              </a:extLst>
            </p:cNvPr>
            <p:cNvGrpSpPr/>
            <p:nvPr/>
          </p:nvGrpSpPr>
          <p:grpSpPr>
            <a:xfrm>
              <a:off x="4009142" y="5075226"/>
              <a:ext cx="360040" cy="371834"/>
              <a:chOff x="3829441" y="2820172"/>
              <a:chExt cx="360040" cy="371834"/>
            </a:xfrm>
          </p:grpSpPr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B8B1E731-1931-484E-A4ED-A8727820316A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dirty="0">
                  <a:latin typeface="+mj-lt"/>
                </a:endParaRPr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D654727F-66C0-462F-85CF-40403EABA603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10</a:t>
                </a:r>
              </a:p>
            </p:txBody>
          </p:sp>
        </p:grp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4C79281B-638E-47AA-BCC1-00FC37B81E0D}"/>
                </a:ext>
              </a:extLst>
            </p:cNvPr>
            <p:cNvCxnSpPr>
              <a:stCxn id="16" idx="6"/>
              <a:endCxn id="18" idx="2"/>
            </p:cNvCxnSpPr>
            <p:nvPr/>
          </p:nvCxnSpPr>
          <p:spPr>
            <a:xfrm>
              <a:off x="3190026" y="4797361"/>
              <a:ext cx="8191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: Curvo 23">
              <a:extLst>
                <a:ext uri="{FF2B5EF4-FFF2-40B4-BE49-F238E27FC236}">
                  <a16:creationId xmlns:a16="http://schemas.microsoft.com/office/drawing/2014/main" id="{3011B08C-7F88-4073-902A-82B6BA4263F0}"/>
                </a:ext>
              </a:extLst>
            </p:cNvPr>
            <p:cNvCxnSpPr>
              <a:stCxn id="16" idx="5"/>
              <a:endCxn id="21" idx="2"/>
            </p:cNvCxnSpPr>
            <p:nvPr/>
          </p:nvCxnSpPr>
          <p:spPr>
            <a:xfrm rot="16200000" flipH="1">
              <a:off x="3397516" y="4649517"/>
              <a:ext cx="361954" cy="86129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049F8C5C-9C95-4E43-B993-BC8D7550698C}"/>
                </a:ext>
              </a:extLst>
            </p:cNvPr>
            <p:cNvSpPr txBox="1"/>
            <p:nvPr/>
          </p:nvSpPr>
          <p:spPr>
            <a:xfrm>
              <a:off x="3443335" y="4514334"/>
              <a:ext cx="299474" cy="307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&amp;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4907610A-09C6-4EFB-8F3A-140FD2E8820D}"/>
                </a:ext>
              </a:extLst>
            </p:cNvPr>
            <p:cNvSpPr txBox="1"/>
            <p:nvPr/>
          </p:nvSpPr>
          <p:spPr>
            <a:xfrm>
              <a:off x="3278021" y="4854139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FF4343"/>
                  </a:solidFill>
                </a:rPr>
                <a:t>outro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8C7E71A-0793-467E-91F2-640F9ED20AAD}"/>
                </a:ext>
              </a:extLst>
            </p:cNvPr>
            <p:cNvSpPr txBox="1"/>
            <p:nvPr/>
          </p:nvSpPr>
          <p:spPr>
            <a:xfrm>
              <a:off x="4286996" y="4941169"/>
              <a:ext cx="301254" cy="376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*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CD77511-43C5-4795-AD6C-097BE209ED48}"/>
                </a:ext>
              </a:extLst>
            </p:cNvPr>
            <p:cNvSpPr txBox="1"/>
            <p:nvPr/>
          </p:nvSpPr>
          <p:spPr>
            <a:xfrm>
              <a:off x="4497750" y="2294890"/>
              <a:ext cx="32143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400" dirty="0">
                  <a:latin typeface="Consolas" panose="020B0609020204030204" pitchFamily="49" charset="0"/>
                </a:rPr>
                <a:t> {</a:t>
              </a:r>
              <a:r>
                <a:rPr lang="pt-BR" sz="14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bitabit</a:t>
              </a:r>
              <a:r>
                <a:rPr lang="pt-BR" sz="1400" dirty="0">
                  <a:latin typeface="Consolas" panose="020B0609020204030204" pitchFamily="49" charset="0"/>
                </a:rPr>
                <a:t>, LEFTSHIFT}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387B0B6-5C50-4EC2-A6D1-1DDA252A6D78}"/>
                </a:ext>
              </a:extLst>
            </p:cNvPr>
            <p:cNvSpPr txBox="1"/>
            <p:nvPr/>
          </p:nvSpPr>
          <p:spPr>
            <a:xfrm>
              <a:off x="4497750" y="2793798"/>
              <a:ext cx="3326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400" dirty="0">
                  <a:latin typeface="Consolas" panose="020B0609020204030204" pitchFamily="49" charset="0"/>
                </a:rPr>
                <a:t> {</a:t>
              </a:r>
              <a:r>
                <a:rPr lang="pt-BR" sz="14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bitabit</a:t>
              </a:r>
              <a:r>
                <a:rPr lang="pt-BR" sz="1400" dirty="0">
                  <a:latin typeface="Consolas" panose="020B0609020204030204" pitchFamily="49" charset="0"/>
                </a:rPr>
                <a:t>, RIGHTSHIFT}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31D1A5D-9385-40C5-8F3E-7943421BEF16}"/>
                </a:ext>
              </a:extLst>
            </p:cNvPr>
            <p:cNvSpPr txBox="1"/>
            <p:nvPr/>
          </p:nvSpPr>
          <p:spPr>
            <a:xfrm>
              <a:off x="3359305" y="3274979"/>
              <a:ext cx="2541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400" dirty="0">
                  <a:latin typeface="Consolas" panose="020B0609020204030204" pitchFamily="49" charset="0"/>
                </a:rPr>
                <a:t> {</a:t>
              </a:r>
              <a:r>
                <a:rPr lang="pt-BR" sz="14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bitabit</a:t>
              </a:r>
              <a:r>
                <a:rPr lang="pt-BR" sz="1400" dirty="0">
                  <a:latin typeface="Consolas" panose="020B0609020204030204" pitchFamily="49" charset="0"/>
                </a:rPr>
                <a:t>, NOT}</a:t>
              </a: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9E4B8EBC-F6C2-4E40-B43D-6C07AE1DAE7F}"/>
                </a:ext>
              </a:extLst>
            </p:cNvPr>
            <p:cNvSpPr/>
            <p:nvPr/>
          </p:nvSpPr>
          <p:spPr>
            <a:xfrm>
              <a:off x="1773932" y="233000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0</a:t>
              </a:r>
            </a:p>
          </p:txBody>
        </p: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050C79B3-AC29-475B-80C7-1F88D520B4F1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1269876" y="2474010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E5BF2A3F-D38F-4182-9543-215B9EE6BF94}"/>
                </a:ext>
              </a:extLst>
            </p:cNvPr>
            <p:cNvSpPr/>
            <p:nvPr/>
          </p:nvSpPr>
          <p:spPr>
            <a:xfrm>
              <a:off x="2901994" y="233000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1</a:t>
              </a:r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AF9CCA60-AB02-411C-AD3C-8326EFF688EF}"/>
                </a:ext>
              </a:extLst>
            </p:cNvPr>
            <p:cNvGrpSpPr/>
            <p:nvPr/>
          </p:nvGrpSpPr>
          <p:grpSpPr>
            <a:xfrm>
              <a:off x="4040044" y="2288093"/>
              <a:ext cx="360040" cy="371834"/>
              <a:chOff x="3829441" y="2820172"/>
              <a:chExt cx="360040" cy="371834"/>
            </a:xfrm>
          </p:grpSpPr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2505E50E-C7F4-4059-804E-545C9C7845F7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dirty="0">
                  <a:latin typeface="+mj-lt"/>
                </a:endParaRPr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39EB3F5F-8ECF-4894-84D9-B9A8F8663C1A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2</a:t>
                </a:r>
              </a:p>
            </p:txBody>
          </p:sp>
        </p:grp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5496F4E-E16E-42CA-87FB-55229D76CE3B}"/>
                </a:ext>
              </a:extLst>
            </p:cNvPr>
            <p:cNvSpPr txBox="1"/>
            <p:nvPr/>
          </p:nvSpPr>
          <p:spPr>
            <a:xfrm>
              <a:off x="1106024" y="2166233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início</a:t>
              </a: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45730A3A-698F-41D0-B50F-83288E94BFD7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>
              <a:off x="2061964" y="2474010"/>
              <a:ext cx="8400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AA66C1EF-36E9-46B1-A0FE-F9376A758707}"/>
                </a:ext>
              </a:extLst>
            </p:cNvPr>
            <p:cNvCxnSpPr>
              <a:cxnSpLocks/>
              <a:stCxn id="33" idx="6"/>
              <a:endCxn id="35" idx="2"/>
            </p:cNvCxnSpPr>
            <p:nvPr/>
          </p:nvCxnSpPr>
          <p:spPr>
            <a:xfrm>
              <a:off x="3190026" y="2474010"/>
              <a:ext cx="8500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F96D2692-2AB9-4276-B62F-3A5E6E382CB3}"/>
                </a:ext>
              </a:extLst>
            </p:cNvPr>
            <p:cNvSpPr txBox="1"/>
            <p:nvPr/>
          </p:nvSpPr>
          <p:spPr>
            <a:xfrm>
              <a:off x="2356072" y="2184741"/>
              <a:ext cx="299474" cy="307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&lt;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EF45CDD2-2E11-4375-9F16-EC187986E15C}"/>
                </a:ext>
              </a:extLst>
            </p:cNvPr>
            <p:cNvSpPr txBox="1"/>
            <p:nvPr/>
          </p:nvSpPr>
          <p:spPr>
            <a:xfrm>
              <a:off x="3443335" y="2184741"/>
              <a:ext cx="299474" cy="307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&lt;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2EADC40F-032D-486D-94B6-8BA14ECE042B}"/>
                </a:ext>
              </a:extLst>
            </p:cNvPr>
            <p:cNvSpPr txBox="1"/>
            <p:nvPr/>
          </p:nvSpPr>
          <p:spPr>
            <a:xfrm>
              <a:off x="2356072" y="2996952"/>
              <a:ext cx="299474" cy="307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~</a:t>
              </a: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8A70CC20-B5C2-4E67-A843-F53898C52EC0}"/>
                </a:ext>
              </a:extLst>
            </p:cNvPr>
            <p:cNvSpPr/>
            <p:nvPr/>
          </p:nvSpPr>
          <p:spPr>
            <a:xfrm>
              <a:off x="2901994" y="2849437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3</a:t>
              </a:r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F7EA8F7E-FA41-4F9B-BCA0-472543562979}"/>
                </a:ext>
              </a:extLst>
            </p:cNvPr>
            <p:cNvGrpSpPr/>
            <p:nvPr/>
          </p:nvGrpSpPr>
          <p:grpSpPr>
            <a:xfrm>
              <a:off x="4040044" y="2807526"/>
              <a:ext cx="360040" cy="371834"/>
              <a:chOff x="3829441" y="2820172"/>
              <a:chExt cx="360040" cy="371834"/>
            </a:xfrm>
          </p:grpSpPr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264221A7-D1B9-4FCE-B9F3-6E1BEEED6B58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dirty="0">
                  <a:latin typeface="+mj-lt"/>
                </a:endParaRPr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A81799C1-8FD8-4391-B90A-E05519DB9947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4</a:t>
                </a:r>
              </a:p>
            </p:txBody>
          </p:sp>
        </p:grp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53A912A2-50B1-46BF-888E-DBFEB8403AB8}"/>
                </a:ext>
              </a:extLst>
            </p:cNvPr>
            <p:cNvCxnSpPr>
              <a:cxnSpLocks/>
              <a:stCxn id="43" idx="6"/>
              <a:endCxn id="45" idx="2"/>
            </p:cNvCxnSpPr>
            <p:nvPr/>
          </p:nvCxnSpPr>
          <p:spPr>
            <a:xfrm>
              <a:off x="3190026" y="2993443"/>
              <a:ext cx="8500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9A5D15A3-7E80-4245-B32A-A81EA1F031F0}"/>
                </a:ext>
              </a:extLst>
            </p:cNvPr>
            <p:cNvSpPr txBox="1"/>
            <p:nvPr/>
          </p:nvSpPr>
          <p:spPr>
            <a:xfrm>
              <a:off x="2356072" y="2639909"/>
              <a:ext cx="299474" cy="307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0EA081AF-2C71-4AB0-B744-CFE94DB84F08}"/>
                </a:ext>
              </a:extLst>
            </p:cNvPr>
            <p:cNvSpPr txBox="1"/>
            <p:nvPr/>
          </p:nvSpPr>
          <p:spPr>
            <a:xfrm>
              <a:off x="3443335" y="2704174"/>
              <a:ext cx="299474" cy="307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&gt;</a:t>
              </a:r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0C80C56E-C922-4AFE-B85F-C57D337BC7E3}"/>
                </a:ext>
              </a:extLst>
            </p:cNvPr>
            <p:cNvGrpSpPr/>
            <p:nvPr/>
          </p:nvGrpSpPr>
          <p:grpSpPr>
            <a:xfrm>
              <a:off x="2865990" y="3242213"/>
              <a:ext cx="360040" cy="371834"/>
              <a:chOff x="3829441" y="2820172"/>
              <a:chExt cx="360040" cy="371834"/>
            </a:xfrm>
          </p:grpSpPr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CB0E0F62-7E64-4CE4-9FDB-2FF7DD617761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dirty="0">
                  <a:latin typeface="+mj-lt"/>
                </a:endParaRPr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D690A2E5-DC48-45CE-B9E5-9687E839CE2E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5</a:t>
                </a:r>
              </a:p>
            </p:txBody>
          </p:sp>
        </p:grp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B04DF52C-9599-4BEA-9678-76C2E195903C}"/>
                </a:ext>
              </a:extLst>
            </p:cNvPr>
            <p:cNvSpPr txBox="1"/>
            <p:nvPr/>
          </p:nvSpPr>
          <p:spPr>
            <a:xfrm>
              <a:off x="3359305" y="3707027"/>
              <a:ext cx="2541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400" dirty="0">
                  <a:latin typeface="Consolas" panose="020B0609020204030204" pitchFamily="49" charset="0"/>
                </a:rPr>
                <a:t> {</a:t>
              </a:r>
              <a:r>
                <a:rPr lang="pt-BR" sz="14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bitabit</a:t>
              </a:r>
              <a:r>
                <a:rPr lang="pt-BR" sz="1400" dirty="0">
                  <a:latin typeface="Consolas" panose="020B0609020204030204" pitchFamily="49" charset="0"/>
                </a:rPr>
                <a:t>, XOR}</a:t>
              </a:r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503FB949-91AC-470A-A499-95B0E95A60EC}"/>
                </a:ext>
              </a:extLst>
            </p:cNvPr>
            <p:cNvGrpSpPr/>
            <p:nvPr/>
          </p:nvGrpSpPr>
          <p:grpSpPr>
            <a:xfrm>
              <a:off x="2865990" y="3674261"/>
              <a:ext cx="360040" cy="371834"/>
              <a:chOff x="3829441" y="2820172"/>
              <a:chExt cx="360040" cy="371834"/>
            </a:xfrm>
          </p:grpSpPr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B2C0B2EA-8724-4827-8FA9-3BFE05B29A90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dirty="0">
                  <a:latin typeface="+mj-lt"/>
                </a:endParaRPr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A2BFB801-8A54-44F8-A1C6-530A2239CF4C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6</a:t>
                </a:r>
              </a:p>
            </p:txBody>
          </p:sp>
        </p:grp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B04C066F-EFE6-42F6-9203-2368BB605E09}"/>
                </a:ext>
              </a:extLst>
            </p:cNvPr>
            <p:cNvSpPr txBox="1"/>
            <p:nvPr/>
          </p:nvSpPr>
          <p:spPr>
            <a:xfrm>
              <a:off x="2360881" y="3443665"/>
              <a:ext cx="299474" cy="307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^</a:t>
              </a:r>
            </a:p>
          </p:txBody>
        </p:sp>
        <p:cxnSp>
          <p:nvCxnSpPr>
            <p:cNvPr id="58" name="Conector: Curvo 57">
              <a:extLst>
                <a:ext uri="{FF2B5EF4-FFF2-40B4-BE49-F238E27FC236}">
                  <a16:creationId xmlns:a16="http://schemas.microsoft.com/office/drawing/2014/main" id="{35C76311-9CE8-4EE5-8883-4DD268922FB3}"/>
                </a:ext>
              </a:extLst>
            </p:cNvPr>
            <p:cNvCxnSpPr>
              <a:cxnSpLocks/>
              <a:stCxn id="31" idx="4"/>
              <a:endCxn id="51" idx="2"/>
            </p:cNvCxnSpPr>
            <p:nvPr/>
          </p:nvCxnSpPr>
          <p:spPr>
            <a:xfrm rot="16200000" flipH="1">
              <a:off x="1986912" y="2549052"/>
              <a:ext cx="810114" cy="94804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: Curvo 58">
              <a:extLst>
                <a:ext uri="{FF2B5EF4-FFF2-40B4-BE49-F238E27FC236}">
                  <a16:creationId xmlns:a16="http://schemas.microsoft.com/office/drawing/2014/main" id="{A685722A-9015-4F97-AA13-4AC1697A1067}"/>
                </a:ext>
              </a:extLst>
            </p:cNvPr>
            <p:cNvCxnSpPr>
              <a:cxnSpLocks/>
              <a:stCxn id="31" idx="4"/>
              <a:endCxn id="55" idx="2"/>
            </p:cNvCxnSpPr>
            <p:nvPr/>
          </p:nvCxnSpPr>
          <p:spPr>
            <a:xfrm rot="16200000" flipH="1">
              <a:off x="1770888" y="2765076"/>
              <a:ext cx="1242162" cy="94804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: Curvo 59">
              <a:extLst>
                <a:ext uri="{FF2B5EF4-FFF2-40B4-BE49-F238E27FC236}">
                  <a16:creationId xmlns:a16="http://schemas.microsoft.com/office/drawing/2014/main" id="{AB3EDED6-8BB1-4F45-BB78-92E9822061EB}"/>
                </a:ext>
              </a:extLst>
            </p:cNvPr>
            <p:cNvCxnSpPr>
              <a:cxnSpLocks/>
              <a:stCxn id="31" idx="4"/>
              <a:endCxn id="43" idx="2"/>
            </p:cNvCxnSpPr>
            <p:nvPr/>
          </p:nvCxnSpPr>
          <p:spPr>
            <a:xfrm rot="16200000" flipH="1">
              <a:off x="2222258" y="2313706"/>
              <a:ext cx="375427" cy="98404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4765AF99-EAC6-4633-871D-6CFBCBA60142}"/>
                </a:ext>
              </a:extLst>
            </p:cNvPr>
            <p:cNvSpPr txBox="1"/>
            <p:nvPr/>
          </p:nvSpPr>
          <p:spPr>
            <a:xfrm>
              <a:off x="3359305" y="4139075"/>
              <a:ext cx="2541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400" dirty="0">
                  <a:latin typeface="Consolas" panose="020B0609020204030204" pitchFamily="49" charset="0"/>
                </a:rPr>
                <a:t> {</a:t>
              </a:r>
              <a:r>
                <a:rPr lang="pt-BR" sz="14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logical</a:t>
              </a:r>
              <a:r>
                <a:rPr lang="pt-BR" sz="1400" dirty="0">
                  <a:latin typeface="Consolas" panose="020B0609020204030204" pitchFamily="49" charset="0"/>
                </a:rPr>
                <a:t>, NOT}</a:t>
              </a:r>
            </a:p>
          </p:txBody>
        </p: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E25CB5F1-A554-4525-BA66-6F62B29CB14A}"/>
                </a:ext>
              </a:extLst>
            </p:cNvPr>
            <p:cNvGrpSpPr/>
            <p:nvPr/>
          </p:nvGrpSpPr>
          <p:grpSpPr>
            <a:xfrm>
              <a:off x="2865990" y="4106309"/>
              <a:ext cx="360040" cy="371834"/>
              <a:chOff x="3829441" y="2820172"/>
              <a:chExt cx="360040" cy="371834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8600E351-3B20-478E-B759-E0C1939F76D6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dirty="0">
                  <a:latin typeface="+mj-lt"/>
                </a:endParaRPr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1EC85D24-4330-458B-9893-52025B8E468C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7</a:t>
                </a:r>
              </a:p>
            </p:txBody>
          </p:sp>
        </p:grp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A266AF99-A352-4F44-B2C5-4D3AEE60E62C}"/>
                </a:ext>
              </a:extLst>
            </p:cNvPr>
            <p:cNvSpPr txBox="1"/>
            <p:nvPr/>
          </p:nvSpPr>
          <p:spPr>
            <a:xfrm>
              <a:off x="2360881" y="3789040"/>
              <a:ext cx="299474" cy="307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!</a:t>
              </a:r>
            </a:p>
          </p:txBody>
        </p:sp>
        <p:cxnSp>
          <p:nvCxnSpPr>
            <p:cNvPr id="66" name="Conector: Curvo 65">
              <a:extLst>
                <a:ext uri="{FF2B5EF4-FFF2-40B4-BE49-F238E27FC236}">
                  <a16:creationId xmlns:a16="http://schemas.microsoft.com/office/drawing/2014/main" id="{088FF26E-C000-476D-9037-2D64EBEEC3C1}"/>
                </a:ext>
              </a:extLst>
            </p:cNvPr>
            <p:cNvCxnSpPr>
              <a:cxnSpLocks/>
              <a:stCxn id="31" idx="4"/>
              <a:endCxn id="63" idx="2"/>
            </p:cNvCxnSpPr>
            <p:nvPr/>
          </p:nvCxnSpPr>
          <p:spPr>
            <a:xfrm rot="16200000" flipH="1">
              <a:off x="1554864" y="2981100"/>
              <a:ext cx="1674210" cy="94804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A5C93DC8-46E8-4D63-AF61-8CF08221F0AC}"/>
                </a:ext>
              </a:extLst>
            </p:cNvPr>
            <p:cNvSpPr txBox="1"/>
            <p:nvPr/>
          </p:nvSpPr>
          <p:spPr>
            <a:xfrm>
              <a:off x="2358848" y="4200038"/>
              <a:ext cx="299474" cy="307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&amp;</a:t>
              </a:r>
            </a:p>
          </p:txBody>
        </p:sp>
        <p:cxnSp>
          <p:nvCxnSpPr>
            <p:cNvPr id="68" name="Conector: Curvo 67">
              <a:extLst>
                <a:ext uri="{FF2B5EF4-FFF2-40B4-BE49-F238E27FC236}">
                  <a16:creationId xmlns:a16="http://schemas.microsoft.com/office/drawing/2014/main" id="{D9CABA74-CCC2-41F1-8560-EBA242CDB371}"/>
                </a:ext>
              </a:extLst>
            </p:cNvPr>
            <p:cNvCxnSpPr>
              <a:cxnSpLocks/>
              <a:stCxn id="31" idx="4"/>
              <a:endCxn id="16" idx="2"/>
            </p:cNvCxnSpPr>
            <p:nvPr/>
          </p:nvCxnSpPr>
          <p:spPr>
            <a:xfrm rot="16200000" flipH="1">
              <a:off x="1320299" y="3215665"/>
              <a:ext cx="2179345" cy="98404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3F907190-A639-4093-8BAC-1FCE0D5C90DE}"/>
                </a:ext>
              </a:extLst>
            </p:cNvPr>
            <p:cNvSpPr txBox="1"/>
            <p:nvPr/>
          </p:nvSpPr>
          <p:spPr>
            <a:xfrm>
              <a:off x="4475502" y="5499306"/>
              <a:ext cx="2598486" cy="368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400" dirty="0">
                  <a:latin typeface="Consolas" panose="020B0609020204030204" pitchFamily="49" charset="0"/>
                </a:rPr>
                <a:t> {</a:t>
              </a:r>
              <a:r>
                <a:rPr lang="pt-BR" sz="14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logical</a:t>
              </a:r>
              <a:r>
                <a:rPr lang="pt-BR" sz="1400" dirty="0">
                  <a:latin typeface="Consolas" panose="020B0609020204030204" pitchFamily="49" charset="0"/>
                </a:rPr>
                <a:t>, OR}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C13A1D9D-AD8E-45DD-9E7A-FC1B78AEF887}"/>
                </a:ext>
              </a:extLst>
            </p:cNvPr>
            <p:cNvSpPr txBox="1"/>
            <p:nvPr/>
          </p:nvSpPr>
          <p:spPr>
            <a:xfrm>
              <a:off x="4487259" y="5988800"/>
              <a:ext cx="2598486" cy="368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400" dirty="0">
                  <a:latin typeface="Consolas" panose="020B0609020204030204" pitchFamily="49" charset="0"/>
                </a:rPr>
                <a:t> {</a:t>
              </a:r>
              <a:r>
                <a:rPr lang="pt-BR" sz="14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bitabit</a:t>
              </a:r>
              <a:r>
                <a:rPr lang="pt-BR" sz="1400" dirty="0">
                  <a:latin typeface="Consolas" panose="020B0609020204030204" pitchFamily="49" charset="0"/>
                </a:rPr>
                <a:t>, OR}</a:t>
              </a:r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DC3FF6D2-E95C-41C9-8374-6CA81E64778E}"/>
                </a:ext>
              </a:extLst>
            </p:cNvPr>
            <p:cNvSpPr/>
            <p:nvPr/>
          </p:nvSpPr>
          <p:spPr>
            <a:xfrm>
              <a:off x="2901994" y="557325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100" dirty="0">
                  <a:latin typeface="+mj-lt"/>
                </a:rPr>
                <a:t>11</a:t>
              </a:r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8B94EFB7-682C-4AA6-8F71-7950CA2D2F4A}"/>
                </a:ext>
              </a:extLst>
            </p:cNvPr>
            <p:cNvGrpSpPr/>
            <p:nvPr/>
          </p:nvGrpSpPr>
          <p:grpSpPr>
            <a:xfrm>
              <a:off x="4009142" y="5531344"/>
              <a:ext cx="360040" cy="371834"/>
              <a:chOff x="3829441" y="2820172"/>
              <a:chExt cx="360040" cy="371834"/>
            </a:xfrm>
          </p:grpSpPr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BD8ECD6F-4DF1-49C9-B653-C9613D183EAB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dirty="0">
                  <a:latin typeface="+mj-lt"/>
                </a:endParaRPr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BF5CEAD9-92C4-4C6D-A584-F3AE79712833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12</a:t>
                </a:r>
              </a:p>
            </p:txBody>
          </p:sp>
        </p:grpSp>
        <p:grpSp>
          <p:nvGrpSpPr>
            <p:cNvPr id="75" name="Agrupar 74">
              <a:extLst>
                <a:ext uri="{FF2B5EF4-FFF2-40B4-BE49-F238E27FC236}">
                  <a16:creationId xmlns:a16="http://schemas.microsoft.com/office/drawing/2014/main" id="{9D042088-05EE-4F34-9006-CFB35F95DBC6}"/>
                </a:ext>
              </a:extLst>
            </p:cNvPr>
            <p:cNvGrpSpPr/>
            <p:nvPr/>
          </p:nvGrpSpPr>
          <p:grpSpPr>
            <a:xfrm>
              <a:off x="4009142" y="5995126"/>
              <a:ext cx="360040" cy="371834"/>
              <a:chOff x="3829441" y="2820172"/>
              <a:chExt cx="360040" cy="371834"/>
            </a:xfrm>
          </p:grpSpPr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84590416-4397-4115-AE00-42B4E54C4720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dirty="0">
                  <a:latin typeface="+mj-lt"/>
                </a:endParaRPr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6B9F0D88-0AAA-4281-AEF0-F294E9E5EDE4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100" dirty="0">
                    <a:latin typeface="+mj-lt"/>
                  </a:rPr>
                  <a:t>13</a:t>
                </a:r>
              </a:p>
            </p:txBody>
          </p:sp>
        </p:grp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59F22D7D-9F1E-4CDF-85C9-DB55AD42FCD1}"/>
                </a:ext>
              </a:extLst>
            </p:cNvPr>
            <p:cNvCxnSpPr>
              <a:stCxn id="71" idx="6"/>
              <a:endCxn id="73" idx="2"/>
            </p:cNvCxnSpPr>
            <p:nvPr/>
          </p:nvCxnSpPr>
          <p:spPr>
            <a:xfrm>
              <a:off x="3190026" y="5717261"/>
              <a:ext cx="8191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: Curvo 78">
              <a:extLst>
                <a:ext uri="{FF2B5EF4-FFF2-40B4-BE49-F238E27FC236}">
                  <a16:creationId xmlns:a16="http://schemas.microsoft.com/office/drawing/2014/main" id="{B7833138-BBCB-454A-93D0-9107CB02353B}"/>
                </a:ext>
              </a:extLst>
            </p:cNvPr>
            <p:cNvCxnSpPr>
              <a:stCxn id="71" idx="5"/>
              <a:endCxn id="76" idx="2"/>
            </p:cNvCxnSpPr>
            <p:nvPr/>
          </p:nvCxnSpPr>
          <p:spPr>
            <a:xfrm rot="16200000" flipH="1">
              <a:off x="3397516" y="5569417"/>
              <a:ext cx="361954" cy="86129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A2543CD5-1A8F-4B21-B74E-CF4B05B26397}"/>
                </a:ext>
              </a:extLst>
            </p:cNvPr>
            <p:cNvSpPr txBox="1"/>
            <p:nvPr/>
          </p:nvSpPr>
          <p:spPr>
            <a:xfrm>
              <a:off x="3278021" y="5774039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FF4343"/>
                  </a:solidFill>
                </a:rPr>
                <a:t>outro</a:t>
              </a: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4B53429E-6592-4EF6-84CE-689AB9535FD5}"/>
                </a:ext>
              </a:extLst>
            </p:cNvPr>
            <p:cNvSpPr txBox="1"/>
            <p:nvPr/>
          </p:nvSpPr>
          <p:spPr>
            <a:xfrm>
              <a:off x="4286996" y="5861068"/>
              <a:ext cx="301254" cy="376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*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1FCF49D5-C184-44CB-88B1-4723EF4939C9}"/>
                </a:ext>
              </a:extLst>
            </p:cNvPr>
            <p:cNvSpPr txBox="1"/>
            <p:nvPr/>
          </p:nvSpPr>
          <p:spPr>
            <a:xfrm>
              <a:off x="3431658" y="5434233"/>
              <a:ext cx="299474" cy="307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|</a:t>
              </a:r>
            </a:p>
          </p:txBody>
        </p:sp>
        <p:cxnSp>
          <p:nvCxnSpPr>
            <p:cNvPr id="83" name="Conector: Curvo 82">
              <a:extLst>
                <a:ext uri="{FF2B5EF4-FFF2-40B4-BE49-F238E27FC236}">
                  <a16:creationId xmlns:a16="http://schemas.microsoft.com/office/drawing/2014/main" id="{2767481E-0853-4D9F-8622-161EA2AEA11E}"/>
                </a:ext>
              </a:extLst>
            </p:cNvPr>
            <p:cNvCxnSpPr>
              <a:cxnSpLocks/>
              <a:stCxn id="31" idx="4"/>
              <a:endCxn id="71" idx="2"/>
            </p:cNvCxnSpPr>
            <p:nvPr/>
          </p:nvCxnSpPr>
          <p:spPr>
            <a:xfrm rot="16200000" flipH="1">
              <a:off x="860349" y="3675615"/>
              <a:ext cx="3099245" cy="98404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A5C32CAC-2C15-4AEA-8551-18619424D37A}"/>
                </a:ext>
              </a:extLst>
            </p:cNvPr>
            <p:cNvSpPr txBox="1"/>
            <p:nvPr/>
          </p:nvSpPr>
          <p:spPr>
            <a:xfrm>
              <a:off x="2359917" y="4917962"/>
              <a:ext cx="299474" cy="307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Consolas" panose="020B0609020204030204" pitchFamily="49" charset="0"/>
                </a:rPr>
                <a:t>|</a:t>
              </a: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DC83B14E-D416-41F0-BC5D-FACFADC592BD}"/>
              </a:ext>
            </a:extLst>
          </p:cNvPr>
          <p:cNvGrpSpPr/>
          <p:nvPr/>
        </p:nvGrpSpPr>
        <p:grpSpPr>
          <a:xfrm>
            <a:off x="11594275" y="6385561"/>
            <a:ext cx="617266" cy="495111"/>
            <a:chOff x="11582400" y="6381328"/>
            <a:chExt cx="617266" cy="495111"/>
          </a:xfrm>
        </p:grpSpPr>
        <p:sp>
          <p:nvSpPr>
            <p:cNvPr id="86" name="Triângulo isósceles 6">
              <a:extLst>
                <a:ext uri="{FF2B5EF4-FFF2-40B4-BE49-F238E27FC236}">
                  <a16:creationId xmlns:a16="http://schemas.microsoft.com/office/drawing/2014/main" id="{F5F0C9F1-6DFD-427E-8147-F225C387A48C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A4B180ED-90DB-4666-8DA5-F27C8CBF80B6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71098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417DE-BCB4-4896-B169-103BE51C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A2806B1-0D2E-443D-9AC2-FFC7E4F033E0}"/>
              </a:ext>
            </a:extLst>
          </p:cNvPr>
          <p:cNvSpPr txBox="1"/>
          <p:nvPr/>
        </p:nvSpPr>
        <p:spPr>
          <a:xfrm>
            <a:off x="909836" y="2127879"/>
            <a:ext cx="288032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'&lt;'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pt-B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'&lt;'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bit,LEFT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 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pt-B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BIT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'&gt;'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pt-B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'&gt;'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bit,RIGHT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 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pt-B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BIT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17E3D1A-8752-4885-AF57-6869FBBD2E49}"/>
              </a:ext>
            </a:extLst>
          </p:cNvPr>
          <p:cNvSpPr txBox="1"/>
          <p:nvPr/>
        </p:nvSpPr>
        <p:spPr>
          <a:xfrm>
            <a:off x="8470676" y="3140228"/>
            <a:ext cx="266429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'|'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pt-B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'|'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log,OR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 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pt-B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pt-B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bit,OR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 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BIT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A24D998-3C6C-4811-ACF4-19A98C3AA548}"/>
              </a:ext>
            </a:extLst>
          </p:cNvPr>
          <p:cNvSpPr txBox="1"/>
          <p:nvPr/>
        </p:nvSpPr>
        <p:spPr>
          <a:xfrm>
            <a:off x="3717273" y="3138564"/>
            <a:ext cx="244827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case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'~'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bit,NOT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 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pt-B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BIT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'^'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bit,XOR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 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pt-B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BIT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'!'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log,NOT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 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pt-B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EB41B96-E223-41EF-82D5-D3933524F2B8}"/>
              </a:ext>
            </a:extLst>
          </p:cNvPr>
          <p:cNvSpPr txBox="1"/>
          <p:nvPr/>
        </p:nvSpPr>
        <p:spPr>
          <a:xfrm>
            <a:off x="5950396" y="3138564"/>
            <a:ext cx="2761391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case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'&amp;'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pt-B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'&amp;'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log,AND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 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pt-B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pt-B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bit,AND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 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BIT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</p:txBody>
      </p:sp>
    </p:spTree>
    <p:extLst>
      <p:ext uri="{BB962C8B-B14F-4D97-AF65-F5344CB8AC3E}">
        <p14:creationId xmlns:p14="http://schemas.microsoft.com/office/powerpoint/2010/main" val="3049846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FD784-6387-47F8-848E-9A457BC3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FAEDE9-2747-40AC-AD9B-A767AB129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pt-BR" dirty="0"/>
              <a:t>Crie um programa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/>
              <a:t> para reconhecer os operadores lógicos </a:t>
            </a:r>
            <a:br>
              <a:rPr lang="pt-BR" dirty="0"/>
            </a:br>
            <a:r>
              <a:rPr lang="pt-BR" dirty="0"/>
              <a:t>e os operadores bit a bit da linguagem C/C++.</a:t>
            </a:r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D5D9FC5D-DE33-4BC3-A057-512C52C5984E}"/>
              </a:ext>
            </a:extLst>
          </p:cNvPr>
          <p:cNvGrpSpPr/>
          <p:nvPr/>
        </p:nvGrpSpPr>
        <p:grpSpPr>
          <a:xfrm>
            <a:off x="1485900" y="3212976"/>
            <a:ext cx="2245709" cy="1527700"/>
            <a:chOff x="8614692" y="2223742"/>
            <a:chExt cx="2245709" cy="1527700"/>
          </a:xfrm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79F6E91A-13F1-428D-AD82-0F970DAD669E}"/>
                </a:ext>
              </a:extLst>
            </p:cNvPr>
            <p:cNvSpPr/>
            <p:nvPr/>
          </p:nvSpPr>
          <p:spPr>
            <a:xfrm>
              <a:off x="8686700" y="2633445"/>
              <a:ext cx="2103048" cy="1117997"/>
            </a:xfrm>
            <a:prstGeom prst="roundRect">
              <a:avLst>
                <a:gd name="adj" fmla="val 2055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EEB8D962-4D5B-4EC1-8D34-CAE1F659E707}"/>
                </a:ext>
              </a:extLst>
            </p:cNvPr>
            <p:cNvSpPr txBox="1"/>
            <p:nvPr/>
          </p:nvSpPr>
          <p:spPr>
            <a:xfrm>
              <a:off x="8686699" y="2793797"/>
              <a:ext cx="210304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expr1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&amp;&amp;</a:t>
              </a:r>
              <a:r>
                <a:rPr lang="pt-BR" sz="1600" dirty="0">
                  <a:latin typeface="Consolas" panose="020B0609020204030204" pitchFamily="49" charset="0"/>
                </a:rPr>
                <a:t> expr2</a:t>
              </a:r>
            </a:p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expr1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||</a:t>
              </a:r>
              <a:r>
                <a:rPr lang="pt-BR" sz="1600" dirty="0">
                  <a:latin typeface="Consolas" panose="020B0609020204030204" pitchFamily="49" charset="0"/>
                </a:rPr>
                <a:t> expr2</a:t>
              </a:r>
            </a:p>
            <a:p>
              <a:pPr algn="ctr"/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!</a:t>
              </a:r>
              <a:r>
                <a:rPr lang="pt-BR" sz="1600" dirty="0" err="1">
                  <a:latin typeface="Consolas" panose="020B0609020204030204" pitchFamily="49" charset="0"/>
                </a:rPr>
                <a:t>expr</a:t>
              </a:r>
              <a:endParaRPr lang="pt-BR" sz="1600" dirty="0">
                <a:latin typeface="Consolas" panose="020B0609020204030204" pitchFamily="49" charset="0"/>
              </a:endParaRP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047A13A9-DFF7-4802-BD1D-F52EEAB893B2}"/>
                </a:ext>
              </a:extLst>
            </p:cNvPr>
            <p:cNvSpPr txBox="1"/>
            <p:nvPr/>
          </p:nvSpPr>
          <p:spPr>
            <a:xfrm>
              <a:off x="8614692" y="2223742"/>
              <a:ext cx="2245709" cy="408623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Lógicas</a:t>
              </a:r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D2990C62-9D74-4DE3-9A9F-C600DA6D9FB9}"/>
              </a:ext>
            </a:extLst>
          </p:cNvPr>
          <p:cNvGrpSpPr/>
          <p:nvPr/>
        </p:nvGrpSpPr>
        <p:grpSpPr>
          <a:xfrm>
            <a:off x="4006180" y="3212976"/>
            <a:ext cx="2245709" cy="2136666"/>
            <a:chOff x="8614692" y="4028638"/>
            <a:chExt cx="2245709" cy="2136666"/>
          </a:xfrm>
        </p:grpSpPr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56C458C0-AD05-4333-A23B-19A54D9E5499}"/>
                </a:ext>
              </a:extLst>
            </p:cNvPr>
            <p:cNvSpPr txBox="1"/>
            <p:nvPr/>
          </p:nvSpPr>
          <p:spPr>
            <a:xfrm>
              <a:off x="8614692" y="4028638"/>
              <a:ext cx="2245709" cy="408623"/>
            </a:xfrm>
            <a:prstGeom prst="round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Bit a Bit</a:t>
              </a:r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3167201F-EDF0-4E4E-AFB2-2C1A0403B0C0}"/>
                </a:ext>
              </a:extLst>
            </p:cNvPr>
            <p:cNvSpPr/>
            <p:nvPr/>
          </p:nvSpPr>
          <p:spPr>
            <a:xfrm>
              <a:off x="8686700" y="4436232"/>
              <a:ext cx="2103048" cy="1729072"/>
            </a:xfrm>
            <a:prstGeom prst="roundRect">
              <a:avLst>
                <a:gd name="adj" fmla="val 2055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466E965C-8F25-4A69-89D4-13034988857B}"/>
                </a:ext>
              </a:extLst>
            </p:cNvPr>
            <p:cNvSpPr txBox="1"/>
            <p:nvPr/>
          </p:nvSpPr>
          <p:spPr>
            <a:xfrm>
              <a:off x="8686701" y="4509708"/>
              <a:ext cx="2103048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~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</a:rPr>
                <a:t>expr</a:t>
              </a:r>
              <a:endParaRPr lang="pt-BR" sz="1600" dirty="0">
                <a:latin typeface="Consolas" panose="020B0609020204030204" pitchFamily="49" charset="0"/>
              </a:endParaRPr>
            </a:p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expr1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&lt;&lt;</a:t>
              </a:r>
              <a:r>
                <a:rPr lang="pt-BR" sz="1600" dirty="0">
                  <a:latin typeface="Consolas" panose="020B0609020204030204" pitchFamily="49" charset="0"/>
                </a:rPr>
                <a:t> expr2</a:t>
              </a:r>
            </a:p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expr1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&gt;&gt;</a:t>
              </a:r>
              <a:r>
                <a:rPr lang="pt-BR" sz="1600" dirty="0">
                  <a:latin typeface="Consolas" panose="020B0609020204030204" pitchFamily="49" charset="0"/>
                </a:rPr>
                <a:t> expr2</a:t>
              </a:r>
            </a:p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expr1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&amp;</a:t>
              </a:r>
              <a:r>
                <a:rPr lang="pt-BR" sz="1600" dirty="0">
                  <a:latin typeface="Consolas" panose="020B0609020204030204" pitchFamily="49" charset="0"/>
                </a:rPr>
                <a:t> expr2</a:t>
              </a:r>
            </a:p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expr1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|</a:t>
              </a:r>
              <a:r>
                <a:rPr lang="pt-BR" sz="1600" dirty="0">
                  <a:latin typeface="Consolas" panose="020B0609020204030204" pitchFamily="49" charset="0"/>
                </a:rPr>
                <a:t> expr2</a:t>
              </a:r>
            </a:p>
            <a:p>
              <a:pPr algn="ctr"/>
              <a:r>
                <a:rPr lang="pt-BR" sz="1600" dirty="0">
                  <a:latin typeface="Consolas" panose="020B0609020204030204" pitchFamily="49" charset="0"/>
                </a:rPr>
                <a:t>expr1 </a:t>
              </a:r>
              <a:r>
                <a:rPr lang="pt-B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^</a:t>
              </a:r>
              <a:r>
                <a:rPr lang="pt-BR" sz="1600" dirty="0">
                  <a:latin typeface="Consolas" panose="020B0609020204030204" pitchFamily="49" charset="0"/>
                </a:rPr>
                <a:t> expr2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28457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AAADD-70E7-474D-BBE2-C1FB7632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F5ED46-3922-473E-99A4-95D40B41D137}"/>
              </a:ext>
            </a:extLst>
          </p:cNvPr>
          <p:cNvSpPr txBox="1"/>
          <p:nvPr/>
        </p:nvSpPr>
        <p:spPr>
          <a:xfrm>
            <a:off x="1125860" y="1916832"/>
            <a:ext cx="590465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%%</a:t>
            </a: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"&lt;&lt;"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           cout &lt;&lt; 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bit,LEFT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 "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"&gt;&gt;"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           cout &lt;&lt; 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bit,RIGHT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 "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"~"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            cout &lt;&lt; 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bit,NOT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 "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"^"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            cout &lt;&lt; 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bit,XOR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 "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"&amp;"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            cout &lt;&lt; 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bit,AND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 "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"|"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            cout &lt;&lt; 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bit,OR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 "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            cout &lt;&lt; 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log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,NOT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 "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"&amp;&amp;"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           cout &lt;&lt; 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log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,AND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 "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"||"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           cout &lt;&lt; 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log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,OR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 "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}        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}           cout &lt;&lt; 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"&lt;num&gt; "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}            cout &lt;&lt; 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"&lt;id&gt; "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               cout &lt;&lt; 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"&lt;"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YYText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"&gt; "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 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%%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286518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6298</TotalTime>
  <Words>3305</Words>
  <Application>Microsoft Office PowerPoint</Application>
  <PresentationFormat>Personalizar</PresentationFormat>
  <Paragraphs>1135</Paragraphs>
  <Slides>26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Cambria Math</vt:lpstr>
      <vt:lpstr>Century Gothic</vt:lpstr>
      <vt:lpstr>Consolas</vt:lpstr>
      <vt:lpstr>Courier New</vt:lpstr>
      <vt:lpstr>Verdana</vt:lpstr>
      <vt:lpstr>Ondas do mar 16:9</vt:lpstr>
      <vt:lpstr>Exercícios e Revisão</vt:lpstr>
      <vt:lpstr>Exercício</vt:lpstr>
      <vt:lpstr>Solução</vt:lpstr>
      <vt:lpstr>Exercício</vt:lpstr>
      <vt:lpstr>Solução</vt:lpstr>
      <vt:lpstr>Exercício</vt:lpstr>
      <vt:lpstr>Solução</vt:lpstr>
      <vt:lpstr>Exercício</vt:lpstr>
      <vt:lpstr>Solução</vt:lpstr>
      <vt:lpstr>Exercício</vt:lpstr>
      <vt:lpstr>Solução</vt:lpstr>
      <vt:lpstr>Solução</vt:lpstr>
      <vt:lpstr>Solução</vt:lpstr>
      <vt:lpstr>Solução</vt:lpstr>
      <vt:lpstr>Solução</vt:lpstr>
      <vt:lpstr>Solução</vt:lpstr>
      <vt:lpstr>Solução</vt:lpstr>
      <vt:lpstr>Solução</vt:lpstr>
      <vt:lpstr>Solução</vt:lpstr>
      <vt:lpstr>Solução</vt:lpstr>
      <vt:lpstr>Solução</vt:lpstr>
      <vt:lpstr>Solução</vt:lpstr>
      <vt:lpstr>Solução</vt:lpstr>
      <vt:lpstr>Solução</vt:lpstr>
      <vt:lpstr>Solução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18</cp:revision>
  <dcterms:created xsi:type="dcterms:W3CDTF">2017-12-04T02:17:29Z</dcterms:created>
  <dcterms:modified xsi:type="dcterms:W3CDTF">2021-04-29T06:39:45Z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