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65" r:id="rId5"/>
    <p:sldId id="287" r:id="rId6"/>
    <p:sldId id="338" r:id="rId7"/>
    <p:sldId id="319" r:id="rId8"/>
    <p:sldId id="320" r:id="rId9"/>
    <p:sldId id="339" r:id="rId10"/>
    <p:sldId id="289" r:id="rId11"/>
    <p:sldId id="337" r:id="rId12"/>
    <p:sldId id="342" r:id="rId13"/>
    <p:sldId id="343" r:id="rId14"/>
    <p:sldId id="324" r:id="rId15"/>
    <p:sldId id="321" r:id="rId16"/>
    <p:sldId id="322" r:id="rId17"/>
    <p:sldId id="323" r:id="rId18"/>
    <p:sldId id="325" r:id="rId19"/>
    <p:sldId id="326" r:id="rId20"/>
    <p:sldId id="327" r:id="rId21"/>
    <p:sldId id="328" r:id="rId22"/>
    <p:sldId id="340" r:id="rId23"/>
    <p:sldId id="329" r:id="rId24"/>
    <p:sldId id="330" r:id="rId25"/>
    <p:sldId id="331" r:id="rId26"/>
    <p:sldId id="332" r:id="rId27"/>
    <p:sldId id="335" r:id="rId28"/>
    <p:sldId id="333" r:id="rId29"/>
    <p:sldId id="344" r:id="rId30"/>
    <p:sldId id="345" r:id="rId31"/>
    <p:sldId id="346" r:id="rId32"/>
    <p:sldId id="336" r:id="rId33"/>
  </p:sldIdLst>
  <p:sldSz cx="12188825" cy="6858000"/>
  <p:notesSz cx="6858000" cy="9144000"/>
  <p:custDataLst>
    <p:tags r:id="rId36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82DF4-D109-4A78-9104-38DF2150CA0D}" v="161" dt="2021-05-06T04:05:13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657" autoAdjust="0"/>
  </p:normalViewPr>
  <p:slideViewPr>
    <p:cSldViewPr showGuides="1">
      <p:cViewPr varScale="1">
        <p:scale>
          <a:sx n="156" d="100"/>
          <a:sy n="156" d="100"/>
        </p:scale>
        <p:origin x="264" y="8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28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E236E128-0CCD-4861-A580-54B919AB7FBA}"/>
    <pc:docChg chg="modSld">
      <pc:chgData name="Judson Santiago" userId="ebb108da2f256286" providerId="LiveId" clId="{E236E128-0CCD-4861-A580-54B919AB7FBA}" dt="2021-05-05T19:06:18.139" v="13" actId="20577"/>
      <pc:docMkLst>
        <pc:docMk/>
      </pc:docMkLst>
      <pc:sldChg chg="modSp mod">
        <pc:chgData name="Judson Santiago" userId="ebb108da2f256286" providerId="LiveId" clId="{E236E128-0CCD-4861-A580-54B919AB7FBA}" dt="2021-05-05T19:06:18.139" v="13" actId="20577"/>
        <pc:sldMkLst>
          <pc:docMk/>
          <pc:sldMk cId="889522984" sldId="319"/>
        </pc:sldMkLst>
        <pc:spChg chg="mod">
          <ac:chgData name="Judson Santiago" userId="ebb108da2f256286" providerId="LiveId" clId="{E236E128-0CCD-4861-A580-54B919AB7FBA}" dt="2021-05-05T19:06:18.139" v="13" actId="20577"/>
          <ac:spMkLst>
            <pc:docMk/>
            <pc:sldMk cId="889522984" sldId="319"/>
            <ac:spMk id="3" creationId="{4D08A1F7-D5FC-40A3-8C72-9BAA478A731D}"/>
          </ac:spMkLst>
        </pc:spChg>
      </pc:sldChg>
    </pc:docChg>
  </pc:docChgLst>
  <pc:docChgLst>
    <pc:chgData name="Judson Santiago" userId="ebb108da2f256286" providerId="LiveId" clId="{AC86EF8F-AF24-4B8E-8F22-B6AF076CEB6C}"/>
    <pc:docChg chg="undo custSel addSld modSld">
      <pc:chgData name="Judson Santiago" userId="ebb108da2f256286" providerId="LiveId" clId="{AC86EF8F-AF24-4B8E-8F22-B6AF076CEB6C}" dt="2019-07-17T18:30:28.723" v="1295" actId="1076"/>
      <pc:docMkLst>
        <pc:docMk/>
      </pc:docMkLst>
      <pc:sldChg chg="modSp modNotesTx">
        <pc:chgData name="Judson Santiago" userId="ebb108da2f256286" providerId="LiveId" clId="{AC86EF8F-AF24-4B8E-8F22-B6AF076CEB6C}" dt="2019-07-17T17:11:50.690" v="255"/>
        <pc:sldMkLst>
          <pc:docMk/>
          <pc:sldMk cId="728644980" sldId="288"/>
        </pc:sldMkLst>
        <pc:spChg chg="mod">
          <ac:chgData name="Judson Santiago" userId="ebb108da2f256286" providerId="LiveId" clId="{AC86EF8F-AF24-4B8E-8F22-B6AF076CEB6C}" dt="2019-07-17T17:11:50.690" v="255"/>
          <ac:spMkLst>
            <pc:docMk/>
            <pc:sldMk cId="728644980" sldId="288"/>
            <ac:spMk id="2" creationId="{70429268-BAB8-486E-B76B-B47400F7C3DF}"/>
          </ac:spMkLst>
        </pc:spChg>
        <pc:spChg chg="mod">
          <ac:chgData name="Judson Santiago" userId="ebb108da2f256286" providerId="LiveId" clId="{AC86EF8F-AF24-4B8E-8F22-B6AF076CEB6C}" dt="2019-07-17T17:00:34.301" v="127" actId="20577"/>
          <ac:spMkLst>
            <pc:docMk/>
            <pc:sldMk cId="728644980" sldId="288"/>
            <ac:spMk id="29" creationId="{D86A3CDE-F663-4262-9775-97E1491260CB}"/>
          </ac:spMkLst>
        </pc:spChg>
      </pc:sldChg>
      <pc:sldChg chg="modSp">
        <pc:chgData name="Judson Santiago" userId="ebb108da2f256286" providerId="LiveId" clId="{AC86EF8F-AF24-4B8E-8F22-B6AF076CEB6C}" dt="2019-07-17T17:11:56.820" v="256"/>
        <pc:sldMkLst>
          <pc:docMk/>
          <pc:sldMk cId="4278846802" sldId="289"/>
        </pc:sldMkLst>
        <pc:spChg chg="mod">
          <ac:chgData name="Judson Santiago" userId="ebb108da2f256286" providerId="LiveId" clId="{AC86EF8F-AF24-4B8E-8F22-B6AF076CEB6C}" dt="2019-07-17T17:11:56.820" v="256"/>
          <ac:spMkLst>
            <pc:docMk/>
            <pc:sldMk cId="4278846802" sldId="289"/>
            <ac:spMk id="2" creationId="{248BF802-F832-41FF-84F5-6D0B54FB2130}"/>
          </ac:spMkLst>
        </pc:spChg>
      </pc:sldChg>
      <pc:sldChg chg="modSp">
        <pc:chgData name="Judson Santiago" userId="ebb108da2f256286" providerId="LiveId" clId="{AC86EF8F-AF24-4B8E-8F22-B6AF076CEB6C}" dt="2019-07-17T16:54:21.080" v="40" actId="207"/>
        <pc:sldMkLst>
          <pc:docMk/>
          <pc:sldMk cId="889522984" sldId="319"/>
        </pc:sldMkLst>
        <pc:spChg chg="mod">
          <ac:chgData name="Judson Santiago" userId="ebb108da2f256286" providerId="LiveId" clId="{AC86EF8F-AF24-4B8E-8F22-B6AF076CEB6C}" dt="2019-07-17T16:54:21.080" v="40" actId="207"/>
          <ac:spMkLst>
            <pc:docMk/>
            <pc:sldMk cId="889522984" sldId="319"/>
            <ac:spMk id="3" creationId="{4D08A1F7-D5FC-40A3-8C72-9BAA478A731D}"/>
          </ac:spMkLst>
        </pc:spChg>
      </pc:sldChg>
      <pc:sldChg chg="modSp">
        <pc:chgData name="Judson Santiago" userId="ebb108da2f256286" providerId="LiveId" clId="{AC86EF8F-AF24-4B8E-8F22-B6AF076CEB6C}" dt="2019-07-17T17:11:46.172" v="254" actId="20577"/>
        <pc:sldMkLst>
          <pc:docMk/>
          <pc:sldMk cId="585228949" sldId="320"/>
        </pc:sldMkLst>
        <pc:spChg chg="mod">
          <ac:chgData name="Judson Santiago" userId="ebb108da2f256286" providerId="LiveId" clId="{AC86EF8F-AF24-4B8E-8F22-B6AF076CEB6C}" dt="2019-07-17T17:11:46.172" v="254" actId="20577"/>
          <ac:spMkLst>
            <pc:docMk/>
            <pc:sldMk cId="585228949" sldId="320"/>
            <ac:spMk id="2" creationId="{70F003CB-4A47-4D01-A667-FB3657E9608A}"/>
          </ac:spMkLst>
        </pc:spChg>
        <pc:spChg chg="mod">
          <ac:chgData name="Judson Santiago" userId="ebb108da2f256286" providerId="LiveId" clId="{AC86EF8F-AF24-4B8E-8F22-B6AF076CEB6C}" dt="2019-07-17T16:59:56.019" v="115" actId="6549"/>
          <ac:spMkLst>
            <pc:docMk/>
            <pc:sldMk cId="585228949" sldId="320"/>
            <ac:spMk id="3" creationId="{33091E76-D577-4F1A-8300-B31057749F51}"/>
          </ac:spMkLst>
        </pc:spChg>
      </pc:sldChg>
      <pc:sldChg chg="modSp">
        <pc:chgData name="Judson Santiago" userId="ebb108da2f256286" providerId="LiveId" clId="{AC86EF8F-AF24-4B8E-8F22-B6AF076CEB6C}" dt="2019-07-17T17:18:33.300" v="323" actId="207"/>
        <pc:sldMkLst>
          <pc:docMk/>
          <pc:sldMk cId="3419822231" sldId="322"/>
        </pc:sldMkLst>
        <pc:graphicFrameChg chg="modGraphic">
          <ac:chgData name="Judson Santiago" userId="ebb108da2f256286" providerId="LiveId" clId="{AC86EF8F-AF24-4B8E-8F22-B6AF076CEB6C}" dt="2019-07-17T17:18:33.300" v="323" actId="207"/>
          <ac:graphicFrameMkLst>
            <pc:docMk/>
            <pc:sldMk cId="3419822231" sldId="322"/>
            <ac:graphicFrameMk id="4" creationId="{354FAA52-4C60-4945-9D9D-5267733D4C08}"/>
          </ac:graphicFrameMkLst>
        </pc:graphicFrameChg>
        <pc:graphicFrameChg chg="modGraphic">
          <ac:chgData name="Judson Santiago" userId="ebb108da2f256286" providerId="LiveId" clId="{AC86EF8F-AF24-4B8E-8F22-B6AF076CEB6C}" dt="2019-07-17T17:18:28.781" v="322" actId="207"/>
          <ac:graphicFrameMkLst>
            <pc:docMk/>
            <pc:sldMk cId="3419822231" sldId="322"/>
            <ac:graphicFrameMk id="6" creationId="{74C0119D-4569-49FD-8A65-AB0ED19F93B1}"/>
          </ac:graphicFrameMkLst>
        </pc:graphicFrameChg>
      </pc:sldChg>
      <pc:sldChg chg="modSp">
        <pc:chgData name="Judson Santiago" userId="ebb108da2f256286" providerId="LiveId" clId="{AC86EF8F-AF24-4B8E-8F22-B6AF076CEB6C}" dt="2019-07-17T17:19:36.944" v="324" actId="207"/>
        <pc:sldMkLst>
          <pc:docMk/>
          <pc:sldMk cId="3546649762" sldId="323"/>
        </pc:sldMkLst>
        <pc:graphicFrameChg chg="modGraphic">
          <ac:chgData name="Judson Santiago" userId="ebb108da2f256286" providerId="LiveId" clId="{AC86EF8F-AF24-4B8E-8F22-B6AF076CEB6C}" dt="2019-07-17T17:19:36.944" v="324" actId="207"/>
          <ac:graphicFrameMkLst>
            <pc:docMk/>
            <pc:sldMk cId="3546649762" sldId="323"/>
            <ac:graphicFrameMk id="5" creationId="{F0793A7E-8605-4B0A-9D22-4BD21C4AB2FA}"/>
          </ac:graphicFrameMkLst>
        </pc:graphicFrameChg>
      </pc:sldChg>
      <pc:sldChg chg="modSp">
        <pc:chgData name="Judson Santiago" userId="ebb108da2f256286" providerId="LiveId" clId="{AC86EF8F-AF24-4B8E-8F22-B6AF076CEB6C}" dt="2019-07-17T17:16:38.128" v="321" actId="6549"/>
        <pc:sldMkLst>
          <pc:docMk/>
          <pc:sldMk cId="1099603385" sldId="324"/>
        </pc:sldMkLst>
        <pc:spChg chg="mod">
          <ac:chgData name="Judson Santiago" userId="ebb108da2f256286" providerId="LiveId" clId="{AC86EF8F-AF24-4B8E-8F22-B6AF076CEB6C}" dt="2019-07-17T17:16:38.128" v="321" actId="6549"/>
          <ac:spMkLst>
            <pc:docMk/>
            <pc:sldMk cId="1099603385" sldId="324"/>
            <ac:spMk id="3" creationId="{5EF39DBF-3AF1-4EE7-B83F-0ECD8C0F8609}"/>
          </ac:spMkLst>
        </pc:spChg>
      </pc:sldChg>
      <pc:sldChg chg="modSp">
        <pc:chgData name="Judson Santiago" userId="ebb108da2f256286" providerId="LiveId" clId="{AC86EF8F-AF24-4B8E-8F22-B6AF076CEB6C}" dt="2019-07-17T17:23:34.211" v="327" actId="20577"/>
        <pc:sldMkLst>
          <pc:docMk/>
          <pc:sldMk cId="1012188980" sldId="325"/>
        </pc:sldMkLst>
        <pc:spChg chg="mod">
          <ac:chgData name="Judson Santiago" userId="ebb108da2f256286" providerId="LiveId" clId="{AC86EF8F-AF24-4B8E-8F22-B6AF076CEB6C}" dt="2019-07-17T17:23:34.211" v="327" actId="20577"/>
          <ac:spMkLst>
            <pc:docMk/>
            <pc:sldMk cId="1012188980" sldId="325"/>
            <ac:spMk id="3" creationId="{BA489B0A-12AE-4B50-AC3C-DC723E254C93}"/>
          </ac:spMkLst>
        </pc:spChg>
        <pc:graphicFrameChg chg="modGraphic">
          <ac:chgData name="Judson Santiago" userId="ebb108da2f256286" providerId="LiveId" clId="{AC86EF8F-AF24-4B8E-8F22-B6AF076CEB6C}" dt="2019-07-17T17:20:01.796" v="325" actId="207"/>
          <ac:graphicFrameMkLst>
            <pc:docMk/>
            <pc:sldMk cId="1012188980" sldId="325"/>
            <ac:graphicFrameMk id="4" creationId="{6B98E262-6E4A-419D-BB1E-51FDE6A896A1}"/>
          </ac:graphicFrameMkLst>
        </pc:graphicFrameChg>
      </pc:sldChg>
      <pc:sldChg chg="modSp">
        <pc:chgData name="Judson Santiago" userId="ebb108da2f256286" providerId="LiveId" clId="{AC86EF8F-AF24-4B8E-8F22-B6AF076CEB6C}" dt="2019-07-17T17:24:41.010" v="328" actId="207"/>
        <pc:sldMkLst>
          <pc:docMk/>
          <pc:sldMk cId="2770095257" sldId="326"/>
        </pc:sldMkLst>
        <pc:graphicFrameChg chg="modGraphic">
          <ac:chgData name="Judson Santiago" userId="ebb108da2f256286" providerId="LiveId" clId="{AC86EF8F-AF24-4B8E-8F22-B6AF076CEB6C}" dt="2019-07-17T17:24:41.010" v="328" actId="207"/>
          <ac:graphicFrameMkLst>
            <pc:docMk/>
            <pc:sldMk cId="2770095257" sldId="326"/>
            <ac:graphicFrameMk id="4" creationId="{6B98E262-6E4A-419D-BB1E-51FDE6A896A1}"/>
          </ac:graphicFrameMkLst>
        </pc:graphicFrameChg>
      </pc:sldChg>
      <pc:sldChg chg="modSp">
        <pc:chgData name="Judson Santiago" userId="ebb108da2f256286" providerId="LiveId" clId="{AC86EF8F-AF24-4B8E-8F22-B6AF076CEB6C}" dt="2019-07-17T17:25:29.818" v="336" actId="20577"/>
        <pc:sldMkLst>
          <pc:docMk/>
          <pc:sldMk cId="2791394508" sldId="327"/>
        </pc:sldMkLst>
        <pc:spChg chg="mod">
          <ac:chgData name="Judson Santiago" userId="ebb108da2f256286" providerId="LiveId" clId="{AC86EF8F-AF24-4B8E-8F22-B6AF076CEB6C}" dt="2019-07-17T17:25:29.818" v="336" actId="20577"/>
          <ac:spMkLst>
            <pc:docMk/>
            <pc:sldMk cId="2791394508" sldId="327"/>
            <ac:spMk id="3" creationId="{BA489B0A-12AE-4B50-AC3C-DC723E254C93}"/>
          </ac:spMkLst>
        </pc:spChg>
        <pc:graphicFrameChg chg="modGraphic">
          <ac:chgData name="Judson Santiago" userId="ebb108da2f256286" providerId="LiveId" clId="{AC86EF8F-AF24-4B8E-8F22-B6AF076CEB6C}" dt="2019-07-17T17:25:24.036" v="329" actId="207"/>
          <ac:graphicFrameMkLst>
            <pc:docMk/>
            <pc:sldMk cId="2791394508" sldId="327"/>
            <ac:graphicFrameMk id="4" creationId="{6B98E262-6E4A-419D-BB1E-51FDE6A896A1}"/>
          </ac:graphicFrameMkLst>
        </pc:graphicFrameChg>
      </pc:sldChg>
      <pc:sldChg chg="modSp">
        <pc:chgData name="Judson Santiago" userId="ebb108da2f256286" providerId="LiveId" clId="{AC86EF8F-AF24-4B8E-8F22-B6AF076CEB6C}" dt="2019-07-17T17:33:44.432" v="345" actId="12"/>
        <pc:sldMkLst>
          <pc:docMk/>
          <pc:sldMk cId="3757421533" sldId="329"/>
        </pc:sldMkLst>
        <pc:spChg chg="mod">
          <ac:chgData name="Judson Santiago" userId="ebb108da2f256286" providerId="LiveId" clId="{AC86EF8F-AF24-4B8E-8F22-B6AF076CEB6C}" dt="2019-07-17T17:33:44.432" v="345" actId="12"/>
          <ac:spMkLst>
            <pc:docMk/>
            <pc:sldMk cId="3757421533" sldId="329"/>
            <ac:spMk id="3" creationId="{735D8227-6D7B-445B-AAC6-E888CB9F9380}"/>
          </ac:spMkLst>
        </pc:spChg>
        <pc:spChg chg="mod">
          <ac:chgData name="Judson Santiago" userId="ebb108da2f256286" providerId="LiveId" clId="{AC86EF8F-AF24-4B8E-8F22-B6AF076CEB6C}" dt="2019-07-17T17:32:10.608" v="344" actId="1038"/>
          <ac:spMkLst>
            <pc:docMk/>
            <pc:sldMk cId="3757421533" sldId="329"/>
            <ac:spMk id="6" creationId="{A2536719-2E42-45EA-8F2C-8BD8A7628464}"/>
          </ac:spMkLst>
        </pc:spChg>
        <pc:spChg chg="mod">
          <ac:chgData name="Judson Santiago" userId="ebb108da2f256286" providerId="LiveId" clId="{AC86EF8F-AF24-4B8E-8F22-B6AF076CEB6C}" dt="2019-07-17T17:31:55.525" v="341" actId="368"/>
          <ac:spMkLst>
            <pc:docMk/>
            <pc:sldMk cId="3757421533" sldId="329"/>
            <ac:spMk id="8" creationId="{D2FD573D-EFA1-4F6D-8C10-6FEA71607B1C}"/>
          </ac:spMkLst>
        </pc:spChg>
      </pc:sldChg>
      <pc:sldChg chg="modSp">
        <pc:chgData name="Judson Santiago" userId="ebb108da2f256286" providerId="LiveId" clId="{AC86EF8F-AF24-4B8E-8F22-B6AF076CEB6C}" dt="2019-07-17T17:34:11.420" v="347" actId="11"/>
        <pc:sldMkLst>
          <pc:docMk/>
          <pc:sldMk cId="2909303638" sldId="330"/>
        </pc:sldMkLst>
        <pc:spChg chg="mod">
          <ac:chgData name="Judson Santiago" userId="ebb108da2f256286" providerId="LiveId" clId="{AC86EF8F-AF24-4B8E-8F22-B6AF076CEB6C}" dt="2019-07-17T17:34:11.420" v="347" actId="11"/>
          <ac:spMkLst>
            <pc:docMk/>
            <pc:sldMk cId="2909303638" sldId="330"/>
            <ac:spMk id="3" creationId="{ADA00A72-4BE5-4749-91F4-ABC7A73C39A5}"/>
          </ac:spMkLst>
        </pc:spChg>
      </pc:sldChg>
      <pc:sldChg chg="modSp">
        <pc:chgData name="Judson Santiago" userId="ebb108da2f256286" providerId="LiveId" clId="{AC86EF8F-AF24-4B8E-8F22-B6AF076CEB6C}" dt="2019-07-17T17:35:41.298" v="348" actId="207"/>
        <pc:sldMkLst>
          <pc:docMk/>
          <pc:sldMk cId="1608370938" sldId="331"/>
        </pc:sldMkLst>
        <pc:graphicFrameChg chg="modGraphic">
          <ac:chgData name="Judson Santiago" userId="ebb108da2f256286" providerId="LiveId" clId="{AC86EF8F-AF24-4B8E-8F22-B6AF076CEB6C}" dt="2019-07-17T17:35:41.298" v="348" actId="207"/>
          <ac:graphicFrameMkLst>
            <pc:docMk/>
            <pc:sldMk cId="1608370938" sldId="331"/>
            <ac:graphicFrameMk id="4" creationId="{C374873F-331A-4416-925E-3E118581FE7B}"/>
          </ac:graphicFrameMkLst>
        </pc:graphicFrameChg>
      </pc:sldChg>
      <pc:sldChg chg="modSp">
        <pc:chgData name="Judson Santiago" userId="ebb108da2f256286" providerId="LiveId" clId="{AC86EF8F-AF24-4B8E-8F22-B6AF076CEB6C}" dt="2019-07-17T17:37:15.923" v="349" actId="207"/>
        <pc:sldMkLst>
          <pc:docMk/>
          <pc:sldMk cId="3493290987" sldId="332"/>
        </pc:sldMkLst>
        <pc:graphicFrameChg chg="modGraphic">
          <ac:chgData name="Judson Santiago" userId="ebb108da2f256286" providerId="LiveId" clId="{AC86EF8F-AF24-4B8E-8F22-B6AF076CEB6C}" dt="2019-07-17T17:37:15.923" v="349" actId="207"/>
          <ac:graphicFrameMkLst>
            <pc:docMk/>
            <pc:sldMk cId="3493290987" sldId="332"/>
            <ac:graphicFrameMk id="36" creationId="{3F7B1DFE-A7A5-4A80-8BD1-266D9699BB05}"/>
          </ac:graphicFrameMkLst>
        </pc:graphicFrameChg>
      </pc:sldChg>
      <pc:sldChg chg="modSp">
        <pc:chgData name="Judson Santiago" userId="ebb108da2f256286" providerId="LiveId" clId="{AC86EF8F-AF24-4B8E-8F22-B6AF076CEB6C}" dt="2019-07-17T17:45:24.532" v="539" actId="2711"/>
        <pc:sldMkLst>
          <pc:docMk/>
          <pc:sldMk cId="1906875349" sldId="335"/>
        </pc:sldMkLst>
        <pc:spChg chg="mod">
          <ac:chgData name="Judson Santiago" userId="ebb108da2f256286" providerId="LiveId" clId="{AC86EF8F-AF24-4B8E-8F22-B6AF076CEB6C}" dt="2019-07-17T17:45:24.532" v="539" actId="2711"/>
          <ac:spMkLst>
            <pc:docMk/>
            <pc:sldMk cId="1906875349" sldId="335"/>
            <ac:spMk id="3" creationId="{493BEE9C-A626-49C2-8545-B5E780ED5473}"/>
          </ac:spMkLst>
        </pc:spChg>
      </pc:sldChg>
      <pc:sldChg chg="modSp modNotesTx">
        <pc:chgData name="Judson Santiago" userId="ebb108da2f256286" providerId="LiveId" clId="{AC86EF8F-AF24-4B8E-8F22-B6AF076CEB6C}" dt="2019-07-17T17:14:25.877" v="290" actId="6549"/>
        <pc:sldMkLst>
          <pc:docMk/>
          <pc:sldMk cId="1476060315" sldId="337"/>
        </pc:sldMkLst>
        <pc:spChg chg="mod">
          <ac:chgData name="Judson Santiago" userId="ebb108da2f256286" providerId="LiveId" clId="{AC86EF8F-AF24-4B8E-8F22-B6AF076CEB6C}" dt="2019-07-17T17:12:51.891" v="257"/>
          <ac:spMkLst>
            <pc:docMk/>
            <pc:sldMk cId="1476060315" sldId="337"/>
            <ac:spMk id="2" creationId="{248BF802-F832-41FF-84F5-6D0B54FB2130}"/>
          </ac:spMkLst>
        </pc:spChg>
      </pc:sldChg>
      <pc:sldChg chg="addSp delSp modSp add modNotesTx">
        <pc:chgData name="Judson Santiago" userId="ebb108da2f256286" providerId="LiveId" clId="{AC86EF8F-AF24-4B8E-8F22-B6AF076CEB6C}" dt="2019-07-17T18:30:28.723" v="1295" actId="1076"/>
        <pc:sldMkLst>
          <pc:docMk/>
          <pc:sldMk cId="1402204878" sldId="338"/>
        </pc:sldMkLst>
        <pc:spChg chg="mod">
          <ac:chgData name="Judson Santiago" userId="ebb108da2f256286" providerId="LiveId" clId="{AC86EF8F-AF24-4B8E-8F22-B6AF076CEB6C}" dt="2019-07-17T17:06:40.402" v="161"/>
          <ac:spMkLst>
            <pc:docMk/>
            <pc:sldMk cId="1402204878" sldId="338"/>
            <ac:spMk id="2" creationId="{F1676FA2-84F3-406C-A28A-56F4D320B4B3}"/>
          </ac:spMkLst>
        </pc:spChg>
        <pc:spChg chg="del">
          <ac:chgData name="Judson Santiago" userId="ebb108da2f256286" providerId="LiveId" clId="{AC86EF8F-AF24-4B8E-8F22-B6AF076CEB6C}" dt="2019-07-17T17:05:55.194" v="149" actId="478"/>
          <ac:spMkLst>
            <pc:docMk/>
            <pc:sldMk cId="1402204878" sldId="338"/>
            <ac:spMk id="3" creationId="{F96046E3-E538-4F91-AC24-853199D58DA8}"/>
          </ac:spMkLst>
        </pc:spChg>
        <pc:spChg chg="add del mod">
          <ac:chgData name="Judson Santiago" userId="ebb108da2f256286" providerId="LiveId" clId="{AC86EF8F-AF24-4B8E-8F22-B6AF076CEB6C}" dt="2019-07-17T17:05:40.987" v="148" actId="478"/>
          <ac:spMkLst>
            <pc:docMk/>
            <pc:sldMk cId="1402204878" sldId="338"/>
            <ac:spMk id="4" creationId="{2240C425-75D2-48F6-AA03-16ED3372160A}"/>
          </ac:spMkLst>
        </pc:spChg>
        <pc:spChg chg="add mod">
          <ac:chgData name="Judson Santiago" userId="ebb108da2f256286" providerId="LiveId" clId="{AC86EF8F-AF24-4B8E-8F22-B6AF076CEB6C}" dt="2019-07-17T18:30:28.723" v="1295" actId="1076"/>
          <ac:spMkLst>
            <pc:docMk/>
            <pc:sldMk cId="1402204878" sldId="338"/>
            <ac:spMk id="5" creationId="{A4323E73-4661-4988-843F-E76DEDF8DC10}"/>
          </ac:spMkLst>
        </pc:spChg>
      </pc:sldChg>
    </pc:docChg>
  </pc:docChgLst>
  <pc:docChgLst>
    <pc:chgData name="Judson Santiago" userId="ebb108da2f256286" providerId="LiveId" clId="{ABC5D17A-0EB0-41D9-A0C6-58FAC0FFF4EF}"/>
    <pc:docChg chg="undo custSel modSld">
      <pc:chgData name="Judson Santiago" userId="ebb108da2f256286" providerId="LiveId" clId="{ABC5D17A-0EB0-41D9-A0C6-58FAC0FFF4EF}" dt="2019-12-18T18:18:57.366" v="321" actId="207"/>
      <pc:docMkLst>
        <pc:docMk/>
      </pc:docMkLst>
      <pc:sldChg chg="modSp">
        <pc:chgData name="Judson Santiago" userId="ebb108da2f256286" providerId="LiveId" clId="{ABC5D17A-0EB0-41D9-A0C6-58FAC0FFF4EF}" dt="2019-12-18T17:48:15.073" v="21" actId="20577"/>
        <pc:sldMkLst>
          <pc:docMk/>
          <pc:sldMk cId="2808920126" sldId="265"/>
        </pc:sldMkLst>
        <pc:spChg chg="mod">
          <ac:chgData name="Judson Santiago" userId="ebb108da2f256286" providerId="LiveId" clId="{ABC5D17A-0EB0-41D9-A0C6-58FAC0FFF4EF}" dt="2019-12-18T17:48:10.890" v="9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ABC5D17A-0EB0-41D9-A0C6-58FAC0FFF4EF}" dt="2019-12-18T17:48:15.073" v="21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ABC5D17A-0EB0-41D9-A0C6-58FAC0FFF4EF}" dt="2019-12-18T17:55:50.534" v="284" actId="20577"/>
        <pc:sldMkLst>
          <pc:docMk/>
          <pc:sldMk cId="728644980" sldId="288"/>
        </pc:sldMkLst>
        <pc:spChg chg="mod">
          <ac:chgData name="Judson Santiago" userId="ebb108da2f256286" providerId="LiveId" clId="{ABC5D17A-0EB0-41D9-A0C6-58FAC0FFF4EF}" dt="2019-12-18T17:55:50.534" v="284" actId="20577"/>
          <ac:spMkLst>
            <pc:docMk/>
            <pc:sldMk cId="728644980" sldId="288"/>
            <ac:spMk id="23" creationId="{81D9A73E-937F-48F5-B330-D36B36923A2D}"/>
          </ac:spMkLst>
        </pc:spChg>
      </pc:sldChg>
      <pc:sldChg chg="modSp">
        <pc:chgData name="Judson Santiago" userId="ebb108da2f256286" providerId="LiveId" clId="{ABC5D17A-0EB0-41D9-A0C6-58FAC0FFF4EF}" dt="2019-12-18T17:54:02.300" v="107" actId="20577"/>
        <pc:sldMkLst>
          <pc:docMk/>
          <pc:sldMk cId="585228949" sldId="320"/>
        </pc:sldMkLst>
        <pc:spChg chg="mod">
          <ac:chgData name="Judson Santiago" userId="ebb108da2f256286" providerId="LiveId" clId="{ABC5D17A-0EB0-41D9-A0C6-58FAC0FFF4EF}" dt="2019-12-18T17:54:02.300" v="107" actId="20577"/>
          <ac:spMkLst>
            <pc:docMk/>
            <pc:sldMk cId="585228949" sldId="320"/>
            <ac:spMk id="3" creationId="{33091E76-D577-4F1A-8300-B31057749F51}"/>
          </ac:spMkLst>
        </pc:spChg>
      </pc:sldChg>
      <pc:sldChg chg="modSp">
        <pc:chgData name="Judson Santiago" userId="ebb108da2f256286" providerId="LiveId" clId="{ABC5D17A-0EB0-41D9-A0C6-58FAC0FFF4EF}" dt="2019-12-18T18:04:42.410" v="285" actId="207"/>
        <pc:sldMkLst>
          <pc:docMk/>
          <pc:sldMk cId="1652970413" sldId="321"/>
        </pc:sldMkLst>
        <pc:graphicFrameChg chg="modGraphic">
          <ac:chgData name="Judson Santiago" userId="ebb108da2f256286" providerId="LiveId" clId="{ABC5D17A-0EB0-41D9-A0C6-58FAC0FFF4EF}" dt="2019-12-18T18:04:42.410" v="285" actId="207"/>
          <ac:graphicFrameMkLst>
            <pc:docMk/>
            <pc:sldMk cId="1652970413" sldId="321"/>
            <ac:graphicFrameMk id="4" creationId="{354FAA52-4C60-4945-9D9D-5267733D4C08}"/>
          </ac:graphicFrameMkLst>
        </pc:graphicFrameChg>
      </pc:sldChg>
      <pc:sldChg chg="modSp">
        <pc:chgData name="Judson Santiago" userId="ebb108da2f256286" providerId="LiveId" clId="{ABC5D17A-0EB0-41D9-A0C6-58FAC0FFF4EF}" dt="2019-12-18T18:05:43.025" v="286" actId="207"/>
        <pc:sldMkLst>
          <pc:docMk/>
          <pc:sldMk cId="3546649762" sldId="323"/>
        </pc:sldMkLst>
        <pc:spChg chg="mod">
          <ac:chgData name="Judson Santiago" userId="ebb108da2f256286" providerId="LiveId" clId="{ABC5D17A-0EB0-41D9-A0C6-58FAC0FFF4EF}" dt="2019-12-18T18:05:43.025" v="286" actId="207"/>
          <ac:spMkLst>
            <pc:docMk/>
            <pc:sldMk cId="3546649762" sldId="323"/>
            <ac:spMk id="3" creationId="{9DF8B8D9-CF36-4508-B677-41165ED0B944}"/>
          </ac:spMkLst>
        </pc:spChg>
      </pc:sldChg>
      <pc:sldChg chg="modSp">
        <pc:chgData name="Judson Santiago" userId="ebb108da2f256286" providerId="LiveId" clId="{ABC5D17A-0EB0-41D9-A0C6-58FAC0FFF4EF}" dt="2019-12-18T18:09:24.036" v="300" actId="368"/>
        <pc:sldMkLst>
          <pc:docMk/>
          <pc:sldMk cId="1012188980" sldId="325"/>
        </pc:sldMkLst>
        <pc:spChg chg="mod">
          <ac:chgData name="Judson Santiago" userId="ebb108da2f256286" providerId="LiveId" clId="{ABC5D17A-0EB0-41D9-A0C6-58FAC0FFF4EF}" dt="2019-12-18T18:09:24.036" v="300" actId="368"/>
          <ac:spMkLst>
            <pc:docMk/>
            <pc:sldMk cId="1012188980" sldId="325"/>
            <ac:spMk id="3" creationId="{BA489B0A-12AE-4B50-AC3C-DC723E254C93}"/>
          </ac:spMkLst>
        </pc:spChg>
      </pc:sldChg>
      <pc:sldChg chg="modSp">
        <pc:chgData name="Judson Santiago" userId="ebb108da2f256286" providerId="LiveId" clId="{ABC5D17A-0EB0-41D9-A0C6-58FAC0FFF4EF}" dt="2019-12-18T18:12:44.222" v="306" actId="20577"/>
        <pc:sldMkLst>
          <pc:docMk/>
          <pc:sldMk cId="2791394508" sldId="327"/>
        </pc:sldMkLst>
        <pc:spChg chg="mod">
          <ac:chgData name="Judson Santiago" userId="ebb108da2f256286" providerId="LiveId" clId="{ABC5D17A-0EB0-41D9-A0C6-58FAC0FFF4EF}" dt="2019-12-18T18:12:44.222" v="306" actId="20577"/>
          <ac:spMkLst>
            <pc:docMk/>
            <pc:sldMk cId="2791394508" sldId="327"/>
            <ac:spMk id="3" creationId="{BA489B0A-12AE-4B50-AC3C-DC723E254C93}"/>
          </ac:spMkLst>
        </pc:spChg>
      </pc:sldChg>
      <pc:sldChg chg="modSp">
        <pc:chgData name="Judson Santiago" userId="ebb108da2f256286" providerId="LiveId" clId="{ABC5D17A-0EB0-41D9-A0C6-58FAC0FFF4EF}" dt="2019-12-18T18:15:04.985" v="307" actId="207"/>
        <pc:sldMkLst>
          <pc:docMk/>
          <pc:sldMk cId="3757421533" sldId="329"/>
        </pc:sldMkLst>
        <pc:graphicFrameChg chg="modGraphic">
          <ac:chgData name="Judson Santiago" userId="ebb108da2f256286" providerId="LiveId" clId="{ABC5D17A-0EB0-41D9-A0C6-58FAC0FFF4EF}" dt="2019-12-18T18:15:04.985" v="307" actId="207"/>
          <ac:graphicFrameMkLst>
            <pc:docMk/>
            <pc:sldMk cId="3757421533" sldId="329"/>
            <ac:graphicFrameMk id="4" creationId="{5FC04E48-78E9-4837-8ED3-7C6818640346}"/>
          </ac:graphicFrameMkLst>
        </pc:graphicFrameChg>
      </pc:sldChg>
      <pc:sldChg chg="modSp">
        <pc:chgData name="Judson Santiago" userId="ebb108da2f256286" providerId="LiveId" clId="{ABC5D17A-0EB0-41D9-A0C6-58FAC0FFF4EF}" dt="2019-12-18T18:15:08.958" v="308" actId="207"/>
        <pc:sldMkLst>
          <pc:docMk/>
          <pc:sldMk cId="2909303638" sldId="330"/>
        </pc:sldMkLst>
        <pc:graphicFrameChg chg="modGraphic">
          <ac:chgData name="Judson Santiago" userId="ebb108da2f256286" providerId="LiveId" clId="{ABC5D17A-0EB0-41D9-A0C6-58FAC0FFF4EF}" dt="2019-12-18T18:15:08.958" v="308" actId="207"/>
          <ac:graphicFrameMkLst>
            <pc:docMk/>
            <pc:sldMk cId="2909303638" sldId="330"/>
            <ac:graphicFrameMk id="74" creationId="{61AA2615-A8A4-4BDF-9043-A7FAAB289C9F}"/>
          </ac:graphicFrameMkLst>
        </pc:graphicFrameChg>
      </pc:sldChg>
      <pc:sldChg chg="modSp">
        <pc:chgData name="Judson Santiago" userId="ebb108da2f256286" providerId="LiveId" clId="{ABC5D17A-0EB0-41D9-A0C6-58FAC0FFF4EF}" dt="2019-12-18T18:17:40.484" v="314" actId="57"/>
        <pc:sldMkLst>
          <pc:docMk/>
          <pc:sldMk cId="3493290987" sldId="332"/>
        </pc:sldMkLst>
        <pc:spChg chg="mod">
          <ac:chgData name="Judson Santiago" userId="ebb108da2f256286" providerId="LiveId" clId="{ABC5D17A-0EB0-41D9-A0C6-58FAC0FFF4EF}" dt="2019-12-18T18:17:40.484" v="314" actId="57"/>
          <ac:spMkLst>
            <pc:docMk/>
            <pc:sldMk cId="3493290987" sldId="332"/>
            <ac:spMk id="4" creationId="{09CCC586-7FE3-4CA0-8277-8C11239AE06D}"/>
          </ac:spMkLst>
        </pc:spChg>
      </pc:sldChg>
      <pc:sldChg chg="modSp">
        <pc:chgData name="Judson Santiago" userId="ebb108da2f256286" providerId="LiveId" clId="{ABC5D17A-0EB0-41D9-A0C6-58FAC0FFF4EF}" dt="2019-12-18T18:18:57.366" v="321" actId="207"/>
        <pc:sldMkLst>
          <pc:docMk/>
          <pc:sldMk cId="1906875349" sldId="335"/>
        </pc:sldMkLst>
        <pc:spChg chg="mod">
          <ac:chgData name="Judson Santiago" userId="ebb108da2f256286" providerId="LiveId" clId="{ABC5D17A-0EB0-41D9-A0C6-58FAC0FFF4EF}" dt="2019-12-18T18:18:57.366" v="321" actId="207"/>
          <ac:spMkLst>
            <pc:docMk/>
            <pc:sldMk cId="1906875349" sldId="335"/>
            <ac:spMk id="3" creationId="{493BEE9C-A626-49C2-8545-B5E780ED5473}"/>
          </ac:spMkLst>
        </pc:spChg>
      </pc:sldChg>
      <pc:sldChg chg="modNotesTx">
        <pc:chgData name="Judson Santiago" userId="ebb108da2f256286" providerId="LiveId" clId="{ABC5D17A-0EB0-41D9-A0C6-58FAC0FFF4EF}" dt="2019-12-18T17:51:20.462" v="84" actId="20577"/>
        <pc:sldMkLst>
          <pc:docMk/>
          <pc:sldMk cId="1402204878" sldId="338"/>
        </pc:sldMkLst>
      </pc:sldChg>
    </pc:docChg>
  </pc:docChgLst>
  <pc:docChgLst>
    <pc:chgData name="Judson Santiago" userId="ebb108da2f256286" providerId="LiveId" clId="{66F82DF4-D109-4A78-9104-38DF2150CA0D}"/>
    <pc:docChg chg="undo redo custSel addSld delSld modSld sldOrd">
      <pc:chgData name="Judson Santiago" userId="ebb108da2f256286" providerId="LiveId" clId="{66F82DF4-D109-4A78-9104-38DF2150CA0D}" dt="2021-05-06T04:30:29.820" v="6036" actId="20577"/>
      <pc:docMkLst>
        <pc:docMk/>
      </pc:docMkLst>
      <pc:sldChg chg="modNotesTx">
        <pc:chgData name="Judson Santiago" userId="ebb108da2f256286" providerId="LiveId" clId="{66F82DF4-D109-4A78-9104-38DF2150CA0D}" dt="2021-05-06T04:30:29.820" v="6036" actId="20577"/>
        <pc:sldMkLst>
          <pc:docMk/>
          <pc:sldMk cId="2808920126" sldId="265"/>
        </pc:sldMkLst>
      </pc:sldChg>
      <pc:sldChg chg="del">
        <pc:chgData name="Judson Santiago" userId="ebb108da2f256286" providerId="LiveId" clId="{66F82DF4-D109-4A78-9104-38DF2150CA0D}" dt="2021-05-05T21:39:07.732" v="802" actId="47"/>
        <pc:sldMkLst>
          <pc:docMk/>
          <pc:sldMk cId="728644980" sldId="288"/>
        </pc:sldMkLst>
      </pc:sldChg>
      <pc:sldChg chg="modSp mod modNotesTx">
        <pc:chgData name="Judson Santiago" userId="ebb108da2f256286" providerId="LiveId" clId="{66F82DF4-D109-4A78-9104-38DF2150CA0D}" dt="2021-05-06T00:31:27.219" v="3878" actId="20577"/>
        <pc:sldMkLst>
          <pc:docMk/>
          <pc:sldMk cId="4278846802" sldId="289"/>
        </pc:sldMkLst>
        <pc:spChg chg="mod">
          <ac:chgData name="Judson Santiago" userId="ebb108da2f256286" providerId="LiveId" clId="{66F82DF4-D109-4A78-9104-38DF2150CA0D}" dt="2021-05-05T21:59:23.290" v="1001" actId="207"/>
          <ac:spMkLst>
            <pc:docMk/>
            <pc:sldMk cId="4278846802" sldId="289"/>
            <ac:spMk id="3" creationId="{A61E2B00-680C-4831-9FF7-6A90A7F917FE}"/>
          </ac:spMkLst>
        </pc:spChg>
      </pc:sldChg>
      <pc:sldChg chg="modSp mod modNotesTx">
        <pc:chgData name="Judson Santiago" userId="ebb108da2f256286" providerId="LiveId" clId="{66F82DF4-D109-4A78-9104-38DF2150CA0D}" dt="2021-05-05T21:47:24.133" v="934" actId="20577"/>
        <pc:sldMkLst>
          <pc:docMk/>
          <pc:sldMk cId="889522984" sldId="319"/>
        </pc:sldMkLst>
        <pc:spChg chg="mod">
          <ac:chgData name="Judson Santiago" userId="ebb108da2f256286" providerId="LiveId" clId="{66F82DF4-D109-4A78-9104-38DF2150CA0D}" dt="2021-05-05T21:45:47.857" v="835" actId="207"/>
          <ac:spMkLst>
            <pc:docMk/>
            <pc:sldMk cId="889522984" sldId="319"/>
            <ac:spMk id="3" creationId="{4D08A1F7-D5FC-40A3-8C72-9BAA478A731D}"/>
          </ac:spMkLst>
        </pc:spChg>
      </pc:sldChg>
      <pc:sldChg chg="modSp mod">
        <pc:chgData name="Judson Santiago" userId="ebb108da2f256286" providerId="LiveId" clId="{66F82DF4-D109-4A78-9104-38DF2150CA0D}" dt="2021-05-05T21:58:42.948" v="999" actId="207"/>
        <pc:sldMkLst>
          <pc:docMk/>
          <pc:sldMk cId="585228949" sldId="320"/>
        </pc:sldMkLst>
        <pc:spChg chg="mod">
          <ac:chgData name="Judson Santiago" userId="ebb108da2f256286" providerId="LiveId" clId="{66F82DF4-D109-4A78-9104-38DF2150CA0D}" dt="2021-05-05T21:58:42.948" v="999" actId="207"/>
          <ac:spMkLst>
            <pc:docMk/>
            <pc:sldMk cId="585228949" sldId="320"/>
            <ac:spMk id="3" creationId="{33091E76-D577-4F1A-8300-B31057749F51}"/>
          </ac:spMkLst>
        </pc:spChg>
      </pc:sldChg>
      <pc:sldChg chg="modSp mod modNotesTx">
        <pc:chgData name="Judson Santiago" userId="ebb108da2f256286" providerId="LiveId" clId="{66F82DF4-D109-4A78-9104-38DF2150CA0D}" dt="2021-05-06T02:50:42.426" v="5043" actId="207"/>
        <pc:sldMkLst>
          <pc:docMk/>
          <pc:sldMk cId="1652970413" sldId="321"/>
        </pc:sldMkLst>
        <pc:spChg chg="mod">
          <ac:chgData name="Judson Santiago" userId="ebb108da2f256286" providerId="LiveId" clId="{66F82DF4-D109-4A78-9104-38DF2150CA0D}" dt="2021-05-06T02:50:42.426" v="5043" actId="207"/>
          <ac:spMkLst>
            <pc:docMk/>
            <pc:sldMk cId="1652970413" sldId="321"/>
            <ac:spMk id="3" creationId="{E8F3645C-4CB0-41B2-B97E-F52DED71AA0B}"/>
          </ac:spMkLst>
        </pc:spChg>
        <pc:graphicFrameChg chg="mod">
          <ac:chgData name="Judson Santiago" userId="ebb108da2f256286" providerId="LiveId" clId="{66F82DF4-D109-4A78-9104-38DF2150CA0D}" dt="2021-05-06T02:48:24.268" v="4979" actId="1036"/>
          <ac:graphicFrameMkLst>
            <pc:docMk/>
            <pc:sldMk cId="1652970413" sldId="321"/>
            <ac:graphicFrameMk id="4" creationId="{354FAA52-4C60-4945-9D9D-5267733D4C08}"/>
          </ac:graphicFrameMkLst>
        </pc:graphicFrameChg>
      </pc:sldChg>
      <pc:sldChg chg="addSp delSp modSp mod">
        <pc:chgData name="Judson Santiago" userId="ebb108da2f256286" providerId="LiveId" clId="{66F82DF4-D109-4A78-9104-38DF2150CA0D}" dt="2021-05-06T03:01:02.315" v="5132" actId="14100"/>
        <pc:sldMkLst>
          <pc:docMk/>
          <pc:sldMk cId="3419822231" sldId="322"/>
        </pc:sldMkLst>
        <pc:spChg chg="del mod topLvl">
          <ac:chgData name="Judson Santiago" userId="ebb108da2f256286" providerId="LiveId" clId="{66F82DF4-D109-4A78-9104-38DF2150CA0D}" dt="2021-05-06T02:52:26.813" v="5055" actId="478"/>
          <ac:spMkLst>
            <pc:docMk/>
            <pc:sldMk cId="3419822231" sldId="322"/>
            <ac:spMk id="5" creationId="{92369F16-A909-4D02-BB84-70077B8F2DE5}"/>
          </ac:spMkLst>
        </pc:spChg>
        <pc:spChg chg="del topLvl">
          <ac:chgData name="Judson Santiago" userId="ebb108da2f256286" providerId="LiveId" clId="{66F82DF4-D109-4A78-9104-38DF2150CA0D}" dt="2021-05-05T22:11:19.076" v="1040" actId="478"/>
          <ac:spMkLst>
            <pc:docMk/>
            <pc:sldMk cId="3419822231" sldId="322"/>
            <ac:spMk id="7" creationId="{23421A70-1DEC-45F9-9FA9-07593A2B334C}"/>
          </ac:spMkLst>
        </pc:spChg>
        <pc:spChg chg="add del mod topLvl">
          <ac:chgData name="Judson Santiago" userId="ebb108da2f256286" providerId="LiveId" clId="{66F82DF4-D109-4A78-9104-38DF2150CA0D}" dt="2021-05-06T02:52:20.409" v="5053" actId="478"/>
          <ac:spMkLst>
            <pc:docMk/>
            <pc:sldMk cId="3419822231" sldId="322"/>
            <ac:spMk id="9" creationId="{7B65E434-03E3-42F9-B9AE-69CEDC2E2684}"/>
          </ac:spMkLst>
        </pc:spChg>
        <pc:spChg chg="add del mod">
          <ac:chgData name="Judson Santiago" userId="ebb108da2f256286" providerId="LiveId" clId="{66F82DF4-D109-4A78-9104-38DF2150CA0D}" dt="2021-05-06T02:57:48.503" v="5106" actId="478"/>
          <ac:spMkLst>
            <pc:docMk/>
            <pc:sldMk cId="3419822231" sldId="322"/>
            <ac:spMk id="11" creationId="{8D8869E6-0F71-419C-814D-7A5457740A5C}"/>
          </ac:spMkLst>
        </pc:spChg>
        <pc:spChg chg="add mod ord">
          <ac:chgData name="Judson Santiago" userId="ebb108da2f256286" providerId="LiveId" clId="{66F82DF4-D109-4A78-9104-38DF2150CA0D}" dt="2021-05-06T03:00:38.706" v="5131" actId="1076"/>
          <ac:spMkLst>
            <pc:docMk/>
            <pc:sldMk cId="3419822231" sldId="322"/>
            <ac:spMk id="12" creationId="{D7BA08F3-DA14-4DA6-8AE2-CA5182DB01B8}"/>
          </ac:spMkLst>
        </pc:spChg>
        <pc:spChg chg="add mod ord">
          <ac:chgData name="Judson Santiago" userId="ebb108da2f256286" providerId="LiveId" clId="{66F82DF4-D109-4A78-9104-38DF2150CA0D}" dt="2021-05-06T03:00:38.706" v="5131" actId="1076"/>
          <ac:spMkLst>
            <pc:docMk/>
            <pc:sldMk cId="3419822231" sldId="322"/>
            <ac:spMk id="13" creationId="{404930E1-3A79-498C-95A8-BD414F8FECBF}"/>
          </ac:spMkLst>
        </pc:spChg>
        <pc:spChg chg="add mod">
          <ac:chgData name="Judson Santiago" userId="ebb108da2f256286" providerId="LiveId" clId="{66F82DF4-D109-4A78-9104-38DF2150CA0D}" dt="2021-05-06T03:01:02.315" v="5132" actId="14100"/>
          <ac:spMkLst>
            <pc:docMk/>
            <pc:sldMk cId="3419822231" sldId="322"/>
            <ac:spMk id="14" creationId="{DDE60A92-1FDB-4C28-B471-3B0BB75A22E3}"/>
          </ac:spMkLst>
        </pc:spChg>
        <pc:grpChg chg="del">
          <ac:chgData name="Judson Santiago" userId="ebb108da2f256286" providerId="LiveId" clId="{66F82DF4-D109-4A78-9104-38DF2150CA0D}" dt="2021-05-05T22:11:19.076" v="1040" actId="478"/>
          <ac:grpSpMkLst>
            <pc:docMk/>
            <pc:sldMk cId="3419822231" sldId="322"/>
            <ac:grpSpMk id="8" creationId="{73CBE987-0ADC-4A0C-83C0-D7CA7BC2870F}"/>
          </ac:grpSpMkLst>
        </pc:grpChg>
        <pc:grpChg chg="add del mod">
          <ac:chgData name="Judson Santiago" userId="ebb108da2f256286" providerId="LiveId" clId="{66F82DF4-D109-4A78-9104-38DF2150CA0D}" dt="2021-05-06T02:52:20.409" v="5053" actId="478"/>
          <ac:grpSpMkLst>
            <pc:docMk/>
            <pc:sldMk cId="3419822231" sldId="322"/>
            <ac:grpSpMk id="10" creationId="{839169B0-C040-4186-A4F1-5EB2B116C95C}"/>
          </ac:grpSpMkLst>
        </pc:grpChg>
        <pc:graphicFrameChg chg="mod modGraphic">
          <ac:chgData name="Judson Santiago" userId="ebb108da2f256286" providerId="LiveId" clId="{66F82DF4-D109-4A78-9104-38DF2150CA0D}" dt="2021-05-06T03:00:38.706" v="5131" actId="1076"/>
          <ac:graphicFrameMkLst>
            <pc:docMk/>
            <pc:sldMk cId="3419822231" sldId="322"/>
            <ac:graphicFrameMk id="4" creationId="{354FAA52-4C60-4945-9D9D-5267733D4C08}"/>
          </ac:graphicFrameMkLst>
        </pc:graphicFrameChg>
        <pc:graphicFrameChg chg="mod modGraphic">
          <ac:chgData name="Judson Santiago" userId="ebb108da2f256286" providerId="LiveId" clId="{66F82DF4-D109-4A78-9104-38DF2150CA0D}" dt="2021-05-06T03:00:38.706" v="5131" actId="1076"/>
          <ac:graphicFrameMkLst>
            <pc:docMk/>
            <pc:sldMk cId="3419822231" sldId="322"/>
            <ac:graphicFrameMk id="6" creationId="{74C0119D-4569-49FD-8A65-AB0ED19F93B1}"/>
          </ac:graphicFrameMkLst>
        </pc:graphicFrameChg>
      </pc:sldChg>
      <pc:sldChg chg="modSp mod modNotesTx">
        <pc:chgData name="Judson Santiago" userId="ebb108da2f256286" providerId="LiveId" clId="{66F82DF4-D109-4A78-9104-38DF2150CA0D}" dt="2021-05-05T22:16:37.746" v="1164" actId="207"/>
        <pc:sldMkLst>
          <pc:docMk/>
          <pc:sldMk cId="3546649762" sldId="323"/>
        </pc:sldMkLst>
        <pc:spChg chg="mod">
          <ac:chgData name="Judson Santiago" userId="ebb108da2f256286" providerId="LiveId" clId="{66F82DF4-D109-4A78-9104-38DF2150CA0D}" dt="2021-05-05T22:16:37.746" v="1164" actId="207"/>
          <ac:spMkLst>
            <pc:docMk/>
            <pc:sldMk cId="3546649762" sldId="323"/>
            <ac:spMk id="3" creationId="{9DF8B8D9-CF36-4508-B677-41165ED0B944}"/>
          </ac:spMkLst>
        </pc:spChg>
      </pc:sldChg>
      <pc:sldChg chg="modSp mod">
        <pc:chgData name="Judson Santiago" userId="ebb108da2f256286" providerId="LiveId" clId="{66F82DF4-D109-4A78-9104-38DF2150CA0D}" dt="2021-05-05T22:07:11.148" v="1030" actId="207"/>
        <pc:sldMkLst>
          <pc:docMk/>
          <pc:sldMk cId="1099603385" sldId="324"/>
        </pc:sldMkLst>
        <pc:spChg chg="mod">
          <ac:chgData name="Judson Santiago" userId="ebb108da2f256286" providerId="LiveId" clId="{66F82DF4-D109-4A78-9104-38DF2150CA0D}" dt="2021-05-05T22:07:11.148" v="1030" actId="207"/>
          <ac:spMkLst>
            <pc:docMk/>
            <pc:sldMk cId="1099603385" sldId="324"/>
            <ac:spMk id="3" creationId="{5EF39DBF-3AF1-4EE7-B83F-0ECD8C0F8609}"/>
          </ac:spMkLst>
        </pc:spChg>
      </pc:sldChg>
      <pc:sldChg chg="modNotesTx">
        <pc:chgData name="Judson Santiago" userId="ebb108da2f256286" providerId="LiveId" clId="{66F82DF4-D109-4A78-9104-38DF2150CA0D}" dt="2021-05-05T22:29:58.462" v="1326" actId="20577"/>
        <pc:sldMkLst>
          <pc:docMk/>
          <pc:sldMk cId="2770095257" sldId="326"/>
        </pc:sldMkLst>
      </pc:sldChg>
      <pc:sldChg chg="modNotesTx">
        <pc:chgData name="Judson Santiago" userId="ebb108da2f256286" providerId="LiveId" clId="{66F82DF4-D109-4A78-9104-38DF2150CA0D}" dt="2021-05-06T03:03:59.650" v="5160" actId="20577"/>
        <pc:sldMkLst>
          <pc:docMk/>
          <pc:sldMk cId="2791394508" sldId="327"/>
        </pc:sldMkLst>
      </pc:sldChg>
      <pc:sldChg chg="modSp mod modNotesTx">
        <pc:chgData name="Judson Santiago" userId="ebb108da2f256286" providerId="LiveId" clId="{66F82DF4-D109-4A78-9104-38DF2150CA0D}" dt="2021-05-06T03:09:10.208" v="5170" actId="948"/>
        <pc:sldMkLst>
          <pc:docMk/>
          <pc:sldMk cId="3836954647" sldId="328"/>
        </pc:sldMkLst>
        <pc:spChg chg="mod">
          <ac:chgData name="Judson Santiago" userId="ebb108da2f256286" providerId="LiveId" clId="{66F82DF4-D109-4A78-9104-38DF2150CA0D}" dt="2021-05-06T03:09:10.208" v="5170" actId="948"/>
          <ac:spMkLst>
            <pc:docMk/>
            <pc:sldMk cId="3836954647" sldId="328"/>
            <ac:spMk id="3" creationId="{9CEF5FDB-8B60-40ED-9FD8-094CE742F290}"/>
          </ac:spMkLst>
        </pc:spChg>
      </pc:sldChg>
      <pc:sldChg chg="addSp modSp mod modNotesTx">
        <pc:chgData name="Judson Santiago" userId="ebb108da2f256286" providerId="LiveId" clId="{66F82DF4-D109-4A78-9104-38DF2150CA0D}" dt="2021-05-05T22:50:30.961" v="1680" actId="12"/>
        <pc:sldMkLst>
          <pc:docMk/>
          <pc:sldMk cId="3757421533" sldId="329"/>
        </pc:sldMkLst>
        <pc:spChg chg="mod ord">
          <ac:chgData name="Judson Santiago" userId="ebb108da2f256286" providerId="LiveId" clId="{66F82DF4-D109-4A78-9104-38DF2150CA0D}" dt="2021-05-05T22:50:30.961" v="1680" actId="12"/>
          <ac:spMkLst>
            <pc:docMk/>
            <pc:sldMk cId="3757421533" sldId="329"/>
            <ac:spMk id="3" creationId="{735D8227-6D7B-445B-AAC6-E888CB9F9380}"/>
          </ac:spMkLst>
        </pc:spChg>
        <pc:spChg chg="add mod ord">
          <ac:chgData name="Judson Santiago" userId="ebb108da2f256286" providerId="LiveId" clId="{66F82DF4-D109-4A78-9104-38DF2150CA0D}" dt="2021-05-05T22:45:39.941" v="1603" actId="164"/>
          <ac:spMkLst>
            <pc:docMk/>
            <pc:sldMk cId="3757421533" sldId="329"/>
            <ac:spMk id="5" creationId="{360859B2-A64D-415A-B13B-5EC352E8AFFD}"/>
          </ac:spMkLst>
        </pc:spChg>
        <pc:spChg chg="mod">
          <ac:chgData name="Judson Santiago" userId="ebb108da2f256286" providerId="LiveId" clId="{66F82DF4-D109-4A78-9104-38DF2150CA0D}" dt="2021-05-05T22:46:21.550" v="1614" actId="164"/>
          <ac:spMkLst>
            <pc:docMk/>
            <pc:sldMk cId="3757421533" sldId="329"/>
            <ac:spMk id="6" creationId="{A2536719-2E42-45EA-8F2C-8BD8A7628464}"/>
          </ac:spMkLst>
        </pc:spChg>
        <pc:spChg chg="mod">
          <ac:chgData name="Judson Santiago" userId="ebb108da2f256286" providerId="LiveId" clId="{66F82DF4-D109-4A78-9104-38DF2150CA0D}" dt="2021-05-05T22:46:21.550" v="1614" actId="164"/>
          <ac:spMkLst>
            <pc:docMk/>
            <pc:sldMk cId="3757421533" sldId="329"/>
            <ac:spMk id="7" creationId="{E0003FBC-5481-464A-9E12-E1C7EA07C669}"/>
          </ac:spMkLst>
        </pc:spChg>
        <pc:spChg chg="mod">
          <ac:chgData name="Judson Santiago" userId="ebb108da2f256286" providerId="LiveId" clId="{66F82DF4-D109-4A78-9104-38DF2150CA0D}" dt="2021-05-05T22:47:30.790" v="1616" actId="6549"/>
          <ac:spMkLst>
            <pc:docMk/>
            <pc:sldMk cId="3757421533" sldId="329"/>
            <ac:spMk id="8" creationId="{D2FD573D-EFA1-4F6D-8C10-6FEA71607B1C}"/>
          </ac:spMkLst>
        </pc:spChg>
        <pc:grpChg chg="add mod">
          <ac:chgData name="Judson Santiago" userId="ebb108da2f256286" providerId="LiveId" clId="{66F82DF4-D109-4A78-9104-38DF2150CA0D}" dt="2021-05-05T22:46:27.926" v="1615" actId="12788"/>
          <ac:grpSpMkLst>
            <pc:docMk/>
            <pc:sldMk cId="3757421533" sldId="329"/>
            <ac:grpSpMk id="9" creationId="{2EE96B45-F1FB-4B83-863C-1231505BF11A}"/>
          </ac:grpSpMkLst>
        </pc:grpChg>
        <pc:grpChg chg="add mod">
          <ac:chgData name="Judson Santiago" userId="ebb108da2f256286" providerId="LiveId" clId="{66F82DF4-D109-4A78-9104-38DF2150CA0D}" dt="2021-05-05T22:46:27.926" v="1615" actId="12788"/>
          <ac:grpSpMkLst>
            <pc:docMk/>
            <pc:sldMk cId="3757421533" sldId="329"/>
            <ac:grpSpMk id="10" creationId="{D99C254D-0DB4-46DA-9A41-6D5E25FF615D}"/>
          </ac:grpSpMkLst>
        </pc:grpChg>
        <pc:graphicFrameChg chg="mod modGraphic">
          <ac:chgData name="Judson Santiago" userId="ebb108da2f256286" providerId="LiveId" clId="{66F82DF4-D109-4A78-9104-38DF2150CA0D}" dt="2021-05-05T22:44:21.498" v="1588" actId="1036"/>
          <ac:graphicFrameMkLst>
            <pc:docMk/>
            <pc:sldMk cId="3757421533" sldId="329"/>
            <ac:graphicFrameMk id="4" creationId="{5FC04E48-78E9-4837-8ED3-7C6818640346}"/>
          </ac:graphicFrameMkLst>
        </pc:graphicFrameChg>
      </pc:sldChg>
      <pc:sldChg chg="addSp delSp modSp mod modNotesTx">
        <pc:chgData name="Judson Santiago" userId="ebb108da2f256286" providerId="LiveId" clId="{66F82DF4-D109-4A78-9104-38DF2150CA0D}" dt="2021-05-05T22:53:44.850" v="1880" actId="20577"/>
        <pc:sldMkLst>
          <pc:docMk/>
          <pc:sldMk cId="2909303638" sldId="330"/>
        </pc:sldMkLst>
        <pc:spChg chg="mod">
          <ac:chgData name="Judson Santiago" userId="ebb108da2f256286" providerId="LiveId" clId="{66F82DF4-D109-4A78-9104-38DF2150CA0D}" dt="2021-05-05T22:52:06.208" v="1705" actId="20577"/>
          <ac:spMkLst>
            <pc:docMk/>
            <pc:sldMk cId="2909303638" sldId="330"/>
            <ac:spMk id="3" creationId="{ADA00A72-4BE5-4749-91F4-ABC7A73C39A5}"/>
          </ac:spMkLst>
        </pc:spChg>
        <pc:spChg chg="mod">
          <ac:chgData name="Judson Santiago" userId="ebb108da2f256286" providerId="LiveId" clId="{66F82DF4-D109-4A78-9104-38DF2150CA0D}" dt="2021-05-05T22:50:00.823" v="1678" actId="164"/>
          <ac:spMkLst>
            <pc:docMk/>
            <pc:sldMk cId="2909303638" sldId="330"/>
            <ac:spMk id="26" creationId="{341393B8-58CB-4B31-B282-BDEE070F9414}"/>
          </ac:spMkLst>
        </pc:spChg>
        <pc:spChg chg="add mod ord">
          <ac:chgData name="Judson Santiago" userId="ebb108da2f256286" providerId="LiveId" clId="{66F82DF4-D109-4A78-9104-38DF2150CA0D}" dt="2021-05-05T22:50:00.823" v="1678" actId="164"/>
          <ac:spMkLst>
            <pc:docMk/>
            <pc:sldMk cId="2909303638" sldId="330"/>
            <ac:spMk id="46" creationId="{E70D0F1B-1D0B-4581-AA0C-269BC296152E}"/>
          </ac:spMkLst>
        </pc:spChg>
        <pc:grpChg chg="add mod">
          <ac:chgData name="Judson Santiago" userId="ebb108da2f256286" providerId="LiveId" clId="{66F82DF4-D109-4A78-9104-38DF2150CA0D}" dt="2021-05-05T22:51:37.599" v="1704" actId="12788"/>
          <ac:grpSpMkLst>
            <pc:docMk/>
            <pc:sldMk cId="2909303638" sldId="330"/>
            <ac:grpSpMk id="4" creationId="{86ED6647-C084-40A1-A4FE-60B2D7239BDC}"/>
          </ac:grpSpMkLst>
        </pc:grpChg>
        <pc:grpChg chg="add mod">
          <ac:chgData name="Judson Santiago" userId="ebb108da2f256286" providerId="LiveId" clId="{66F82DF4-D109-4A78-9104-38DF2150CA0D}" dt="2021-05-05T22:51:37.599" v="1704" actId="12788"/>
          <ac:grpSpMkLst>
            <pc:docMk/>
            <pc:sldMk cId="2909303638" sldId="330"/>
            <ac:grpSpMk id="5" creationId="{DB2A0008-A223-482F-8A1C-1E2C32F54CCC}"/>
          </ac:grpSpMkLst>
        </pc:grpChg>
        <pc:grpChg chg="mod">
          <ac:chgData name="Judson Santiago" userId="ebb108da2f256286" providerId="LiveId" clId="{66F82DF4-D109-4A78-9104-38DF2150CA0D}" dt="2021-05-05T22:51:32.681" v="1703" actId="164"/>
          <ac:grpSpMkLst>
            <pc:docMk/>
            <pc:sldMk cId="2909303638" sldId="330"/>
            <ac:grpSpMk id="72" creationId="{DD70BE08-FBA9-4F6F-8DBF-6932D0287558}"/>
          </ac:grpSpMkLst>
        </pc:grpChg>
        <pc:grpChg chg="mod">
          <ac:chgData name="Judson Santiago" userId="ebb108da2f256286" providerId="LiveId" clId="{66F82DF4-D109-4A78-9104-38DF2150CA0D}" dt="2021-05-05T22:51:32.681" v="1703" actId="164"/>
          <ac:grpSpMkLst>
            <pc:docMk/>
            <pc:sldMk cId="2909303638" sldId="330"/>
            <ac:grpSpMk id="73" creationId="{4C260E2E-4BB1-4397-A996-432D99903FC4}"/>
          </ac:grpSpMkLst>
        </pc:grpChg>
        <pc:graphicFrameChg chg="add mod">
          <ac:chgData name="Judson Santiago" userId="ebb108da2f256286" providerId="LiveId" clId="{66F82DF4-D109-4A78-9104-38DF2150CA0D}" dt="2021-05-05T22:52:19.093" v="1712" actId="1035"/>
          <ac:graphicFrameMkLst>
            <pc:docMk/>
            <pc:sldMk cId="2909303638" sldId="330"/>
            <ac:graphicFrameMk id="67" creationId="{9E52F87B-2B67-4763-95FB-28F95C78E217}"/>
          </ac:graphicFrameMkLst>
        </pc:graphicFrameChg>
        <pc:graphicFrameChg chg="del mod">
          <ac:chgData name="Judson Santiago" userId="ebb108da2f256286" providerId="LiveId" clId="{66F82DF4-D109-4A78-9104-38DF2150CA0D}" dt="2021-05-05T22:50:48.744" v="1682" actId="478"/>
          <ac:graphicFrameMkLst>
            <pc:docMk/>
            <pc:sldMk cId="2909303638" sldId="330"/>
            <ac:graphicFrameMk id="74" creationId="{61AA2615-A8A4-4BDF-9043-A7FAAB289C9F}"/>
          </ac:graphicFrameMkLst>
        </pc:graphicFrameChg>
      </pc:sldChg>
      <pc:sldChg chg="modSp mod">
        <pc:chgData name="Judson Santiago" userId="ebb108da2f256286" providerId="LiveId" clId="{66F82DF4-D109-4A78-9104-38DF2150CA0D}" dt="2021-05-05T23:56:57.374" v="3099" actId="368"/>
        <pc:sldMkLst>
          <pc:docMk/>
          <pc:sldMk cId="1608370938" sldId="331"/>
        </pc:sldMkLst>
        <pc:spChg chg="mod">
          <ac:chgData name="Judson Santiago" userId="ebb108da2f256286" providerId="LiveId" clId="{66F82DF4-D109-4A78-9104-38DF2150CA0D}" dt="2021-05-05T23:54:10.898" v="3095" actId="20577"/>
          <ac:spMkLst>
            <pc:docMk/>
            <pc:sldMk cId="1608370938" sldId="331"/>
            <ac:spMk id="2" creationId="{89284DA5-9C14-47F8-91F3-909B55AC49DA}"/>
          </ac:spMkLst>
        </pc:spChg>
        <pc:spChg chg="mod">
          <ac:chgData name="Judson Santiago" userId="ebb108da2f256286" providerId="LiveId" clId="{66F82DF4-D109-4A78-9104-38DF2150CA0D}" dt="2021-05-05T23:56:57.374" v="3099" actId="368"/>
          <ac:spMkLst>
            <pc:docMk/>
            <pc:sldMk cId="1608370938" sldId="331"/>
            <ac:spMk id="3" creationId="{9B5FD9D5-ACCA-4E9C-A54B-5FAE781F9396}"/>
          </ac:spMkLst>
        </pc:spChg>
      </pc:sldChg>
      <pc:sldChg chg="addSp modSp mod modNotesTx">
        <pc:chgData name="Judson Santiago" userId="ebb108da2f256286" providerId="LiveId" clId="{66F82DF4-D109-4A78-9104-38DF2150CA0D}" dt="2021-05-06T00:13:30.066" v="3417" actId="1036"/>
        <pc:sldMkLst>
          <pc:docMk/>
          <pc:sldMk cId="3493290987" sldId="332"/>
        </pc:sldMkLst>
        <pc:spChg chg="mod">
          <ac:chgData name="Judson Santiago" userId="ebb108da2f256286" providerId="LiveId" clId="{66F82DF4-D109-4A78-9104-38DF2150CA0D}" dt="2021-05-06T00:12:44.322" v="3408" actId="1076"/>
          <ac:spMkLst>
            <pc:docMk/>
            <pc:sldMk cId="3493290987" sldId="332"/>
            <ac:spMk id="3" creationId="{9B5FD9D5-ACCA-4E9C-A54B-5FAE781F9396}"/>
          </ac:spMkLst>
        </pc:spChg>
        <pc:spChg chg="mod">
          <ac:chgData name="Judson Santiago" userId="ebb108da2f256286" providerId="LiveId" clId="{66F82DF4-D109-4A78-9104-38DF2150CA0D}" dt="2021-05-06T00:11:07.196" v="3395" actId="12788"/>
          <ac:spMkLst>
            <pc:docMk/>
            <pc:sldMk cId="3493290987" sldId="332"/>
            <ac:spMk id="4" creationId="{09CCC586-7FE3-4CA0-8277-8C11239AE06D}"/>
          </ac:spMkLst>
        </pc:spChg>
        <pc:spChg chg="mod">
          <ac:chgData name="Judson Santiago" userId="ebb108da2f256286" providerId="LiveId" clId="{66F82DF4-D109-4A78-9104-38DF2150CA0D}" dt="2021-05-06T00:12:26.772" v="3404" actId="164"/>
          <ac:spMkLst>
            <pc:docMk/>
            <pc:sldMk cId="3493290987" sldId="332"/>
            <ac:spMk id="5" creationId="{610F0F5D-1EE6-4A6B-9668-273831F14509}"/>
          </ac:spMkLst>
        </pc:spChg>
        <pc:spChg chg="mod">
          <ac:chgData name="Judson Santiago" userId="ebb108da2f256286" providerId="LiveId" clId="{66F82DF4-D109-4A78-9104-38DF2150CA0D}" dt="2021-05-06T00:11:07.196" v="3395" actId="12788"/>
          <ac:spMkLst>
            <pc:docMk/>
            <pc:sldMk cId="3493290987" sldId="332"/>
            <ac:spMk id="6" creationId="{28A76306-0A65-479B-A638-90C5896C42EB}"/>
          </ac:spMkLst>
        </pc:spChg>
        <pc:spChg chg="add mod ord">
          <ac:chgData name="Judson Santiago" userId="ebb108da2f256286" providerId="LiveId" clId="{66F82DF4-D109-4A78-9104-38DF2150CA0D}" dt="2021-05-06T00:12:26.772" v="3404" actId="164"/>
          <ac:spMkLst>
            <pc:docMk/>
            <pc:sldMk cId="3493290987" sldId="332"/>
            <ac:spMk id="25" creationId="{5B88563C-0267-44DA-9AB7-7E32AE559574}"/>
          </ac:spMkLst>
        </pc:spChg>
        <pc:spChg chg="mod">
          <ac:chgData name="Judson Santiago" userId="ebb108da2f256286" providerId="LiveId" clId="{66F82DF4-D109-4A78-9104-38DF2150CA0D}" dt="2021-05-06T00:13:30.066" v="3417" actId="1036"/>
          <ac:spMkLst>
            <pc:docMk/>
            <pc:sldMk cId="3493290987" sldId="332"/>
            <ac:spMk id="37" creationId="{6074BE87-8B12-45AE-96A8-DDC52EB75758}"/>
          </ac:spMkLst>
        </pc:spChg>
        <pc:grpChg chg="add mod">
          <ac:chgData name="Judson Santiago" userId="ebb108da2f256286" providerId="LiveId" clId="{66F82DF4-D109-4A78-9104-38DF2150CA0D}" dt="2021-05-06T00:13:30.066" v="3417" actId="1036"/>
          <ac:grpSpMkLst>
            <pc:docMk/>
            <pc:sldMk cId="3493290987" sldId="332"/>
            <ac:grpSpMk id="7" creationId="{CF589DAB-9779-4496-9EE8-3167367C0438}"/>
          </ac:grpSpMkLst>
        </pc:grpChg>
        <pc:grpChg chg="mod">
          <ac:chgData name="Judson Santiago" userId="ebb108da2f256286" providerId="LiveId" clId="{66F82DF4-D109-4A78-9104-38DF2150CA0D}" dt="2021-05-06T00:11:07.196" v="3395" actId="12788"/>
          <ac:grpSpMkLst>
            <pc:docMk/>
            <pc:sldMk cId="3493290987" sldId="332"/>
            <ac:grpSpMk id="35" creationId="{54C8C7ED-6582-4690-A891-CB7C9F591BF4}"/>
          </ac:grpSpMkLst>
        </pc:grpChg>
        <pc:graphicFrameChg chg="mod modGraphic">
          <ac:chgData name="Judson Santiago" userId="ebb108da2f256286" providerId="LiveId" clId="{66F82DF4-D109-4A78-9104-38DF2150CA0D}" dt="2021-05-06T00:13:30.066" v="3417" actId="1036"/>
          <ac:graphicFrameMkLst>
            <pc:docMk/>
            <pc:sldMk cId="3493290987" sldId="332"/>
            <ac:graphicFrameMk id="36" creationId="{3F7B1DFE-A7A5-4A80-8BD1-266D9699BB05}"/>
          </ac:graphicFrameMkLst>
        </pc:graphicFrameChg>
      </pc:sldChg>
      <pc:sldChg chg="modSp mod">
        <pc:chgData name="Judson Santiago" userId="ebb108da2f256286" providerId="LiveId" clId="{66F82DF4-D109-4A78-9104-38DF2150CA0D}" dt="2021-05-06T03:29:01.365" v="5248"/>
        <pc:sldMkLst>
          <pc:docMk/>
          <pc:sldMk cId="342629946" sldId="333"/>
        </pc:sldMkLst>
        <pc:spChg chg="mod">
          <ac:chgData name="Judson Santiago" userId="ebb108da2f256286" providerId="LiveId" clId="{66F82DF4-D109-4A78-9104-38DF2150CA0D}" dt="2021-05-06T03:29:01.365" v="5248"/>
          <ac:spMkLst>
            <pc:docMk/>
            <pc:sldMk cId="342629946" sldId="333"/>
            <ac:spMk id="3" creationId="{932242A8-21B7-4578-8E09-EBC598C692A2}"/>
          </ac:spMkLst>
        </pc:spChg>
      </pc:sldChg>
      <pc:sldChg chg="modSp mod">
        <pc:chgData name="Judson Santiago" userId="ebb108da2f256286" providerId="LiveId" clId="{66F82DF4-D109-4A78-9104-38DF2150CA0D}" dt="2021-05-06T00:19:11.788" v="3546" actId="207"/>
        <pc:sldMkLst>
          <pc:docMk/>
          <pc:sldMk cId="1906875349" sldId="335"/>
        </pc:sldMkLst>
        <pc:spChg chg="mod">
          <ac:chgData name="Judson Santiago" userId="ebb108da2f256286" providerId="LiveId" clId="{66F82DF4-D109-4A78-9104-38DF2150CA0D}" dt="2021-05-06T00:19:11.788" v="3546" actId="207"/>
          <ac:spMkLst>
            <pc:docMk/>
            <pc:sldMk cId="1906875349" sldId="335"/>
            <ac:spMk id="3" creationId="{493BEE9C-A626-49C2-8545-B5E780ED5473}"/>
          </ac:spMkLst>
        </pc:spChg>
      </pc:sldChg>
      <pc:sldChg chg="modSp mod">
        <pc:chgData name="Judson Santiago" userId="ebb108da2f256286" providerId="LiveId" clId="{66F82DF4-D109-4A78-9104-38DF2150CA0D}" dt="2021-05-06T04:11:26.846" v="5981" actId="6549"/>
        <pc:sldMkLst>
          <pc:docMk/>
          <pc:sldMk cId="4219958016" sldId="336"/>
        </pc:sldMkLst>
        <pc:spChg chg="mod">
          <ac:chgData name="Judson Santiago" userId="ebb108da2f256286" providerId="LiveId" clId="{66F82DF4-D109-4A78-9104-38DF2150CA0D}" dt="2021-05-06T04:11:26.846" v="5981" actId="6549"/>
          <ac:spMkLst>
            <pc:docMk/>
            <pc:sldMk cId="4219958016" sldId="336"/>
            <ac:spMk id="3" creationId="{D6C6B18A-720F-41ED-99C3-903AF3551E42}"/>
          </ac:spMkLst>
        </pc:spChg>
      </pc:sldChg>
      <pc:sldChg chg="modSp mod modNotesTx">
        <pc:chgData name="Judson Santiago" userId="ebb108da2f256286" providerId="LiveId" clId="{66F82DF4-D109-4A78-9104-38DF2150CA0D}" dt="2021-05-06T02:35:48.183" v="4840" actId="14"/>
        <pc:sldMkLst>
          <pc:docMk/>
          <pc:sldMk cId="1476060315" sldId="337"/>
        </pc:sldMkLst>
        <pc:spChg chg="mod">
          <ac:chgData name="Judson Santiago" userId="ebb108da2f256286" providerId="LiveId" clId="{66F82DF4-D109-4A78-9104-38DF2150CA0D}" dt="2021-05-06T02:35:48.183" v="4840" actId="14"/>
          <ac:spMkLst>
            <pc:docMk/>
            <pc:sldMk cId="1476060315" sldId="337"/>
            <ac:spMk id="3" creationId="{A61E2B00-680C-4831-9FF7-6A90A7F917FE}"/>
          </ac:spMkLst>
        </pc:spChg>
      </pc:sldChg>
      <pc:sldChg chg="modNotesTx">
        <pc:chgData name="Judson Santiago" userId="ebb108da2f256286" providerId="LiveId" clId="{66F82DF4-D109-4A78-9104-38DF2150CA0D}" dt="2021-05-05T18:05:08.890" v="325" actId="6549"/>
        <pc:sldMkLst>
          <pc:docMk/>
          <pc:sldMk cId="1402204878" sldId="338"/>
        </pc:sldMkLst>
      </pc:sldChg>
      <pc:sldChg chg="addSp delSp modSp add mod modNotesTx">
        <pc:chgData name="Judson Santiago" userId="ebb108da2f256286" providerId="LiveId" clId="{66F82DF4-D109-4A78-9104-38DF2150CA0D}" dt="2021-05-05T21:38:57.778" v="801" actId="12788"/>
        <pc:sldMkLst>
          <pc:docMk/>
          <pc:sldMk cId="3333180541" sldId="339"/>
        </pc:sldMkLst>
        <pc:spChg chg="mod">
          <ac:chgData name="Judson Santiago" userId="ebb108da2f256286" providerId="LiveId" clId="{66F82DF4-D109-4A78-9104-38DF2150CA0D}" dt="2021-05-05T21:13:47.782" v="483"/>
          <ac:spMkLst>
            <pc:docMk/>
            <pc:sldMk cId="3333180541" sldId="339"/>
            <ac:spMk id="2" creationId="{70429268-BAB8-486E-B76B-B47400F7C3DF}"/>
          </ac:spMkLst>
        </pc:spChg>
        <pc:spChg chg="mod topLvl">
          <ac:chgData name="Judson Santiago" userId="ebb108da2f256286" providerId="LiveId" clId="{66F82DF4-D109-4A78-9104-38DF2150CA0D}" dt="2021-05-05T21:27:27.327" v="663" actId="404"/>
          <ac:spMkLst>
            <pc:docMk/>
            <pc:sldMk cId="3333180541" sldId="339"/>
            <ac:spMk id="3" creationId="{EAA445B1-6CA2-454A-9D1C-55E21450A89F}"/>
          </ac:spMkLst>
        </pc:spChg>
        <pc:spChg chg="mod topLvl">
          <ac:chgData name="Judson Santiago" userId="ebb108da2f256286" providerId="LiveId" clId="{66F82DF4-D109-4A78-9104-38DF2150CA0D}" dt="2021-05-05T21:38:55.030" v="800" actId="164"/>
          <ac:spMkLst>
            <pc:docMk/>
            <pc:sldMk cId="3333180541" sldId="339"/>
            <ac:spMk id="4" creationId="{4E113455-81C2-4833-B5F4-69B0C43152F7}"/>
          </ac:spMkLst>
        </pc:spChg>
        <pc:spChg chg="mod topLvl">
          <ac:chgData name="Judson Santiago" userId="ebb108da2f256286" providerId="LiveId" clId="{66F82DF4-D109-4A78-9104-38DF2150CA0D}" dt="2021-05-05T21:38:55.030" v="800" actId="164"/>
          <ac:spMkLst>
            <pc:docMk/>
            <pc:sldMk cId="3333180541" sldId="339"/>
            <ac:spMk id="5" creationId="{2D355B0A-CE53-4E4D-820C-58FD004ACB0A}"/>
          </ac:spMkLst>
        </pc:spChg>
        <pc:spChg chg="mod topLvl">
          <ac:chgData name="Judson Santiago" userId="ebb108da2f256286" providerId="LiveId" clId="{66F82DF4-D109-4A78-9104-38DF2150CA0D}" dt="2021-05-05T21:38:55.030" v="800" actId="164"/>
          <ac:spMkLst>
            <pc:docMk/>
            <pc:sldMk cId="3333180541" sldId="339"/>
            <ac:spMk id="6" creationId="{59177478-ECFB-4D97-A8EA-38D5C910817C}"/>
          </ac:spMkLst>
        </pc:spChg>
        <pc:spChg chg="del mod topLvl">
          <ac:chgData name="Judson Santiago" userId="ebb108da2f256286" providerId="LiveId" clId="{66F82DF4-D109-4A78-9104-38DF2150CA0D}" dt="2021-05-05T21:34:47.830" v="739" actId="478"/>
          <ac:spMkLst>
            <pc:docMk/>
            <pc:sldMk cId="3333180541" sldId="339"/>
            <ac:spMk id="11" creationId="{53C4045E-4D32-42F8-9015-4954A539EBAF}"/>
          </ac:spMkLst>
        </pc:spChg>
        <pc:spChg chg="mod topLvl">
          <ac:chgData name="Judson Santiago" userId="ebb108da2f256286" providerId="LiveId" clId="{66F82DF4-D109-4A78-9104-38DF2150CA0D}" dt="2021-05-05T21:23:40.122" v="629" actId="164"/>
          <ac:spMkLst>
            <pc:docMk/>
            <pc:sldMk cId="3333180541" sldId="339"/>
            <ac:spMk id="14" creationId="{51EC37F7-2C8B-4E06-9909-E06AABA962C3}"/>
          </ac:spMkLst>
        </pc:spChg>
        <pc:spChg chg="add del mod">
          <ac:chgData name="Judson Santiago" userId="ebb108da2f256286" providerId="LiveId" clId="{66F82DF4-D109-4A78-9104-38DF2150CA0D}" dt="2021-05-05T21:34:38.457" v="738" actId="478"/>
          <ac:spMkLst>
            <pc:docMk/>
            <pc:sldMk cId="3333180541" sldId="339"/>
            <ac:spMk id="15" creationId="{CDABF9E2-B8B1-4546-914B-95853A098262}"/>
          </ac:spMkLst>
        </pc:spChg>
        <pc:spChg chg="mod topLvl">
          <ac:chgData name="Judson Santiago" userId="ebb108da2f256286" providerId="LiveId" clId="{66F82DF4-D109-4A78-9104-38DF2150CA0D}" dt="2021-05-05T21:27:30.540" v="664" actId="404"/>
          <ac:spMkLst>
            <pc:docMk/>
            <pc:sldMk cId="3333180541" sldId="339"/>
            <ac:spMk id="18" creationId="{58D889EB-921D-4BCE-BD9E-16DA98ED824D}"/>
          </ac:spMkLst>
        </pc:spChg>
        <pc:spChg chg="add del mod topLvl">
          <ac:chgData name="Judson Santiago" userId="ebb108da2f256286" providerId="LiveId" clId="{66F82DF4-D109-4A78-9104-38DF2150CA0D}" dt="2021-05-05T21:34:48.554" v="740" actId="478"/>
          <ac:spMkLst>
            <pc:docMk/>
            <pc:sldMk cId="3333180541" sldId="339"/>
            <ac:spMk id="21" creationId="{C2C8A361-3D2D-461F-9C1F-60A158816C3A}"/>
          </ac:spMkLst>
        </pc:spChg>
        <pc:spChg chg="mod topLvl">
          <ac:chgData name="Judson Santiago" userId="ebb108da2f256286" providerId="LiveId" clId="{66F82DF4-D109-4A78-9104-38DF2150CA0D}" dt="2021-05-05T21:38:55.030" v="800" actId="164"/>
          <ac:spMkLst>
            <pc:docMk/>
            <pc:sldMk cId="3333180541" sldId="339"/>
            <ac:spMk id="28" creationId="{E2DFD9A0-6EED-4B71-A6A1-8A46AE1F46F7}"/>
          </ac:spMkLst>
        </pc:spChg>
        <pc:spChg chg="mod">
          <ac:chgData name="Judson Santiago" userId="ebb108da2f256286" providerId="LiveId" clId="{66F82DF4-D109-4A78-9104-38DF2150CA0D}" dt="2021-05-05T21:16:53.157" v="494" actId="165"/>
          <ac:spMkLst>
            <pc:docMk/>
            <pc:sldMk cId="3333180541" sldId="339"/>
            <ac:spMk id="30" creationId="{82ECD1EB-B591-4AF6-A4DF-5B0E67BD65B8}"/>
          </ac:spMkLst>
        </pc:spChg>
        <pc:spChg chg="mod">
          <ac:chgData name="Judson Santiago" userId="ebb108da2f256286" providerId="LiveId" clId="{66F82DF4-D109-4A78-9104-38DF2150CA0D}" dt="2021-05-05T21:38:55.030" v="800" actId="164"/>
          <ac:spMkLst>
            <pc:docMk/>
            <pc:sldMk cId="3333180541" sldId="339"/>
            <ac:spMk id="33" creationId="{D56157AB-72AE-4076-8B37-9D91F88F1D00}"/>
          </ac:spMkLst>
        </pc:spChg>
        <pc:spChg chg="mod topLvl">
          <ac:chgData name="Judson Santiago" userId="ebb108da2f256286" providerId="LiveId" clId="{66F82DF4-D109-4A78-9104-38DF2150CA0D}" dt="2021-05-05T21:38:55.030" v="800" actId="164"/>
          <ac:spMkLst>
            <pc:docMk/>
            <pc:sldMk cId="3333180541" sldId="339"/>
            <ac:spMk id="39" creationId="{7BADD9B9-AF39-4333-A17A-8F9E75B0725E}"/>
          </ac:spMkLst>
        </pc:spChg>
        <pc:spChg chg="mod topLvl">
          <ac:chgData name="Judson Santiago" userId="ebb108da2f256286" providerId="LiveId" clId="{66F82DF4-D109-4A78-9104-38DF2150CA0D}" dt="2021-05-05T21:38:34.779" v="797" actId="164"/>
          <ac:spMkLst>
            <pc:docMk/>
            <pc:sldMk cId="3333180541" sldId="339"/>
            <ac:spMk id="40" creationId="{27B6381B-2605-4A89-B7DB-7AA5AA60A163}"/>
          </ac:spMkLst>
        </pc:spChg>
        <pc:spChg chg="mod topLvl">
          <ac:chgData name="Judson Santiago" userId="ebb108da2f256286" providerId="LiveId" clId="{66F82DF4-D109-4A78-9104-38DF2150CA0D}" dt="2021-05-05T21:23:40.122" v="629" actId="164"/>
          <ac:spMkLst>
            <pc:docMk/>
            <pc:sldMk cId="3333180541" sldId="339"/>
            <ac:spMk id="41" creationId="{FD192627-2992-4518-8D03-018E3AB9E16D}"/>
          </ac:spMkLst>
        </pc:spChg>
        <pc:spChg chg="mod topLvl">
          <ac:chgData name="Judson Santiago" userId="ebb108da2f256286" providerId="LiveId" clId="{66F82DF4-D109-4A78-9104-38DF2150CA0D}" dt="2021-05-05T21:23:40.122" v="629" actId="164"/>
          <ac:spMkLst>
            <pc:docMk/>
            <pc:sldMk cId="3333180541" sldId="339"/>
            <ac:spMk id="42" creationId="{6CE9396D-3536-4111-B298-0D71B704168F}"/>
          </ac:spMkLst>
        </pc:spChg>
        <pc:spChg chg="mod topLvl">
          <ac:chgData name="Judson Santiago" userId="ebb108da2f256286" providerId="LiveId" clId="{66F82DF4-D109-4A78-9104-38DF2150CA0D}" dt="2021-05-05T21:23:40.122" v="629" actId="164"/>
          <ac:spMkLst>
            <pc:docMk/>
            <pc:sldMk cId="3333180541" sldId="339"/>
            <ac:spMk id="43" creationId="{148DFAB2-7C73-4D9A-877F-95110037DB56}"/>
          </ac:spMkLst>
        </pc:spChg>
        <pc:spChg chg="mod topLvl">
          <ac:chgData name="Judson Santiago" userId="ebb108da2f256286" providerId="LiveId" clId="{66F82DF4-D109-4A78-9104-38DF2150CA0D}" dt="2021-05-05T21:23:40.122" v="629" actId="164"/>
          <ac:spMkLst>
            <pc:docMk/>
            <pc:sldMk cId="3333180541" sldId="339"/>
            <ac:spMk id="44" creationId="{E2AA7865-7A15-4894-8DEE-2A7A8B713D86}"/>
          </ac:spMkLst>
        </pc:spChg>
        <pc:spChg chg="add mod topLvl">
          <ac:chgData name="Judson Santiago" userId="ebb108da2f256286" providerId="LiveId" clId="{66F82DF4-D109-4A78-9104-38DF2150CA0D}" dt="2021-05-05T21:38:55.030" v="800" actId="164"/>
          <ac:spMkLst>
            <pc:docMk/>
            <pc:sldMk cId="3333180541" sldId="339"/>
            <ac:spMk id="47" creationId="{0124362D-6E09-401C-B27F-F8AF0F7968FA}"/>
          </ac:spMkLst>
        </pc:spChg>
        <pc:spChg chg="add mod">
          <ac:chgData name="Judson Santiago" userId="ebb108da2f256286" providerId="LiveId" clId="{66F82DF4-D109-4A78-9104-38DF2150CA0D}" dt="2021-05-05T21:38:55.030" v="800" actId="164"/>
          <ac:spMkLst>
            <pc:docMk/>
            <pc:sldMk cId="3333180541" sldId="339"/>
            <ac:spMk id="49" creationId="{98D387CE-FBC5-48A4-90C5-32E5719650AA}"/>
          </ac:spMkLst>
        </pc:spChg>
        <pc:spChg chg="mod topLvl">
          <ac:chgData name="Judson Santiago" userId="ebb108da2f256286" providerId="LiveId" clId="{66F82DF4-D109-4A78-9104-38DF2150CA0D}" dt="2021-05-05T21:38:34.779" v="797" actId="164"/>
          <ac:spMkLst>
            <pc:docMk/>
            <pc:sldMk cId="3333180541" sldId="339"/>
            <ac:spMk id="51" creationId="{6D4F3F02-36CE-4C90-A85F-98AC60D60DCB}"/>
          </ac:spMkLst>
        </pc:spChg>
        <pc:spChg chg="mod">
          <ac:chgData name="Judson Santiago" userId="ebb108da2f256286" providerId="LiveId" clId="{66F82DF4-D109-4A78-9104-38DF2150CA0D}" dt="2021-05-05T21:23:56.682" v="632"/>
          <ac:spMkLst>
            <pc:docMk/>
            <pc:sldMk cId="3333180541" sldId="339"/>
            <ac:spMk id="52" creationId="{88DA0EE8-B41D-433F-9D89-DFA7EBEBAA62}"/>
          </ac:spMkLst>
        </pc:spChg>
        <pc:spChg chg="add mod">
          <ac:chgData name="Judson Santiago" userId="ebb108da2f256286" providerId="LiveId" clId="{66F82DF4-D109-4A78-9104-38DF2150CA0D}" dt="2021-05-05T21:38:55.030" v="800" actId="164"/>
          <ac:spMkLst>
            <pc:docMk/>
            <pc:sldMk cId="3333180541" sldId="339"/>
            <ac:spMk id="61" creationId="{2432AD08-2446-46DE-8849-071254514261}"/>
          </ac:spMkLst>
        </pc:spChg>
        <pc:spChg chg="add mod">
          <ac:chgData name="Judson Santiago" userId="ebb108da2f256286" providerId="LiveId" clId="{66F82DF4-D109-4A78-9104-38DF2150CA0D}" dt="2021-05-05T21:38:55.030" v="800" actId="164"/>
          <ac:spMkLst>
            <pc:docMk/>
            <pc:sldMk cId="3333180541" sldId="339"/>
            <ac:spMk id="62" creationId="{BCFD0981-BE09-4A30-AA36-EC3966B92C94}"/>
          </ac:spMkLst>
        </pc:spChg>
        <pc:spChg chg="add del mod">
          <ac:chgData name="Judson Santiago" userId="ebb108da2f256286" providerId="LiveId" clId="{66F82DF4-D109-4A78-9104-38DF2150CA0D}" dt="2021-05-05T21:33:02.280" v="720"/>
          <ac:spMkLst>
            <pc:docMk/>
            <pc:sldMk cId="3333180541" sldId="339"/>
            <ac:spMk id="63" creationId="{63B13DD9-2A50-4FF6-9D4A-A4B489C9CEFD}"/>
          </ac:spMkLst>
        </pc:spChg>
        <pc:spChg chg="add mod">
          <ac:chgData name="Judson Santiago" userId="ebb108da2f256286" providerId="LiveId" clId="{66F82DF4-D109-4A78-9104-38DF2150CA0D}" dt="2021-05-05T21:38:55.030" v="800" actId="164"/>
          <ac:spMkLst>
            <pc:docMk/>
            <pc:sldMk cId="3333180541" sldId="339"/>
            <ac:spMk id="64" creationId="{C84F6C08-A54D-440B-9109-8AD1401AB0C9}"/>
          </ac:spMkLst>
        </pc:spChg>
        <pc:spChg chg="add mod">
          <ac:chgData name="Judson Santiago" userId="ebb108da2f256286" providerId="LiveId" clId="{66F82DF4-D109-4A78-9104-38DF2150CA0D}" dt="2021-05-05T21:38:55.030" v="800" actId="164"/>
          <ac:spMkLst>
            <pc:docMk/>
            <pc:sldMk cId="3333180541" sldId="339"/>
            <ac:spMk id="65" creationId="{7CE93716-41C4-43E4-A230-958B03CE7293}"/>
          </ac:spMkLst>
        </pc:spChg>
        <pc:grpChg chg="del mod topLvl">
          <ac:chgData name="Judson Santiago" userId="ebb108da2f256286" providerId="LiveId" clId="{66F82DF4-D109-4A78-9104-38DF2150CA0D}" dt="2021-05-05T21:17:07.206" v="496" actId="165"/>
          <ac:grpSpMkLst>
            <pc:docMk/>
            <pc:sldMk cId="3333180541" sldId="339"/>
            <ac:grpSpMk id="7" creationId="{AD2860C8-DD01-4E01-92AC-46B21D06F789}"/>
          </ac:grpSpMkLst>
        </pc:grpChg>
        <pc:grpChg chg="add del mod">
          <ac:chgData name="Judson Santiago" userId="ebb108da2f256286" providerId="LiveId" clId="{66F82DF4-D109-4A78-9104-38DF2150CA0D}" dt="2021-05-05T21:21:54.990" v="596" actId="165"/>
          <ac:grpSpMkLst>
            <pc:docMk/>
            <pc:sldMk cId="3333180541" sldId="339"/>
            <ac:grpSpMk id="8" creationId="{BB75D4DD-3C7B-4F92-BA70-8E8F1B842620}"/>
          </ac:grpSpMkLst>
        </pc:grpChg>
        <pc:grpChg chg="add mod">
          <ac:chgData name="Judson Santiago" userId="ebb108da2f256286" providerId="LiveId" clId="{66F82DF4-D109-4A78-9104-38DF2150CA0D}" dt="2021-05-05T21:38:34.779" v="797" actId="164"/>
          <ac:grpSpMkLst>
            <pc:docMk/>
            <pc:sldMk cId="3333180541" sldId="339"/>
            <ac:grpSpMk id="9" creationId="{3C61E8E5-6664-45AC-AAEB-C3E3D3327F31}"/>
          </ac:grpSpMkLst>
        </pc:grpChg>
        <pc:grpChg chg="add mod">
          <ac:chgData name="Judson Santiago" userId="ebb108da2f256286" providerId="LiveId" clId="{66F82DF4-D109-4A78-9104-38DF2150CA0D}" dt="2021-05-05T21:25:43.209" v="653" actId="338"/>
          <ac:grpSpMkLst>
            <pc:docMk/>
            <pc:sldMk cId="3333180541" sldId="339"/>
            <ac:grpSpMk id="10" creationId="{89228DB0-879C-4045-A7F9-1B50BFD8172E}"/>
          </ac:grpSpMkLst>
        </pc:grpChg>
        <pc:grpChg chg="mod topLvl">
          <ac:chgData name="Judson Santiago" userId="ebb108da2f256286" providerId="LiveId" clId="{66F82DF4-D109-4A78-9104-38DF2150CA0D}" dt="2021-05-05T21:38:55.030" v="800" actId="164"/>
          <ac:grpSpMkLst>
            <pc:docMk/>
            <pc:sldMk cId="3333180541" sldId="339"/>
            <ac:grpSpMk id="12" creationId="{D31C2FB0-0046-4569-8C9B-241BBAA76423}"/>
          </ac:grpSpMkLst>
        </pc:grpChg>
        <pc:grpChg chg="add mod">
          <ac:chgData name="Judson Santiago" userId="ebb108da2f256286" providerId="LiveId" clId="{66F82DF4-D109-4A78-9104-38DF2150CA0D}" dt="2021-05-05T21:38:55.030" v="800" actId="164"/>
          <ac:grpSpMkLst>
            <pc:docMk/>
            <pc:sldMk cId="3333180541" sldId="339"/>
            <ac:grpSpMk id="13" creationId="{29BF8307-F209-4DD5-8135-4CCA2E56C6BE}"/>
          </ac:grpSpMkLst>
        </pc:grpChg>
        <pc:grpChg chg="add mod">
          <ac:chgData name="Judson Santiago" userId="ebb108da2f256286" providerId="LiveId" clId="{66F82DF4-D109-4A78-9104-38DF2150CA0D}" dt="2021-05-05T21:38:55.030" v="800" actId="164"/>
          <ac:grpSpMkLst>
            <pc:docMk/>
            <pc:sldMk cId="3333180541" sldId="339"/>
            <ac:grpSpMk id="17" creationId="{4A2817EB-9130-4470-A01C-39C8EB7C8C9C}"/>
          </ac:grpSpMkLst>
        </pc:grpChg>
        <pc:grpChg chg="add mod">
          <ac:chgData name="Judson Santiago" userId="ebb108da2f256286" providerId="LiveId" clId="{66F82DF4-D109-4A78-9104-38DF2150CA0D}" dt="2021-05-05T21:38:57.778" v="801" actId="12788"/>
          <ac:grpSpMkLst>
            <pc:docMk/>
            <pc:sldMk cId="3333180541" sldId="339"/>
            <ac:grpSpMk id="19" creationId="{5756F1E0-4CB0-4033-8DC5-7DF64CEB673E}"/>
          </ac:grpSpMkLst>
        </pc:grpChg>
        <pc:grpChg chg="add mod">
          <ac:chgData name="Judson Santiago" userId="ebb108da2f256286" providerId="LiveId" clId="{66F82DF4-D109-4A78-9104-38DF2150CA0D}" dt="2021-05-05T21:38:55.030" v="800" actId="164"/>
          <ac:grpSpMkLst>
            <pc:docMk/>
            <pc:sldMk cId="3333180541" sldId="339"/>
            <ac:grpSpMk id="50" creationId="{6336EB28-68AB-4ABD-93A5-C8FF85AA64AC}"/>
          </ac:grpSpMkLst>
        </pc:grpChg>
        <pc:grpChg chg="del">
          <ac:chgData name="Judson Santiago" userId="ebb108da2f256286" providerId="LiveId" clId="{66F82DF4-D109-4A78-9104-38DF2150CA0D}" dt="2021-05-05T21:16:53.157" v="494" actId="165"/>
          <ac:grpSpMkLst>
            <pc:docMk/>
            <pc:sldMk cId="3333180541" sldId="339"/>
            <ac:grpSpMk id="59" creationId="{708054AB-D90B-469F-89DF-92DE57A567D9}"/>
          </ac:grpSpMkLst>
        </pc:grpChg>
        <pc:cxnChg chg="mod topLvl">
          <ac:chgData name="Judson Santiago" userId="ebb108da2f256286" providerId="LiveId" clId="{66F82DF4-D109-4A78-9104-38DF2150CA0D}" dt="2021-05-05T21:23:40.122" v="629" actId="164"/>
          <ac:cxnSpMkLst>
            <pc:docMk/>
            <pc:sldMk cId="3333180541" sldId="339"/>
            <ac:cxnSpMk id="16" creationId="{C9D0C118-4E2D-4BA3-8A66-487554F805F3}"/>
          </ac:cxnSpMkLst>
        </pc:cxnChg>
        <pc:cxnChg chg="mod">
          <ac:chgData name="Judson Santiago" userId="ebb108da2f256286" providerId="LiveId" clId="{66F82DF4-D109-4A78-9104-38DF2150CA0D}" dt="2021-05-05T21:16:53.157" v="494" actId="165"/>
          <ac:cxnSpMkLst>
            <pc:docMk/>
            <pc:sldMk cId="3333180541" sldId="339"/>
            <ac:cxnSpMk id="31" creationId="{9A1F8FC1-2E24-4153-A33A-CDA6B27948B7}"/>
          </ac:cxnSpMkLst>
        </pc:cxnChg>
        <pc:cxnChg chg="mod">
          <ac:chgData name="Judson Santiago" userId="ebb108da2f256286" providerId="LiveId" clId="{66F82DF4-D109-4A78-9104-38DF2150CA0D}" dt="2021-05-05T21:16:53.157" v="494" actId="165"/>
          <ac:cxnSpMkLst>
            <pc:docMk/>
            <pc:sldMk cId="3333180541" sldId="339"/>
            <ac:cxnSpMk id="32" creationId="{0C4F2FAE-0719-410D-895F-16E02F4CFEEE}"/>
          </ac:cxnSpMkLst>
        </pc:cxnChg>
        <pc:cxnChg chg="mod">
          <ac:chgData name="Judson Santiago" userId="ebb108da2f256286" providerId="LiveId" clId="{66F82DF4-D109-4A78-9104-38DF2150CA0D}" dt="2021-05-05T21:16:53.157" v="494" actId="165"/>
          <ac:cxnSpMkLst>
            <pc:docMk/>
            <pc:sldMk cId="3333180541" sldId="339"/>
            <ac:cxnSpMk id="34" creationId="{430E208E-9298-448E-8041-E0BED56C11F3}"/>
          </ac:cxnSpMkLst>
        </pc:cxnChg>
        <pc:cxnChg chg="mod">
          <ac:chgData name="Judson Santiago" userId="ebb108da2f256286" providerId="LiveId" clId="{66F82DF4-D109-4A78-9104-38DF2150CA0D}" dt="2021-05-05T21:16:53.157" v="494" actId="165"/>
          <ac:cxnSpMkLst>
            <pc:docMk/>
            <pc:sldMk cId="3333180541" sldId="339"/>
            <ac:cxnSpMk id="35" creationId="{1FC2014A-5D6E-43F2-871B-F694F2705A65}"/>
          </ac:cxnSpMkLst>
        </pc:cxnChg>
        <pc:cxnChg chg="mod">
          <ac:chgData name="Judson Santiago" userId="ebb108da2f256286" providerId="LiveId" clId="{66F82DF4-D109-4A78-9104-38DF2150CA0D}" dt="2021-05-05T21:16:53.157" v="494" actId="165"/>
          <ac:cxnSpMkLst>
            <pc:docMk/>
            <pc:sldMk cId="3333180541" sldId="339"/>
            <ac:cxnSpMk id="36" creationId="{4EC5213C-BF62-4302-9A2B-164931C5C9E6}"/>
          </ac:cxnSpMkLst>
        </pc:cxnChg>
        <pc:cxnChg chg="mod">
          <ac:chgData name="Judson Santiago" userId="ebb108da2f256286" providerId="LiveId" clId="{66F82DF4-D109-4A78-9104-38DF2150CA0D}" dt="2021-05-05T21:16:53.157" v="494" actId="165"/>
          <ac:cxnSpMkLst>
            <pc:docMk/>
            <pc:sldMk cId="3333180541" sldId="339"/>
            <ac:cxnSpMk id="37" creationId="{2B33E683-7BFA-4397-A0B2-28D290636042}"/>
          </ac:cxnSpMkLst>
        </pc:cxnChg>
        <pc:cxnChg chg="mod">
          <ac:chgData name="Judson Santiago" userId="ebb108da2f256286" providerId="LiveId" clId="{66F82DF4-D109-4A78-9104-38DF2150CA0D}" dt="2021-05-05T21:16:53.157" v="494" actId="165"/>
          <ac:cxnSpMkLst>
            <pc:docMk/>
            <pc:sldMk cId="3333180541" sldId="339"/>
            <ac:cxnSpMk id="38" creationId="{CDD6237F-63D1-4B47-BC2E-5FE8F5CD7448}"/>
          </ac:cxnSpMkLst>
        </pc:cxnChg>
        <pc:cxnChg chg="mod topLvl">
          <ac:chgData name="Judson Santiago" userId="ebb108da2f256286" providerId="LiveId" clId="{66F82DF4-D109-4A78-9104-38DF2150CA0D}" dt="2021-05-05T21:23:40.122" v="629" actId="164"/>
          <ac:cxnSpMkLst>
            <pc:docMk/>
            <pc:sldMk cId="3333180541" sldId="339"/>
            <ac:cxnSpMk id="45" creationId="{5A317927-DD13-4105-AB14-7A212F4F7F07}"/>
          </ac:cxnSpMkLst>
        </pc:cxnChg>
        <pc:cxnChg chg="mod topLvl">
          <ac:chgData name="Judson Santiago" userId="ebb108da2f256286" providerId="LiveId" clId="{66F82DF4-D109-4A78-9104-38DF2150CA0D}" dt="2021-05-05T21:23:40.122" v="629" actId="164"/>
          <ac:cxnSpMkLst>
            <pc:docMk/>
            <pc:sldMk cId="3333180541" sldId="339"/>
            <ac:cxnSpMk id="46" creationId="{1FE1BFFB-35B3-464D-A51F-8EACDB99AE76}"/>
          </ac:cxnSpMkLst>
        </pc:cxnChg>
        <pc:cxnChg chg="mod topLvl">
          <ac:chgData name="Judson Santiago" userId="ebb108da2f256286" providerId="LiveId" clId="{66F82DF4-D109-4A78-9104-38DF2150CA0D}" dt="2021-05-05T21:23:40.122" v="629" actId="164"/>
          <ac:cxnSpMkLst>
            <pc:docMk/>
            <pc:sldMk cId="3333180541" sldId="339"/>
            <ac:cxnSpMk id="48" creationId="{B3DC009F-8F3C-4EBB-8AED-4F61E066BD52}"/>
          </ac:cxnSpMkLst>
        </pc:cxnChg>
        <pc:cxnChg chg="mod">
          <ac:chgData name="Judson Santiago" userId="ebb108da2f256286" providerId="LiveId" clId="{66F82DF4-D109-4A78-9104-38DF2150CA0D}" dt="2021-05-05T21:23:56.682" v="632"/>
          <ac:cxnSpMkLst>
            <pc:docMk/>
            <pc:sldMk cId="3333180541" sldId="339"/>
            <ac:cxnSpMk id="53" creationId="{717E80CA-E01A-45E9-99EF-777FCF1B565A}"/>
          </ac:cxnSpMkLst>
        </pc:cxnChg>
        <pc:cxnChg chg="mod">
          <ac:chgData name="Judson Santiago" userId="ebb108da2f256286" providerId="LiveId" clId="{66F82DF4-D109-4A78-9104-38DF2150CA0D}" dt="2021-05-05T21:23:56.682" v="632"/>
          <ac:cxnSpMkLst>
            <pc:docMk/>
            <pc:sldMk cId="3333180541" sldId="339"/>
            <ac:cxnSpMk id="54" creationId="{D4200ADF-FA38-4E94-897A-604C505E8AFD}"/>
          </ac:cxnSpMkLst>
        </pc:cxnChg>
        <pc:cxnChg chg="mod">
          <ac:chgData name="Judson Santiago" userId="ebb108da2f256286" providerId="LiveId" clId="{66F82DF4-D109-4A78-9104-38DF2150CA0D}" dt="2021-05-05T21:23:56.682" v="632"/>
          <ac:cxnSpMkLst>
            <pc:docMk/>
            <pc:sldMk cId="3333180541" sldId="339"/>
            <ac:cxnSpMk id="55" creationId="{7F5129CA-7F8E-4092-9614-D5862ACBC934}"/>
          </ac:cxnSpMkLst>
        </pc:cxnChg>
        <pc:cxnChg chg="mod">
          <ac:chgData name="Judson Santiago" userId="ebb108da2f256286" providerId="LiveId" clId="{66F82DF4-D109-4A78-9104-38DF2150CA0D}" dt="2021-05-05T21:23:56.682" v="632"/>
          <ac:cxnSpMkLst>
            <pc:docMk/>
            <pc:sldMk cId="3333180541" sldId="339"/>
            <ac:cxnSpMk id="56" creationId="{052FF665-61B7-4262-BB07-9D07EE762245}"/>
          </ac:cxnSpMkLst>
        </pc:cxnChg>
        <pc:cxnChg chg="mod">
          <ac:chgData name="Judson Santiago" userId="ebb108da2f256286" providerId="LiveId" clId="{66F82DF4-D109-4A78-9104-38DF2150CA0D}" dt="2021-05-05T21:23:56.682" v="632"/>
          <ac:cxnSpMkLst>
            <pc:docMk/>
            <pc:sldMk cId="3333180541" sldId="339"/>
            <ac:cxnSpMk id="57" creationId="{B693B61A-E51F-4FBC-B83B-A1B505A2237C}"/>
          </ac:cxnSpMkLst>
        </pc:cxnChg>
        <pc:cxnChg chg="mod">
          <ac:chgData name="Judson Santiago" userId="ebb108da2f256286" providerId="LiveId" clId="{66F82DF4-D109-4A78-9104-38DF2150CA0D}" dt="2021-05-05T21:23:56.682" v="632"/>
          <ac:cxnSpMkLst>
            <pc:docMk/>
            <pc:sldMk cId="3333180541" sldId="339"/>
            <ac:cxnSpMk id="58" creationId="{9D5CF374-D749-4779-B961-49FB91191CA4}"/>
          </ac:cxnSpMkLst>
        </pc:cxnChg>
        <pc:cxnChg chg="mod">
          <ac:chgData name="Judson Santiago" userId="ebb108da2f256286" providerId="LiveId" clId="{66F82DF4-D109-4A78-9104-38DF2150CA0D}" dt="2021-05-05T21:23:56.682" v="632"/>
          <ac:cxnSpMkLst>
            <pc:docMk/>
            <pc:sldMk cId="3333180541" sldId="339"/>
            <ac:cxnSpMk id="60" creationId="{39410200-438E-436A-9868-116BDB94925C}"/>
          </ac:cxnSpMkLst>
        </pc:cxnChg>
      </pc:sldChg>
      <pc:sldChg chg="addSp delSp modSp add mod modNotesTx">
        <pc:chgData name="Judson Santiago" userId="ebb108da2f256286" providerId="LiveId" clId="{66F82DF4-D109-4A78-9104-38DF2150CA0D}" dt="2021-05-05T22:42:48.160" v="1580" actId="555"/>
        <pc:sldMkLst>
          <pc:docMk/>
          <pc:sldMk cId="759552811" sldId="340"/>
        </pc:sldMkLst>
        <pc:spChg chg="mod">
          <ac:chgData name="Judson Santiago" userId="ebb108da2f256286" providerId="LiveId" clId="{66F82DF4-D109-4A78-9104-38DF2150CA0D}" dt="2021-05-05T22:39:33.798" v="1433" actId="207"/>
          <ac:spMkLst>
            <pc:docMk/>
            <pc:sldMk cId="759552811" sldId="340"/>
            <ac:spMk id="3" creationId="{9CEF5FDB-8B60-40ED-9FD8-094CE742F290}"/>
          </ac:spMkLst>
        </pc:spChg>
        <pc:spChg chg="add mod">
          <ac:chgData name="Judson Santiago" userId="ebb108da2f256286" providerId="LiveId" clId="{66F82DF4-D109-4A78-9104-38DF2150CA0D}" dt="2021-05-05T22:42:48.160" v="1580" actId="555"/>
          <ac:spMkLst>
            <pc:docMk/>
            <pc:sldMk cId="759552811" sldId="340"/>
            <ac:spMk id="26" creationId="{249A1BB6-EB54-4658-BCC1-47D8D1D9E490}"/>
          </ac:spMkLst>
        </pc:spChg>
        <pc:spChg chg="add mod">
          <ac:chgData name="Judson Santiago" userId="ebb108da2f256286" providerId="LiveId" clId="{66F82DF4-D109-4A78-9104-38DF2150CA0D}" dt="2021-05-05T22:42:48.160" v="1580" actId="555"/>
          <ac:spMkLst>
            <pc:docMk/>
            <pc:sldMk cId="759552811" sldId="340"/>
            <ac:spMk id="27" creationId="{1D82EE1F-CA77-425C-AEB6-4389FF72969D}"/>
          </ac:spMkLst>
        </pc:spChg>
        <pc:spChg chg="mod">
          <ac:chgData name="Judson Santiago" userId="ebb108da2f256286" providerId="LiveId" clId="{66F82DF4-D109-4A78-9104-38DF2150CA0D}" dt="2021-05-05T22:42:19.137" v="1573"/>
          <ac:spMkLst>
            <pc:docMk/>
            <pc:sldMk cId="759552811" sldId="340"/>
            <ac:spMk id="29" creationId="{204D9C84-8206-4EB9-83C6-8D73B4FC0CA9}"/>
          </ac:spMkLst>
        </pc:spChg>
        <pc:spChg chg="mod">
          <ac:chgData name="Judson Santiago" userId="ebb108da2f256286" providerId="LiveId" clId="{66F82DF4-D109-4A78-9104-38DF2150CA0D}" dt="2021-05-05T22:42:19.137" v="1573"/>
          <ac:spMkLst>
            <pc:docMk/>
            <pc:sldMk cId="759552811" sldId="340"/>
            <ac:spMk id="30" creationId="{E9EFF0BB-943D-4DF1-A8A5-7EA15B931393}"/>
          </ac:spMkLst>
        </pc:spChg>
        <pc:spChg chg="mod">
          <ac:chgData name="Judson Santiago" userId="ebb108da2f256286" providerId="LiveId" clId="{66F82DF4-D109-4A78-9104-38DF2150CA0D}" dt="2021-05-05T22:42:19.137" v="1573"/>
          <ac:spMkLst>
            <pc:docMk/>
            <pc:sldMk cId="759552811" sldId="340"/>
            <ac:spMk id="31" creationId="{41EBC37B-32A0-4728-892A-85107F997D06}"/>
          </ac:spMkLst>
        </pc:spChg>
        <pc:spChg chg="mod">
          <ac:chgData name="Judson Santiago" userId="ebb108da2f256286" providerId="LiveId" clId="{66F82DF4-D109-4A78-9104-38DF2150CA0D}" dt="2021-05-05T22:42:19.137" v="1573"/>
          <ac:spMkLst>
            <pc:docMk/>
            <pc:sldMk cId="759552811" sldId="340"/>
            <ac:spMk id="34" creationId="{C9FA1A0F-EE99-4244-8EE3-9C081C59B13E}"/>
          </ac:spMkLst>
        </pc:spChg>
        <pc:spChg chg="mod">
          <ac:chgData name="Judson Santiago" userId="ebb108da2f256286" providerId="LiveId" clId="{66F82DF4-D109-4A78-9104-38DF2150CA0D}" dt="2021-05-05T22:42:19.137" v="1573"/>
          <ac:spMkLst>
            <pc:docMk/>
            <pc:sldMk cId="759552811" sldId="340"/>
            <ac:spMk id="35" creationId="{E38461F2-8BDA-4586-AAA3-5F8101F5DC76}"/>
          </ac:spMkLst>
        </pc:spChg>
        <pc:spChg chg="mod">
          <ac:chgData name="Judson Santiago" userId="ebb108da2f256286" providerId="LiveId" clId="{66F82DF4-D109-4A78-9104-38DF2150CA0D}" dt="2021-05-05T22:42:19.137" v="1573"/>
          <ac:spMkLst>
            <pc:docMk/>
            <pc:sldMk cId="759552811" sldId="340"/>
            <ac:spMk id="42" creationId="{7D60AB6E-265C-4C5C-8D4B-9998CC6D3EE7}"/>
          </ac:spMkLst>
        </pc:spChg>
        <pc:spChg chg="mod">
          <ac:chgData name="Judson Santiago" userId="ebb108da2f256286" providerId="LiveId" clId="{66F82DF4-D109-4A78-9104-38DF2150CA0D}" dt="2021-05-05T22:42:19.137" v="1573"/>
          <ac:spMkLst>
            <pc:docMk/>
            <pc:sldMk cId="759552811" sldId="340"/>
            <ac:spMk id="44" creationId="{9EC1FEE1-C537-49F1-87B2-078610E8F7BC}"/>
          </ac:spMkLst>
        </pc:spChg>
        <pc:spChg chg="mod">
          <ac:chgData name="Judson Santiago" userId="ebb108da2f256286" providerId="LiveId" clId="{66F82DF4-D109-4A78-9104-38DF2150CA0D}" dt="2021-05-05T22:42:19.137" v="1573"/>
          <ac:spMkLst>
            <pc:docMk/>
            <pc:sldMk cId="759552811" sldId="340"/>
            <ac:spMk id="47" creationId="{B83C5EAF-0575-4259-B49E-8168400A7E0A}"/>
          </ac:spMkLst>
        </pc:spChg>
        <pc:spChg chg="mod">
          <ac:chgData name="Judson Santiago" userId="ebb108da2f256286" providerId="LiveId" clId="{66F82DF4-D109-4A78-9104-38DF2150CA0D}" dt="2021-05-05T22:42:19.137" v="1573"/>
          <ac:spMkLst>
            <pc:docMk/>
            <pc:sldMk cId="759552811" sldId="340"/>
            <ac:spMk id="51" creationId="{B3F04B80-7C27-4AF9-AD24-F52A0B63DE54}"/>
          </ac:spMkLst>
        </pc:spChg>
        <pc:spChg chg="mod">
          <ac:chgData name="Judson Santiago" userId="ebb108da2f256286" providerId="LiveId" clId="{66F82DF4-D109-4A78-9104-38DF2150CA0D}" dt="2021-05-05T22:42:19.137" v="1573"/>
          <ac:spMkLst>
            <pc:docMk/>
            <pc:sldMk cId="759552811" sldId="340"/>
            <ac:spMk id="52" creationId="{9E767113-EFE5-4AD8-ACB0-42A77FB104E1}"/>
          </ac:spMkLst>
        </pc:spChg>
        <pc:spChg chg="mod">
          <ac:chgData name="Judson Santiago" userId="ebb108da2f256286" providerId="LiveId" clId="{66F82DF4-D109-4A78-9104-38DF2150CA0D}" dt="2021-05-05T22:42:19.137" v="1573"/>
          <ac:spMkLst>
            <pc:docMk/>
            <pc:sldMk cId="759552811" sldId="340"/>
            <ac:spMk id="53" creationId="{A074A789-2307-4782-8170-F7FCB551C28C}"/>
          </ac:spMkLst>
        </pc:spChg>
        <pc:grpChg chg="add mod">
          <ac:chgData name="Judson Santiago" userId="ebb108da2f256286" providerId="LiveId" clId="{66F82DF4-D109-4A78-9104-38DF2150CA0D}" dt="2021-05-05T22:42:48.160" v="1580" actId="555"/>
          <ac:grpSpMkLst>
            <pc:docMk/>
            <pc:sldMk cId="759552811" sldId="340"/>
            <ac:grpSpMk id="28" creationId="{EF15C4C5-EB69-423F-8975-76A4E843C765}"/>
          </ac:grpSpMkLst>
        </pc:grpChg>
        <pc:grpChg chg="del mod">
          <ac:chgData name="Judson Santiago" userId="ebb108da2f256286" providerId="LiveId" clId="{66F82DF4-D109-4A78-9104-38DF2150CA0D}" dt="2021-05-05T22:42:18.840" v="1572" actId="478"/>
          <ac:grpSpMkLst>
            <pc:docMk/>
            <pc:sldMk cId="759552811" sldId="340"/>
            <ac:grpSpMk id="68" creationId="{7F4AFB40-0002-4DF1-87D4-14B3C7640CB3}"/>
          </ac:grpSpMkLst>
        </pc:grpChg>
        <pc:cxnChg chg="mod">
          <ac:chgData name="Judson Santiago" userId="ebb108da2f256286" providerId="LiveId" clId="{66F82DF4-D109-4A78-9104-38DF2150CA0D}" dt="2021-05-05T22:42:18.840" v="1572" actId="478"/>
          <ac:cxnSpMkLst>
            <pc:docMk/>
            <pc:sldMk cId="759552811" sldId="340"/>
            <ac:cxnSpMk id="9" creationId="{9E7DE850-46FE-42DB-AA00-1A04A5F18C91}"/>
          </ac:cxnSpMkLst>
        </pc:cxnChg>
        <pc:cxnChg chg="mod">
          <ac:chgData name="Judson Santiago" userId="ebb108da2f256286" providerId="LiveId" clId="{66F82DF4-D109-4A78-9104-38DF2150CA0D}" dt="2021-05-05T22:42:18.840" v="1572" actId="478"/>
          <ac:cxnSpMkLst>
            <pc:docMk/>
            <pc:sldMk cId="759552811" sldId="340"/>
            <ac:cxnSpMk id="10" creationId="{741EDF0A-5151-427D-8ECB-CE99D22625D9}"/>
          </ac:cxnSpMkLst>
        </pc:cxnChg>
        <pc:cxnChg chg="mod">
          <ac:chgData name="Judson Santiago" userId="ebb108da2f256286" providerId="LiveId" clId="{66F82DF4-D109-4A78-9104-38DF2150CA0D}" dt="2021-05-05T22:42:18.840" v="1572" actId="478"/>
          <ac:cxnSpMkLst>
            <pc:docMk/>
            <pc:sldMk cId="759552811" sldId="340"/>
            <ac:cxnSpMk id="15" creationId="{487F73B1-4165-4F4A-948D-86D4EE966038}"/>
          </ac:cxnSpMkLst>
        </pc:cxnChg>
        <pc:cxnChg chg="mod">
          <ac:chgData name="Judson Santiago" userId="ebb108da2f256286" providerId="LiveId" clId="{66F82DF4-D109-4A78-9104-38DF2150CA0D}" dt="2021-05-05T22:42:18.840" v="1572" actId="478"/>
          <ac:cxnSpMkLst>
            <pc:docMk/>
            <pc:sldMk cId="759552811" sldId="340"/>
            <ac:cxnSpMk id="16" creationId="{E6E3C0FC-AF2E-49F4-BE56-A673C85DB2D7}"/>
          </ac:cxnSpMkLst>
        </pc:cxnChg>
        <pc:cxnChg chg="mod">
          <ac:chgData name="Judson Santiago" userId="ebb108da2f256286" providerId="LiveId" clId="{66F82DF4-D109-4A78-9104-38DF2150CA0D}" dt="2021-05-05T22:42:18.840" v="1572" actId="478"/>
          <ac:cxnSpMkLst>
            <pc:docMk/>
            <pc:sldMk cId="759552811" sldId="340"/>
            <ac:cxnSpMk id="20" creationId="{17B05551-C78D-4361-AC53-B8671C94E8BC}"/>
          </ac:cxnSpMkLst>
        </pc:cxnChg>
        <pc:cxnChg chg="mod">
          <ac:chgData name="Judson Santiago" userId="ebb108da2f256286" providerId="LiveId" clId="{66F82DF4-D109-4A78-9104-38DF2150CA0D}" dt="2021-05-05T22:42:18.840" v="1572" actId="478"/>
          <ac:cxnSpMkLst>
            <pc:docMk/>
            <pc:sldMk cId="759552811" sldId="340"/>
            <ac:cxnSpMk id="22" creationId="{631DBF2C-329C-497F-876F-E988FECDFE87}"/>
          </ac:cxnSpMkLst>
        </pc:cxnChg>
        <pc:cxnChg chg="mod">
          <ac:chgData name="Judson Santiago" userId="ebb108da2f256286" providerId="LiveId" clId="{66F82DF4-D109-4A78-9104-38DF2150CA0D}" dt="2021-05-05T22:42:19.137" v="1573"/>
          <ac:cxnSpMkLst>
            <pc:docMk/>
            <pc:sldMk cId="759552811" sldId="340"/>
            <ac:cxnSpMk id="32" creationId="{322EABBA-6DCC-44C2-A03D-92D69F9BC775}"/>
          </ac:cxnSpMkLst>
        </pc:cxnChg>
        <pc:cxnChg chg="mod">
          <ac:chgData name="Judson Santiago" userId="ebb108da2f256286" providerId="LiveId" clId="{66F82DF4-D109-4A78-9104-38DF2150CA0D}" dt="2021-05-05T22:42:19.137" v="1573"/>
          <ac:cxnSpMkLst>
            <pc:docMk/>
            <pc:sldMk cId="759552811" sldId="340"/>
            <ac:cxnSpMk id="33" creationId="{99D34705-178A-4AF2-BF97-32FB97A75099}"/>
          </ac:cxnSpMkLst>
        </pc:cxnChg>
        <pc:cxnChg chg="mod">
          <ac:chgData name="Judson Santiago" userId="ebb108da2f256286" providerId="LiveId" clId="{66F82DF4-D109-4A78-9104-38DF2150CA0D}" dt="2021-05-05T22:42:19.137" v="1573"/>
          <ac:cxnSpMkLst>
            <pc:docMk/>
            <pc:sldMk cId="759552811" sldId="340"/>
            <ac:cxnSpMk id="36" creationId="{A01EC8B6-8E62-48CC-993E-7632136E891B}"/>
          </ac:cxnSpMkLst>
        </pc:cxnChg>
        <pc:cxnChg chg="mod">
          <ac:chgData name="Judson Santiago" userId="ebb108da2f256286" providerId="LiveId" clId="{66F82DF4-D109-4A78-9104-38DF2150CA0D}" dt="2021-05-05T22:42:19.137" v="1573"/>
          <ac:cxnSpMkLst>
            <pc:docMk/>
            <pc:sldMk cId="759552811" sldId="340"/>
            <ac:cxnSpMk id="37" creationId="{7703E2B9-0AD0-4F56-AC54-089EF52C60A6}"/>
          </ac:cxnSpMkLst>
        </pc:cxnChg>
        <pc:cxnChg chg="mod">
          <ac:chgData name="Judson Santiago" userId="ebb108da2f256286" providerId="LiveId" clId="{66F82DF4-D109-4A78-9104-38DF2150CA0D}" dt="2021-05-05T22:42:19.137" v="1573"/>
          <ac:cxnSpMkLst>
            <pc:docMk/>
            <pc:sldMk cId="759552811" sldId="340"/>
            <ac:cxnSpMk id="38" creationId="{01A37614-3F80-4575-BFF1-CC5A9BD4BD67}"/>
          </ac:cxnSpMkLst>
        </pc:cxnChg>
        <pc:cxnChg chg="mod">
          <ac:chgData name="Judson Santiago" userId="ebb108da2f256286" providerId="LiveId" clId="{66F82DF4-D109-4A78-9104-38DF2150CA0D}" dt="2021-05-05T22:42:18.840" v="1572" actId="478"/>
          <ac:cxnSpMkLst>
            <pc:docMk/>
            <pc:sldMk cId="759552811" sldId="340"/>
            <ac:cxnSpMk id="40" creationId="{7EA52A4A-3F9D-4FBE-AE0A-B6A3E64583B8}"/>
          </ac:cxnSpMkLst>
        </pc:cxnChg>
        <pc:cxnChg chg="mod">
          <ac:chgData name="Judson Santiago" userId="ebb108da2f256286" providerId="LiveId" clId="{66F82DF4-D109-4A78-9104-38DF2150CA0D}" dt="2021-05-05T22:42:19.137" v="1573"/>
          <ac:cxnSpMkLst>
            <pc:docMk/>
            <pc:sldMk cId="759552811" sldId="340"/>
            <ac:cxnSpMk id="43" creationId="{6F9C94AB-FCE6-4B51-A3AD-CAAFCB1D29AC}"/>
          </ac:cxnSpMkLst>
        </pc:cxnChg>
        <pc:cxnChg chg="mod">
          <ac:chgData name="Judson Santiago" userId="ebb108da2f256286" providerId="LiveId" clId="{66F82DF4-D109-4A78-9104-38DF2150CA0D}" dt="2021-05-05T22:42:18.840" v="1572" actId="478"/>
          <ac:cxnSpMkLst>
            <pc:docMk/>
            <pc:sldMk cId="759552811" sldId="340"/>
            <ac:cxnSpMk id="48" creationId="{2A09ED7C-5CE9-4671-8740-9A7C1AE324E1}"/>
          </ac:cxnSpMkLst>
        </pc:cxnChg>
        <pc:cxnChg chg="mod">
          <ac:chgData name="Judson Santiago" userId="ebb108da2f256286" providerId="LiveId" clId="{66F82DF4-D109-4A78-9104-38DF2150CA0D}" dt="2021-05-05T22:42:18.840" v="1572" actId="478"/>
          <ac:cxnSpMkLst>
            <pc:docMk/>
            <pc:sldMk cId="759552811" sldId="340"/>
            <ac:cxnSpMk id="49" creationId="{C574472B-C83B-4B43-BA31-CEE4EB8A8F21}"/>
          </ac:cxnSpMkLst>
        </pc:cxnChg>
        <pc:cxnChg chg="mod">
          <ac:chgData name="Judson Santiago" userId="ebb108da2f256286" providerId="LiveId" clId="{66F82DF4-D109-4A78-9104-38DF2150CA0D}" dt="2021-05-05T22:42:19.137" v="1573"/>
          <ac:cxnSpMkLst>
            <pc:docMk/>
            <pc:sldMk cId="759552811" sldId="340"/>
            <ac:cxnSpMk id="50" creationId="{B865E0C0-CBB8-4829-9123-ACA519591872}"/>
          </ac:cxnSpMkLst>
        </pc:cxnChg>
        <pc:cxnChg chg="mod">
          <ac:chgData name="Judson Santiago" userId="ebb108da2f256286" providerId="LiveId" clId="{66F82DF4-D109-4A78-9104-38DF2150CA0D}" dt="2021-05-05T22:42:19.137" v="1573"/>
          <ac:cxnSpMkLst>
            <pc:docMk/>
            <pc:sldMk cId="759552811" sldId="340"/>
            <ac:cxnSpMk id="54" creationId="{1711CD2C-BC46-4184-B4C9-1FB6B6ABA933}"/>
          </ac:cxnSpMkLst>
        </pc:cxnChg>
        <pc:cxnChg chg="mod">
          <ac:chgData name="Judson Santiago" userId="ebb108da2f256286" providerId="LiveId" clId="{66F82DF4-D109-4A78-9104-38DF2150CA0D}" dt="2021-05-05T22:42:19.137" v="1573"/>
          <ac:cxnSpMkLst>
            <pc:docMk/>
            <pc:sldMk cId="759552811" sldId="340"/>
            <ac:cxnSpMk id="55" creationId="{702BBDF3-ACB3-4E1A-873B-6822987DE177}"/>
          </ac:cxnSpMkLst>
        </pc:cxnChg>
        <pc:cxnChg chg="mod">
          <ac:chgData name="Judson Santiago" userId="ebb108da2f256286" providerId="LiveId" clId="{66F82DF4-D109-4A78-9104-38DF2150CA0D}" dt="2021-05-05T22:42:19.137" v="1573"/>
          <ac:cxnSpMkLst>
            <pc:docMk/>
            <pc:sldMk cId="759552811" sldId="340"/>
            <ac:cxnSpMk id="56" creationId="{994FC7DC-F851-4A09-95DF-8E75B294C242}"/>
          </ac:cxnSpMkLst>
        </pc:cxnChg>
        <pc:cxnChg chg="mod">
          <ac:chgData name="Judson Santiago" userId="ebb108da2f256286" providerId="LiveId" clId="{66F82DF4-D109-4A78-9104-38DF2150CA0D}" dt="2021-05-05T22:42:18.840" v="1572" actId="478"/>
          <ac:cxnSpMkLst>
            <pc:docMk/>
            <pc:sldMk cId="759552811" sldId="340"/>
            <ac:cxnSpMk id="63" creationId="{8F80B1F0-BCC2-4297-8336-860BD9D850EA}"/>
          </ac:cxnSpMkLst>
        </pc:cxnChg>
      </pc:sldChg>
      <pc:sldChg chg="modSp new del mod">
        <pc:chgData name="Judson Santiago" userId="ebb108da2f256286" providerId="LiveId" clId="{66F82DF4-D109-4A78-9104-38DF2150CA0D}" dt="2021-05-05T23:05:10.801" v="2116" actId="47"/>
        <pc:sldMkLst>
          <pc:docMk/>
          <pc:sldMk cId="1731596997" sldId="341"/>
        </pc:sldMkLst>
        <pc:spChg chg="mod">
          <ac:chgData name="Judson Santiago" userId="ebb108da2f256286" providerId="LiveId" clId="{66F82DF4-D109-4A78-9104-38DF2150CA0D}" dt="2021-05-05T22:58:54.549" v="1946" actId="20577"/>
          <ac:spMkLst>
            <pc:docMk/>
            <pc:sldMk cId="1731596997" sldId="341"/>
            <ac:spMk id="2" creationId="{7A9734F6-14D1-4D31-9CC8-7542D4458325}"/>
          </ac:spMkLst>
        </pc:spChg>
        <pc:spChg chg="mod">
          <ac:chgData name="Judson Santiago" userId="ebb108da2f256286" providerId="LiveId" clId="{66F82DF4-D109-4A78-9104-38DF2150CA0D}" dt="2021-05-05T23:04:59.513" v="2113" actId="21"/>
          <ac:spMkLst>
            <pc:docMk/>
            <pc:sldMk cId="1731596997" sldId="341"/>
            <ac:spMk id="3" creationId="{71E8A38A-95FF-40CF-BBB2-9E47C487E4D6}"/>
          </ac:spMkLst>
        </pc:spChg>
      </pc:sldChg>
      <pc:sldChg chg="modSp add mod modNotesTx">
        <pc:chgData name="Judson Santiago" userId="ebb108da2f256286" providerId="LiveId" clId="{66F82DF4-D109-4A78-9104-38DF2150CA0D}" dt="2021-05-06T02:15:45.111" v="4474" actId="20577"/>
        <pc:sldMkLst>
          <pc:docMk/>
          <pc:sldMk cId="3818476794" sldId="342"/>
        </pc:sldMkLst>
        <pc:spChg chg="mod">
          <ac:chgData name="Judson Santiago" userId="ebb108da2f256286" providerId="LiveId" clId="{66F82DF4-D109-4A78-9104-38DF2150CA0D}" dt="2021-05-06T02:14:37.155" v="4471" actId="57"/>
          <ac:spMkLst>
            <pc:docMk/>
            <pc:sldMk cId="3818476794" sldId="342"/>
            <ac:spMk id="3" creationId="{A61E2B00-680C-4831-9FF7-6A90A7F917FE}"/>
          </ac:spMkLst>
        </pc:spChg>
      </pc:sldChg>
      <pc:sldChg chg="addSp modSp add mod modNotesTx">
        <pc:chgData name="Judson Santiago" userId="ebb108da2f256286" providerId="LiveId" clId="{66F82DF4-D109-4A78-9104-38DF2150CA0D}" dt="2021-05-06T02:46:54.703" v="4970" actId="20577"/>
        <pc:sldMkLst>
          <pc:docMk/>
          <pc:sldMk cId="251539050" sldId="343"/>
        </pc:sldMkLst>
        <pc:spChg chg="mod">
          <ac:chgData name="Judson Santiago" userId="ebb108da2f256286" providerId="LiveId" clId="{66F82DF4-D109-4A78-9104-38DF2150CA0D}" dt="2021-05-06T02:46:54.703" v="4970" actId="20577"/>
          <ac:spMkLst>
            <pc:docMk/>
            <pc:sldMk cId="251539050" sldId="343"/>
            <ac:spMk id="3" creationId="{A61E2B00-680C-4831-9FF7-6A90A7F917FE}"/>
          </ac:spMkLst>
        </pc:spChg>
        <pc:spChg chg="add mod">
          <ac:chgData name="Judson Santiago" userId="ebb108da2f256286" providerId="LiveId" clId="{66F82DF4-D109-4A78-9104-38DF2150CA0D}" dt="2021-05-06T02:45:16.822" v="4923" actId="14100"/>
          <ac:spMkLst>
            <pc:docMk/>
            <pc:sldMk cId="251539050" sldId="343"/>
            <ac:spMk id="5" creationId="{11A60541-D9E6-429F-A0BB-8DA97473B2EB}"/>
          </ac:spMkLst>
        </pc:spChg>
      </pc:sldChg>
      <pc:sldChg chg="addSp delSp modSp add mod modAnim">
        <pc:chgData name="Judson Santiago" userId="ebb108da2f256286" providerId="LiveId" clId="{66F82DF4-D109-4A78-9104-38DF2150CA0D}" dt="2021-05-06T03:58:35.643" v="5677" actId="114"/>
        <pc:sldMkLst>
          <pc:docMk/>
          <pc:sldMk cId="4120143756" sldId="344"/>
        </pc:sldMkLst>
        <pc:spChg chg="mod">
          <ac:chgData name="Judson Santiago" userId="ebb108da2f256286" providerId="LiveId" clId="{66F82DF4-D109-4A78-9104-38DF2150CA0D}" dt="2021-05-06T03:46:25.950" v="5576" actId="1076"/>
          <ac:spMkLst>
            <pc:docMk/>
            <pc:sldMk cId="4120143756" sldId="344"/>
            <ac:spMk id="3" creationId="{932242A8-21B7-4578-8E09-EBC598C692A2}"/>
          </ac:spMkLst>
        </pc:spChg>
        <pc:spChg chg="add mod">
          <ac:chgData name="Judson Santiago" userId="ebb108da2f256286" providerId="LiveId" clId="{66F82DF4-D109-4A78-9104-38DF2150CA0D}" dt="2021-05-06T03:40:35.879" v="5471" actId="20577"/>
          <ac:spMkLst>
            <pc:docMk/>
            <pc:sldMk cId="4120143756" sldId="344"/>
            <ac:spMk id="5" creationId="{17ECE9DE-2D60-4659-8D44-ED1397C0743C}"/>
          </ac:spMkLst>
        </pc:spChg>
        <pc:spChg chg="add mod">
          <ac:chgData name="Judson Santiago" userId="ebb108da2f256286" providerId="LiveId" clId="{66F82DF4-D109-4A78-9104-38DF2150CA0D}" dt="2021-05-06T03:41:06.466" v="5482" actId="1036"/>
          <ac:spMkLst>
            <pc:docMk/>
            <pc:sldMk cId="4120143756" sldId="344"/>
            <ac:spMk id="7" creationId="{771320AF-7022-4F37-832D-5321919AF7EC}"/>
          </ac:spMkLst>
        </pc:spChg>
        <pc:spChg chg="add mod">
          <ac:chgData name="Judson Santiago" userId="ebb108da2f256286" providerId="LiveId" clId="{66F82DF4-D109-4A78-9104-38DF2150CA0D}" dt="2021-05-06T03:41:06.466" v="5482" actId="1036"/>
          <ac:spMkLst>
            <pc:docMk/>
            <pc:sldMk cId="4120143756" sldId="344"/>
            <ac:spMk id="8" creationId="{DC829E75-409E-44DC-80C9-868DD4CFB859}"/>
          </ac:spMkLst>
        </pc:spChg>
        <pc:spChg chg="add mod">
          <ac:chgData name="Judson Santiago" userId="ebb108da2f256286" providerId="LiveId" clId="{66F82DF4-D109-4A78-9104-38DF2150CA0D}" dt="2021-05-06T03:41:06.466" v="5482" actId="1036"/>
          <ac:spMkLst>
            <pc:docMk/>
            <pc:sldMk cId="4120143756" sldId="344"/>
            <ac:spMk id="9" creationId="{DBB2C792-EAF7-42D7-A641-7463B93B8FC4}"/>
          </ac:spMkLst>
        </pc:spChg>
        <pc:spChg chg="add mod">
          <ac:chgData name="Judson Santiago" userId="ebb108da2f256286" providerId="LiveId" clId="{66F82DF4-D109-4A78-9104-38DF2150CA0D}" dt="2021-05-06T03:41:06.466" v="5482" actId="1036"/>
          <ac:spMkLst>
            <pc:docMk/>
            <pc:sldMk cId="4120143756" sldId="344"/>
            <ac:spMk id="10" creationId="{9EA7DBD4-890C-43C7-B18E-2A0CDF47381F}"/>
          </ac:spMkLst>
        </pc:spChg>
        <pc:spChg chg="add mod">
          <ac:chgData name="Judson Santiago" userId="ebb108da2f256286" providerId="LiveId" clId="{66F82DF4-D109-4A78-9104-38DF2150CA0D}" dt="2021-05-06T03:41:06.466" v="5482" actId="1036"/>
          <ac:spMkLst>
            <pc:docMk/>
            <pc:sldMk cId="4120143756" sldId="344"/>
            <ac:spMk id="11" creationId="{2D7797CE-D706-49CC-A649-CE44F0715161}"/>
          </ac:spMkLst>
        </pc:spChg>
        <pc:spChg chg="add mod">
          <ac:chgData name="Judson Santiago" userId="ebb108da2f256286" providerId="LiveId" clId="{66F82DF4-D109-4A78-9104-38DF2150CA0D}" dt="2021-05-06T03:41:06.466" v="5482" actId="1036"/>
          <ac:spMkLst>
            <pc:docMk/>
            <pc:sldMk cId="4120143756" sldId="344"/>
            <ac:spMk id="12" creationId="{D20FD97A-146A-4ED9-AA2C-98CFB88FA07D}"/>
          </ac:spMkLst>
        </pc:spChg>
        <pc:spChg chg="add del mod">
          <ac:chgData name="Judson Santiago" userId="ebb108da2f256286" providerId="LiveId" clId="{66F82DF4-D109-4A78-9104-38DF2150CA0D}" dt="2021-05-06T03:37:02.207" v="5409" actId="478"/>
          <ac:spMkLst>
            <pc:docMk/>
            <pc:sldMk cId="4120143756" sldId="344"/>
            <ac:spMk id="13" creationId="{604EC35A-696B-4318-910F-0F25A8A11268}"/>
          </ac:spMkLst>
        </pc:spChg>
        <pc:spChg chg="add del mod">
          <ac:chgData name="Judson Santiago" userId="ebb108da2f256286" providerId="LiveId" clId="{66F82DF4-D109-4A78-9104-38DF2150CA0D}" dt="2021-05-06T03:37:02.207" v="5409" actId="478"/>
          <ac:spMkLst>
            <pc:docMk/>
            <pc:sldMk cId="4120143756" sldId="344"/>
            <ac:spMk id="14" creationId="{C68EC3E3-A2EA-491E-B620-E954C2957388}"/>
          </ac:spMkLst>
        </pc:spChg>
        <pc:spChg chg="add mod">
          <ac:chgData name="Judson Santiago" userId="ebb108da2f256286" providerId="LiveId" clId="{66F82DF4-D109-4A78-9104-38DF2150CA0D}" dt="2021-05-06T03:41:22.975" v="5484" actId="20577"/>
          <ac:spMkLst>
            <pc:docMk/>
            <pc:sldMk cId="4120143756" sldId="344"/>
            <ac:spMk id="15" creationId="{2ADDFA52-D97D-4606-9E2A-ED55277B2448}"/>
          </ac:spMkLst>
        </pc:spChg>
        <pc:spChg chg="add mod">
          <ac:chgData name="Judson Santiago" userId="ebb108da2f256286" providerId="LiveId" clId="{66F82DF4-D109-4A78-9104-38DF2150CA0D}" dt="2021-05-06T03:41:06.466" v="5482" actId="1036"/>
          <ac:spMkLst>
            <pc:docMk/>
            <pc:sldMk cId="4120143756" sldId="344"/>
            <ac:spMk id="16" creationId="{370450C8-3664-46AA-82AA-6DFC599134BC}"/>
          </ac:spMkLst>
        </pc:spChg>
        <pc:spChg chg="add mod">
          <ac:chgData name="Judson Santiago" userId="ebb108da2f256286" providerId="LiveId" clId="{66F82DF4-D109-4A78-9104-38DF2150CA0D}" dt="2021-05-06T03:41:06.466" v="5482" actId="1036"/>
          <ac:spMkLst>
            <pc:docMk/>
            <pc:sldMk cId="4120143756" sldId="344"/>
            <ac:spMk id="17" creationId="{87EC6872-EF1A-4F53-B3C8-15BD96F5F42D}"/>
          </ac:spMkLst>
        </pc:spChg>
        <pc:spChg chg="add mod">
          <ac:chgData name="Judson Santiago" userId="ebb108da2f256286" providerId="LiveId" clId="{66F82DF4-D109-4A78-9104-38DF2150CA0D}" dt="2021-05-06T03:41:06.466" v="5482" actId="1036"/>
          <ac:spMkLst>
            <pc:docMk/>
            <pc:sldMk cId="4120143756" sldId="344"/>
            <ac:spMk id="18" creationId="{A6528B91-A035-4DC3-8B9D-CA833FD43719}"/>
          </ac:spMkLst>
        </pc:spChg>
        <pc:spChg chg="add mod">
          <ac:chgData name="Judson Santiago" userId="ebb108da2f256286" providerId="LiveId" clId="{66F82DF4-D109-4A78-9104-38DF2150CA0D}" dt="2021-05-06T03:41:06.466" v="5482" actId="1036"/>
          <ac:spMkLst>
            <pc:docMk/>
            <pc:sldMk cId="4120143756" sldId="344"/>
            <ac:spMk id="19" creationId="{6100174E-6E4B-4155-8B49-659CE2D22E12}"/>
          </ac:spMkLst>
        </pc:spChg>
        <pc:spChg chg="add mod">
          <ac:chgData name="Judson Santiago" userId="ebb108da2f256286" providerId="LiveId" clId="{66F82DF4-D109-4A78-9104-38DF2150CA0D}" dt="2021-05-06T03:41:06.466" v="5482" actId="1036"/>
          <ac:spMkLst>
            <pc:docMk/>
            <pc:sldMk cId="4120143756" sldId="344"/>
            <ac:spMk id="20" creationId="{810FBFC6-2E76-4DAA-873F-BB3B006FA2B2}"/>
          </ac:spMkLst>
        </pc:spChg>
        <pc:spChg chg="add mod">
          <ac:chgData name="Judson Santiago" userId="ebb108da2f256286" providerId="LiveId" clId="{66F82DF4-D109-4A78-9104-38DF2150CA0D}" dt="2021-05-06T03:41:06.466" v="5482" actId="1036"/>
          <ac:spMkLst>
            <pc:docMk/>
            <pc:sldMk cId="4120143756" sldId="344"/>
            <ac:spMk id="21" creationId="{13B8142B-CB65-4E04-ABC2-1D1135EAA3C5}"/>
          </ac:spMkLst>
        </pc:spChg>
        <pc:spChg chg="mod topLvl">
          <ac:chgData name="Judson Santiago" userId="ebb108da2f256286" providerId="LiveId" clId="{66F82DF4-D109-4A78-9104-38DF2150CA0D}" dt="2021-05-06T03:47:37.027" v="5590" actId="552"/>
          <ac:spMkLst>
            <pc:docMk/>
            <pc:sldMk cId="4120143756" sldId="344"/>
            <ac:spMk id="25" creationId="{B6BA3494-5AAF-4B27-AF45-41E4003403FE}"/>
          </ac:spMkLst>
        </pc:spChg>
        <pc:spChg chg="mod topLvl">
          <ac:chgData name="Judson Santiago" userId="ebb108da2f256286" providerId="LiveId" clId="{66F82DF4-D109-4A78-9104-38DF2150CA0D}" dt="2021-05-06T03:58:31.018" v="5675" actId="114"/>
          <ac:spMkLst>
            <pc:docMk/>
            <pc:sldMk cId="4120143756" sldId="344"/>
            <ac:spMk id="26" creationId="{85BB9826-BB38-488A-88DE-D9ADD2B4286E}"/>
          </ac:spMkLst>
        </pc:spChg>
        <pc:spChg chg="mod topLvl">
          <ac:chgData name="Judson Santiago" userId="ebb108da2f256286" providerId="LiveId" clId="{66F82DF4-D109-4A78-9104-38DF2150CA0D}" dt="2021-05-06T03:58:29.159" v="5674" actId="114"/>
          <ac:spMkLst>
            <pc:docMk/>
            <pc:sldMk cId="4120143756" sldId="344"/>
            <ac:spMk id="27" creationId="{F3FCA7EF-FAA9-4154-8866-1A765E74A522}"/>
          </ac:spMkLst>
        </pc:spChg>
        <pc:spChg chg="mod topLvl">
          <ac:chgData name="Judson Santiago" userId="ebb108da2f256286" providerId="LiveId" clId="{66F82DF4-D109-4A78-9104-38DF2150CA0D}" dt="2021-05-06T03:46:31.152" v="5584" actId="1037"/>
          <ac:spMkLst>
            <pc:docMk/>
            <pc:sldMk cId="4120143756" sldId="344"/>
            <ac:spMk id="31" creationId="{FF1DE849-6204-4567-A6BB-41694EC4114A}"/>
          </ac:spMkLst>
        </pc:spChg>
        <pc:spChg chg="mod topLvl">
          <ac:chgData name="Judson Santiago" userId="ebb108da2f256286" providerId="LiveId" clId="{66F82DF4-D109-4A78-9104-38DF2150CA0D}" dt="2021-05-06T03:58:35.643" v="5677" actId="114"/>
          <ac:spMkLst>
            <pc:docMk/>
            <pc:sldMk cId="4120143756" sldId="344"/>
            <ac:spMk id="32" creationId="{BC98EF42-7278-497F-AB30-4B695A6A6B59}"/>
          </ac:spMkLst>
        </pc:spChg>
        <pc:spChg chg="mod topLvl">
          <ac:chgData name="Judson Santiago" userId="ebb108da2f256286" providerId="LiveId" clId="{66F82DF4-D109-4A78-9104-38DF2150CA0D}" dt="2021-05-06T03:47:27.423" v="5589" actId="14100"/>
          <ac:spMkLst>
            <pc:docMk/>
            <pc:sldMk cId="4120143756" sldId="344"/>
            <ac:spMk id="34" creationId="{86FC3140-A6FC-4CEB-BD40-68574DE8AE5C}"/>
          </ac:spMkLst>
        </pc:spChg>
        <pc:spChg chg="mod topLvl">
          <ac:chgData name="Judson Santiago" userId="ebb108da2f256286" providerId="LiveId" clId="{66F82DF4-D109-4A78-9104-38DF2150CA0D}" dt="2021-05-06T03:58:32.846" v="5676" actId="114"/>
          <ac:spMkLst>
            <pc:docMk/>
            <pc:sldMk cId="4120143756" sldId="344"/>
            <ac:spMk id="35" creationId="{99DFD051-A579-47B5-A6B3-8D4EA15B111C}"/>
          </ac:spMkLst>
        </pc:spChg>
        <pc:spChg chg="mod topLvl">
          <ac:chgData name="Judson Santiago" userId="ebb108da2f256286" providerId="LiveId" clId="{66F82DF4-D109-4A78-9104-38DF2150CA0D}" dt="2021-05-06T03:47:09.871" v="5586" actId="14100"/>
          <ac:spMkLst>
            <pc:docMk/>
            <pc:sldMk cId="4120143756" sldId="344"/>
            <ac:spMk id="36" creationId="{CBA1873A-AE4F-4F02-B2AE-F3362CAAD37D}"/>
          </ac:spMkLst>
        </pc:spChg>
        <pc:spChg chg="mod topLvl">
          <ac:chgData name="Judson Santiago" userId="ebb108da2f256286" providerId="LiveId" clId="{66F82DF4-D109-4A78-9104-38DF2150CA0D}" dt="2021-05-06T03:55:37.817" v="5647" actId="14100"/>
          <ac:spMkLst>
            <pc:docMk/>
            <pc:sldMk cId="4120143756" sldId="344"/>
            <ac:spMk id="41" creationId="{5BF388E2-21A6-40A0-B5B5-3D1F015FAF03}"/>
          </ac:spMkLst>
        </pc:spChg>
        <pc:spChg chg="mod topLvl">
          <ac:chgData name="Judson Santiago" userId="ebb108da2f256286" providerId="LiveId" clId="{66F82DF4-D109-4A78-9104-38DF2150CA0D}" dt="2021-05-06T03:47:40.294" v="5591" actId="14100"/>
          <ac:spMkLst>
            <pc:docMk/>
            <pc:sldMk cId="4120143756" sldId="344"/>
            <ac:spMk id="43" creationId="{DDB69F7B-942C-42A4-AF91-9102CF8C687C}"/>
          </ac:spMkLst>
        </pc:spChg>
        <pc:spChg chg="mod">
          <ac:chgData name="Judson Santiago" userId="ebb108da2f256286" providerId="LiveId" clId="{66F82DF4-D109-4A78-9104-38DF2150CA0D}" dt="2021-05-06T03:40:01.710" v="5438" actId="165"/>
          <ac:spMkLst>
            <pc:docMk/>
            <pc:sldMk cId="4120143756" sldId="344"/>
            <ac:spMk id="44" creationId="{8EF65578-A0E3-4BD6-A771-5E252CD88D57}"/>
          </ac:spMkLst>
        </pc:spChg>
        <pc:spChg chg="mod">
          <ac:chgData name="Judson Santiago" userId="ebb108da2f256286" providerId="LiveId" clId="{66F82DF4-D109-4A78-9104-38DF2150CA0D}" dt="2021-05-06T03:40:01.710" v="5438" actId="165"/>
          <ac:spMkLst>
            <pc:docMk/>
            <pc:sldMk cId="4120143756" sldId="344"/>
            <ac:spMk id="45" creationId="{4BF78EF3-42FD-4CAB-9C7D-1D1D883B8A2F}"/>
          </ac:spMkLst>
        </pc:spChg>
        <pc:spChg chg="mod">
          <ac:chgData name="Judson Santiago" userId="ebb108da2f256286" providerId="LiveId" clId="{66F82DF4-D109-4A78-9104-38DF2150CA0D}" dt="2021-05-06T03:40:01.710" v="5438" actId="165"/>
          <ac:spMkLst>
            <pc:docMk/>
            <pc:sldMk cId="4120143756" sldId="344"/>
            <ac:spMk id="46" creationId="{FAE11B7D-0EC0-4644-AA1D-89865E95A474}"/>
          </ac:spMkLst>
        </pc:spChg>
        <pc:spChg chg="mod">
          <ac:chgData name="Judson Santiago" userId="ebb108da2f256286" providerId="LiveId" clId="{66F82DF4-D109-4A78-9104-38DF2150CA0D}" dt="2021-05-06T03:40:01.710" v="5438" actId="165"/>
          <ac:spMkLst>
            <pc:docMk/>
            <pc:sldMk cId="4120143756" sldId="344"/>
            <ac:spMk id="50" creationId="{FEFFA1BC-D333-4075-A5C6-DF0C8D4CF4A9}"/>
          </ac:spMkLst>
        </pc:spChg>
        <pc:spChg chg="mod">
          <ac:chgData name="Judson Santiago" userId="ebb108da2f256286" providerId="LiveId" clId="{66F82DF4-D109-4A78-9104-38DF2150CA0D}" dt="2021-05-06T03:40:01.710" v="5438" actId="165"/>
          <ac:spMkLst>
            <pc:docMk/>
            <pc:sldMk cId="4120143756" sldId="344"/>
            <ac:spMk id="51" creationId="{FA1E5E17-0F0B-4986-917D-0D18B84F08BA}"/>
          </ac:spMkLst>
        </pc:spChg>
        <pc:spChg chg="mod">
          <ac:chgData name="Judson Santiago" userId="ebb108da2f256286" providerId="LiveId" clId="{66F82DF4-D109-4A78-9104-38DF2150CA0D}" dt="2021-05-06T03:40:01.710" v="5438" actId="165"/>
          <ac:spMkLst>
            <pc:docMk/>
            <pc:sldMk cId="4120143756" sldId="344"/>
            <ac:spMk id="53" creationId="{E965F25F-FCAE-44AC-9A2C-24C79395ADB6}"/>
          </ac:spMkLst>
        </pc:spChg>
        <pc:spChg chg="mod">
          <ac:chgData name="Judson Santiago" userId="ebb108da2f256286" providerId="LiveId" clId="{66F82DF4-D109-4A78-9104-38DF2150CA0D}" dt="2021-05-06T03:40:01.710" v="5438" actId="165"/>
          <ac:spMkLst>
            <pc:docMk/>
            <pc:sldMk cId="4120143756" sldId="344"/>
            <ac:spMk id="54" creationId="{3E6B0929-4BBC-4214-A2AB-9BC441E74985}"/>
          </ac:spMkLst>
        </pc:spChg>
        <pc:spChg chg="mod">
          <ac:chgData name="Judson Santiago" userId="ebb108da2f256286" providerId="LiveId" clId="{66F82DF4-D109-4A78-9104-38DF2150CA0D}" dt="2021-05-06T03:40:01.710" v="5438" actId="165"/>
          <ac:spMkLst>
            <pc:docMk/>
            <pc:sldMk cId="4120143756" sldId="344"/>
            <ac:spMk id="55" creationId="{4FD6FEB1-D7CE-4FED-B7DC-096FE8C2D3CC}"/>
          </ac:spMkLst>
        </pc:spChg>
        <pc:spChg chg="mod">
          <ac:chgData name="Judson Santiago" userId="ebb108da2f256286" providerId="LiveId" clId="{66F82DF4-D109-4A78-9104-38DF2150CA0D}" dt="2021-05-06T03:40:01.710" v="5438" actId="165"/>
          <ac:spMkLst>
            <pc:docMk/>
            <pc:sldMk cId="4120143756" sldId="344"/>
            <ac:spMk id="60" creationId="{F533F0E7-5257-4B95-86D0-0515937B10AF}"/>
          </ac:spMkLst>
        </pc:spChg>
        <pc:spChg chg="mod">
          <ac:chgData name="Judson Santiago" userId="ebb108da2f256286" providerId="LiveId" clId="{66F82DF4-D109-4A78-9104-38DF2150CA0D}" dt="2021-05-06T03:40:01.710" v="5438" actId="165"/>
          <ac:spMkLst>
            <pc:docMk/>
            <pc:sldMk cId="4120143756" sldId="344"/>
            <ac:spMk id="62" creationId="{56BFD5C3-EF82-4120-82DC-F07572DCC36A}"/>
          </ac:spMkLst>
        </pc:spChg>
        <pc:spChg chg="add mod">
          <ac:chgData name="Judson Santiago" userId="ebb108da2f256286" providerId="LiveId" clId="{66F82DF4-D109-4A78-9104-38DF2150CA0D}" dt="2021-05-06T03:46:31.152" v="5584" actId="1037"/>
          <ac:spMkLst>
            <pc:docMk/>
            <pc:sldMk cId="4120143756" sldId="344"/>
            <ac:spMk id="63" creationId="{C7161D12-55FA-4BDB-8E2A-8F26934BE387}"/>
          </ac:spMkLst>
        </pc:spChg>
        <pc:grpChg chg="add del mod">
          <ac:chgData name="Judson Santiago" userId="ebb108da2f256286" providerId="LiveId" clId="{66F82DF4-D109-4A78-9104-38DF2150CA0D}" dt="2021-05-06T03:40:01.710" v="5438" actId="165"/>
          <ac:grpSpMkLst>
            <pc:docMk/>
            <pc:sldMk cId="4120143756" sldId="344"/>
            <ac:grpSpMk id="22" creationId="{A423229D-18E9-4A4D-93FE-E9E2C28CD196}"/>
          </ac:grpSpMkLst>
        </pc:grpChg>
        <pc:grpChg chg="del mod topLvl">
          <ac:chgData name="Judson Santiago" userId="ebb108da2f256286" providerId="LiveId" clId="{66F82DF4-D109-4A78-9104-38DF2150CA0D}" dt="2021-05-06T03:40:04.944" v="5439" actId="478"/>
          <ac:grpSpMkLst>
            <pc:docMk/>
            <pc:sldMk cId="4120143756" sldId="344"/>
            <ac:grpSpMk id="23" creationId="{E643FCF6-CBBE-4BD5-A119-64BB5ADFB207}"/>
          </ac:grpSpMkLst>
        </pc:grpChg>
        <pc:grpChg chg="del mod topLvl">
          <ac:chgData name="Judson Santiago" userId="ebb108da2f256286" providerId="LiveId" clId="{66F82DF4-D109-4A78-9104-38DF2150CA0D}" dt="2021-05-06T03:42:20.044" v="5527" actId="165"/>
          <ac:grpSpMkLst>
            <pc:docMk/>
            <pc:sldMk cId="4120143756" sldId="344"/>
            <ac:grpSpMk id="24" creationId="{6FAC8576-B94B-4CE2-948B-505D0AD7FB90}"/>
          </ac:grpSpMkLst>
        </pc:grpChg>
        <pc:graphicFrameChg chg="add mod modGraphic">
          <ac:chgData name="Judson Santiago" userId="ebb108da2f256286" providerId="LiveId" clId="{66F82DF4-D109-4A78-9104-38DF2150CA0D}" dt="2021-05-06T03:32:41.919" v="5358" actId="1076"/>
          <ac:graphicFrameMkLst>
            <pc:docMk/>
            <pc:sldMk cId="4120143756" sldId="344"/>
            <ac:graphicFrameMk id="4" creationId="{C1EA557C-9F62-42F6-ADF2-502740BB7101}"/>
          </ac:graphicFrameMkLst>
        </pc:graphicFrameChg>
        <pc:cxnChg chg="mod topLvl">
          <ac:chgData name="Judson Santiago" userId="ebb108da2f256286" providerId="LiveId" clId="{66F82DF4-D109-4A78-9104-38DF2150CA0D}" dt="2021-05-06T03:55:30.536" v="5646" actId="555"/>
          <ac:cxnSpMkLst>
            <pc:docMk/>
            <pc:sldMk cId="4120143756" sldId="344"/>
            <ac:cxnSpMk id="28" creationId="{37ADC0F8-60C5-419F-B680-3A71BA3BE6B1}"/>
          </ac:cxnSpMkLst>
        </pc:cxnChg>
        <pc:cxnChg chg="mod topLvl">
          <ac:chgData name="Judson Santiago" userId="ebb108da2f256286" providerId="LiveId" clId="{66F82DF4-D109-4A78-9104-38DF2150CA0D}" dt="2021-05-06T03:55:30.536" v="5646" actId="555"/>
          <ac:cxnSpMkLst>
            <pc:docMk/>
            <pc:sldMk cId="4120143756" sldId="344"/>
            <ac:cxnSpMk id="29" creationId="{C93A2C3B-1E03-4DBE-B6B7-B0FE74292BD8}"/>
          </ac:cxnSpMkLst>
        </pc:cxnChg>
        <pc:cxnChg chg="mod topLvl">
          <ac:chgData name="Judson Santiago" userId="ebb108da2f256286" providerId="LiveId" clId="{66F82DF4-D109-4A78-9104-38DF2150CA0D}" dt="2021-05-06T03:55:30.536" v="5646" actId="555"/>
          <ac:cxnSpMkLst>
            <pc:docMk/>
            <pc:sldMk cId="4120143756" sldId="344"/>
            <ac:cxnSpMk id="30" creationId="{0385D389-1C40-4305-9D80-270D5FA4FD33}"/>
          </ac:cxnSpMkLst>
        </pc:cxnChg>
        <pc:cxnChg chg="mod topLvl">
          <ac:chgData name="Judson Santiago" userId="ebb108da2f256286" providerId="LiveId" clId="{66F82DF4-D109-4A78-9104-38DF2150CA0D}" dt="2021-05-06T03:47:27.423" v="5589" actId="14100"/>
          <ac:cxnSpMkLst>
            <pc:docMk/>
            <pc:sldMk cId="4120143756" sldId="344"/>
            <ac:cxnSpMk id="33" creationId="{D18142C2-2509-4BCB-AAB1-3A3ECF10A277}"/>
          </ac:cxnSpMkLst>
        </pc:cxnChg>
        <pc:cxnChg chg="mod topLvl">
          <ac:chgData name="Judson Santiago" userId="ebb108da2f256286" providerId="LiveId" clId="{66F82DF4-D109-4A78-9104-38DF2150CA0D}" dt="2021-05-06T03:55:30.536" v="5646" actId="555"/>
          <ac:cxnSpMkLst>
            <pc:docMk/>
            <pc:sldMk cId="4120143756" sldId="344"/>
            <ac:cxnSpMk id="37" creationId="{A0BDF2EC-3521-4221-BAE6-49046983E676}"/>
          </ac:cxnSpMkLst>
        </pc:cxnChg>
        <pc:cxnChg chg="mod topLvl">
          <ac:chgData name="Judson Santiago" userId="ebb108da2f256286" providerId="LiveId" clId="{66F82DF4-D109-4A78-9104-38DF2150CA0D}" dt="2021-05-06T03:55:30.536" v="5646" actId="555"/>
          <ac:cxnSpMkLst>
            <pc:docMk/>
            <pc:sldMk cId="4120143756" sldId="344"/>
            <ac:cxnSpMk id="38" creationId="{B28A02B9-C5F9-48C5-98F0-EA5FB459D83E}"/>
          </ac:cxnSpMkLst>
        </pc:cxnChg>
        <pc:cxnChg chg="mod topLvl">
          <ac:chgData name="Judson Santiago" userId="ebb108da2f256286" providerId="LiveId" clId="{66F82DF4-D109-4A78-9104-38DF2150CA0D}" dt="2021-05-06T03:47:14.340" v="5587" actId="14100"/>
          <ac:cxnSpMkLst>
            <pc:docMk/>
            <pc:sldMk cId="4120143756" sldId="344"/>
            <ac:cxnSpMk id="39" creationId="{F3458387-B429-4F0A-B339-773231766658}"/>
          </ac:cxnSpMkLst>
        </pc:cxnChg>
        <pc:cxnChg chg="mod topLvl">
          <ac:chgData name="Judson Santiago" userId="ebb108da2f256286" providerId="LiveId" clId="{66F82DF4-D109-4A78-9104-38DF2150CA0D}" dt="2021-05-06T03:55:37.817" v="5647" actId="14100"/>
          <ac:cxnSpMkLst>
            <pc:docMk/>
            <pc:sldMk cId="4120143756" sldId="344"/>
            <ac:cxnSpMk id="40" creationId="{71F358DC-910D-4B8F-B9C1-34031B52AEC5}"/>
          </ac:cxnSpMkLst>
        </pc:cxnChg>
        <pc:cxnChg chg="mod topLvl">
          <ac:chgData name="Judson Santiago" userId="ebb108da2f256286" providerId="LiveId" clId="{66F82DF4-D109-4A78-9104-38DF2150CA0D}" dt="2021-05-06T03:55:30.536" v="5646" actId="555"/>
          <ac:cxnSpMkLst>
            <pc:docMk/>
            <pc:sldMk cId="4120143756" sldId="344"/>
            <ac:cxnSpMk id="42" creationId="{7D361E56-76A2-4387-97D6-254FB14BD71F}"/>
          </ac:cxnSpMkLst>
        </pc:cxnChg>
        <pc:cxnChg chg="mod">
          <ac:chgData name="Judson Santiago" userId="ebb108da2f256286" providerId="LiveId" clId="{66F82DF4-D109-4A78-9104-38DF2150CA0D}" dt="2021-05-06T03:40:04.944" v="5439" actId="478"/>
          <ac:cxnSpMkLst>
            <pc:docMk/>
            <pc:sldMk cId="4120143756" sldId="344"/>
            <ac:cxnSpMk id="47" creationId="{4051B6C6-B8F7-423F-916A-376AAC4EB757}"/>
          </ac:cxnSpMkLst>
        </pc:cxnChg>
        <pc:cxnChg chg="mod">
          <ac:chgData name="Judson Santiago" userId="ebb108da2f256286" providerId="LiveId" clId="{66F82DF4-D109-4A78-9104-38DF2150CA0D}" dt="2021-05-06T03:40:04.944" v="5439" actId="478"/>
          <ac:cxnSpMkLst>
            <pc:docMk/>
            <pc:sldMk cId="4120143756" sldId="344"/>
            <ac:cxnSpMk id="48" creationId="{7B6014D6-6D6F-4818-A8FA-3A9468D49B12}"/>
          </ac:cxnSpMkLst>
        </pc:cxnChg>
        <pc:cxnChg chg="mod">
          <ac:chgData name="Judson Santiago" userId="ebb108da2f256286" providerId="LiveId" clId="{66F82DF4-D109-4A78-9104-38DF2150CA0D}" dt="2021-05-06T03:40:04.944" v="5439" actId="478"/>
          <ac:cxnSpMkLst>
            <pc:docMk/>
            <pc:sldMk cId="4120143756" sldId="344"/>
            <ac:cxnSpMk id="49" creationId="{DE9AEFA9-35D3-4BE3-806F-0DFA8B42BE9F}"/>
          </ac:cxnSpMkLst>
        </pc:cxnChg>
        <pc:cxnChg chg="mod">
          <ac:chgData name="Judson Santiago" userId="ebb108da2f256286" providerId="LiveId" clId="{66F82DF4-D109-4A78-9104-38DF2150CA0D}" dt="2021-05-06T03:40:04.944" v="5439" actId="478"/>
          <ac:cxnSpMkLst>
            <pc:docMk/>
            <pc:sldMk cId="4120143756" sldId="344"/>
            <ac:cxnSpMk id="52" creationId="{E0378A45-D514-436C-9C4E-791BAD2CB43C}"/>
          </ac:cxnSpMkLst>
        </pc:cxnChg>
        <pc:cxnChg chg="mod">
          <ac:chgData name="Judson Santiago" userId="ebb108da2f256286" providerId="LiveId" clId="{66F82DF4-D109-4A78-9104-38DF2150CA0D}" dt="2021-05-06T03:40:04.944" v="5439" actId="478"/>
          <ac:cxnSpMkLst>
            <pc:docMk/>
            <pc:sldMk cId="4120143756" sldId="344"/>
            <ac:cxnSpMk id="56" creationId="{D51BCE38-485B-46C5-A47D-BB4DDBB561B8}"/>
          </ac:cxnSpMkLst>
        </pc:cxnChg>
        <pc:cxnChg chg="mod">
          <ac:chgData name="Judson Santiago" userId="ebb108da2f256286" providerId="LiveId" clId="{66F82DF4-D109-4A78-9104-38DF2150CA0D}" dt="2021-05-06T03:40:04.944" v="5439" actId="478"/>
          <ac:cxnSpMkLst>
            <pc:docMk/>
            <pc:sldMk cId="4120143756" sldId="344"/>
            <ac:cxnSpMk id="57" creationId="{D5FFBBDD-04B4-49F4-B73D-6AA3841374A3}"/>
          </ac:cxnSpMkLst>
        </pc:cxnChg>
        <pc:cxnChg chg="mod">
          <ac:chgData name="Judson Santiago" userId="ebb108da2f256286" providerId="LiveId" clId="{66F82DF4-D109-4A78-9104-38DF2150CA0D}" dt="2021-05-06T03:40:04.944" v="5439" actId="478"/>
          <ac:cxnSpMkLst>
            <pc:docMk/>
            <pc:sldMk cId="4120143756" sldId="344"/>
            <ac:cxnSpMk id="58" creationId="{29DDE77C-F214-43DD-B358-E1322B3C928B}"/>
          </ac:cxnSpMkLst>
        </pc:cxnChg>
        <pc:cxnChg chg="mod">
          <ac:chgData name="Judson Santiago" userId="ebb108da2f256286" providerId="LiveId" clId="{66F82DF4-D109-4A78-9104-38DF2150CA0D}" dt="2021-05-06T03:40:04.944" v="5439" actId="478"/>
          <ac:cxnSpMkLst>
            <pc:docMk/>
            <pc:sldMk cId="4120143756" sldId="344"/>
            <ac:cxnSpMk id="59" creationId="{F6222E4A-E737-470A-9C78-82BBC9B40F29}"/>
          </ac:cxnSpMkLst>
        </pc:cxnChg>
        <pc:cxnChg chg="mod">
          <ac:chgData name="Judson Santiago" userId="ebb108da2f256286" providerId="LiveId" clId="{66F82DF4-D109-4A78-9104-38DF2150CA0D}" dt="2021-05-06T03:40:04.944" v="5439" actId="478"/>
          <ac:cxnSpMkLst>
            <pc:docMk/>
            <pc:sldMk cId="4120143756" sldId="344"/>
            <ac:cxnSpMk id="61" creationId="{83B30EBE-5E2F-4FCA-A9C9-E0A13D2FFA22}"/>
          </ac:cxnSpMkLst>
        </pc:cxnChg>
      </pc:sldChg>
      <pc:sldChg chg="addSp delSp modSp add mod delAnim modAnim">
        <pc:chgData name="Judson Santiago" userId="ebb108da2f256286" providerId="LiveId" clId="{66F82DF4-D109-4A78-9104-38DF2150CA0D}" dt="2021-05-06T03:58:56.577" v="5678"/>
        <pc:sldMkLst>
          <pc:docMk/>
          <pc:sldMk cId="2104785326" sldId="345"/>
        </pc:sldMkLst>
        <pc:spChg chg="mod">
          <ac:chgData name="Judson Santiago" userId="ebb108da2f256286" providerId="LiveId" clId="{66F82DF4-D109-4A78-9104-38DF2150CA0D}" dt="2021-05-06T03:52:23.258" v="5619" actId="6549"/>
          <ac:spMkLst>
            <pc:docMk/>
            <pc:sldMk cId="2104785326" sldId="345"/>
            <ac:spMk id="3" creationId="{932242A8-21B7-4578-8E09-EBC598C692A2}"/>
          </ac:spMkLst>
        </pc:spChg>
        <pc:spChg chg="mod">
          <ac:chgData name="Judson Santiago" userId="ebb108da2f256286" providerId="LiveId" clId="{66F82DF4-D109-4A78-9104-38DF2150CA0D}" dt="2021-05-06T03:52:39.211" v="5620"/>
          <ac:spMkLst>
            <pc:docMk/>
            <pc:sldMk cId="2104785326" sldId="345"/>
            <ac:spMk id="8" creationId="{DC829E75-409E-44DC-80C9-868DD4CFB859}"/>
          </ac:spMkLst>
        </pc:spChg>
        <pc:spChg chg="mod">
          <ac:chgData name="Judson Santiago" userId="ebb108da2f256286" providerId="LiveId" clId="{66F82DF4-D109-4A78-9104-38DF2150CA0D}" dt="2021-05-06T03:52:51.907" v="5624" actId="6549"/>
          <ac:spMkLst>
            <pc:docMk/>
            <pc:sldMk cId="2104785326" sldId="345"/>
            <ac:spMk id="9" creationId="{DBB2C792-EAF7-42D7-A641-7463B93B8FC4}"/>
          </ac:spMkLst>
        </pc:spChg>
        <pc:spChg chg="mod">
          <ac:chgData name="Judson Santiago" userId="ebb108da2f256286" providerId="LiveId" clId="{66F82DF4-D109-4A78-9104-38DF2150CA0D}" dt="2021-05-06T03:54:05.723" v="5633"/>
          <ac:spMkLst>
            <pc:docMk/>
            <pc:sldMk cId="2104785326" sldId="345"/>
            <ac:spMk id="10" creationId="{9EA7DBD4-890C-43C7-B18E-2A0CDF47381F}"/>
          </ac:spMkLst>
        </pc:spChg>
        <pc:spChg chg="del">
          <ac:chgData name="Judson Santiago" userId="ebb108da2f256286" providerId="LiveId" clId="{66F82DF4-D109-4A78-9104-38DF2150CA0D}" dt="2021-05-06T03:53:37.143" v="5629" actId="478"/>
          <ac:spMkLst>
            <pc:docMk/>
            <pc:sldMk cId="2104785326" sldId="345"/>
            <ac:spMk id="11" creationId="{2D7797CE-D706-49CC-A649-CE44F0715161}"/>
          </ac:spMkLst>
        </pc:spChg>
        <pc:spChg chg="del">
          <ac:chgData name="Judson Santiago" userId="ebb108da2f256286" providerId="LiveId" clId="{66F82DF4-D109-4A78-9104-38DF2150CA0D}" dt="2021-05-06T03:53:38.560" v="5630" actId="478"/>
          <ac:spMkLst>
            <pc:docMk/>
            <pc:sldMk cId="2104785326" sldId="345"/>
            <ac:spMk id="12" creationId="{D20FD97A-146A-4ED9-AA2C-98CFB88FA07D}"/>
          </ac:spMkLst>
        </pc:spChg>
        <pc:spChg chg="mod">
          <ac:chgData name="Judson Santiago" userId="ebb108da2f256286" providerId="LiveId" clId="{66F82DF4-D109-4A78-9104-38DF2150CA0D}" dt="2021-05-06T03:54:00.355" v="5631"/>
          <ac:spMkLst>
            <pc:docMk/>
            <pc:sldMk cId="2104785326" sldId="345"/>
            <ac:spMk id="17" creationId="{87EC6872-EF1A-4F53-B3C8-15BD96F5F42D}"/>
          </ac:spMkLst>
        </pc:spChg>
        <pc:spChg chg="mod">
          <ac:chgData name="Judson Santiago" userId="ebb108da2f256286" providerId="LiveId" clId="{66F82DF4-D109-4A78-9104-38DF2150CA0D}" dt="2021-05-06T03:54:04.015" v="5632"/>
          <ac:spMkLst>
            <pc:docMk/>
            <pc:sldMk cId="2104785326" sldId="345"/>
            <ac:spMk id="18" creationId="{A6528B91-A035-4DC3-8B9D-CA833FD43719}"/>
          </ac:spMkLst>
        </pc:spChg>
        <pc:spChg chg="mod">
          <ac:chgData name="Judson Santiago" userId="ebb108da2f256286" providerId="LiveId" clId="{66F82DF4-D109-4A78-9104-38DF2150CA0D}" dt="2021-05-06T03:54:09.551" v="5634"/>
          <ac:spMkLst>
            <pc:docMk/>
            <pc:sldMk cId="2104785326" sldId="345"/>
            <ac:spMk id="19" creationId="{6100174E-6E4B-4155-8B49-659CE2D22E12}"/>
          </ac:spMkLst>
        </pc:spChg>
        <pc:spChg chg="del">
          <ac:chgData name="Judson Santiago" userId="ebb108da2f256286" providerId="LiveId" clId="{66F82DF4-D109-4A78-9104-38DF2150CA0D}" dt="2021-05-06T03:54:12.013" v="5635" actId="478"/>
          <ac:spMkLst>
            <pc:docMk/>
            <pc:sldMk cId="2104785326" sldId="345"/>
            <ac:spMk id="20" creationId="{810FBFC6-2E76-4DAA-873F-BB3B006FA2B2}"/>
          </ac:spMkLst>
        </pc:spChg>
        <pc:spChg chg="del">
          <ac:chgData name="Judson Santiago" userId="ebb108da2f256286" providerId="LiveId" clId="{66F82DF4-D109-4A78-9104-38DF2150CA0D}" dt="2021-05-06T03:54:12.013" v="5635" actId="478"/>
          <ac:spMkLst>
            <pc:docMk/>
            <pc:sldMk cId="2104785326" sldId="345"/>
            <ac:spMk id="21" creationId="{13B8142B-CB65-4E04-ABC2-1D1135EAA3C5}"/>
          </ac:spMkLst>
        </pc:spChg>
        <pc:spChg chg="mod">
          <ac:chgData name="Judson Santiago" userId="ebb108da2f256286" providerId="LiveId" clId="{66F82DF4-D109-4A78-9104-38DF2150CA0D}" dt="2021-05-06T03:55:51.885" v="5648" actId="552"/>
          <ac:spMkLst>
            <pc:docMk/>
            <pc:sldMk cId="2104785326" sldId="345"/>
            <ac:spMk id="25" creationId="{B6BA3494-5AAF-4B27-AF45-41E4003403FE}"/>
          </ac:spMkLst>
        </pc:spChg>
        <pc:spChg chg="mod">
          <ac:chgData name="Judson Santiago" userId="ebb108da2f256286" providerId="LiveId" clId="{66F82DF4-D109-4A78-9104-38DF2150CA0D}" dt="2021-05-06T03:58:21.426" v="5672" actId="114"/>
          <ac:spMkLst>
            <pc:docMk/>
            <pc:sldMk cId="2104785326" sldId="345"/>
            <ac:spMk id="26" creationId="{85BB9826-BB38-488A-88DE-D9ADD2B4286E}"/>
          </ac:spMkLst>
        </pc:spChg>
        <pc:spChg chg="del mod">
          <ac:chgData name="Judson Santiago" userId="ebb108da2f256286" providerId="LiveId" clId="{66F82DF4-D109-4A78-9104-38DF2150CA0D}" dt="2021-05-06T03:55:00.528" v="5639" actId="478"/>
          <ac:spMkLst>
            <pc:docMk/>
            <pc:sldMk cId="2104785326" sldId="345"/>
            <ac:spMk id="27" creationId="{F3FCA7EF-FAA9-4154-8866-1A765E74A522}"/>
          </ac:spMkLst>
        </pc:spChg>
        <pc:spChg chg="mod">
          <ac:chgData name="Judson Santiago" userId="ebb108da2f256286" providerId="LiveId" clId="{66F82DF4-D109-4A78-9104-38DF2150CA0D}" dt="2021-05-06T03:56:40.841" v="5662" actId="20577"/>
          <ac:spMkLst>
            <pc:docMk/>
            <pc:sldMk cId="2104785326" sldId="345"/>
            <ac:spMk id="31" creationId="{FF1DE849-6204-4567-A6BB-41694EC4114A}"/>
          </ac:spMkLst>
        </pc:spChg>
        <pc:spChg chg="mod">
          <ac:chgData name="Judson Santiago" userId="ebb108da2f256286" providerId="LiveId" clId="{66F82DF4-D109-4A78-9104-38DF2150CA0D}" dt="2021-05-06T03:56:34.009" v="5661" actId="113"/>
          <ac:spMkLst>
            <pc:docMk/>
            <pc:sldMk cId="2104785326" sldId="345"/>
            <ac:spMk id="32" creationId="{BC98EF42-7278-497F-AB30-4B695A6A6B59}"/>
          </ac:spMkLst>
        </pc:spChg>
        <pc:spChg chg="del mod">
          <ac:chgData name="Judson Santiago" userId="ebb108da2f256286" providerId="LiveId" clId="{66F82DF4-D109-4A78-9104-38DF2150CA0D}" dt="2021-05-06T03:57:00.896" v="5663" actId="478"/>
          <ac:spMkLst>
            <pc:docMk/>
            <pc:sldMk cId="2104785326" sldId="345"/>
            <ac:spMk id="34" creationId="{86FC3140-A6FC-4CEB-BD40-68574DE8AE5C}"/>
          </ac:spMkLst>
        </pc:spChg>
        <pc:spChg chg="mod">
          <ac:chgData name="Judson Santiago" userId="ebb108da2f256286" providerId="LiveId" clId="{66F82DF4-D109-4A78-9104-38DF2150CA0D}" dt="2021-05-06T03:58:23.488" v="5673" actId="114"/>
          <ac:spMkLst>
            <pc:docMk/>
            <pc:sldMk cId="2104785326" sldId="345"/>
            <ac:spMk id="35" creationId="{99DFD051-A579-47B5-A6B3-8D4EA15B111C}"/>
          </ac:spMkLst>
        </pc:spChg>
        <pc:spChg chg="del mod">
          <ac:chgData name="Judson Santiago" userId="ebb108da2f256286" providerId="LiveId" clId="{66F82DF4-D109-4A78-9104-38DF2150CA0D}" dt="2021-05-06T03:57:00.896" v="5663" actId="478"/>
          <ac:spMkLst>
            <pc:docMk/>
            <pc:sldMk cId="2104785326" sldId="345"/>
            <ac:spMk id="36" creationId="{CBA1873A-AE4F-4F02-B2AE-F3362CAAD37D}"/>
          </ac:spMkLst>
        </pc:spChg>
        <pc:spChg chg="mod">
          <ac:chgData name="Judson Santiago" userId="ebb108da2f256286" providerId="LiveId" clId="{66F82DF4-D109-4A78-9104-38DF2150CA0D}" dt="2021-05-06T03:56:03.600" v="5656" actId="1037"/>
          <ac:spMkLst>
            <pc:docMk/>
            <pc:sldMk cId="2104785326" sldId="345"/>
            <ac:spMk id="41" creationId="{5BF388E2-21A6-40A0-B5B5-3D1F015FAF03}"/>
          </ac:spMkLst>
        </pc:spChg>
        <pc:spChg chg="mod">
          <ac:chgData name="Judson Santiago" userId="ebb108da2f256286" providerId="LiveId" clId="{66F82DF4-D109-4A78-9104-38DF2150CA0D}" dt="2021-05-06T03:55:59.788" v="5652" actId="1038"/>
          <ac:spMkLst>
            <pc:docMk/>
            <pc:sldMk cId="2104785326" sldId="345"/>
            <ac:spMk id="43" creationId="{DDB69F7B-942C-42A4-AF91-9102CF8C687C}"/>
          </ac:spMkLst>
        </pc:spChg>
        <pc:spChg chg="add mod">
          <ac:chgData name="Judson Santiago" userId="ebb108da2f256286" providerId="LiveId" clId="{66F82DF4-D109-4A78-9104-38DF2150CA0D}" dt="2021-05-06T03:57:20.089" v="5671" actId="1037"/>
          <ac:spMkLst>
            <pc:docMk/>
            <pc:sldMk cId="2104785326" sldId="345"/>
            <ac:spMk id="45" creationId="{AE62C805-C270-43EC-B8B0-21608AF30DB6}"/>
          </ac:spMkLst>
        </pc:spChg>
        <pc:spChg chg="add mod">
          <ac:chgData name="Judson Santiago" userId="ebb108da2f256286" providerId="LiveId" clId="{66F82DF4-D109-4A78-9104-38DF2150CA0D}" dt="2021-05-06T03:57:17.460" v="5669" actId="1038"/>
          <ac:spMkLst>
            <pc:docMk/>
            <pc:sldMk cId="2104785326" sldId="345"/>
            <ac:spMk id="46" creationId="{13C86DD9-692F-43C3-8218-33A395A90CC1}"/>
          </ac:spMkLst>
        </pc:spChg>
        <pc:graphicFrameChg chg="mod modGraphic">
          <ac:chgData name="Judson Santiago" userId="ebb108da2f256286" providerId="LiveId" clId="{66F82DF4-D109-4A78-9104-38DF2150CA0D}" dt="2021-05-06T03:52:07.557" v="5617" actId="2165"/>
          <ac:graphicFrameMkLst>
            <pc:docMk/>
            <pc:sldMk cId="2104785326" sldId="345"/>
            <ac:graphicFrameMk id="4" creationId="{C1EA557C-9F62-42F6-ADF2-502740BB7101}"/>
          </ac:graphicFrameMkLst>
        </pc:graphicFrameChg>
        <pc:cxnChg chg="mod">
          <ac:chgData name="Judson Santiago" userId="ebb108da2f256286" providerId="LiveId" clId="{66F82DF4-D109-4A78-9104-38DF2150CA0D}" dt="2021-05-06T03:56:07.113" v="5657" actId="14100"/>
          <ac:cxnSpMkLst>
            <pc:docMk/>
            <pc:sldMk cId="2104785326" sldId="345"/>
            <ac:cxnSpMk id="28" creationId="{37ADC0F8-60C5-419F-B680-3A71BA3BE6B1}"/>
          </ac:cxnSpMkLst>
        </pc:cxnChg>
        <pc:cxnChg chg="mod">
          <ac:chgData name="Judson Santiago" userId="ebb108da2f256286" providerId="LiveId" clId="{66F82DF4-D109-4A78-9104-38DF2150CA0D}" dt="2021-05-06T03:55:51.885" v="5648" actId="552"/>
          <ac:cxnSpMkLst>
            <pc:docMk/>
            <pc:sldMk cId="2104785326" sldId="345"/>
            <ac:cxnSpMk id="29" creationId="{C93A2C3B-1E03-4DBE-B6B7-B0FE74292BD8}"/>
          </ac:cxnSpMkLst>
        </pc:cxnChg>
        <pc:cxnChg chg="mod">
          <ac:chgData name="Judson Santiago" userId="ebb108da2f256286" providerId="LiveId" clId="{66F82DF4-D109-4A78-9104-38DF2150CA0D}" dt="2021-05-06T03:55:51.885" v="5648" actId="552"/>
          <ac:cxnSpMkLst>
            <pc:docMk/>
            <pc:sldMk cId="2104785326" sldId="345"/>
            <ac:cxnSpMk id="30" creationId="{0385D389-1C40-4305-9D80-270D5FA4FD33}"/>
          </ac:cxnSpMkLst>
        </pc:cxnChg>
        <pc:cxnChg chg="del mod">
          <ac:chgData name="Judson Santiago" userId="ebb108da2f256286" providerId="LiveId" clId="{66F82DF4-D109-4A78-9104-38DF2150CA0D}" dt="2021-05-06T03:57:00.896" v="5663" actId="478"/>
          <ac:cxnSpMkLst>
            <pc:docMk/>
            <pc:sldMk cId="2104785326" sldId="345"/>
            <ac:cxnSpMk id="33" creationId="{D18142C2-2509-4BCB-AAB1-3A3ECF10A277}"/>
          </ac:cxnSpMkLst>
        </pc:cxnChg>
        <pc:cxnChg chg="mod">
          <ac:chgData name="Judson Santiago" userId="ebb108da2f256286" providerId="LiveId" clId="{66F82DF4-D109-4A78-9104-38DF2150CA0D}" dt="2021-05-06T03:55:51.885" v="5648" actId="552"/>
          <ac:cxnSpMkLst>
            <pc:docMk/>
            <pc:sldMk cId="2104785326" sldId="345"/>
            <ac:cxnSpMk id="37" creationId="{A0BDF2EC-3521-4221-BAE6-49046983E676}"/>
          </ac:cxnSpMkLst>
        </pc:cxnChg>
        <pc:cxnChg chg="mod">
          <ac:chgData name="Judson Santiago" userId="ebb108da2f256286" providerId="LiveId" clId="{66F82DF4-D109-4A78-9104-38DF2150CA0D}" dt="2021-05-06T03:55:51.885" v="5648" actId="552"/>
          <ac:cxnSpMkLst>
            <pc:docMk/>
            <pc:sldMk cId="2104785326" sldId="345"/>
            <ac:cxnSpMk id="38" creationId="{B28A02B9-C5F9-48C5-98F0-EA5FB459D83E}"/>
          </ac:cxnSpMkLst>
        </pc:cxnChg>
        <pc:cxnChg chg="del mod">
          <ac:chgData name="Judson Santiago" userId="ebb108da2f256286" providerId="LiveId" clId="{66F82DF4-D109-4A78-9104-38DF2150CA0D}" dt="2021-05-06T03:57:00.896" v="5663" actId="478"/>
          <ac:cxnSpMkLst>
            <pc:docMk/>
            <pc:sldMk cId="2104785326" sldId="345"/>
            <ac:cxnSpMk id="39" creationId="{F3458387-B429-4F0A-B339-773231766658}"/>
          </ac:cxnSpMkLst>
        </pc:cxnChg>
        <pc:cxnChg chg="mod">
          <ac:chgData name="Judson Santiago" userId="ebb108da2f256286" providerId="LiveId" clId="{66F82DF4-D109-4A78-9104-38DF2150CA0D}" dt="2021-05-06T03:56:03.600" v="5656" actId="1037"/>
          <ac:cxnSpMkLst>
            <pc:docMk/>
            <pc:sldMk cId="2104785326" sldId="345"/>
            <ac:cxnSpMk id="40" creationId="{71F358DC-910D-4B8F-B9C1-34031B52AEC5}"/>
          </ac:cxnSpMkLst>
        </pc:cxnChg>
        <pc:cxnChg chg="del mod">
          <ac:chgData name="Judson Santiago" userId="ebb108da2f256286" providerId="LiveId" clId="{66F82DF4-D109-4A78-9104-38DF2150CA0D}" dt="2021-05-06T03:55:01.559" v="5641" actId="478"/>
          <ac:cxnSpMkLst>
            <pc:docMk/>
            <pc:sldMk cId="2104785326" sldId="345"/>
            <ac:cxnSpMk id="42" creationId="{7D361E56-76A2-4387-97D6-254FB14BD71F}"/>
          </ac:cxnSpMkLst>
        </pc:cxnChg>
        <pc:cxnChg chg="add mod">
          <ac:chgData name="Judson Santiago" userId="ebb108da2f256286" providerId="LiveId" clId="{66F82DF4-D109-4A78-9104-38DF2150CA0D}" dt="2021-05-06T03:57:20.089" v="5671" actId="1037"/>
          <ac:cxnSpMkLst>
            <pc:docMk/>
            <pc:sldMk cId="2104785326" sldId="345"/>
            <ac:cxnSpMk id="44" creationId="{4BCBC921-E984-4ADE-AD2E-B7605560ABAA}"/>
          </ac:cxnSpMkLst>
        </pc:cxnChg>
        <pc:cxnChg chg="add mod">
          <ac:chgData name="Judson Santiago" userId="ebb108da2f256286" providerId="LiveId" clId="{66F82DF4-D109-4A78-9104-38DF2150CA0D}" dt="2021-05-06T03:57:17.460" v="5669" actId="1038"/>
          <ac:cxnSpMkLst>
            <pc:docMk/>
            <pc:sldMk cId="2104785326" sldId="345"/>
            <ac:cxnSpMk id="47" creationId="{911E6092-8B7F-4F7C-9E64-04210E2B241F}"/>
          </ac:cxnSpMkLst>
        </pc:cxnChg>
      </pc:sldChg>
      <pc:sldChg chg="modSp add mod ord">
        <pc:chgData name="Judson Santiago" userId="ebb108da2f256286" providerId="LiveId" clId="{66F82DF4-D109-4A78-9104-38DF2150CA0D}" dt="2021-05-06T04:07:01.656" v="5918" actId="554"/>
        <pc:sldMkLst>
          <pc:docMk/>
          <pc:sldMk cId="1960071884" sldId="346"/>
        </pc:sldMkLst>
        <pc:spChg chg="mod">
          <ac:chgData name="Judson Santiago" userId="ebb108da2f256286" providerId="LiveId" clId="{66F82DF4-D109-4A78-9104-38DF2150CA0D}" dt="2021-05-06T03:59:50.311" v="5683"/>
          <ac:spMkLst>
            <pc:docMk/>
            <pc:sldMk cId="1960071884" sldId="346"/>
            <ac:spMk id="3" creationId="{932242A8-21B7-4578-8E09-EBC598C692A2}"/>
          </ac:spMkLst>
        </pc:spChg>
        <pc:spChg chg="mod">
          <ac:chgData name="Judson Santiago" userId="ebb108da2f256286" providerId="LiveId" clId="{66F82DF4-D109-4A78-9104-38DF2150CA0D}" dt="2021-05-06T04:00:20.356" v="5691" actId="20577"/>
          <ac:spMkLst>
            <pc:docMk/>
            <pc:sldMk cId="1960071884" sldId="346"/>
            <ac:spMk id="8" creationId="{DC829E75-409E-44DC-80C9-868DD4CFB859}"/>
          </ac:spMkLst>
        </pc:spChg>
        <pc:spChg chg="mod">
          <ac:chgData name="Judson Santiago" userId="ebb108da2f256286" providerId="LiveId" clId="{66F82DF4-D109-4A78-9104-38DF2150CA0D}" dt="2021-05-06T04:00:55.007" v="5696" actId="207"/>
          <ac:spMkLst>
            <pc:docMk/>
            <pc:sldMk cId="1960071884" sldId="346"/>
            <ac:spMk id="9" creationId="{DBB2C792-EAF7-42D7-A641-7463B93B8FC4}"/>
          </ac:spMkLst>
        </pc:spChg>
        <pc:spChg chg="mod">
          <ac:chgData name="Judson Santiago" userId="ebb108da2f256286" providerId="LiveId" clId="{66F82DF4-D109-4A78-9104-38DF2150CA0D}" dt="2021-05-06T04:01:15.457" v="5701" actId="207"/>
          <ac:spMkLst>
            <pc:docMk/>
            <pc:sldMk cId="1960071884" sldId="346"/>
            <ac:spMk id="10" creationId="{9EA7DBD4-890C-43C7-B18E-2A0CDF47381F}"/>
          </ac:spMkLst>
        </pc:spChg>
        <pc:spChg chg="mod">
          <ac:chgData name="Judson Santiago" userId="ebb108da2f256286" providerId="LiveId" clId="{66F82DF4-D109-4A78-9104-38DF2150CA0D}" dt="2021-05-06T04:01:21.004" v="5704" actId="207"/>
          <ac:spMkLst>
            <pc:docMk/>
            <pc:sldMk cId="1960071884" sldId="346"/>
            <ac:spMk id="11" creationId="{2D7797CE-D706-49CC-A649-CE44F0715161}"/>
          </ac:spMkLst>
        </pc:spChg>
        <pc:spChg chg="mod">
          <ac:chgData name="Judson Santiago" userId="ebb108da2f256286" providerId="LiveId" clId="{66F82DF4-D109-4A78-9104-38DF2150CA0D}" dt="2021-05-06T04:01:26.254" v="5708" actId="207"/>
          <ac:spMkLst>
            <pc:docMk/>
            <pc:sldMk cId="1960071884" sldId="346"/>
            <ac:spMk id="12" creationId="{D20FD97A-146A-4ED9-AA2C-98CFB88FA07D}"/>
          </ac:spMkLst>
        </pc:spChg>
        <pc:spChg chg="mod">
          <ac:chgData name="Judson Santiago" userId="ebb108da2f256286" providerId="LiveId" clId="{66F82DF4-D109-4A78-9104-38DF2150CA0D}" dt="2021-05-06T04:01:47.536" v="5709"/>
          <ac:spMkLst>
            <pc:docMk/>
            <pc:sldMk cId="1960071884" sldId="346"/>
            <ac:spMk id="17" creationId="{87EC6872-EF1A-4F53-B3C8-15BD96F5F42D}"/>
          </ac:spMkLst>
        </pc:spChg>
        <pc:spChg chg="mod">
          <ac:chgData name="Judson Santiago" userId="ebb108da2f256286" providerId="LiveId" clId="{66F82DF4-D109-4A78-9104-38DF2150CA0D}" dt="2021-05-06T04:02:02.254" v="5712" actId="207"/>
          <ac:spMkLst>
            <pc:docMk/>
            <pc:sldMk cId="1960071884" sldId="346"/>
            <ac:spMk id="18" creationId="{A6528B91-A035-4DC3-8B9D-CA833FD43719}"/>
          </ac:spMkLst>
        </pc:spChg>
        <pc:spChg chg="mod">
          <ac:chgData name="Judson Santiago" userId="ebb108da2f256286" providerId="LiveId" clId="{66F82DF4-D109-4A78-9104-38DF2150CA0D}" dt="2021-05-06T04:02:22.317" v="5717" actId="207"/>
          <ac:spMkLst>
            <pc:docMk/>
            <pc:sldMk cId="1960071884" sldId="346"/>
            <ac:spMk id="19" creationId="{6100174E-6E4B-4155-8B49-659CE2D22E12}"/>
          </ac:spMkLst>
        </pc:spChg>
        <pc:spChg chg="mod">
          <ac:chgData name="Judson Santiago" userId="ebb108da2f256286" providerId="LiveId" clId="{66F82DF4-D109-4A78-9104-38DF2150CA0D}" dt="2021-05-06T04:02:34.213" v="5721" actId="207"/>
          <ac:spMkLst>
            <pc:docMk/>
            <pc:sldMk cId="1960071884" sldId="346"/>
            <ac:spMk id="20" creationId="{810FBFC6-2E76-4DAA-873F-BB3B006FA2B2}"/>
          </ac:spMkLst>
        </pc:spChg>
        <pc:spChg chg="mod">
          <ac:chgData name="Judson Santiago" userId="ebb108da2f256286" providerId="LiveId" clId="{66F82DF4-D109-4A78-9104-38DF2150CA0D}" dt="2021-05-06T04:02:39.490" v="5724" actId="207"/>
          <ac:spMkLst>
            <pc:docMk/>
            <pc:sldMk cId="1960071884" sldId="346"/>
            <ac:spMk id="21" creationId="{13B8142B-CB65-4E04-ABC2-1D1135EAA3C5}"/>
          </ac:spMkLst>
        </pc:spChg>
        <pc:spChg chg="mod">
          <ac:chgData name="Judson Santiago" userId="ebb108da2f256286" providerId="LiveId" clId="{66F82DF4-D109-4A78-9104-38DF2150CA0D}" dt="2021-05-06T04:07:01.656" v="5918" actId="554"/>
          <ac:spMkLst>
            <pc:docMk/>
            <pc:sldMk cId="1960071884" sldId="346"/>
            <ac:spMk id="26" creationId="{85BB9826-BB38-488A-88DE-D9ADD2B4286E}"/>
          </ac:spMkLst>
        </pc:spChg>
        <pc:spChg chg="mod">
          <ac:chgData name="Judson Santiago" userId="ebb108da2f256286" providerId="LiveId" clId="{66F82DF4-D109-4A78-9104-38DF2150CA0D}" dt="2021-05-06T04:07:01.656" v="5918" actId="554"/>
          <ac:spMkLst>
            <pc:docMk/>
            <pc:sldMk cId="1960071884" sldId="346"/>
            <ac:spMk id="27" creationId="{F3FCA7EF-FAA9-4154-8866-1A765E74A522}"/>
          </ac:spMkLst>
        </pc:spChg>
        <pc:spChg chg="mod">
          <ac:chgData name="Judson Santiago" userId="ebb108da2f256286" providerId="LiveId" clId="{66F82DF4-D109-4A78-9104-38DF2150CA0D}" dt="2021-05-06T04:06:34.220" v="5916" actId="554"/>
          <ac:spMkLst>
            <pc:docMk/>
            <pc:sldMk cId="1960071884" sldId="346"/>
            <ac:spMk id="31" creationId="{FF1DE849-6204-4567-A6BB-41694EC4114A}"/>
          </ac:spMkLst>
        </pc:spChg>
        <pc:spChg chg="mod">
          <ac:chgData name="Judson Santiago" userId="ebb108da2f256286" providerId="LiveId" clId="{66F82DF4-D109-4A78-9104-38DF2150CA0D}" dt="2021-05-06T04:06:34.220" v="5916" actId="554"/>
          <ac:spMkLst>
            <pc:docMk/>
            <pc:sldMk cId="1960071884" sldId="346"/>
            <ac:spMk id="32" creationId="{BC98EF42-7278-497F-AB30-4B695A6A6B59}"/>
          </ac:spMkLst>
        </pc:spChg>
        <pc:spChg chg="mod">
          <ac:chgData name="Judson Santiago" userId="ebb108da2f256286" providerId="LiveId" clId="{66F82DF4-D109-4A78-9104-38DF2150CA0D}" dt="2021-05-06T04:06:47.238" v="5917" actId="554"/>
          <ac:spMkLst>
            <pc:docMk/>
            <pc:sldMk cId="1960071884" sldId="346"/>
            <ac:spMk id="34" creationId="{86FC3140-A6FC-4CEB-BD40-68574DE8AE5C}"/>
          </ac:spMkLst>
        </pc:spChg>
        <pc:spChg chg="mod">
          <ac:chgData name="Judson Santiago" userId="ebb108da2f256286" providerId="LiveId" clId="{66F82DF4-D109-4A78-9104-38DF2150CA0D}" dt="2021-05-06T04:06:34.220" v="5916" actId="554"/>
          <ac:spMkLst>
            <pc:docMk/>
            <pc:sldMk cId="1960071884" sldId="346"/>
            <ac:spMk id="35" creationId="{99DFD051-A579-47B5-A6B3-8D4EA15B111C}"/>
          </ac:spMkLst>
        </pc:spChg>
        <pc:spChg chg="mod">
          <ac:chgData name="Judson Santiago" userId="ebb108da2f256286" providerId="LiveId" clId="{66F82DF4-D109-4A78-9104-38DF2150CA0D}" dt="2021-05-06T04:06:47.238" v="5917" actId="554"/>
          <ac:spMkLst>
            <pc:docMk/>
            <pc:sldMk cId="1960071884" sldId="346"/>
            <ac:spMk id="36" creationId="{CBA1873A-AE4F-4F02-B2AE-F3362CAAD37D}"/>
          </ac:spMkLst>
        </pc:spChg>
        <pc:spChg chg="mod">
          <ac:chgData name="Judson Santiago" userId="ebb108da2f256286" providerId="LiveId" clId="{66F82DF4-D109-4A78-9104-38DF2150CA0D}" dt="2021-05-06T04:07:01.656" v="5918" actId="554"/>
          <ac:spMkLst>
            <pc:docMk/>
            <pc:sldMk cId="1960071884" sldId="346"/>
            <ac:spMk id="41" creationId="{5BF388E2-21A6-40A0-B5B5-3D1F015FAF03}"/>
          </ac:spMkLst>
        </pc:spChg>
        <pc:spChg chg="mod">
          <ac:chgData name="Judson Santiago" userId="ebb108da2f256286" providerId="LiveId" clId="{66F82DF4-D109-4A78-9104-38DF2150CA0D}" dt="2021-05-06T04:06:34.220" v="5916" actId="554"/>
          <ac:spMkLst>
            <pc:docMk/>
            <pc:sldMk cId="1960071884" sldId="346"/>
            <ac:spMk id="43" creationId="{DDB69F7B-942C-42A4-AF91-9102CF8C687C}"/>
          </ac:spMkLst>
        </pc:spChg>
        <pc:graphicFrameChg chg="mod">
          <ac:chgData name="Judson Santiago" userId="ebb108da2f256286" providerId="LiveId" clId="{66F82DF4-D109-4A78-9104-38DF2150CA0D}" dt="2021-05-06T04:00:00.204" v="5687"/>
          <ac:graphicFrameMkLst>
            <pc:docMk/>
            <pc:sldMk cId="1960071884" sldId="346"/>
            <ac:graphicFrameMk id="4" creationId="{C1EA557C-9F62-42F6-ADF2-502740BB7101}"/>
          </ac:graphicFrameMkLst>
        </pc:graphicFrameChg>
        <pc:cxnChg chg="mod">
          <ac:chgData name="Judson Santiago" userId="ebb108da2f256286" providerId="LiveId" clId="{66F82DF4-D109-4A78-9104-38DF2150CA0D}" dt="2021-05-06T04:07:01.656" v="5918" actId="554"/>
          <ac:cxnSpMkLst>
            <pc:docMk/>
            <pc:sldMk cId="1960071884" sldId="346"/>
            <ac:cxnSpMk id="28" creationId="{37ADC0F8-60C5-419F-B680-3A71BA3BE6B1}"/>
          </ac:cxnSpMkLst>
        </pc:cxnChg>
        <pc:cxnChg chg="mod">
          <ac:chgData name="Judson Santiago" userId="ebb108da2f256286" providerId="LiveId" clId="{66F82DF4-D109-4A78-9104-38DF2150CA0D}" dt="2021-05-06T04:07:01.656" v="5918" actId="554"/>
          <ac:cxnSpMkLst>
            <pc:docMk/>
            <pc:sldMk cId="1960071884" sldId="346"/>
            <ac:cxnSpMk id="29" creationId="{C93A2C3B-1E03-4DBE-B6B7-B0FE74292BD8}"/>
          </ac:cxnSpMkLst>
        </pc:cxnChg>
        <pc:cxnChg chg="mod">
          <ac:chgData name="Judson Santiago" userId="ebb108da2f256286" providerId="LiveId" clId="{66F82DF4-D109-4A78-9104-38DF2150CA0D}" dt="2021-05-06T04:07:01.656" v="5918" actId="554"/>
          <ac:cxnSpMkLst>
            <pc:docMk/>
            <pc:sldMk cId="1960071884" sldId="346"/>
            <ac:cxnSpMk id="30" creationId="{0385D389-1C40-4305-9D80-270D5FA4FD33}"/>
          </ac:cxnSpMkLst>
        </pc:cxnChg>
        <pc:cxnChg chg="mod">
          <ac:chgData name="Judson Santiago" userId="ebb108da2f256286" providerId="LiveId" clId="{66F82DF4-D109-4A78-9104-38DF2150CA0D}" dt="2021-05-06T04:06:47.238" v="5917" actId="554"/>
          <ac:cxnSpMkLst>
            <pc:docMk/>
            <pc:sldMk cId="1960071884" sldId="346"/>
            <ac:cxnSpMk id="33" creationId="{D18142C2-2509-4BCB-AAB1-3A3ECF10A277}"/>
          </ac:cxnSpMkLst>
        </pc:cxnChg>
        <pc:cxnChg chg="mod">
          <ac:chgData name="Judson Santiago" userId="ebb108da2f256286" providerId="LiveId" clId="{66F82DF4-D109-4A78-9104-38DF2150CA0D}" dt="2021-05-06T04:07:01.656" v="5918" actId="554"/>
          <ac:cxnSpMkLst>
            <pc:docMk/>
            <pc:sldMk cId="1960071884" sldId="346"/>
            <ac:cxnSpMk id="37" creationId="{A0BDF2EC-3521-4221-BAE6-49046983E676}"/>
          </ac:cxnSpMkLst>
        </pc:cxnChg>
        <pc:cxnChg chg="mod">
          <ac:chgData name="Judson Santiago" userId="ebb108da2f256286" providerId="LiveId" clId="{66F82DF4-D109-4A78-9104-38DF2150CA0D}" dt="2021-05-06T04:07:01.656" v="5918" actId="554"/>
          <ac:cxnSpMkLst>
            <pc:docMk/>
            <pc:sldMk cId="1960071884" sldId="346"/>
            <ac:cxnSpMk id="38" creationId="{B28A02B9-C5F9-48C5-98F0-EA5FB459D83E}"/>
          </ac:cxnSpMkLst>
        </pc:cxnChg>
        <pc:cxnChg chg="mod">
          <ac:chgData name="Judson Santiago" userId="ebb108da2f256286" providerId="LiveId" clId="{66F82DF4-D109-4A78-9104-38DF2150CA0D}" dt="2021-05-06T04:06:47.238" v="5917" actId="554"/>
          <ac:cxnSpMkLst>
            <pc:docMk/>
            <pc:sldMk cId="1960071884" sldId="346"/>
            <ac:cxnSpMk id="39" creationId="{F3458387-B429-4F0A-B339-773231766658}"/>
          </ac:cxnSpMkLst>
        </pc:cxnChg>
        <pc:cxnChg chg="mod">
          <ac:chgData name="Judson Santiago" userId="ebb108da2f256286" providerId="LiveId" clId="{66F82DF4-D109-4A78-9104-38DF2150CA0D}" dt="2021-05-06T04:07:01.656" v="5918" actId="554"/>
          <ac:cxnSpMkLst>
            <pc:docMk/>
            <pc:sldMk cId="1960071884" sldId="346"/>
            <ac:cxnSpMk id="40" creationId="{71F358DC-910D-4B8F-B9C1-34031B52AEC5}"/>
          </ac:cxnSpMkLst>
        </pc:cxnChg>
        <pc:cxnChg chg="mod">
          <ac:chgData name="Judson Santiago" userId="ebb108da2f256286" providerId="LiveId" clId="{66F82DF4-D109-4A78-9104-38DF2150CA0D}" dt="2021-05-06T04:07:01.656" v="5918" actId="554"/>
          <ac:cxnSpMkLst>
            <pc:docMk/>
            <pc:sldMk cId="1960071884" sldId="346"/>
            <ac:cxnSpMk id="42" creationId="{7D361E56-76A2-4387-97D6-254FB14BD71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05/05/2021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05/05/2021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 papel do analisador sintático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Estratégias de compilação: ascendente e descendente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Gramáticas livre de contexto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Gramáticas LL e LR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Derivações mais a esquerda e mais a direita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Árvores de derivação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Ambiguidade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Gramáticas versus expressões regulares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Exercícios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 analisador LR espera até ver o corpo completo de uma produção antes de fazer um casamento. Um analisador LL tem que decidir (ou supor) bem antes, quando ele vê apenas o símbolo mais à esquerda do corpo.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7835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Variáveis sintáticas representam conjuntos de terminais.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4291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pegar uma gramática de exemplo. Vamos utilizar mais uma vez expressões por ser um tratamento mais complexo que o de instruções </a:t>
            </a:r>
            <a:r>
              <a:rPr lang="pt-BR" dirty="0" err="1"/>
              <a:t>while</a:t>
            </a:r>
            <a:r>
              <a:rPr lang="pt-BR" dirty="0"/>
              <a:t>, </a:t>
            </a:r>
            <a:r>
              <a:rPr lang="pt-BR" dirty="0" err="1"/>
              <a:t>if</a:t>
            </a:r>
            <a:r>
              <a:rPr lang="pt-BR" dirty="0"/>
              <a:t>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67507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mesma gramática poderia ser escrita de uma forma mais simples, mas ela é ambígua. Para entender porque a gramática é ambígua, vamos rever o processo de derivação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45228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derivação é um processo de reescrita, em que um não-terminal é substituído pelo corpo de uma de suas produções.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41619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diferença foi substituir primeiro o </a:t>
            </a:r>
            <a:r>
              <a:rPr lang="pt-BR" i="1" dirty="0" err="1"/>
              <a:t>expr</a:t>
            </a:r>
            <a:r>
              <a:rPr lang="pt-BR" dirty="0"/>
              <a:t> da direita, enquanto antes foi substituído primeiro o da esquerda.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22260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Usando derivações mais à direita damos origem aos analisadores LR e do contrário aos LL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6567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 uma relação muitos-para-um entre as derivações e as árvores de derivação.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mesma árvore representa sempre duas derivações, uma à esquerda e outra à direita.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33149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 duas formas de gerar "id + id * id" usando derivações mais à esquerda, ou seja, a gramática é ambígua.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367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BNF = </a:t>
            </a:r>
            <a:r>
              <a:rPr lang="pt-BR" dirty="0" err="1"/>
              <a:t>Backus-Naur</a:t>
            </a:r>
            <a:r>
              <a:rPr lang="pt-BR" dirty="0"/>
              <a:t> </a:t>
            </a:r>
            <a:r>
              <a:rPr lang="pt-BR" dirty="0" err="1"/>
              <a:t>Form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9028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Cada árvore possui uma derivação mais à esquerda e uma mais à direita, logo existem duas derivações mais à esquerda e duas mais à direita.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634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Conjunto de cadeias de </a:t>
            </a:r>
            <a:r>
              <a:rPr lang="pt-BR" dirty="0" err="1"/>
              <a:t>a's</a:t>
            </a:r>
            <a:r>
              <a:rPr lang="pt-BR" dirty="0"/>
              <a:t> e </a:t>
            </a:r>
            <a:r>
              <a:rPr lang="pt-BR" dirty="0" err="1"/>
              <a:t>b's</a:t>
            </a:r>
            <a:r>
              <a:rPr lang="pt-BR" dirty="0"/>
              <a:t> terminando em </a:t>
            </a:r>
            <a:r>
              <a:rPr lang="pt-BR" dirty="0" err="1"/>
              <a:t>abb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64737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autômato não tem como garantir a mesma quantidade de </a:t>
            </a:r>
            <a:r>
              <a:rPr lang="pt-BR" dirty="0" err="1"/>
              <a:t>a’s</a:t>
            </a:r>
            <a:r>
              <a:rPr lang="pt-BR" dirty="0"/>
              <a:t> e </a:t>
            </a:r>
            <a:r>
              <a:rPr lang="pt-BR" dirty="0" err="1"/>
              <a:t>b’s</a:t>
            </a:r>
            <a:r>
              <a:rPr lang="pt-BR" dirty="0"/>
              <a:t>. Algumas extensões de expressões regulares tratam expressões do tipo </a:t>
            </a:r>
            <a:r>
              <a:rPr lang="pt-BR" sz="1200" dirty="0">
                <a:latin typeface="Consolas" panose="020B0609020204030204" pitchFamily="49" charset="0"/>
              </a:rPr>
              <a:t>r{</a:t>
            </a:r>
            <a:r>
              <a:rPr lang="pt-BR" sz="1200" dirty="0" err="1">
                <a:latin typeface="Consolas" panose="020B0609020204030204" pitchFamily="49" charset="0"/>
              </a:rPr>
              <a:t>m,n</a:t>
            </a:r>
            <a:r>
              <a:rPr lang="pt-BR" sz="1200" dirty="0">
                <a:latin typeface="Consolas" panose="020B0609020204030204" pitchFamily="49" charset="0"/>
              </a:rPr>
              <a:t>}, reconhecendo entre m e n ocorrências de r. Mas estas extensões não são expressões regulares puras, elas usam alguma forma de gramática para o reconhecimento.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72173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4581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JSON (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Notation</a:t>
            </a:r>
            <a:r>
              <a:rPr lang="pt-BR" dirty="0"/>
              <a:t>) é uma linguagem para troca de dados. Ex.: os arquivos de configuração do VS Code são arquivos JSON.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2456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construção do analisador sintático é provavelmente o mais importante benefício.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0759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35088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esquema acima assume que o analisador sintático produz apenas uma árvore sintática, mas outras atividades, como coleta de informações para a tabela de símbolos, verificação de tipos, e a geração de código intermediário, poderiam ser feitas em conjunto com a análise sintática.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07092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Métodos universais tem complexidade O(n</a:t>
            </a:r>
            <a:r>
              <a:rPr lang="pt-BR" baseline="30000" dirty="0"/>
              <a:t>3</a:t>
            </a:r>
            <a:r>
              <a:rPr lang="pt-BR" dirty="0"/>
              <a:t>) enquanto os melhores métodos ascendentes e descendentes tem complexidade O(n)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89448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estratégia descendente constrói a árvore de derivação da raiz para as folhas, enquanto a ascendente constrói das folhas para a raiz.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91617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30000" dirty="0">
                <a:solidFill>
                  <a:schemeClr val="accent1">
                    <a:lumMod val="75000"/>
                  </a:schemeClr>
                </a:solidFill>
              </a:rPr>
              <a:t>† </a:t>
            </a:r>
            <a:r>
              <a:rPr lang="pt-BR" dirty="0"/>
              <a:t>Na verdade, uma gramática LL é uma que pode ser tratada por um analisador descendente, não obrigatoriamente preditivo. Mas na prática os preditivos são os mais eficientes e mais usados para implementações descendentes.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3594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05/05/2021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05/05/2021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05/05/2021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05/05/2021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05/05/2021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05/05/2021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05/05/2021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05/05/2021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05/05/2021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05/05/2021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Gramáticas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/>
              <a:t> Compiladores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BF802-F832-41FF-84F5-6D0B54FB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E2B00-680C-4831-9FF7-6A90A7F91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gramáticas LR</a:t>
            </a:r>
            <a:r>
              <a:rPr lang="pt-BR" dirty="0"/>
              <a:t> são tratadas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analisadores shift-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reduce</a:t>
            </a:r>
            <a:r>
              <a:rPr lang="pt-BR" dirty="0"/>
              <a:t>,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que são métodos de análise ascendente</a:t>
            </a:r>
          </a:p>
          <a:p>
            <a:pPr lvl="1"/>
            <a:r>
              <a:rPr lang="pt-BR" dirty="0"/>
              <a:t>Empilham os tokens de entrada</a:t>
            </a:r>
          </a:p>
          <a:p>
            <a:pPr lvl="1"/>
            <a:r>
              <a:rPr lang="pt-BR" dirty="0"/>
              <a:t>Processam a gramática da direita para a esquerda</a:t>
            </a:r>
          </a:p>
          <a:p>
            <a:pPr lvl="1"/>
            <a:r>
              <a:rPr lang="pt-BR" dirty="0"/>
              <a:t>Esperam até casar todo o corpo de uma produção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A60541-D9E6-429F-A0BB-8DA97473B2EB}"/>
              </a:ext>
            </a:extLst>
          </p:cNvPr>
          <p:cNvSpPr txBox="1"/>
          <p:nvPr/>
        </p:nvSpPr>
        <p:spPr>
          <a:xfrm>
            <a:off x="1413892" y="4293096"/>
            <a:ext cx="4824536" cy="153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1600" dirty="0" err="1">
                <a:latin typeface="Consolas" panose="020B0609020204030204" pitchFamily="49" charset="0"/>
              </a:rPr>
              <a:t>object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'{'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pairs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'}'</a:t>
            </a:r>
          </a:p>
          <a:p>
            <a:pPr lvl="1">
              <a:lnSpc>
                <a:spcPct val="150000"/>
              </a:lnSpc>
            </a:pPr>
            <a:r>
              <a:rPr lang="pt-BR" sz="1600" dirty="0" err="1">
                <a:latin typeface="Consolas" panose="020B0609020204030204" pitchFamily="49" charset="0"/>
              </a:rPr>
              <a:t>pairs</a:t>
            </a:r>
            <a:r>
              <a:rPr lang="pt-BR" sz="1600" dirty="0">
                <a:latin typeface="Consolas" panose="020B0609020204030204" pitchFamily="49" charset="0"/>
              </a:rPr>
              <a:t> 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pair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pairs_tail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el-GR" sz="1600" dirty="0">
                <a:latin typeface="Consolas" panose="020B0609020204030204" pitchFamily="49" charset="0"/>
              </a:rPr>
              <a:t>ϵ</a:t>
            </a:r>
            <a:endParaRPr lang="pt-BR" sz="16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pt-BR" sz="1600" dirty="0" err="1">
                <a:latin typeface="Consolas" panose="020B0609020204030204" pitchFamily="49" charset="0"/>
              </a:rPr>
              <a:t>pair</a:t>
            </a:r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STRING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':'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value</a:t>
            </a:r>
            <a:endParaRPr lang="pt-BR" sz="16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pt-BR" sz="1600" dirty="0" err="1">
                <a:latin typeface="Consolas" panose="020B0609020204030204" pitchFamily="49" charset="0"/>
              </a:rPr>
              <a:t>value</a:t>
            </a:r>
            <a:r>
              <a:rPr lang="pt-BR" sz="1600" dirty="0">
                <a:latin typeface="Consolas" panose="020B0609020204030204" pitchFamily="49" charset="0"/>
              </a:rPr>
              <a:t> 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NUMBER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 err="1">
                <a:solidFill>
                  <a:srgbClr val="FF4343"/>
                </a:solidFill>
                <a:latin typeface="Consolas" panose="020B0609020204030204" pitchFamily="49" charset="0"/>
              </a:rPr>
              <a:t>true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'false'</a:t>
            </a:r>
            <a:endParaRPr lang="pt-B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3905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792F6-E022-42FB-AB41-0188F3CA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39DBF-3AF1-4EE7-B83F-0ECD8C0F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 livre de contexto </a:t>
            </a:r>
            <a:r>
              <a:rPr lang="pt-BR" dirty="0"/>
              <a:t>é composta por: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Terminais</a:t>
            </a:r>
            <a:r>
              <a:rPr lang="pt-BR" dirty="0"/>
              <a:t>: são os símbolos básicos que formam a linguagem</a:t>
            </a:r>
            <a:br>
              <a:rPr lang="pt-BR" dirty="0"/>
            </a:br>
            <a:r>
              <a:rPr lang="pt-BR" dirty="0">
                <a:solidFill>
                  <a:schemeClr val="tx2"/>
                </a:solidFill>
              </a:rPr>
              <a:t>Ex.: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/>
              <a:t>,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else</a:t>
            </a:r>
            <a:r>
              <a:rPr lang="pt-BR" dirty="0"/>
              <a:t>,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{</a:t>
            </a:r>
            <a:r>
              <a:rPr lang="pt-BR" dirty="0"/>
              <a:t>,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}</a:t>
            </a:r>
            <a:r>
              <a:rPr lang="pt-BR" dirty="0"/>
              <a:t>,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/>
              <a:t>,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/>
              <a:t> 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Não-terminais</a:t>
            </a:r>
            <a:r>
              <a:rPr lang="pt-BR" dirty="0"/>
              <a:t>: são variáveis sintáticas que impõem uma hierarquia</a:t>
            </a:r>
            <a:br>
              <a:rPr lang="pt-BR" dirty="0"/>
            </a:br>
            <a:r>
              <a:rPr lang="pt-BR" dirty="0">
                <a:solidFill>
                  <a:schemeClr val="tx2"/>
                </a:solidFill>
              </a:rPr>
              <a:t>Ex.: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/>
              <a:t>,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dirty="0"/>
              <a:t>, </a:t>
            </a:r>
            <a:r>
              <a:rPr lang="pt-BR" i="1" dirty="0" err="1">
                <a:latin typeface="Consolas" panose="020B0609020204030204" pitchFamily="49" charset="0"/>
              </a:rPr>
              <a:t>factor</a:t>
            </a:r>
            <a:endParaRPr lang="pt-BR" i="1" dirty="0">
              <a:latin typeface="Consolas" panose="020B0609020204030204" pitchFamily="49" charset="0"/>
            </a:endParaRP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Produções</a:t>
            </a:r>
            <a:r>
              <a:rPr lang="pt-BR" dirty="0"/>
              <a:t>: especificam a relação entre terminais e não-terminais</a:t>
            </a:r>
            <a:br>
              <a:rPr lang="pt-BR" dirty="0"/>
            </a:br>
            <a:r>
              <a:rPr lang="pt-BR" dirty="0">
                <a:solidFill>
                  <a:schemeClr val="tx2"/>
                </a:solidFill>
              </a:rPr>
              <a:t>Ex.: </a:t>
            </a:r>
            <a:r>
              <a:rPr lang="pt-BR" i="1" dirty="0" err="1">
                <a:latin typeface="Consolas" panose="020B0609020204030204" pitchFamily="49" charset="0"/>
              </a:rPr>
              <a:t>factor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Símbolo inicial</a:t>
            </a:r>
            <a:r>
              <a:rPr lang="pt-BR" dirty="0"/>
              <a:t>: é um não-terminal que define a linguagem</a:t>
            </a:r>
            <a:br>
              <a:rPr lang="pt-BR" dirty="0"/>
            </a:br>
            <a:r>
              <a:rPr lang="pt-BR" dirty="0">
                <a:solidFill>
                  <a:schemeClr val="tx2"/>
                </a:solidFill>
              </a:rPr>
              <a:t>Ex.: </a:t>
            </a:r>
            <a:r>
              <a:rPr lang="pt-BR" i="1" dirty="0" err="1">
                <a:latin typeface="Consolas" panose="020B0609020204030204" pitchFamily="49" charset="0"/>
              </a:rPr>
              <a:t>program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expression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block</a:t>
            </a:r>
            <a:endParaRPr lang="pt-BR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60338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6FB72-F5AA-421D-9582-0C1870D9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F3645C-4CB0-41B2-B97E-F52DED71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gramática abaixo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pertence </a:t>
            </a:r>
            <a:r>
              <a:rPr lang="pt-BR" dirty="0"/>
              <a:t>a classe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gramáticas LL</a:t>
            </a:r>
          </a:p>
          <a:p>
            <a:pPr lvl="1"/>
            <a:r>
              <a:rPr lang="pt-BR" dirty="0"/>
              <a:t>Inadequada para o método descendente </a:t>
            </a:r>
          </a:p>
          <a:p>
            <a:pPr lvl="1"/>
            <a:r>
              <a:rPr lang="pt-BR" dirty="0"/>
              <a:t>Possui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recursividade à esquerda</a:t>
            </a: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54FAA52-4C60-4945-9D9D-5267733D4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76250"/>
              </p:ext>
            </p:extLst>
          </p:nvPr>
        </p:nvGraphicFramePr>
        <p:xfrm>
          <a:off x="2133972" y="3501248"/>
          <a:ext cx="396044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dirty="0"/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97041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04930E1-3A79-498C-95A8-BD414F8FECBF}"/>
              </a:ext>
            </a:extLst>
          </p:cNvPr>
          <p:cNvSpPr/>
          <p:nvPr/>
        </p:nvSpPr>
        <p:spPr>
          <a:xfrm>
            <a:off x="6886500" y="2780928"/>
            <a:ext cx="3384376" cy="2880319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7BA08F3-DA14-4DA6-8AE2-CA5182DB01B8}"/>
              </a:ext>
            </a:extLst>
          </p:cNvPr>
          <p:cNvSpPr/>
          <p:nvPr/>
        </p:nvSpPr>
        <p:spPr>
          <a:xfrm>
            <a:off x="1269876" y="2924943"/>
            <a:ext cx="3384376" cy="2592288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96FB72-F5AA-421D-9582-0C1870D9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F3645C-4CB0-41B2-B97E-F52DED71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gramática 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adaptada</a:t>
            </a:r>
            <a:r>
              <a:rPr lang="pt-BR" dirty="0"/>
              <a:t> para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descendente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54FAA52-4C60-4945-9D9D-5267733D4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52332"/>
              </p:ext>
            </p:extLst>
          </p:nvPr>
        </p:nvGraphicFramePr>
        <p:xfrm>
          <a:off x="7150828" y="2960947"/>
          <a:ext cx="3048040" cy="252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751896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15035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'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'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+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'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ϵ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2669501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factor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'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'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factor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'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ϵ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8958848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dirty="0"/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/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4C0119D-4569-49FD-8A65-AB0ED19F9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67949"/>
              </p:ext>
            </p:extLst>
          </p:nvPr>
        </p:nvGraphicFramePr>
        <p:xfrm>
          <a:off x="1485900" y="3141087"/>
          <a:ext cx="2952328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dirty="0"/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/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14" name="Seta: Pentágono 13">
            <a:extLst>
              <a:ext uri="{FF2B5EF4-FFF2-40B4-BE49-F238E27FC236}">
                <a16:creationId xmlns:a16="http://schemas.microsoft.com/office/drawing/2014/main" id="{DDE60A92-1FDB-4C28-B471-3B0BB75A22E3}"/>
              </a:ext>
            </a:extLst>
          </p:cNvPr>
          <p:cNvSpPr/>
          <p:nvPr/>
        </p:nvSpPr>
        <p:spPr>
          <a:xfrm>
            <a:off x="4942284" y="3681027"/>
            <a:ext cx="1728192" cy="1080120"/>
          </a:xfrm>
          <a:prstGeom prst="homePlate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Remoção </a:t>
            </a:r>
            <a:br>
              <a:rPr lang="pt-BR" sz="1400" dirty="0"/>
            </a:br>
            <a:r>
              <a:rPr lang="pt-BR" sz="1400" dirty="0"/>
              <a:t>da recursão </a:t>
            </a:r>
            <a:br>
              <a:rPr lang="pt-BR" sz="1400" dirty="0"/>
            </a:br>
            <a:r>
              <a:rPr lang="pt-BR" sz="1400" dirty="0"/>
              <a:t>à esquerda</a:t>
            </a:r>
          </a:p>
        </p:txBody>
      </p:sp>
    </p:spTree>
    <p:extLst>
      <p:ext uri="{BB962C8B-B14F-4D97-AF65-F5344CB8AC3E}">
        <p14:creationId xmlns:p14="http://schemas.microsoft.com/office/powerpoint/2010/main" val="341982223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A8AB5-D0DC-444C-8411-8A4B5344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F8B8D9-CF36-4508-B677-41165ED0B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versão ambígua </a:t>
            </a:r>
            <a:r>
              <a:rPr lang="pt-BR" dirty="0"/>
              <a:t>é mostrada abaixo: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gramática ambígua permite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mais de uma árvore de derivação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para algumas entradas </a:t>
            </a:r>
            <a:br>
              <a:rPr lang="pt-BR" dirty="0"/>
            </a:br>
            <a:r>
              <a:rPr lang="pt-BR" dirty="0">
                <a:solidFill>
                  <a:schemeClr val="tx2"/>
                </a:solidFill>
              </a:rPr>
              <a:t>Ex.: </a:t>
            </a:r>
            <a:r>
              <a:rPr lang="pt-BR" dirty="0"/>
              <a:t>a + b * c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0793A7E-8605-4B0A-9D22-4BD21C4AB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421648"/>
              </p:ext>
            </p:extLst>
          </p:nvPr>
        </p:nvGraphicFramePr>
        <p:xfrm>
          <a:off x="1485900" y="2636912"/>
          <a:ext cx="396044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476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64976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598E-56C3-4C98-9D6E-596BF013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489B0A-12AE-4B50-AC3C-DC723E25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processo de derivação </a:t>
            </a:r>
            <a:r>
              <a:rPr lang="pt-BR" dirty="0"/>
              <a:t>é obtido pelos seguintes passos: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 partir do símbolo inicial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Substitui-se um não-terminal pelo corpo de uma de suas produções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Repete-se o processo até que reste apenas símbolos terminais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B98E262-6E4A-419D-BB1E-51FDE6A89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42944"/>
              </p:ext>
            </p:extLst>
          </p:nvPr>
        </p:nvGraphicFramePr>
        <p:xfrm>
          <a:off x="1773932" y="4149080"/>
          <a:ext cx="396044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476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D845FBFC-5BCC-4BB8-97AF-6FE99F4DDD6D}"/>
              </a:ext>
            </a:extLst>
          </p:cNvPr>
          <p:cNvSpPr txBox="1"/>
          <p:nvPr/>
        </p:nvSpPr>
        <p:spPr>
          <a:xfrm>
            <a:off x="5662364" y="4125750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cadeia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–(id + id)</a:t>
            </a:r>
            <a:r>
              <a:rPr lang="pt-BR" b="1" dirty="0"/>
              <a:t> </a:t>
            </a:r>
            <a:r>
              <a:rPr lang="pt-BR" dirty="0"/>
              <a:t>é uma sentença da gramática porque existe uma derivação:</a:t>
            </a:r>
          </a:p>
          <a:p>
            <a:endParaRPr lang="pt-BR" dirty="0"/>
          </a:p>
          <a:p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+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-(id +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-(id + id)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18898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598E-56C3-4C98-9D6E-596BF013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489B0A-12AE-4B50-AC3C-DC723E25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cada passo da derivação, existem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duas escolhas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Qual não-terminal substituir</a:t>
            </a:r>
          </a:p>
          <a:p>
            <a:pPr lvl="1"/>
            <a:r>
              <a:rPr lang="pt-BR" dirty="0"/>
              <a:t>Qual produção daquele não-terminal usar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B98E262-6E4A-419D-BB1E-51FDE6A89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242149"/>
              </p:ext>
            </p:extLst>
          </p:nvPr>
        </p:nvGraphicFramePr>
        <p:xfrm>
          <a:off x="1773932" y="3668354"/>
          <a:ext cx="396044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476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D845FBFC-5BCC-4BB8-97AF-6FE99F4DDD6D}"/>
              </a:ext>
            </a:extLst>
          </p:cNvPr>
          <p:cNvSpPr txBox="1"/>
          <p:nvPr/>
        </p:nvSpPr>
        <p:spPr>
          <a:xfrm>
            <a:off x="5662364" y="3645024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cadeia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–(id + id)</a:t>
            </a:r>
            <a:r>
              <a:rPr lang="pt-BR" b="1" dirty="0"/>
              <a:t> </a:t>
            </a:r>
            <a:r>
              <a:rPr lang="pt-BR" dirty="0"/>
              <a:t>poderia ser </a:t>
            </a:r>
            <a:br>
              <a:rPr lang="pt-BR" dirty="0"/>
            </a:br>
            <a:r>
              <a:rPr lang="pt-BR" dirty="0"/>
              <a:t>derivada também da seguinte </a:t>
            </a:r>
            <a:br>
              <a:rPr lang="pt-BR" dirty="0"/>
            </a:br>
            <a:r>
              <a:rPr lang="pt-BR" dirty="0"/>
              <a:t>forma:</a:t>
            </a:r>
          </a:p>
          <a:p>
            <a:endParaRPr lang="pt-BR" dirty="0"/>
          </a:p>
          <a:p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+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+ id)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-(id + id)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9525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598E-56C3-4C98-9D6E-596BF013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489B0A-12AE-4B50-AC3C-DC723E25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exemplo abaixo, cada não-terminal é substituído pelo mesmo corpo em ambas derivações, mas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ordem é diferente</a:t>
            </a:r>
          </a:p>
          <a:p>
            <a:pPr lvl="1"/>
            <a:r>
              <a:rPr lang="pt-BR" dirty="0"/>
              <a:t>O não-terminal a ser substituído pode ser escolhido:</a:t>
            </a:r>
          </a:p>
          <a:p>
            <a:pPr lvl="2"/>
            <a:r>
              <a:rPr lang="pt-BR" dirty="0"/>
              <a:t>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derivações mais à esquerda</a:t>
            </a:r>
          </a:p>
          <a:p>
            <a:pPr lvl="2"/>
            <a:r>
              <a:rPr lang="pt-BR" dirty="0"/>
              <a:t>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derivações mais à direita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B98E262-6E4A-419D-BB1E-51FDE6A89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546655"/>
              </p:ext>
            </p:extLst>
          </p:nvPr>
        </p:nvGraphicFramePr>
        <p:xfrm>
          <a:off x="1557908" y="4310416"/>
          <a:ext cx="3168352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476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D845FBFC-5BCC-4BB8-97AF-6FE99F4DDD6D}"/>
              </a:ext>
            </a:extLst>
          </p:cNvPr>
          <p:cNvSpPr txBox="1"/>
          <p:nvPr/>
        </p:nvSpPr>
        <p:spPr>
          <a:xfrm>
            <a:off x="8136825" y="4310416"/>
            <a:ext cx="3060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+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+ id)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-(id + id)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B6A310A-C7DC-4249-BFF0-BF4307D4898B}"/>
              </a:ext>
            </a:extLst>
          </p:cNvPr>
          <p:cNvSpPr txBox="1"/>
          <p:nvPr/>
        </p:nvSpPr>
        <p:spPr>
          <a:xfrm>
            <a:off x="4991940" y="4310416"/>
            <a:ext cx="3060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+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-(id +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-(id + id)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9450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DFE12-52B5-40B8-A981-D08FC458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Derivação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EF5FDB-8B60-40ED-9FD8-094CE742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 </a:t>
            </a:r>
            <a:r>
              <a:rPr lang="pt-BR" dirty="0"/>
              <a:t>é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representação gráfica</a:t>
            </a:r>
            <a:endParaRPr lang="pt-BR" dirty="0"/>
          </a:p>
          <a:p>
            <a:pPr lvl="1">
              <a:spcAft>
                <a:spcPts val="1200"/>
              </a:spcAft>
            </a:pPr>
            <a:r>
              <a:rPr lang="pt-BR" dirty="0"/>
              <a:t>Cada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nó interior </a:t>
            </a:r>
            <a:r>
              <a:rPr lang="pt-BR" dirty="0"/>
              <a:t>representa </a:t>
            </a:r>
            <a:br>
              <a:rPr lang="pt-BR" dirty="0"/>
            </a:br>
            <a:r>
              <a:rPr lang="pt-BR" dirty="0"/>
              <a:t>a aplicação de uma produção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folhas</a:t>
            </a:r>
            <a:r>
              <a:rPr lang="pt-BR" dirty="0"/>
              <a:t>, quando lidas da esquerda </a:t>
            </a:r>
            <a:br>
              <a:rPr lang="pt-BR" dirty="0"/>
            </a:br>
            <a:r>
              <a:rPr lang="pt-BR" dirty="0"/>
              <a:t>para a direita, constituem uma sentença </a:t>
            </a:r>
            <a:br>
              <a:rPr lang="pt-BR" dirty="0"/>
            </a:br>
            <a:r>
              <a:rPr lang="pt-BR" dirty="0"/>
              <a:t>da gramática</a:t>
            </a:r>
          </a:p>
          <a:p>
            <a:pPr lvl="1"/>
            <a:r>
              <a:rPr lang="pt-BR" dirty="0"/>
              <a:t>A árvore ao lado é o resultado das derivações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mais à esquerda e mais à direita</a:t>
            </a:r>
          </a:p>
          <a:p>
            <a:pPr lvl="1"/>
            <a:endParaRPr lang="pt-BR" dirty="0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7F4AFB40-0002-4DF1-87D4-14B3C7640CB3}"/>
              </a:ext>
            </a:extLst>
          </p:cNvPr>
          <p:cNvGrpSpPr/>
          <p:nvPr/>
        </p:nvGrpSpPr>
        <p:grpSpPr>
          <a:xfrm>
            <a:off x="8542684" y="2780928"/>
            <a:ext cx="2080834" cy="2728460"/>
            <a:chOff x="5068928" y="3868892"/>
            <a:chExt cx="2080834" cy="2728460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6765F510-50F2-4DD2-A364-2F2FAF0E913B}"/>
                </a:ext>
              </a:extLst>
            </p:cNvPr>
            <p:cNvSpPr txBox="1"/>
            <p:nvPr/>
          </p:nvSpPr>
          <p:spPr>
            <a:xfrm>
              <a:off x="5349482" y="38688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272F5F2-39BA-4A3F-9F09-F7ACDAD33348}"/>
                </a:ext>
              </a:extLst>
            </p:cNvPr>
            <p:cNvSpPr txBox="1"/>
            <p:nvPr/>
          </p:nvSpPr>
          <p:spPr>
            <a:xfrm>
              <a:off x="5068928" y="44236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9BACA95-54C3-45B1-BD9C-9B9294682A92}"/>
                </a:ext>
              </a:extLst>
            </p:cNvPr>
            <p:cNvSpPr txBox="1"/>
            <p:nvPr/>
          </p:nvSpPr>
          <p:spPr>
            <a:xfrm>
              <a:off x="5831123" y="443711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E7DE850-46FE-42DB-AA00-1A04A5F18C91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5695090" y="4238224"/>
              <a:ext cx="481641" cy="1988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41EDF0A-5151-427D-8ECB-CE99D22625D9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5224580" y="4238224"/>
              <a:ext cx="470510" cy="1854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19D464A-4D7F-45C9-95FC-727646F7C4F7}"/>
                </a:ext>
              </a:extLst>
            </p:cNvPr>
            <p:cNvSpPr txBox="1"/>
            <p:nvPr/>
          </p:nvSpPr>
          <p:spPr>
            <a:xfrm>
              <a:off x="5495076" y="50166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D92B407-9F1D-4ED3-BBBD-56EC47843D7B}"/>
                </a:ext>
              </a:extLst>
            </p:cNvPr>
            <p:cNvSpPr txBox="1"/>
            <p:nvPr/>
          </p:nvSpPr>
          <p:spPr>
            <a:xfrm>
              <a:off x="6526460" y="50131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87F73B1-4165-4F4A-948D-86D4EE966038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>
              <a:off x="6176731" y="4806444"/>
              <a:ext cx="505381" cy="206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6E3C0FC-AF2E-49F4-BE56-A673C85DB2D7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 flipH="1">
              <a:off x="5650728" y="4806444"/>
              <a:ext cx="526003" cy="2101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17B05551-C78D-4361-AC53-B8671C94E8BC}"/>
                </a:ext>
              </a:extLst>
            </p:cNvPr>
            <p:cNvCxnSpPr>
              <a:cxnSpLocks/>
              <a:stCxn id="23" idx="2"/>
              <a:endCxn id="21" idx="0"/>
            </p:cNvCxnSpPr>
            <p:nvPr/>
          </p:nvCxnSpPr>
          <p:spPr>
            <a:xfrm flipH="1">
              <a:off x="6174430" y="5390751"/>
              <a:ext cx="2301" cy="244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CDDB679-4606-45B4-B56E-405A12D637AB}"/>
                </a:ext>
              </a:extLst>
            </p:cNvPr>
            <p:cNvSpPr txBox="1"/>
            <p:nvPr/>
          </p:nvSpPr>
          <p:spPr>
            <a:xfrm>
              <a:off x="6031221" y="5635020"/>
              <a:ext cx="28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31DBF2C-329C-497F-876F-E988FECDFE87}"/>
                </a:ext>
              </a:extLst>
            </p:cNvPr>
            <p:cNvCxnSpPr>
              <a:cxnSpLocks/>
              <a:stCxn id="8" idx="2"/>
              <a:endCxn id="23" idx="0"/>
            </p:cNvCxnSpPr>
            <p:nvPr/>
          </p:nvCxnSpPr>
          <p:spPr>
            <a:xfrm>
              <a:off x="6176731" y="4806444"/>
              <a:ext cx="0" cy="2149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3562271-CF7D-46A8-9BC6-0108DB5933B6}"/>
                </a:ext>
              </a:extLst>
            </p:cNvPr>
            <p:cNvSpPr txBox="1"/>
            <p:nvPr/>
          </p:nvSpPr>
          <p:spPr>
            <a:xfrm>
              <a:off x="5831123" y="502141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E3B1CCC-9B69-4D7E-A024-159D740D17DE}"/>
                </a:ext>
              </a:extLst>
            </p:cNvPr>
            <p:cNvSpPr txBox="1"/>
            <p:nvPr/>
          </p:nvSpPr>
          <p:spPr>
            <a:xfrm>
              <a:off x="5190114" y="5635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7EA52A4A-3F9D-4FBE-AE0A-B6A3E64583B8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5535721" y="6004352"/>
              <a:ext cx="1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6373730-2F43-43C8-BEFE-3F7A1AC8B4F7}"/>
                </a:ext>
              </a:extLst>
            </p:cNvPr>
            <p:cNvSpPr txBox="1"/>
            <p:nvPr/>
          </p:nvSpPr>
          <p:spPr>
            <a:xfrm>
              <a:off x="5309490" y="6228020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D2BE4E7B-90C8-4CE7-8652-A99BC2D65B98}"/>
                </a:ext>
              </a:extLst>
            </p:cNvPr>
            <p:cNvSpPr txBox="1"/>
            <p:nvPr/>
          </p:nvSpPr>
          <p:spPr>
            <a:xfrm>
              <a:off x="6458547" y="5635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1351AD37-C304-4413-9C50-F49BAE8EE4FD}"/>
                </a:ext>
              </a:extLst>
            </p:cNvPr>
            <p:cNvSpPr txBox="1"/>
            <p:nvPr/>
          </p:nvSpPr>
          <p:spPr>
            <a:xfrm>
              <a:off x="6577923" y="6228020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2A09ED7C-5CE9-4671-8740-9A7C1AE324E1}"/>
                </a:ext>
              </a:extLst>
            </p:cNvPr>
            <p:cNvCxnSpPr>
              <a:cxnSpLocks/>
              <a:stCxn id="23" idx="2"/>
              <a:endCxn id="45" idx="0"/>
            </p:cNvCxnSpPr>
            <p:nvPr/>
          </p:nvCxnSpPr>
          <p:spPr>
            <a:xfrm>
              <a:off x="6176731" y="5390751"/>
              <a:ext cx="627424" cy="244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C574472B-C83B-4B43-BA31-CEE4EB8A8F21}"/>
                </a:ext>
              </a:extLst>
            </p:cNvPr>
            <p:cNvCxnSpPr>
              <a:cxnSpLocks/>
              <a:stCxn id="23" idx="2"/>
              <a:endCxn id="39" idx="0"/>
            </p:cNvCxnSpPr>
            <p:nvPr/>
          </p:nvCxnSpPr>
          <p:spPr>
            <a:xfrm flipH="1">
              <a:off x="5535722" y="5390751"/>
              <a:ext cx="641009" cy="244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8F80B1F0-BCC2-4297-8336-860BD9D850EA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 flipH="1">
              <a:off x="6804154" y="6004352"/>
              <a:ext cx="1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695464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DFE12-52B5-40B8-A981-D08FC458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Derivação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EF5FDB-8B60-40ED-9FD8-094CE742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cada árvore</a:t>
            </a:r>
            <a:r>
              <a:rPr lang="pt-BR" dirty="0"/>
              <a:t> existe:</a:t>
            </a:r>
          </a:p>
          <a:p>
            <a:pPr lvl="1"/>
            <a:r>
              <a:rPr lang="pt-BR" dirty="0"/>
              <a:t>Uma única </a:t>
            </a:r>
            <a:r>
              <a:rPr lang="pt-BR" dirty="0">
                <a:solidFill>
                  <a:schemeClr val="tx2"/>
                </a:solidFill>
              </a:rPr>
              <a:t>derivação à esquerda</a:t>
            </a:r>
          </a:p>
          <a:p>
            <a:pPr lvl="1"/>
            <a:r>
              <a:rPr lang="pt-BR" dirty="0"/>
              <a:t>Uma única </a:t>
            </a:r>
            <a:r>
              <a:rPr lang="pt-BR" dirty="0">
                <a:solidFill>
                  <a:schemeClr val="tx2"/>
                </a:solidFill>
              </a:rPr>
              <a:t>derivação à direita</a:t>
            </a:r>
          </a:p>
          <a:p>
            <a:pPr lvl="1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49A1BB6-EB54-4658-BCC1-47D8D1D9E490}"/>
              </a:ext>
            </a:extLst>
          </p:cNvPr>
          <p:cNvSpPr txBox="1"/>
          <p:nvPr/>
        </p:nvSpPr>
        <p:spPr>
          <a:xfrm>
            <a:off x="4769378" y="4032060"/>
            <a:ext cx="3060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+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+ id)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-(id + id)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D82EE1F-CA77-425C-AEB6-4389FF72969D}"/>
              </a:ext>
            </a:extLst>
          </p:cNvPr>
          <p:cNvSpPr txBox="1"/>
          <p:nvPr/>
        </p:nvSpPr>
        <p:spPr>
          <a:xfrm>
            <a:off x="1624493" y="4032060"/>
            <a:ext cx="3060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+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-(id +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-(id + id)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F15C4C5-EB69-423F-8975-76A4E843C765}"/>
              </a:ext>
            </a:extLst>
          </p:cNvPr>
          <p:cNvGrpSpPr/>
          <p:nvPr/>
        </p:nvGrpSpPr>
        <p:grpSpPr>
          <a:xfrm>
            <a:off x="8542684" y="2780928"/>
            <a:ext cx="2080834" cy="2728460"/>
            <a:chOff x="5068928" y="3868892"/>
            <a:chExt cx="2080834" cy="2728460"/>
          </a:xfrm>
        </p:grpSpPr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04D9C84-8206-4EB9-83C6-8D73B4FC0CA9}"/>
                </a:ext>
              </a:extLst>
            </p:cNvPr>
            <p:cNvSpPr txBox="1"/>
            <p:nvPr/>
          </p:nvSpPr>
          <p:spPr>
            <a:xfrm>
              <a:off x="5349482" y="38688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9EFF0BB-943D-4DF1-A8A5-7EA15B931393}"/>
                </a:ext>
              </a:extLst>
            </p:cNvPr>
            <p:cNvSpPr txBox="1"/>
            <p:nvPr/>
          </p:nvSpPr>
          <p:spPr>
            <a:xfrm>
              <a:off x="5068928" y="44236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1EBC37B-32A0-4728-892A-85107F997D06}"/>
                </a:ext>
              </a:extLst>
            </p:cNvPr>
            <p:cNvSpPr txBox="1"/>
            <p:nvPr/>
          </p:nvSpPr>
          <p:spPr>
            <a:xfrm>
              <a:off x="5831123" y="443711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322EABBA-6DCC-44C2-A03D-92D69F9BC775}"/>
                </a:ext>
              </a:extLst>
            </p:cNvPr>
            <p:cNvCxnSpPr>
              <a:stCxn id="29" idx="2"/>
              <a:endCxn id="31" idx="0"/>
            </p:cNvCxnSpPr>
            <p:nvPr/>
          </p:nvCxnSpPr>
          <p:spPr>
            <a:xfrm>
              <a:off x="5695090" y="4238224"/>
              <a:ext cx="481641" cy="1988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D34705-178A-4AF2-BF97-32FB97A75099}"/>
                </a:ext>
              </a:extLst>
            </p:cNvPr>
            <p:cNvCxnSpPr>
              <a:stCxn id="29" idx="2"/>
              <a:endCxn id="30" idx="0"/>
            </p:cNvCxnSpPr>
            <p:nvPr/>
          </p:nvCxnSpPr>
          <p:spPr>
            <a:xfrm flipH="1">
              <a:off x="5224580" y="4238224"/>
              <a:ext cx="470510" cy="1854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C9FA1A0F-EE99-4244-8EE3-9C081C59B13E}"/>
                </a:ext>
              </a:extLst>
            </p:cNvPr>
            <p:cNvSpPr txBox="1"/>
            <p:nvPr/>
          </p:nvSpPr>
          <p:spPr>
            <a:xfrm>
              <a:off x="5495076" y="50166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E38461F2-8BDA-4586-AAA3-5F8101F5DC76}"/>
                </a:ext>
              </a:extLst>
            </p:cNvPr>
            <p:cNvSpPr txBox="1"/>
            <p:nvPr/>
          </p:nvSpPr>
          <p:spPr>
            <a:xfrm>
              <a:off x="6526460" y="50131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A01EC8B6-8E62-48CC-993E-7632136E891B}"/>
                </a:ext>
              </a:extLst>
            </p:cNvPr>
            <p:cNvCxnSpPr>
              <a:cxnSpLocks/>
              <a:stCxn id="31" idx="2"/>
              <a:endCxn id="35" idx="0"/>
            </p:cNvCxnSpPr>
            <p:nvPr/>
          </p:nvCxnSpPr>
          <p:spPr>
            <a:xfrm>
              <a:off x="6176731" y="4806444"/>
              <a:ext cx="505381" cy="206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7703E2B9-0AD0-4F56-AC54-089EF52C60A6}"/>
                </a:ext>
              </a:extLst>
            </p:cNvPr>
            <p:cNvCxnSpPr>
              <a:cxnSpLocks/>
              <a:stCxn id="31" idx="2"/>
              <a:endCxn id="34" idx="0"/>
            </p:cNvCxnSpPr>
            <p:nvPr/>
          </p:nvCxnSpPr>
          <p:spPr>
            <a:xfrm flipH="1">
              <a:off x="5650728" y="4806444"/>
              <a:ext cx="526003" cy="2101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1A37614-3F80-4575-BFF1-CC5A9BD4BD67}"/>
                </a:ext>
              </a:extLst>
            </p:cNvPr>
            <p:cNvCxnSpPr>
              <a:cxnSpLocks/>
              <a:stCxn id="44" idx="2"/>
              <a:endCxn id="42" idx="0"/>
            </p:cNvCxnSpPr>
            <p:nvPr/>
          </p:nvCxnSpPr>
          <p:spPr>
            <a:xfrm flipH="1">
              <a:off x="6174430" y="5390751"/>
              <a:ext cx="2301" cy="244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7D60AB6E-265C-4C5C-8D4B-9998CC6D3EE7}"/>
                </a:ext>
              </a:extLst>
            </p:cNvPr>
            <p:cNvSpPr txBox="1"/>
            <p:nvPr/>
          </p:nvSpPr>
          <p:spPr>
            <a:xfrm>
              <a:off x="6031221" y="5635020"/>
              <a:ext cx="28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6F9C94AB-FCE6-4B51-A3AD-CAAFCB1D29AC}"/>
                </a:ext>
              </a:extLst>
            </p:cNvPr>
            <p:cNvCxnSpPr>
              <a:cxnSpLocks/>
              <a:stCxn id="31" idx="2"/>
              <a:endCxn id="44" idx="0"/>
            </p:cNvCxnSpPr>
            <p:nvPr/>
          </p:nvCxnSpPr>
          <p:spPr>
            <a:xfrm>
              <a:off x="6176731" y="4806444"/>
              <a:ext cx="0" cy="2149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9EC1FEE1-C537-49F1-87B2-078610E8F7BC}"/>
                </a:ext>
              </a:extLst>
            </p:cNvPr>
            <p:cNvSpPr txBox="1"/>
            <p:nvPr/>
          </p:nvSpPr>
          <p:spPr>
            <a:xfrm>
              <a:off x="5831123" y="502141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B83C5EAF-0575-4259-B49E-8168400A7E0A}"/>
                </a:ext>
              </a:extLst>
            </p:cNvPr>
            <p:cNvSpPr txBox="1"/>
            <p:nvPr/>
          </p:nvSpPr>
          <p:spPr>
            <a:xfrm>
              <a:off x="5190114" y="5635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865E0C0-CBB8-4829-9123-ACA519591872}"/>
                </a:ext>
              </a:extLst>
            </p:cNvPr>
            <p:cNvCxnSpPr>
              <a:cxnSpLocks/>
              <a:stCxn id="47" idx="2"/>
              <a:endCxn id="51" idx="0"/>
            </p:cNvCxnSpPr>
            <p:nvPr/>
          </p:nvCxnSpPr>
          <p:spPr>
            <a:xfrm flipH="1">
              <a:off x="5535721" y="6004352"/>
              <a:ext cx="1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B3F04B80-7C27-4AF9-AD24-F52A0B63DE54}"/>
                </a:ext>
              </a:extLst>
            </p:cNvPr>
            <p:cNvSpPr txBox="1"/>
            <p:nvPr/>
          </p:nvSpPr>
          <p:spPr>
            <a:xfrm>
              <a:off x="5309490" y="6228020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9E767113-EFE5-4AD8-ACB0-42A77FB104E1}"/>
                </a:ext>
              </a:extLst>
            </p:cNvPr>
            <p:cNvSpPr txBox="1"/>
            <p:nvPr/>
          </p:nvSpPr>
          <p:spPr>
            <a:xfrm>
              <a:off x="6458547" y="5635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A074A789-2307-4782-8170-F7FCB551C28C}"/>
                </a:ext>
              </a:extLst>
            </p:cNvPr>
            <p:cNvSpPr txBox="1"/>
            <p:nvPr/>
          </p:nvSpPr>
          <p:spPr>
            <a:xfrm>
              <a:off x="6577923" y="6228020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1711CD2C-BC46-4184-B4C9-1FB6B6ABA933}"/>
                </a:ext>
              </a:extLst>
            </p:cNvPr>
            <p:cNvCxnSpPr>
              <a:cxnSpLocks/>
              <a:stCxn id="44" idx="2"/>
              <a:endCxn id="52" idx="0"/>
            </p:cNvCxnSpPr>
            <p:nvPr/>
          </p:nvCxnSpPr>
          <p:spPr>
            <a:xfrm>
              <a:off x="6176731" y="5390751"/>
              <a:ext cx="627424" cy="244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02BBDF3-ACB3-4E1A-873B-6822987DE177}"/>
                </a:ext>
              </a:extLst>
            </p:cNvPr>
            <p:cNvCxnSpPr>
              <a:cxnSpLocks/>
              <a:stCxn id="44" idx="2"/>
              <a:endCxn id="47" idx="0"/>
            </p:cNvCxnSpPr>
            <p:nvPr/>
          </p:nvCxnSpPr>
          <p:spPr>
            <a:xfrm flipH="1">
              <a:off x="5535722" y="5390751"/>
              <a:ext cx="641009" cy="244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994FC7DC-F851-4A09-95DF-8E75B294C242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 flipH="1">
              <a:off x="6804154" y="6004352"/>
              <a:ext cx="1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955281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FE234-AE02-41C6-A212-2D80E8EE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F0816-EB0D-4989-BC39-2195AD20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linguagens de programação possuem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regras precisas </a:t>
            </a:r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descrever</a:t>
            </a:r>
            <a:r>
              <a:rPr lang="pt-BR" dirty="0"/>
              <a:t> a estrutura sintática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programas bem formados</a:t>
            </a:r>
          </a:p>
          <a:p>
            <a:pPr lvl="1"/>
            <a:r>
              <a:rPr lang="pt-BR" dirty="0"/>
              <a:t>Em linguagem C:</a:t>
            </a:r>
          </a:p>
          <a:p>
            <a:pPr lvl="2"/>
            <a:r>
              <a:rPr lang="pt-BR" dirty="0"/>
              <a:t>Um programa é composto por funções</a:t>
            </a:r>
          </a:p>
          <a:p>
            <a:pPr lvl="2"/>
            <a:r>
              <a:rPr lang="pt-BR" dirty="0"/>
              <a:t>Uma função é composta de declarações e instruções</a:t>
            </a:r>
          </a:p>
          <a:p>
            <a:pPr lvl="2"/>
            <a:r>
              <a:rPr lang="pt-BR" dirty="0"/>
              <a:t>Uma instrução é formada a partir de expressões</a:t>
            </a:r>
          </a:p>
          <a:p>
            <a:pPr lvl="2"/>
            <a:r>
              <a:rPr lang="pt-BR" dirty="0"/>
              <a:t>Etc.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estrutura sintática </a:t>
            </a:r>
            <a:r>
              <a:rPr lang="pt-BR" dirty="0"/>
              <a:t>de uma linguagem pode ser especificada por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 livre de contexto </a:t>
            </a:r>
            <a:r>
              <a:rPr lang="pt-BR" dirty="0"/>
              <a:t>usando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notação BNF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20063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5D8227-6D7B-445B-AAC6-E888CB9F9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definir ambiguidade </a:t>
            </a:r>
            <a:r>
              <a:rPr lang="pt-BR" dirty="0"/>
              <a:t>agora de duas formas: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Uma gramática é ambígua se permitir a construção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mais de uma derivação mais à esquerda </a:t>
            </a:r>
            <a:r>
              <a:rPr lang="pt-BR" dirty="0"/>
              <a:t>ou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mais de uma derivação mais à direita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para a mesma sentença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6F391-4A41-4907-940D-A9043EF7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Ambiguidade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FC04E48-78E9-4837-8ED3-7C6818640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805288"/>
              </p:ext>
            </p:extLst>
          </p:nvPr>
        </p:nvGraphicFramePr>
        <p:xfrm>
          <a:off x="1845940" y="3861248"/>
          <a:ext cx="2736304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476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grpSp>
        <p:nvGrpSpPr>
          <p:cNvPr id="10" name="Agrupar 9">
            <a:extLst>
              <a:ext uri="{FF2B5EF4-FFF2-40B4-BE49-F238E27FC236}">
                <a16:creationId xmlns:a16="http://schemas.microsoft.com/office/drawing/2014/main" id="{D99C254D-0DB4-46DA-9A41-6D5E25FF615D}"/>
              </a:ext>
            </a:extLst>
          </p:cNvPr>
          <p:cNvGrpSpPr/>
          <p:nvPr/>
        </p:nvGrpSpPr>
        <p:grpSpPr>
          <a:xfrm>
            <a:off x="5290520" y="4615424"/>
            <a:ext cx="5844452" cy="1323983"/>
            <a:chOff x="5290520" y="4615424"/>
            <a:chExt cx="5844452" cy="1323983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2536719-2E42-45EA-8F2C-8BD8A7628464}"/>
                </a:ext>
              </a:extLst>
            </p:cNvPr>
            <p:cNvSpPr txBox="1"/>
            <p:nvPr/>
          </p:nvSpPr>
          <p:spPr>
            <a:xfrm>
              <a:off x="5290520" y="4615424"/>
              <a:ext cx="282011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err="1">
                  <a:latin typeface="Consolas" panose="020B0609020204030204" pitchFamily="49" charset="0"/>
                  <a:ea typeface="Cambria Math" panose="02040503050406030204" pitchFamily="18" charset="0"/>
                </a:rPr>
                <a:t>expr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⇒ </a:t>
              </a:r>
              <a:r>
                <a:rPr lang="pt-BR" sz="1600" dirty="0" err="1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expr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+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expr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</a:t>
              </a:r>
              <a:b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</a:b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    ⇒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id + </a:t>
              </a:r>
              <a:r>
                <a:rPr lang="pt-BR" sz="1600" dirty="0" err="1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expr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</a:t>
              </a:r>
              <a:b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</a:b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    ⇒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id + </a:t>
              </a:r>
              <a:r>
                <a:rPr lang="pt-BR" sz="1600" dirty="0" err="1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expr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*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expr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</a:t>
              </a:r>
            </a:p>
            <a:p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    ⇒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id + id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*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expr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        </a:t>
              </a:r>
            </a:p>
            <a:p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    ⇒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id + id * id </a:t>
              </a:r>
              <a:endParaRPr lang="pt-BR" sz="1600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0003FBC-5481-464A-9E12-E1C7EA07C669}"/>
                </a:ext>
              </a:extLst>
            </p:cNvPr>
            <p:cNvSpPr txBox="1"/>
            <p:nvPr/>
          </p:nvSpPr>
          <p:spPr>
            <a:xfrm>
              <a:off x="8038628" y="4615968"/>
              <a:ext cx="30963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err="1">
                  <a:latin typeface="Consolas" panose="020B0609020204030204" pitchFamily="49" charset="0"/>
                  <a:ea typeface="Cambria Math" panose="02040503050406030204" pitchFamily="18" charset="0"/>
                </a:rPr>
                <a:t>expr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⇒ </a:t>
              </a:r>
              <a:r>
                <a:rPr lang="pt-BR" sz="1600" dirty="0" err="1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expr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*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expr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</a:t>
              </a:r>
              <a:b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</a:b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    ⇒ </a:t>
              </a:r>
              <a:r>
                <a:rPr lang="pt-BR" sz="1600" dirty="0" err="1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expr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+ </a:t>
              </a:r>
              <a:r>
                <a:rPr lang="pt-BR" sz="1600" dirty="0" err="1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expr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* </a:t>
              </a:r>
              <a:r>
                <a:rPr lang="pt-BR" sz="1600" dirty="0" err="1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expr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</a:t>
              </a:r>
              <a:b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</a:b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    ⇒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id + </a:t>
              </a:r>
              <a:r>
                <a:rPr lang="pt-BR" sz="1600" dirty="0" err="1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expr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*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expr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</a:t>
              </a:r>
            </a:p>
            <a:p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    ⇒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id + id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*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expr</a:t>
              </a:r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        </a:t>
              </a:r>
            </a:p>
            <a:p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     ⇒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id + id * id </a:t>
              </a:r>
              <a:endParaRPr lang="pt-BR" sz="1600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EE96B45-F1FB-4B83-863C-1231505BF11A}"/>
              </a:ext>
            </a:extLst>
          </p:cNvPr>
          <p:cNvGrpSpPr/>
          <p:nvPr/>
        </p:nvGrpSpPr>
        <p:grpSpPr>
          <a:xfrm>
            <a:off x="6019742" y="3757127"/>
            <a:ext cx="4386009" cy="503856"/>
            <a:chOff x="5662364" y="3861248"/>
            <a:chExt cx="4386009" cy="503856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360859B2-A64D-415A-B13B-5EC352E8AFFD}"/>
                </a:ext>
              </a:extLst>
            </p:cNvPr>
            <p:cNvSpPr/>
            <p:nvPr/>
          </p:nvSpPr>
          <p:spPr>
            <a:xfrm>
              <a:off x="5662364" y="3861248"/>
              <a:ext cx="4386009" cy="503856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2FD573D-EFA1-4F6D-8C10-6FEA71607B1C}"/>
                </a:ext>
              </a:extLst>
            </p:cNvPr>
            <p:cNvSpPr/>
            <p:nvPr/>
          </p:nvSpPr>
          <p:spPr>
            <a:xfrm>
              <a:off x="5662364" y="3935994"/>
              <a:ext cx="43860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Duas formas de gerar 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 + id *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421533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D7257-60D1-4E33-8913-F4BE1B87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Ambiguidade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A00A72-4BE5-4749-91F4-ABC7A73C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definir ambiguidade </a:t>
            </a:r>
            <a:r>
              <a:rPr lang="pt-BR" dirty="0"/>
              <a:t>agora de duas formas: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pt-BR" dirty="0"/>
              <a:t>Uma gramática que produz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mais de uma árvore de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derivação </a:t>
            </a:r>
            <a:r>
              <a:rPr lang="pt-BR" dirty="0"/>
              <a:t>é ambígua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6ED6647-C084-40A1-A4FE-60B2D7239BDC}"/>
              </a:ext>
            </a:extLst>
          </p:cNvPr>
          <p:cNvGrpSpPr/>
          <p:nvPr/>
        </p:nvGrpSpPr>
        <p:grpSpPr>
          <a:xfrm>
            <a:off x="5118695" y="3132628"/>
            <a:ext cx="5616624" cy="503856"/>
            <a:chOff x="5374332" y="3132628"/>
            <a:chExt cx="5616624" cy="503856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E70D0F1B-1D0B-4581-AA0C-269BC296152E}"/>
                </a:ext>
              </a:extLst>
            </p:cNvPr>
            <p:cNvSpPr/>
            <p:nvPr/>
          </p:nvSpPr>
          <p:spPr>
            <a:xfrm>
              <a:off x="5374332" y="3132628"/>
              <a:ext cx="5616624" cy="503856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341393B8-58CB-4B31-B282-BDEE070F9414}"/>
                </a:ext>
              </a:extLst>
            </p:cNvPr>
            <p:cNvSpPr/>
            <p:nvPr/>
          </p:nvSpPr>
          <p:spPr>
            <a:xfrm>
              <a:off x="5374332" y="3199890"/>
              <a:ext cx="56166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Duas árvores de derivação para: 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 + id * id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B2A0008-A223-482F-8A1C-1E2C32F54CCC}"/>
              </a:ext>
            </a:extLst>
          </p:cNvPr>
          <p:cNvGrpSpPr/>
          <p:nvPr/>
        </p:nvGrpSpPr>
        <p:grpSpPr>
          <a:xfrm>
            <a:off x="5109811" y="3967316"/>
            <a:ext cx="5634393" cy="2129380"/>
            <a:chOff x="5086300" y="3967316"/>
            <a:chExt cx="5634393" cy="2129380"/>
          </a:xfrm>
        </p:grpSpPr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4C260E2E-4BB1-4397-A996-432D99903FC4}"/>
                </a:ext>
              </a:extLst>
            </p:cNvPr>
            <p:cNvGrpSpPr/>
            <p:nvPr/>
          </p:nvGrpSpPr>
          <p:grpSpPr>
            <a:xfrm>
              <a:off x="5086300" y="3967316"/>
              <a:ext cx="2736304" cy="2129380"/>
              <a:chOff x="1557908" y="3750836"/>
              <a:chExt cx="2736304" cy="2129380"/>
            </a:xfrm>
          </p:grpSpPr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D40BB83-5550-4D4E-80AC-E48409339A5E}"/>
                  </a:ext>
                </a:extLst>
              </p:cNvPr>
              <p:cNvSpPr txBox="1"/>
              <p:nvPr/>
            </p:nvSpPr>
            <p:spPr>
              <a:xfrm>
                <a:off x="2293923" y="3750836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C53623E-8414-462E-AF15-2A4B5AA4649F}"/>
                  </a:ext>
                </a:extLst>
              </p:cNvPr>
              <p:cNvSpPr txBox="1"/>
              <p:nvPr/>
            </p:nvSpPr>
            <p:spPr>
              <a:xfrm>
                <a:off x="1557908" y="4305431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expr</a:t>
                </a:r>
                <a:endParaRPr lang="pt-BR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77DCC1C-8901-49AF-ABB8-B72A35B9B7D3}"/>
                  </a:ext>
                </a:extLst>
              </p:cNvPr>
              <p:cNvSpPr txBox="1"/>
              <p:nvPr/>
            </p:nvSpPr>
            <p:spPr>
              <a:xfrm>
                <a:off x="2975573" y="4305431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2672F2C0-F6A7-4C67-BEC8-66AE1CAC2297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>
                <a:off x="2639531" y="4120168"/>
                <a:ext cx="681650" cy="1852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FC0158E5-17DB-43E6-AB02-AB90DA5F2E68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 flipH="1">
                <a:off x="1903516" y="4120168"/>
                <a:ext cx="736015" cy="1852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1FA792C7-C1CD-4BB8-A8FA-D8ED75E5E507}"/>
                  </a:ext>
                </a:extLst>
              </p:cNvPr>
              <p:cNvCxnSpPr>
                <a:cxnSpLocks/>
                <a:stCxn id="8" idx="2"/>
                <a:endCxn id="16" idx="0"/>
              </p:cNvCxnSpPr>
              <p:nvPr/>
            </p:nvCxnSpPr>
            <p:spPr>
              <a:xfrm flipH="1">
                <a:off x="3318880" y="4674763"/>
                <a:ext cx="2301" cy="243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0692A05-4201-42F3-B433-96A94F4C124D}"/>
                  </a:ext>
                </a:extLst>
              </p:cNvPr>
              <p:cNvSpPr txBox="1"/>
              <p:nvPr/>
            </p:nvSpPr>
            <p:spPr>
              <a:xfrm>
                <a:off x="3175671" y="4917884"/>
                <a:ext cx="286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*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ED9347F-3A96-4F62-989A-8FE2946EFCDD}"/>
                  </a:ext>
                </a:extLst>
              </p:cNvPr>
              <p:cNvSpPr txBox="1"/>
              <p:nvPr/>
            </p:nvSpPr>
            <p:spPr>
              <a:xfrm>
                <a:off x="2334564" y="491788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1DA273AB-E03F-41E0-B4E5-24038F25A995}"/>
                  </a:ext>
                </a:extLst>
              </p:cNvPr>
              <p:cNvCxnSpPr>
                <a:cxnSpLocks/>
                <a:stCxn id="19" idx="2"/>
                <a:endCxn id="21" idx="0"/>
              </p:cNvCxnSpPr>
              <p:nvPr/>
            </p:nvCxnSpPr>
            <p:spPr>
              <a:xfrm flipH="1">
                <a:off x="2680171" y="5287216"/>
                <a:ext cx="1" cy="2236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0455181-1797-45C5-B5CD-7F5240AB9C92}"/>
                  </a:ext>
                </a:extLst>
              </p:cNvPr>
              <p:cNvSpPr txBox="1"/>
              <p:nvPr/>
            </p:nvSpPr>
            <p:spPr>
              <a:xfrm>
                <a:off x="2453940" y="5510884"/>
                <a:ext cx="45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id</a:t>
                </a:r>
                <a:endParaRPr lang="pt-BR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2634236-9E4F-40F6-B7DB-482A8415E5E3}"/>
                  </a:ext>
                </a:extLst>
              </p:cNvPr>
              <p:cNvSpPr txBox="1"/>
              <p:nvPr/>
            </p:nvSpPr>
            <p:spPr>
              <a:xfrm>
                <a:off x="3602997" y="491788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53E14402-EDB0-43B4-83B1-E1B041D6B17D}"/>
                  </a:ext>
                </a:extLst>
              </p:cNvPr>
              <p:cNvSpPr txBox="1"/>
              <p:nvPr/>
            </p:nvSpPr>
            <p:spPr>
              <a:xfrm>
                <a:off x="3722373" y="5510884"/>
                <a:ext cx="45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id</a:t>
                </a:r>
                <a:endParaRPr lang="pt-BR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15B79D47-13F3-4AC0-AB68-8460F4372730}"/>
                  </a:ext>
                </a:extLst>
              </p:cNvPr>
              <p:cNvCxnSpPr>
                <a:cxnSpLocks/>
                <a:stCxn id="8" idx="2"/>
                <a:endCxn id="22" idx="0"/>
              </p:cNvCxnSpPr>
              <p:nvPr/>
            </p:nvCxnSpPr>
            <p:spPr>
              <a:xfrm>
                <a:off x="3321181" y="4674763"/>
                <a:ext cx="627424" cy="243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43879875-B31D-4CF2-BFC0-DFE9EEE22571}"/>
                  </a:ext>
                </a:extLst>
              </p:cNvPr>
              <p:cNvCxnSpPr>
                <a:cxnSpLocks/>
                <a:stCxn id="8" idx="2"/>
                <a:endCxn id="19" idx="0"/>
              </p:cNvCxnSpPr>
              <p:nvPr/>
            </p:nvCxnSpPr>
            <p:spPr>
              <a:xfrm flipH="1">
                <a:off x="2680172" y="4674763"/>
                <a:ext cx="641009" cy="243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46DA0F75-183C-4D06-A951-DAA117F55260}"/>
                  </a:ext>
                </a:extLst>
              </p:cNvPr>
              <p:cNvCxnSpPr>
                <a:cxnSpLocks/>
                <a:stCxn id="22" idx="2"/>
                <a:endCxn id="23" idx="0"/>
              </p:cNvCxnSpPr>
              <p:nvPr/>
            </p:nvCxnSpPr>
            <p:spPr>
              <a:xfrm flipH="1">
                <a:off x="3948604" y="5287216"/>
                <a:ext cx="1" cy="2236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3D747F5E-BCE3-415B-BD44-1392AF2F7D37}"/>
                  </a:ext>
                </a:extLst>
              </p:cNvPr>
              <p:cNvCxnSpPr>
                <a:cxnSpLocks/>
                <a:stCxn id="6" idx="2"/>
                <a:endCxn id="29" idx="0"/>
              </p:cNvCxnSpPr>
              <p:nvPr/>
            </p:nvCxnSpPr>
            <p:spPr>
              <a:xfrm flipH="1">
                <a:off x="2639530" y="4120168"/>
                <a:ext cx="1" cy="1774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AEAAE4DC-3B73-495C-BC74-2AF62C8B7BC7}"/>
                  </a:ext>
                </a:extLst>
              </p:cNvPr>
              <p:cNvSpPr txBox="1"/>
              <p:nvPr/>
            </p:nvSpPr>
            <p:spPr>
              <a:xfrm>
                <a:off x="2496321" y="4297597"/>
                <a:ext cx="286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036FD260-5001-4C41-B252-F349C0266640}"/>
                  </a:ext>
                </a:extLst>
              </p:cNvPr>
              <p:cNvCxnSpPr>
                <a:cxnSpLocks/>
                <a:stCxn id="7" idx="2"/>
                <a:endCxn id="40" idx="0"/>
              </p:cNvCxnSpPr>
              <p:nvPr/>
            </p:nvCxnSpPr>
            <p:spPr>
              <a:xfrm flipH="1">
                <a:off x="1903515" y="4674763"/>
                <a:ext cx="1" cy="2421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2B3F6AE3-0804-4B8C-8951-3032EEE9CF76}"/>
                  </a:ext>
                </a:extLst>
              </p:cNvPr>
              <p:cNvSpPr txBox="1"/>
              <p:nvPr/>
            </p:nvSpPr>
            <p:spPr>
              <a:xfrm>
                <a:off x="1677284" y="4916874"/>
                <a:ext cx="45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id</a:t>
                </a:r>
                <a:endParaRPr lang="pt-BR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DD70BE08-FBA9-4F6F-8DBF-6932D0287558}"/>
                </a:ext>
              </a:extLst>
            </p:cNvPr>
            <p:cNvGrpSpPr/>
            <p:nvPr/>
          </p:nvGrpSpPr>
          <p:grpSpPr>
            <a:xfrm>
              <a:off x="7966620" y="3967316"/>
              <a:ext cx="2754073" cy="2128806"/>
              <a:chOff x="5862583" y="3750836"/>
              <a:chExt cx="2754073" cy="2128806"/>
            </a:xfrm>
          </p:grpSpPr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1C988190-DB79-4A7B-ACBB-DBECBF222A92}"/>
                  </a:ext>
                </a:extLst>
              </p:cNvPr>
              <p:cNvSpPr txBox="1"/>
              <p:nvPr/>
            </p:nvSpPr>
            <p:spPr>
              <a:xfrm>
                <a:off x="7243791" y="3750836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3B58CE24-B60D-461E-B0A9-40872998E347}"/>
                  </a:ext>
                </a:extLst>
              </p:cNvPr>
              <p:cNvSpPr txBox="1"/>
              <p:nvPr/>
            </p:nvSpPr>
            <p:spPr>
              <a:xfrm>
                <a:off x="6507776" y="4305431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expr</a:t>
                </a:r>
                <a:endParaRPr lang="pt-BR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9BAF747A-8EAC-4A2A-B224-DE221DBADD52}"/>
                  </a:ext>
                </a:extLst>
              </p:cNvPr>
              <p:cNvSpPr txBox="1"/>
              <p:nvPr/>
            </p:nvSpPr>
            <p:spPr>
              <a:xfrm>
                <a:off x="7925441" y="4305431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D1EC477E-7A68-46ED-8A9C-1B2EAE9CDF27}"/>
                  </a:ext>
                </a:extLst>
              </p:cNvPr>
              <p:cNvCxnSpPr>
                <a:stCxn id="48" idx="2"/>
                <a:endCxn id="50" idx="0"/>
              </p:cNvCxnSpPr>
              <p:nvPr/>
            </p:nvCxnSpPr>
            <p:spPr>
              <a:xfrm>
                <a:off x="7589399" y="4120168"/>
                <a:ext cx="681650" cy="1852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>
                <a:extLst>
                  <a:ext uri="{FF2B5EF4-FFF2-40B4-BE49-F238E27FC236}">
                    <a16:creationId xmlns:a16="http://schemas.microsoft.com/office/drawing/2014/main" id="{8BAFD9FD-F420-494D-9475-534CBDBE300B}"/>
                  </a:ext>
                </a:extLst>
              </p:cNvPr>
              <p:cNvCxnSpPr>
                <a:stCxn id="48" idx="2"/>
                <a:endCxn id="49" idx="0"/>
              </p:cNvCxnSpPr>
              <p:nvPr/>
            </p:nvCxnSpPr>
            <p:spPr>
              <a:xfrm flipH="1">
                <a:off x="6853384" y="4120168"/>
                <a:ext cx="736015" cy="1852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0CE14B19-680C-4257-A2EA-328B9FD7ABFC}"/>
                  </a:ext>
                </a:extLst>
              </p:cNvPr>
              <p:cNvCxnSpPr>
                <a:cxnSpLocks/>
                <a:stCxn id="49" idx="2"/>
                <a:endCxn id="54" idx="0"/>
              </p:cNvCxnSpPr>
              <p:nvPr/>
            </p:nvCxnSpPr>
            <p:spPr>
              <a:xfrm flipH="1">
                <a:off x="6853383" y="4674763"/>
                <a:ext cx="1" cy="2425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121A66AB-B7AA-4513-9C91-A4D247916C11}"/>
                  </a:ext>
                </a:extLst>
              </p:cNvPr>
              <p:cNvSpPr txBox="1"/>
              <p:nvPr/>
            </p:nvSpPr>
            <p:spPr>
              <a:xfrm>
                <a:off x="6710174" y="4917310"/>
                <a:ext cx="286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A9307A98-D105-47EB-AA88-262AFEA70E2D}"/>
                  </a:ext>
                </a:extLst>
              </p:cNvPr>
              <p:cNvSpPr txBox="1"/>
              <p:nvPr/>
            </p:nvSpPr>
            <p:spPr>
              <a:xfrm>
                <a:off x="5862583" y="4917310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722EBF50-B82D-4650-8A21-34CB6673FB4D}"/>
                  </a:ext>
                </a:extLst>
              </p:cNvPr>
              <p:cNvCxnSpPr>
                <a:cxnSpLocks/>
                <a:stCxn id="55" idx="2"/>
                <a:endCxn id="57" idx="0"/>
              </p:cNvCxnSpPr>
              <p:nvPr/>
            </p:nvCxnSpPr>
            <p:spPr>
              <a:xfrm flipH="1">
                <a:off x="6208190" y="5286642"/>
                <a:ext cx="1" cy="2236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0E51158C-945C-485F-8486-8BB5BA88F116}"/>
                  </a:ext>
                </a:extLst>
              </p:cNvPr>
              <p:cNvSpPr txBox="1"/>
              <p:nvPr/>
            </p:nvSpPr>
            <p:spPr>
              <a:xfrm>
                <a:off x="5981959" y="5510310"/>
                <a:ext cx="45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id</a:t>
                </a:r>
                <a:endParaRPr lang="pt-BR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E69DFA4F-0A38-40AE-9DEB-C2BDCBF5EFC0}"/>
                  </a:ext>
                </a:extLst>
              </p:cNvPr>
              <p:cNvSpPr txBox="1"/>
              <p:nvPr/>
            </p:nvSpPr>
            <p:spPr>
              <a:xfrm>
                <a:off x="7131016" y="4917310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64793CC0-F5E2-4916-9655-01CD70DCC825}"/>
                  </a:ext>
                </a:extLst>
              </p:cNvPr>
              <p:cNvSpPr txBox="1"/>
              <p:nvPr/>
            </p:nvSpPr>
            <p:spPr>
              <a:xfrm>
                <a:off x="7250392" y="5510310"/>
                <a:ext cx="45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id</a:t>
                </a:r>
                <a:endParaRPr lang="pt-BR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0" name="Conector reto 59">
                <a:extLst>
                  <a:ext uri="{FF2B5EF4-FFF2-40B4-BE49-F238E27FC236}">
                    <a16:creationId xmlns:a16="http://schemas.microsoft.com/office/drawing/2014/main" id="{96AB0DAE-4AC0-45AD-B869-FA1392406925}"/>
                  </a:ext>
                </a:extLst>
              </p:cNvPr>
              <p:cNvCxnSpPr>
                <a:cxnSpLocks/>
                <a:stCxn id="49" idx="2"/>
                <a:endCxn id="58" idx="0"/>
              </p:cNvCxnSpPr>
              <p:nvPr/>
            </p:nvCxnSpPr>
            <p:spPr>
              <a:xfrm>
                <a:off x="6853384" y="4674763"/>
                <a:ext cx="623240" cy="2425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219A957B-B420-4963-AECE-84F36ACCFCAB}"/>
                  </a:ext>
                </a:extLst>
              </p:cNvPr>
              <p:cNvCxnSpPr>
                <a:cxnSpLocks/>
                <a:stCxn id="49" idx="2"/>
                <a:endCxn id="55" idx="0"/>
              </p:cNvCxnSpPr>
              <p:nvPr/>
            </p:nvCxnSpPr>
            <p:spPr>
              <a:xfrm flipH="1">
                <a:off x="6208191" y="4674763"/>
                <a:ext cx="645193" cy="2425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BB83C673-9472-4E9C-90A8-5EB95EA34F48}"/>
                  </a:ext>
                </a:extLst>
              </p:cNvPr>
              <p:cNvCxnSpPr>
                <a:cxnSpLocks/>
                <a:stCxn id="58" idx="2"/>
                <a:endCxn id="59" idx="0"/>
              </p:cNvCxnSpPr>
              <p:nvPr/>
            </p:nvCxnSpPr>
            <p:spPr>
              <a:xfrm flipH="1">
                <a:off x="7476623" y="5286642"/>
                <a:ext cx="1" cy="2236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9A08DF08-4B2F-4461-A28A-D608DC9AAD6A}"/>
                  </a:ext>
                </a:extLst>
              </p:cNvPr>
              <p:cNvCxnSpPr>
                <a:cxnSpLocks/>
                <a:stCxn id="48" idx="2"/>
                <a:endCxn id="64" idx="0"/>
              </p:cNvCxnSpPr>
              <p:nvPr/>
            </p:nvCxnSpPr>
            <p:spPr>
              <a:xfrm flipH="1">
                <a:off x="7589398" y="4120168"/>
                <a:ext cx="1" cy="1774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1F3F3C58-EF71-4792-A7B4-1DEBFA025590}"/>
                  </a:ext>
                </a:extLst>
              </p:cNvPr>
              <p:cNvSpPr txBox="1"/>
              <p:nvPr/>
            </p:nvSpPr>
            <p:spPr>
              <a:xfrm>
                <a:off x="7446189" y="4297597"/>
                <a:ext cx="286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*</a:t>
                </a:r>
              </a:p>
            </p:txBody>
          </p: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75E4966B-1434-462E-B34C-2CD0909DE00C}"/>
                  </a:ext>
                </a:extLst>
              </p:cNvPr>
              <p:cNvCxnSpPr>
                <a:cxnSpLocks/>
                <a:stCxn id="50" idx="2"/>
                <a:endCxn id="66" idx="0"/>
              </p:cNvCxnSpPr>
              <p:nvPr/>
            </p:nvCxnSpPr>
            <p:spPr>
              <a:xfrm flipH="1">
                <a:off x="8271048" y="4674763"/>
                <a:ext cx="1" cy="2421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183DE93F-31DA-4087-BBD2-E3CD43ED109D}"/>
                  </a:ext>
                </a:extLst>
              </p:cNvPr>
              <p:cNvSpPr txBox="1"/>
              <p:nvPr/>
            </p:nvSpPr>
            <p:spPr>
              <a:xfrm>
                <a:off x="8044817" y="4916874"/>
                <a:ext cx="45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id</a:t>
                </a:r>
                <a:endParaRPr lang="pt-BR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9E52F87B-2B67-4763-95FB-28F95C78E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01571"/>
              </p:ext>
            </p:extLst>
          </p:nvPr>
        </p:nvGraphicFramePr>
        <p:xfrm>
          <a:off x="1845940" y="3501008"/>
          <a:ext cx="2736304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476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303638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84DA5-9C14-47F8-91F3-909B55AC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e Expressões 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FD9D5-ACCA-4E9C-A54B-5FAE781F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gramáticas livres de contexto </a:t>
            </a:r>
            <a:r>
              <a:rPr lang="pt-BR" dirty="0"/>
              <a:t>são consideradas construções </a:t>
            </a:r>
            <a:br>
              <a:rPr lang="pt-BR" dirty="0"/>
            </a:br>
            <a:r>
              <a:rPr lang="pt-BR" dirty="0"/>
              <a:t>mais poderosas que as expressões regulares</a:t>
            </a:r>
          </a:p>
          <a:p>
            <a:pPr lvl="1"/>
            <a:r>
              <a:rPr lang="pt-BR" dirty="0">
                <a:solidFill>
                  <a:schemeClr val="tx2"/>
                </a:solidFill>
              </a:rPr>
              <a:t>Toda construção </a:t>
            </a:r>
            <a:r>
              <a:rPr lang="pt-BR" dirty="0"/>
              <a:t>que pode ser descrita por uma expressão regular </a:t>
            </a:r>
            <a:br>
              <a:rPr lang="pt-BR" dirty="0"/>
            </a:br>
            <a:r>
              <a:rPr lang="pt-BR" dirty="0">
                <a:solidFill>
                  <a:schemeClr val="tx2"/>
                </a:solidFill>
              </a:rPr>
              <a:t>pode ser descrita por uma gramática</a:t>
            </a:r>
            <a:r>
              <a:rPr lang="pt-BR" dirty="0"/>
              <a:t>, mas não vice-versa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374873F-331A-4416-925E-3E118581F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43733"/>
              </p:ext>
            </p:extLst>
          </p:nvPr>
        </p:nvGraphicFramePr>
        <p:xfrm>
          <a:off x="4150196" y="4089108"/>
          <a:ext cx="2883565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9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i="1" baseline="-25000" dirty="0">
                          <a:latin typeface="Consolas" panose="020B0609020204030204" pitchFamily="49" charset="0"/>
                        </a:rPr>
                        <a:t>0</a:t>
                      </a:r>
                      <a:endParaRPr lang="pt-BR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i="1" baseline="-25000" dirty="0">
                          <a:latin typeface="Consolas" panose="020B0609020204030204" pitchFamily="49" charset="0"/>
                        </a:rPr>
                        <a:t>0 </a:t>
                      </a:r>
                      <a:r>
                        <a:rPr lang="pt-BR" i="0" baseline="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pt-BR" i="0" baseline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pt-BR" i="1" baseline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i="1" baseline="-250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pt-BR" i="0" baseline="0" dirty="0"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pt-BR" i="0" baseline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i="1" baseline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i="1" baseline="-25000" dirty="0">
                          <a:latin typeface="Consolas" panose="020B0609020204030204" pitchFamily="49" charset="0"/>
                        </a:rPr>
                        <a:t>1</a:t>
                      </a:r>
                      <a:endParaRPr lang="pt-BR" i="1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i="1" baseline="-25000" dirty="0">
                          <a:latin typeface="Consolas" panose="020B0609020204030204" pitchFamily="49" charset="0"/>
                        </a:rPr>
                        <a:t>1</a:t>
                      </a:r>
                      <a:endParaRPr lang="pt-BR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i="1" baseline="-25000" dirty="0">
                          <a:latin typeface="Consolas" panose="020B0609020204030204" pitchFamily="49" charset="0"/>
                        </a:rPr>
                        <a:t>2</a:t>
                      </a:r>
                      <a:endParaRPr lang="pt-BR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i="1" baseline="-25000" dirty="0">
                          <a:latin typeface="Consolas" panose="020B0609020204030204" pitchFamily="49" charset="0"/>
                        </a:rPr>
                        <a:t>2</a:t>
                      </a:r>
                      <a:endParaRPr lang="pt-BR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pt-BR" b="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b="0" i="1" baseline="-25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476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i="1" baseline="-25000" dirty="0">
                          <a:latin typeface="Consolas" panose="020B0609020204030204" pitchFamily="49" charset="0"/>
                        </a:rPr>
                        <a:t>3</a:t>
                      </a:r>
                      <a:endParaRPr lang="pt-BR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i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ϵ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610F0F5D-1EE6-4A6B-9668-273831F14509}"/>
              </a:ext>
            </a:extLst>
          </p:cNvPr>
          <p:cNvSpPr txBox="1"/>
          <p:nvPr/>
        </p:nvSpPr>
        <p:spPr>
          <a:xfrm>
            <a:off x="1989956" y="408357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 err="1">
                <a:latin typeface="Consolas" panose="020B0609020204030204" pitchFamily="49" charset="0"/>
              </a:rPr>
              <a:t>|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latin typeface="Consolas" panose="020B0609020204030204" pitchFamily="49" charset="0"/>
              </a:rPr>
              <a:t>)*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abb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A76306-0A65-479B-A638-90C5896C42EB}"/>
              </a:ext>
            </a:extLst>
          </p:cNvPr>
          <p:cNvSpPr/>
          <p:nvPr/>
        </p:nvSpPr>
        <p:spPr>
          <a:xfrm>
            <a:off x="7428299" y="4347443"/>
            <a:ext cx="3453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Expressão regular e gramática descrevem a mesma linguagem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370938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84DA5-9C14-47F8-91F3-909B55AC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e Expressões 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FD9D5-ACCA-4E9C-A54B-5FAE781F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abaixo pode ser descrita por uma gramática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mas não por uma expressão regular</a:t>
            </a:r>
            <a:r>
              <a:rPr lang="pt-BR" dirty="0"/>
              <a:t>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F589DAB-9779-4496-9EE8-3167367C0438}"/>
              </a:ext>
            </a:extLst>
          </p:cNvPr>
          <p:cNvGrpSpPr/>
          <p:nvPr/>
        </p:nvGrpSpPr>
        <p:grpSpPr>
          <a:xfrm>
            <a:off x="1963467" y="3261382"/>
            <a:ext cx="3050679" cy="503856"/>
            <a:chOff x="1171525" y="2867653"/>
            <a:chExt cx="3050679" cy="503856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5B88563C-0267-44DA-9AB7-7E32AE559574}"/>
                </a:ext>
              </a:extLst>
            </p:cNvPr>
            <p:cNvSpPr/>
            <p:nvPr/>
          </p:nvSpPr>
          <p:spPr>
            <a:xfrm>
              <a:off x="1171525" y="2867653"/>
              <a:ext cx="3050679" cy="503856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610F0F5D-1EE6-4A6B-9668-273831F14509}"/>
                </a:ext>
              </a:extLst>
            </p:cNvPr>
            <p:cNvSpPr txBox="1"/>
            <p:nvPr/>
          </p:nvSpPr>
          <p:spPr>
            <a:xfrm>
              <a:off x="1171525" y="2919526"/>
              <a:ext cx="30506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Consolas" panose="020B0609020204030204" pitchFamily="49" charset="0"/>
                </a:rPr>
                <a:t>L = { </a:t>
              </a:r>
              <a:r>
                <a:rPr lang="pt-BR" sz="2000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r>
                <a:rPr lang="pt-BR" sz="2000" baseline="30000" dirty="0" err="1">
                  <a:latin typeface="Consolas" panose="020B0609020204030204" pitchFamily="49" charset="0"/>
                </a:rPr>
                <a:t>n</a:t>
              </a:r>
              <a:r>
                <a:rPr lang="pt-BR" sz="2000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r>
                <a:rPr lang="pt-BR" sz="2000" baseline="30000" dirty="0" err="1">
                  <a:latin typeface="Consolas" panose="020B0609020204030204" pitchFamily="49" charset="0"/>
                </a:rPr>
                <a:t>n</a:t>
              </a:r>
              <a:r>
                <a:rPr lang="pt-BR" sz="2000" dirty="0">
                  <a:latin typeface="Consolas" panose="020B0609020204030204" pitchFamily="49" charset="0"/>
                </a:rPr>
                <a:t> | n ≥ 1 }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28A76306-0A65-479B-A638-90C5896C42EB}"/>
              </a:ext>
            </a:extLst>
          </p:cNvPr>
          <p:cNvSpPr/>
          <p:nvPr/>
        </p:nvSpPr>
        <p:spPr>
          <a:xfrm>
            <a:off x="6466888" y="3140968"/>
            <a:ext cx="2883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Autômatos finitos não sabem contar</a:t>
            </a:r>
            <a:endParaRPr lang="pt-BR" dirty="0">
              <a:latin typeface="Consolas" panose="020B0609020204030204" pitchFamily="49" charset="0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54C8C7ED-6582-4690-A891-CB7C9F591BF4}"/>
              </a:ext>
            </a:extLst>
          </p:cNvPr>
          <p:cNvGrpSpPr/>
          <p:nvPr/>
        </p:nvGrpSpPr>
        <p:grpSpPr>
          <a:xfrm>
            <a:off x="6259354" y="4048892"/>
            <a:ext cx="3298632" cy="880778"/>
            <a:chOff x="2219716" y="4150924"/>
            <a:chExt cx="3298632" cy="880778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DD690C1A-AC83-4A26-B03D-C8F12B1DBF91}"/>
                </a:ext>
              </a:extLst>
            </p:cNvPr>
            <p:cNvSpPr/>
            <p:nvPr/>
          </p:nvSpPr>
          <p:spPr>
            <a:xfrm>
              <a:off x="2887624" y="469488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D6C57A0-9D9E-49AB-A8D6-661659E06466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2383568" y="4838892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F8114C1-A362-4E6A-BCB0-F8080216F4F0}"/>
                </a:ext>
              </a:extLst>
            </p:cNvPr>
            <p:cNvSpPr/>
            <p:nvPr/>
          </p:nvSpPr>
          <p:spPr>
            <a:xfrm>
              <a:off x="4039752" y="469488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DF4A82F-08DB-4F1F-ACEF-696683F1A0EE}"/>
                </a:ext>
              </a:extLst>
            </p:cNvPr>
            <p:cNvSpPr txBox="1"/>
            <p:nvPr/>
          </p:nvSpPr>
          <p:spPr>
            <a:xfrm>
              <a:off x="2219716" y="4531115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início</a:t>
              </a: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1965F7BA-43A7-441D-863D-43D47BC6E12A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3175656" y="4838892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26510F65-4730-4968-9921-E091C48BA07C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4327784" y="4838892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B9D283A-5EFB-4C59-8151-943F4C76EBDC}"/>
                </a:ext>
              </a:extLst>
            </p:cNvPr>
            <p:cNvSpPr txBox="1"/>
            <p:nvPr/>
          </p:nvSpPr>
          <p:spPr>
            <a:xfrm>
              <a:off x="3348591" y="4549623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5446636-3335-4D10-A7FE-521B2102EB00}"/>
                </a:ext>
              </a:extLst>
            </p:cNvPr>
            <p:cNvSpPr txBox="1"/>
            <p:nvPr/>
          </p:nvSpPr>
          <p:spPr>
            <a:xfrm>
              <a:off x="4656168" y="454962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67E0B9F8-5DD9-42A1-8A68-7C32DBA8D0D3}"/>
                </a:ext>
              </a:extLst>
            </p:cNvPr>
            <p:cNvGrpSpPr/>
            <p:nvPr/>
          </p:nvGrpSpPr>
          <p:grpSpPr>
            <a:xfrm>
              <a:off x="5158308" y="4659868"/>
              <a:ext cx="360040" cy="371834"/>
              <a:chOff x="3829441" y="2820172"/>
              <a:chExt cx="360040" cy="371834"/>
            </a:xfrm>
          </p:grpSpPr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6B1D1870-BC03-441B-ABED-DB9CFD0901A3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D3924714-62AB-4448-ABDE-A9102529EE66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</a:t>
                </a:r>
              </a:p>
            </p:txBody>
          </p:sp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B26594D-FB88-4FD1-A3A2-1FA0A10559B5}"/>
                </a:ext>
              </a:extLst>
            </p:cNvPr>
            <p:cNvSpPr txBox="1"/>
            <p:nvPr/>
          </p:nvSpPr>
          <p:spPr>
            <a:xfrm>
              <a:off x="4039752" y="4150925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19" name="Conector: Curvo 18">
              <a:extLst>
                <a:ext uri="{FF2B5EF4-FFF2-40B4-BE49-F238E27FC236}">
                  <a16:creationId xmlns:a16="http://schemas.microsoft.com/office/drawing/2014/main" id="{BEC85CF6-2687-4767-A16F-49C98B87E3D8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4141819" y="4650861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2CBDD601-2B4C-4158-92E4-B633A9C4B28C}"/>
                </a:ext>
              </a:extLst>
            </p:cNvPr>
            <p:cNvSpPr txBox="1"/>
            <p:nvPr/>
          </p:nvSpPr>
          <p:spPr>
            <a:xfrm>
              <a:off x="5210250" y="4150924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34" name="Conector: Curvo 33">
              <a:extLst>
                <a:ext uri="{FF2B5EF4-FFF2-40B4-BE49-F238E27FC236}">
                  <a16:creationId xmlns:a16="http://schemas.microsoft.com/office/drawing/2014/main" id="{152FB43F-566D-4F60-A208-03F78361492F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5294558" y="4578852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09CCC586-7FE3-4CA0-8277-8C11239AE06D}"/>
              </a:ext>
            </a:extLst>
          </p:cNvPr>
          <p:cNvSpPr txBox="1"/>
          <p:nvPr/>
        </p:nvSpPr>
        <p:spPr>
          <a:xfrm>
            <a:off x="6509419" y="5191263"/>
            <a:ext cx="279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diagrama descreve a expressão regular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 err="1">
                <a:latin typeface="Consolas" panose="020B0609020204030204" pitchFamily="49" charset="0"/>
              </a:rPr>
              <a:t>+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latin typeface="Consolas" panose="020B0609020204030204" pitchFamily="49" charset="0"/>
              </a:rPr>
              <a:t>+</a:t>
            </a:r>
          </a:p>
        </p:txBody>
      </p:sp>
      <p:graphicFrame>
        <p:nvGraphicFramePr>
          <p:cNvPr id="36" name="Tabela 35">
            <a:extLst>
              <a:ext uri="{FF2B5EF4-FFF2-40B4-BE49-F238E27FC236}">
                <a16:creationId xmlns:a16="http://schemas.microsoft.com/office/drawing/2014/main" id="{3F7B1DFE-A7A5-4A80-8BD1-266D9699B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41215"/>
              </p:ext>
            </p:extLst>
          </p:nvPr>
        </p:nvGraphicFramePr>
        <p:xfrm>
          <a:off x="2898775" y="4102085"/>
          <a:ext cx="1323429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955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61043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0" dirty="0">
                          <a:latin typeface="Consolas" panose="020B0609020204030204" pitchFamily="49" charset="0"/>
                        </a:rPr>
                        <a:t>S</a:t>
                      </a:r>
                      <a:endParaRPr lang="pt-BR" i="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b="0" i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1" dirty="0">
                          <a:sym typeface="Symbol" panose="05050102010706020507" pitchFamily="18" charset="2"/>
                        </a:rPr>
                        <a:t>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</a:tbl>
          </a:graphicData>
        </a:graphic>
      </p:graphicFrame>
      <p:sp>
        <p:nvSpPr>
          <p:cNvPr id="37" name="CaixaDeTexto 36">
            <a:extLst>
              <a:ext uri="{FF2B5EF4-FFF2-40B4-BE49-F238E27FC236}">
                <a16:creationId xmlns:a16="http://schemas.microsoft.com/office/drawing/2014/main" id="{6074BE87-8B12-45AE-96A8-DDC52EB75758}"/>
              </a:ext>
            </a:extLst>
          </p:cNvPr>
          <p:cNvSpPr txBox="1"/>
          <p:nvPr/>
        </p:nvSpPr>
        <p:spPr>
          <a:xfrm>
            <a:off x="2089555" y="5158933"/>
            <a:ext cx="279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Gramática descreve linguagem L</a:t>
            </a:r>
            <a:endParaRPr lang="pt-BR" baseline="30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90987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A1E76-B9E8-4484-AB34-4C2ED926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e Expressões 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BEE9C-A626-49C2-8545-B5E780ED5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Então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por que usar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expressões regulares</a:t>
            </a:r>
            <a:r>
              <a:rPr lang="pt-BR" dirty="0"/>
              <a:t> na análise léxica </a:t>
            </a:r>
            <a:br>
              <a:rPr lang="pt-BR" dirty="0"/>
            </a:br>
            <a:r>
              <a:rPr lang="pt-BR" dirty="0"/>
              <a:t>se as gramáticas são mais poderosas?</a:t>
            </a:r>
          </a:p>
          <a:p>
            <a:pPr lvl="1"/>
            <a:r>
              <a:rPr lang="pt-BR" dirty="0"/>
              <a:t>Elas fornecem uma notação mais </a:t>
            </a:r>
            <a:r>
              <a:rPr lang="pt-BR" dirty="0">
                <a:solidFill>
                  <a:schemeClr val="tx2"/>
                </a:solidFill>
              </a:rPr>
              <a:t>simples</a:t>
            </a:r>
            <a:r>
              <a:rPr lang="pt-BR" dirty="0"/>
              <a:t> e </a:t>
            </a:r>
            <a:r>
              <a:rPr lang="pt-BR" dirty="0">
                <a:solidFill>
                  <a:schemeClr val="tx2"/>
                </a:solidFill>
              </a:rPr>
              <a:t>compacta</a:t>
            </a:r>
          </a:p>
          <a:p>
            <a:pPr lvl="1"/>
            <a:r>
              <a:rPr lang="pt-BR" dirty="0"/>
              <a:t>Permitem construir analisadores léxicos mais </a:t>
            </a:r>
            <a:r>
              <a:rPr lang="pt-BR" dirty="0">
                <a:solidFill>
                  <a:schemeClr val="tx2"/>
                </a:solidFill>
              </a:rPr>
              <a:t>eficientes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existem regras </a:t>
            </a:r>
            <a:r>
              <a:rPr lang="pt-BR" dirty="0"/>
              <a:t>rígidas mas normalmente:</a:t>
            </a:r>
          </a:p>
          <a:p>
            <a:pPr lvl="1"/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 </a:t>
            </a:r>
            <a:r>
              <a:rPr lang="pt-BR" dirty="0"/>
              <a:t>são usadas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léxico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Descrevem identificadores, constantes, palavras reservadas, etc.</a:t>
            </a:r>
          </a:p>
          <a:p>
            <a:pPr lvl="1"/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gramáticas </a:t>
            </a:r>
            <a:r>
              <a:rPr lang="pt-BR" dirty="0"/>
              <a:t>são usadas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sintático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Descrevem estruturas </a:t>
            </a:r>
            <a:r>
              <a:rPr lang="pt-BR" dirty="0" err="1">
                <a:solidFill>
                  <a:schemeClr val="tx2"/>
                </a:solidFill>
              </a:rPr>
              <a:t>begin-end</a:t>
            </a:r>
            <a:r>
              <a:rPr lang="pt-BR" dirty="0"/>
              <a:t>, </a:t>
            </a:r>
            <a:r>
              <a:rPr lang="pt-BR" dirty="0" err="1">
                <a:solidFill>
                  <a:schemeClr val="tx2"/>
                </a:solidFill>
              </a:rPr>
              <a:t>if-then-else</a:t>
            </a:r>
            <a:r>
              <a:rPr lang="pt-BR" dirty="0"/>
              <a:t>, </a:t>
            </a:r>
            <a:r>
              <a:rPr lang="pt-BR" dirty="0">
                <a:solidFill>
                  <a:schemeClr val="tx2"/>
                </a:solidFill>
              </a:rPr>
              <a:t>do-</a:t>
            </a:r>
            <a:r>
              <a:rPr lang="pt-BR" dirty="0" err="1">
                <a:solidFill>
                  <a:schemeClr val="tx2"/>
                </a:solidFill>
              </a:rPr>
              <a:t>while</a:t>
            </a:r>
            <a:r>
              <a:rPr lang="pt-BR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906875349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BFFF0-127D-4B08-8337-B32D163E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242A8-21B7-4578-8E09-EBC598C6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Para cada uma das gramáticas e cadeias forneça:</a:t>
            </a:r>
          </a:p>
          <a:p>
            <a:pPr lvl="1"/>
            <a:r>
              <a:rPr lang="pt-BR" dirty="0"/>
              <a:t>Uma derivação mais à esquerda</a:t>
            </a:r>
          </a:p>
          <a:p>
            <a:pPr lvl="1"/>
            <a:r>
              <a:rPr lang="pt-BR" dirty="0"/>
              <a:t>Uma derivação mais à direita</a:t>
            </a:r>
          </a:p>
          <a:p>
            <a:pPr lvl="1"/>
            <a:r>
              <a:rPr lang="pt-BR" dirty="0"/>
              <a:t>Uma árvore de derivação</a:t>
            </a:r>
          </a:p>
          <a:p>
            <a:pPr lvl="1"/>
            <a:endParaRPr lang="pt-BR" dirty="0"/>
          </a:p>
          <a:p>
            <a:pPr marL="914400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</a:rPr>
              <a:t>S 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SS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+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| SS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*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, com a cadeia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aa+a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*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S 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0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S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01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, com a cadeia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000111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S 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+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SS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*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SS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, com a cadeia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+*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aaa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lphaL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629946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BFFF0-127D-4B08-8337-B32D163E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242A8-21B7-4578-8E09-EBC598C6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>
                <a:sym typeface="Wingdings" panose="05000000000000000000" pitchFamily="2" charset="2"/>
              </a:rPr>
              <a:t>a)</a:t>
            </a:r>
            <a:br>
              <a:rPr lang="pt-BR" sz="2000" dirty="0">
                <a:sym typeface="Wingdings" panose="05000000000000000000" pitchFamily="2" charset="2"/>
              </a:rPr>
            </a:br>
            <a:br>
              <a:rPr lang="pt-BR" sz="2000" dirty="0">
                <a:sym typeface="Wingdings" panose="05000000000000000000" pitchFamily="2" charset="2"/>
              </a:rPr>
            </a:br>
            <a:br>
              <a:rPr lang="pt-BR" sz="2000" dirty="0">
                <a:sym typeface="Wingdings" panose="05000000000000000000" pitchFamily="2" charset="2"/>
              </a:rPr>
            </a:br>
            <a:br>
              <a:rPr lang="pt-BR" sz="2000" dirty="0">
                <a:sym typeface="Wingdings" panose="05000000000000000000" pitchFamily="2" charset="2"/>
              </a:rPr>
            </a:br>
            <a:r>
              <a:rPr lang="pt-BR" sz="2000" dirty="0">
                <a:sym typeface="Wingdings" panose="05000000000000000000" pitchFamily="2" charset="2"/>
              </a:rPr>
              <a:t>     Entrada: </a:t>
            </a:r>
            <a:r>
              <a:rPr lang="pt-BR" sz="2000" b="1" dirty="0" err="1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aa+a</a:t>
            </a:r>
            <a:r>
              <a:rPr lang="pt-BR" sz="2000" b="1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*</a:t>
            </a:r>
          </a:p>
          <a:p>
            <a:pPr marL="457200" lvl="1" indent="0">
              <a:buNone/>
            </a:pP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1EA557C-9F62-42F6-ADF2-502740BB7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12876"/>
              </p:ext>
            </p:extLst>
          </p:nvPr>
        </p:nvGraphicFramePr>
        <p:xfrm>
          <a:off x="1485900" y="1916832"/>
          <a:ext cx="1323429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955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61043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0" dirty="0">
                          <a:latin typeface="Consolas" panose="020B0609020204030204" pitchFamily="49" charset="0"/>
                        </a:rPr>
                        <a:t>S</a:t>
                      </a:r>
                      <a:endParaRPr lang="pt-BR" i="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SS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+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SS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*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05872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a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17ECE9DE-2D60-4659-8D44-ED1397C0743C}"/>
              </a:ext>
            </a:extLst>
          </p:cNvPr>
          <p:cNvSpPr txBox="1"/>
          <p:nvPr/>
        </p:nvSpPr>
        <p:spPr>
          <a:xfrm>
            <a:off x="4294212" y="1916832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Derivação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mais à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Esquerda: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71320AF-7022-4F37-832D-5321919AF7EC}"/>
              </a:ext>
            </a:extLst>
          </p:cNvPr>
          <p:cNvSpPr txBox="1"/>
          <p:nvPr/>
        </p:nvSpPr>
        <p:spPr>
          <a:xfrm>
            <a:off x="4294212" y="308521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C829E75-409E-44DC-80C9-868DD4CFB859}"/>
              </a:ext>
            </a:extLst>
          </p:cNvPr>
          <p:cNvSpPr txBox="1"/>
          <p:nvPr/>
        </p:nvSpPr>
        <p:spPr>
          <a:xfrm>
            <a:off x="4294212" y="3454548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SS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B2C792-EAF7-42D7-A641-7463B93B8FC4}"/>
              </a:ext>
            </a:extLst>
          </p:cNvPr>
          <p:cNvSpPr txBox="1"/>
          <p:nvPr/>
        </p:nvSpPr>
        <p:spPr>
          <a:xfrm>
            <a:off x="4294212" y="382388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SS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S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A7DBD4-890C-43C7-B18E-2A0CDF47381F}"/>
              </a:ext>
            </a:extLst>
          </p:cNvPr>
          <p:cNvSpPr txBox="1"/>
          <p:nvPr/>
        </p:nvSpPr>
        <p:spPr>
          <a:xfrm>
            <a:off x="4294212" y="41932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 err="1">
                <a:latin typeface="Consolas" panose="020B0609020204030204" pitchFamily="49" charset="0"/>
              </a:rPr>
              <a:t>S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 err="1">
                <a:latin typeface="Consolas" panose="020B0609020204030204" pitchFamily="49" charset="0"/>
              </a:rPr>
              <a:t>S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D7797CE-D706-49CC-A649-CE44F0715161}"/>
              </a:ext>
            </a:extLst>
          </p:cNvPr>
          <p:cNvSpPr txBox="1"/>
          <p:nvPr/>
        </p:nvSpPr>
        <p:spPr>
          <a:xfrm>
            <a:off x="4294212" y="456254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aa+</a:t>
            </a:r>
            <a:r>
              <a:rPr lang="pt-BR" dirty="0" err="1">
                <a:latin typeface="Consolas" panose="020B0609020204030204" pitchFamily="49" charset="0"/>
              </a:rPr>
              <a:t>S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0FD97A-146A-4ED9-AA2C-98CFB88FA07D}"/>
              </a:ext>
            </a:extLst>
          </p:cNvPr>
          <p:cNvSpPr txBox="1"/>
          <p:nvPr/>
        </p:nvSpPr>
        <p:spPr>
          <a:xfrm>
            <a:off x="4294212" y="493187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aa+a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ADDFA52-D97D-4606-9E2A-ED55277B2448}"/>
              </a:ext>
            </a:extLst>
          </p:cNvPr>
          <p:cNvSpPr txBox="1"/>
          <p:nvPr/>
        </p:nvSpPr>
        <p:spPr>
          <a:xfrm>
            <a:off x="6118196" y="1916832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Derivação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mais à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Direita: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70450C8-3664-46AA-82AA-6DFC599134BC}"/>
              </a:ext>
            </a:extLst>
          </p:cNvPr>
          <p:cNvSpPr txBox="1"/>
          <p:nvPr/>
        </p:nvSpPr>
        <p:spPr>
          <a:xfrm>
            <a:off x="6118196" y="308521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EC6872-EF1A-4F53-B3C8-15BD96F5F42D}"/>
              </a:ext>
            </a:extLst>
          </p:cNvPr>
          <p:cNvSpPr txBox="1"/>
          <p:nvPr/>
        </p:nvSpPr>
        <p:spPr>
          <a:xfrm>
            <a:off x="6118196" y="3454548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SS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6528B91-A035-4DC3-8B9D-CA833FD43719}"/>
              </a:ext>
            </a:extLst>
          </p:cNvPr>
          <p:cNvSpPr txBox="1"/>
          <p:nvPr/>
        </p:nvSpPr>
        <p:spPr>
          <a:xfrm>
            <a:off x="6118196" y="382388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a*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100174E-6E4B-4155-8B49-659CE2D22E12}"/>
              </a:ext>
            </a:extLst>
          </p:cNvPr>
          <p:cNvSpPr txBox="1"/>
          <p:nvPr/>
        </p:nvSpPr>
        <p:spPr>
          <a:xfrm>
            <a:off x="6118196" y="41932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SS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+a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10FBFC6-2E76-4DAA-873F-BB3B006FA2B2}"/>
              </a:ext>
            </a:extLst>
          </p:cNvPr>
          <p:cNvSpPr txBox="1"/>
          <p:nvPr/>
        </p:nvSpPr>
        <p:spPr>
          <a:xfrm>
            <a:off x="6118196" y="456254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S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a+a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B8142B-CB65-4E04-ABC2-1D1135EAA3C5}"/>
              </a:ext>
            </a:extLst>
          </p:cNvPr>
          <p:cNvSpPr txBox="1"/>
          <p:nvPr/>
        </p:nvSpPr>
        <p:spPr>
          <a:xfrm>
            <a:off x="6118196" y="493187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aa+a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6BA3494-5AAF-4B27-AF45-41E4003403FE}"/>
              </a:ext>
            </a:extLst>
          </p:cNvPr>
          <p:cNvSpPr txBox="1"/>
          <p:nvPr/>
        </p:nvSpPr>
        <p:spPr>
          <a:xfrm>
            <a:off x="9112792" y="3007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BB9826-BB38-488A-88DE-D9ADD2B4286E}"/>
              </a:ext>
            </a:extLst>
          </p:cNvPr>
          <p:cNvSpPr txBox="1"/>
          <p:nvPr/>
        </p:nvSpPr>
        <p:spPr>
          <a:xfrm>
            <a:off x="8272479" y="35776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3FCA7EF-FAA9-4154-8866-1A765E74A522}"/>
              </a:ext>
            </a:extLst>
          </p:cNvPr>
          <p:cNvSpPr txBox="1"/>
          <p:nvPr/>
        </p:nvSpPr>
        <p:spPr>
          <a:xfrm>
            <a:off x="9112792" y="35776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37ADC0F8-60C5-419F-B680-3A71BA3BE6B1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9268444" y="3376940"/>
            <a:ext cx="0" cy="20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93A2C3B-1E03-4DBE-B6B7-B0FE74292BD8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8428131" y="3376940"/>
            <a:ext cx="840313" cy="20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385D389-1C40-4305-9D80-270D5FA4FD33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428131" y="3946950"/>
            <a:ext cx="416239" cy="216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1DE849-6204-4567-A6BB-41694EC4114A}"/>
              </a:ext>
            </a:extLst>
          </p:cNvPr>
          <p:cNvSpPr txBox="1"/>
          <p:nvPr/>
        </p:nvSpPr>
        <p:spPr>
          <a:xfrm>
            <a:off x="8701161" y="4163381"/>
            <a:ext cx="28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C98EF42-7278-497F-AB30-4B695A6A6B59}"/>
              </a:ext>
            </a:extLst>
          </p:cNvPr>
          <p:cNvSpPr txBox="1"/>
          <p:nvPr/>
        </p:nvSpPr>
        <p:spPr>
          <a:xfrm>
            <a:off x="7894612" y="41633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18142C2-2509-4BCB-AAB1-3A3ECF10A277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8050263" y="4532713"/>
            <a:ext cx="1" cy="245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6FC3140-A6FC-4CEB-BD40-68574DE8AE5C}"/>
              </a:ext>
            </a:extLst>
          </p:cNvPr>
          <p:cNvSpPr txBox="1"/>
          <p:nvPr/>
        </p:nvSpPr>
        <p:spPr>
          <a:xfrm>
            <a:off x="7894612" y="4778656"/>
            <a:ext cx="31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endParaRPr lang="pt-BR" b="1" i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DFD051-A579-47B5-A6B3-8D4EA15B111C}"/>
              </a:ext>
            </a:extLst>
          </p:cNvPr>
          <p:cNvSpPr txBox="1"/>
          <p:nvPr/>
        </p:nvSpPr>
        <p:spPr>
          <a:xfrm>
            <a:off x="8272479" y="416338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BA1873A-AE4F-4F02-B2AE-F3362CAAD37D}"/>
              </a:ext>
            </a:extLst>
          </p:cNvPr>
          <p:cNvSpPr txBox="1"/>
          <p:nvPr/>
        </p:nvSpPr>
        <p:spPr>
          <a:xfrm>
            <a:off x="8272479" y="478338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endParaRPr lang="pt-BR" b="1" i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A0BDF2EC-3521-4221-BAE6-49046983E676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>
            <a:off x="8428131" y="3946950"/>
            <a:ext cx="0" cy="216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B28A02B9-C5F9-48C5-98F0-EA5FB459D83E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8050264" y="3946950"/>
            <a:ext cx="377867" cy="216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F3458387-B429-4F0A-B339-773231766658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8428131" y="4532713"/>
            <a:ext cx="0" cy="2506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71F358DC-910D-4B8F-B9C1-34031B52AEC5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9268444" y="3376940"/>
            <a:ext cx="827870" cy="20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BF388E2-21A6-40A0-B5B5-3D1F015FAF03}"/>
              </a:ext>
            </a:extLst>
          </p:cNvPr>
          <p:cNvSpPr txBox="1"/>
          <p:nvPr/>
        </p:nvSpPr>
        <p:spPr>
          <a:xfrm>
            <a:off x="9953105" y="3577618"/>
            <a:ext cx="28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D361E56-76A2-4387-97D6-254FB14BD71F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 flipH="1">
            <a:off x="9268443" y="3946950"/>
            <a:ext cx="1" cy="214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DB69F7B-942C-42A4-AF91-9102CF8C687C}"/>
              </a:ext>
            </a:extLst>
          </p:cNvPr>
          <p:cNvSpPr txBox="1"/>
          <p:nvPr/>
        </p:nvSpPr>
        <p:spPr>
          <a:xfrm>
            <a:off x="9112791" y="4161555"/>
            <a:ext cx="31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endParaRPr lang="pt-BR" b="1" i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7161D12-55FA-4BDB-8E2A-8F26934BE387}"/>
              </a:ext>
            </a:extLst>
          </p:cNvPr>
          <p:cNvSpPr txBox="1"/>
          <p:nvPr/>
        </p:nvSpPr>
        <p:spPr>
          <a:xfrm>
            <a:off x="8645276" y="1911810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Árvore de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Derivação: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143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5" grpId="0"/>
      <p:bldP spid="26" grpId="0"/>
      <p:bldP spid="27" grpId="0"/>
      <p:bldP spid="31" grpId="0"/>
      <p:bldP spid="32" grpId="0"/>
      <p:bldP spid="34" grpId="0"/>
      <p:bldP spid="35" grpId="0"/>
      <p:bldP spid="36" grpId="0"/>
      <p:bldP spid="41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BFFF0-127D-4B08-8337-B32D163E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242A8-21B7-4578-8E09-EBC598C6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>
                <a:sym typeface="Wingdings" panose="05000000000000000000" pitchFamily="2" charset="2"/>
              </a:rPr>
              <a:t>b)</a:t>
            </a:r>
            <a:br>
              <a:rPr lang="pt-BR" sz="2000" dirty="0">
                <a:sym typeface="Wingdings" panose="05000000000000000000" pitchFamily="2" charset="2"/>
              </a:rPr>
            </a:br>
            <a:br>
              <a:rPr lang="pt-BR" sz="2000" dirty="0">
                <a:sym typeface="Wingdings" panose="05000000000000000000" pitchFamily="2" charset="2"/>
              </a:rPr>
            </a:br>
            <a:br>
              <a:rPr lang="pt-BR" sz="2000" dirty="0">
                <a:sym typeface="Wingdings" panose="05000000000000000000" pitchFamily="2" charset="2"/>
              </a:rPr>
            </a:br>
            <a:r>
              <a:rPr lang="pt-BR" sz="2000" dirty="0">
                <a:sym typeface="Wingdings" panose="05000000000000000000" pitchFamily="2" charset="2"/>
              </a:rPr>
              <a:t>     Entrada: </a:t>
            </a:r>
            <a:r>
              <a:rPr lang="pt-BR" sz="2000" b="1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000111</a:t>
            </a:r>
          </a:p>
          <a:p>
            <a:pPr marL="457200" lvl="1" indent="0">
              <a:buNone/>
            </a:pP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1EA557C-9F62-42F6-ADF2-502740BB7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826025"/>
              </p:ext>
            </p:extLst>
          </p:nvPr>
        </p:nvGraphicFramePr>
        <p:xfrm>
          <a:off x="1485900" y="1916832"/>
          <a:ext cx="1323429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955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61043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0" dirty="0">
                          <a:latin typeface="Consolas" panose="020B0609020204030204" pitchFamily="49" charset="0"/>
                        </a:rPr>
                        <a:t>S</a:t>
                      </a:r>
                      <a:endParaRPr lang="pt-BR" i="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pt-BR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S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1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01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058729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17ECE9DE-2D60-4659-8D44-ED1397C0743C}"/>
              </a:ext>
            </a:extLst>
          </p:cNvPr>
          <p:cNvSpPr txBox="1"/>
          <p:nvPr/>
        </p:nvSpPr>
        <p:spPr>
          <a:xfrm>
            <a:off x="4294212" y="1916832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Derivação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mais à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Esquerda: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71320AF-7022-4F37-832D-5321919AF7EC}"/>
              </a:ext>
            </a:extLst>
          </p:cNvPr>
          <p:cNvSpPr txBox="1"/>
          <p:nvPr/>
        </p:nvSpPr>
        <p:spPr>
          <a:xfrm>
            <a:off x="4294212" y="308521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C829E75-409E-44DC-80C9-868DD4CFB859}"/>
              </a:ext>
            </a:extLst>
          </p:cNvPr>
          <p:cNvSpPr txBox="1"/>
          <p:nvPr/>
        </p:nvSpPr>
        <p:spPr>
          <a:xfrm>
            <a:off x="4294212" y="3454548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0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S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endParaRPr lang="pt-BR" b="1" dirty="0">
              <a:solidFill>
                <a:srgbClr val="FF4343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B2C792-EAF7-42D7-A641-7463B93B8FC4}"/>
              </a:ext>
            </a:extLst>
          </p:cNvPr>
          <p:cNvSpPr txBox="1"/>
          <p:nvPr/>
        </p:nvSpPr>
        <p:spPr>
          <a:xfrm>
            <a:off x="4294212" y="382388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00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S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11</a:t>
            </a:r>
            <a:endParaRPr lang="pt-BR" b="1" dirty="0">
              <a:solidFill>
                <a:srgbClr val="FF4343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A7DBD4-890C-43C7-B18E-2A0CDF47381F}"/>
              </a:ext>
            </a:extLst>
          </p:cNvPr>
          <p:cNvSpPr txBox="1"/>
          <p:nvPr/>
        </p:nvSpPr>
        <p:spPr>
          <a:xfrm>
            <a:off x="4294212" y="41932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000111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ADDFA52-D97D-4606-9E2A-ED55277B2448}"/>
              </a:ext>
            </a:extLst>
          </p:cNvPr>
          <p:cNvSpPr txBox="1"/>
          <p:nvPr/>
        </p:nvSpPr>
        <p:spPr>
          <a:xfrm>
            <a:off x="6118196" y="1916832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Derivação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mais à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Direita: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70450C8-3664-46AA-82AA-6DFC599134BC}"/>
              </a:ext>
            </a:extLst>
          </p:cNvPr>
          <p:cNvSpPr txBox="1"/>
          <p:nvPr/>
        </p:nvSpPr>
        <p:spPr>
          <a:xfrm>
            <a:off x="6118196" y="308521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EC6872-EF1A-4F53-B3C8-15BD96F5F42D}"/>
              </a:ext>
            </a:extLst>
          </p:cNvPr>
          <p:cNvSpPr txBox="1"/>
          <p:nvPr/>
        </p:nvSpPr>
        <p:spPr>
          <a:xfrm>
            <a:off x="6118196" y="3454548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0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S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6528B91-A035-4DC3-8B9D-CA833FD43719}"/>
              </a:ext>
            </a:extLst>
          </p:cNvPr>
          <p:cNvSpPr txBox="1"/>
          <p:nvPr/>
        </p:nvSpPr>
        <p:spPr>
          <a:xfrm>
            <a:off x="6118196" y="382388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00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S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11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100174E-6E4B-4155-8B49-659CE2D22E12}"/>
              </a:ext>
            </a:extLst>
          </p:cNvPr>
          <p:cNvSpPr txBox="1"/>
          <p:nvPr/>
        </p:nvSpPr>
        <p:spPr>
          <a:xfrm>
            <a:off x="6118196" y="41932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000111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6BA3494-5AAF-4B27-AF45-41E4003403FE}"/>
              </a:ext>
            </a:extLst>
          </p:cNvPr>
          <p:cNvSpPr txBox="1"/>
          <p:nvPr/>
        </p:nvSpPr>
        <p:spPr>
          <a:xfrm>
            <a:off x="9112792" y="3007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BB9826-BB38-488A-88DE-D9ADD2B4286E}"/>
              </a:ext>
            </a:extLst>
          </p:cNvPr>
          <p:cNvSpPr txBox="1"/>
          <p:nvPr/>
        </p:nvSpPr>
        <p:spPr>
          <a:xfrm>
            <a:off x="9112792" y="36392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37ADC0F8-60C5-419F-B680-3A71BA3BE6B1}"/>
              </a:ext>
            </a:extLst>
          </p:cNvPr>
          <p:cNvCxnSpPr>
            <a:cxnSpLocks/>
            <a:stCxn id="25" idx="2"/>
            <a:endCxn id="43" idx="0"/>
          </p:cNvCxnSpPr>
          <p:nvPr/>
        </p:nvCxnSpPr>
        <p:spPr>
          <a:xfrm flipH="1">
            <a:off x="8747073" y="3376940"/>
            <a:ext cx="521371" cy="262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93A2C3B-1E03-4DBE-B6B7-B0FE74292BD8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9268444" y="3376940"/>
            <a:ext cx="0" cy="262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385D389-1C40-4305-9D80-270D5FA4FD33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9268444" y="4008546"/>
            <a:ext cx="416239" cy="220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1DE849-6204-4567-A6BB-41694EC4114A}"/>
              </a:ext>
            </a:extLst>
          </p:cNvPr>
          <p:cNvSpPr txBox="1"/>
          <p:nvPr/>
        </p:nvSpPr>
        <p:spPr>
          <a:xfrm>
            <a:off x="9541474" y="4228818"/>
            <a:ext cx="28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C98EF42-7278-497F-AB30-4B695A6A6B59}"/>
              </a:ext>
            </a:extLst>
          </p:cNvPr>
          <p:cNvSpPr txBox="1"/>
          <p:nvPr/>
        </p:nvSpPr>
        <p:spPr>
          <a:xfrm>
            <a:off x="8734925" y="42288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DFD051-A579-47B5-A6B3-8D4EA15B111C}"/>
              </a:ext>
            </a:extLst>
          </p:cNvPr>
          <p:cNvSpPr txBox="1"/>
          <p:nvPr/>
        </p:nvSpPr>
        <p:spPr>
          <a:xfrm>
            <a:off x="9112792" y="422881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A0BDF2EC-3521-4221-BAE6-49046983E676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>
            <a:off x="9268444" y="4008546"/>
            <a:ext cx="0" cy="220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B28A02B9-C5F9-48C5-98F0-EA5FB459D83E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8890577" y="4008546"/>
            <a:ext cx="377867" cy="220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71F358DC-910D-4B8F-B9C1-34031B52AEC5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9268444" y="3376940"/>
            <a:ext cx="569577" cy="262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BF388E2-21A6-40A0-B5B5-3D1F015FAF03}"/>
              </a:ext>
            </a:extLst>
          </p:cNvPr>
          <p:cNvSpPr txBox="1"/>
          <p:nvPr/>
        </p:nvSpPr>
        <p:spPr>
          <a:xfrm>
            <a:off x="9694812" y="3639214"/>
            <a:ext cx="28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DB69F7B-942C-42A4-AF91-9102CF8C687C}"/>
              </a:ext>
            </a:extLst>
          </p:cNvPr>
          <p:cNvSpPr txBox="1"/>
          <p:nvPr/>
        </p:nvSpPr>
        <p:spPr>
          <a:xfrm>
            <a:off x="8591421" y="3639214"/>
            <a:ext cx="31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0</a:t>
            </a:r>
            <a:endParaRPr lang="pt-BR" b="1" i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7161D12-55FA-4BDB-8E2A-8F26934BE387}"/>
              </a:ext>
            </a:extLst>
          </p:cNvPr>
          <p:cNvSpPr txBox="1"/>
          <p:nvPr/>
        </p:nvSpPr>
        <p:spPr>
          <a:xfrm>
            <a:off x="8645276" y="1911810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Árvore de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Derivação: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4BCBC921-E984-4ADE-AD2E-B7605560ABAA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>
            <a:off x="9268444" y="4598150"/>
            <a:ext cx="281545" cy="220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E62C805-C270-43EC-B8B0-21608AF30DB6}"/>
              </a:ext>
            </a:extLst>
          </p:cNvPr>
          <p:cNvSpPr txBox="1"/>
          <p:nvPr/>
        </p:nvSpPr>
        <p:spPr>
          <a:xfrm>
            <a:off x="9406780" y="4818422"/>
            <a:ext cx="28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3C86DD9-692F-43C3-8218-33A395A90CC1}"/>
              </a:ext>
            </a:extLst>
          </p:cNvPr>
          <p:cNvSpPr txBox="1"/>
          <p:nvPr/>
        </p:nvSpPr>
        <p:spPr>
          <a:xfrm>
            <a:off x="8879452" y="48184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911E6092-8B7F-4F7C-9E64-04210E2B241F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 flipH="1">
            <a:off x="9035104" y="4598150"/>
            <a:ext cx="233340" cy="220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853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6" grpId="0"/>
      <p:bldP spid="17" grpId="0"/>
      <p:bldP spid="18" grpId="0"/>
      <p:bldP spid="19" grpId="0"/>
      <p:bldP spid="25" grpId="0"/>
      <p:bldP spid="26" grpId="0"/>
      <p:bldP spid="31" grpId="0"/>
      <p:bldP spid="32" grpId="0"/>
      <p:bldP spid="35" grpId="0"/>
      <p:bldP spid="41" grpId="0"/>
      <p:bldP spid="43" grpId="0"/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BFFF0-127D-4B08-8337-B32D163E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242A8-21B7-4578-8E09-EBC598C6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>
                <a:sym typeface="Wingdings" panose="05000000000000000000" pitchFamily="2" charset="2"/>
              </a:rPr>
              <a:t>c)</a:t>
            </a:r>
            <a:br>
              <a:rPr lang="pt-BR" sz="2000" dirty="0">
                <a:sym typeface="Wingdings" panose="05000000000000000000" pitchFamily="2" charset="2"/>
              </a:rPr>
            </a:br>
            <a:br>
              <a:rPr lang="pt-BR" sz="2000" dirty="0">
                <a:sym typeface="Wingdings" panose="05000000000000000000" pitchFamily="2" charset="2"/>
              </a:rPr>
            </a:br>
            <a:br>
              <a:rPr lang="pt-BR" sz="2000" dirty="0">
                <a:sym typeface="Wingdings" panose="05000000000000000000" pitchFamily="2" charset="2"/>
              </a:rPr>
            </a:br>
            <a:br>
              <a:rPr lang="pt-BR" sz="2000" dirty="0">
                <a:sym typeface="Wingdings" panose="05000000000000000000" pitchFamily="2" charset="2"/>
              </a:rPr>
            </a:br>
            <a:r>
              <a:rPr lang="pt-BR" sz="2000" dirty="0">
                <a:sym typeface="Wingdings" panose="05000000000000000000" pitchFamily="2" charset="2"/>
              </a:rPr>
              <a:t>     Entrada: </a:t>
            </a:r>
            <a:r>
              <a:rPr lang="pt-BR" sz="2000" b="1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+*</a:t>
            </a:r>
            <a:r>
              <a:rPr lang="pt-BR" sz="2000" b="1" dirty="0" err="1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aaa</a:t>
            </a:r>
            <a:endParaRPr lang="pt-BR" sz="2000" b="1" dirty="0">
              <a:solidFill>
                <a:srgbClr val="FF4343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1EA557C-9F62-42F6-ADF2-502740BB7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752055"/>
              </p:ext>
            </p:extLst>
          </p:nvPr>
        </p:nvGraphicFramePr>
        <p:xfrm>
          <a:off x="1485900" y="1916832"/>
          <a:ext cx="1323429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955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61043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0" dirty="0">
                          <a:latin typeface="Consolas" panose="020B0609020204030204" pitchFamily="49" charset="0"/>
                        </a:rPr>
                        <a:t>S</a:t>
                      </a:r>
                      <a:endParaRPr lang="pt-BR" i="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SS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pt-BR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SS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05872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a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17ECE9DE-2D60-4659-8D44-ED1397C0743C}"/>
              </a:ext>
            </a:extLst>
          </p:cNvPr>
          <p:cNvSpPr txBox="1"/>
          <p:nvPr/>
        </p:nvSpPr>
        <p:spPr>
          <a:xfrm>
            <a:off x="4294212" y="1916832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Derivação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mais à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Esquerda: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71320AF-7022-4F37-832D-5321919AF7EC}"/>
              </a:ext>
            </a:extLst>
          </p:cNvPr>
          <p:cNvSpPr txBox="1"/>
          <p:nvPr/>
        </p:nvSpPr>
        <p:spPr>
          <a:xfrm>
            <a:off x="4294212" y="308521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C829E75-409E-44DC-80C9-868DD4CFB859}"/>
              </a:ext>
            </a:extLst>
          </p:cNvPr>
          <p:cNvSpPr txBox="1"/>
          <p:nvPr/>
        </p:nvSpPr>
        <p:spPr>
          <a:xfrm>
            <a:off x="4294212" y="3454548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SS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B2C792-EAF7-42D7-A641-7463B93B8FC4}"/>
              </a:ext>
            </a:extLst>
          </p:cNvPr>
          <p:cNvSpPr txBox="1"/>
          <p:nvPr/>
        </p:nvSpPr>
        <p:spPr>
          <a:xfrm>
            <a:off x="4294212" y="382388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+*</a:t>
            </a:r>
            <a:r>
              <a:rPr lang="pt-BR" dirty="0">
                <a:latin typeface="Consolas" panose="020B0609020204030204" pitchFamily="49" charset="0"/>
              </a:rPr>
              <a:t>SSS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A7DBD4-890C-43C7-B18E-2A0CDF47381F}"/>
              </a:ext>
            </a:extLst>
          </p:cNvPr>
          <p:cNvSpPr txBox="1"/>
          <p:nvPr/>
        </p:nvSpPr>
        <p:spPr>
          <a:xfrm>
            <a:off x="4294212" y="41932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+*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 err="1">
                <a:latin typeface="Consolas" panose="020B0609020204030204" pitchFamily="49" charset="0"/>
              </a:rPr>
              <a:t>SS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D7797CE-D706-49CC-A649-CE44F0715161}"/>
              </a:ext>
            </a:extLst>
          </p:cNvPr>
          <p:cNvSpPr txBox="1"/>
          <p:nvPr/>
        </p:nvSpPr>
        <p:spPr>
          <a:xfrm>
            <a:off x="4294212" y="456254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+*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aa</a:t>
            </a:r>
            <a:r>
              <a:rPr lang="pt-BR" dirty="0" err="1">
                <a:latin typeface="Consolas" panose="020B0609020204030204" pitchFamily="49" charset="0"/>
              </a:rPr>
              <a:t>S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0FD97A-146A-4ED9-AA2C-98CFB88FA07D}"/>
              </a:ext>
            </a:extLst>
          </p:cNvPr>
          <p:cNvSpPr txBox="1"/>
          <p:nvPr/>
        </p:nvSpPr>
        <p:spPr>
          <a:xfrm>
            <a:off x="4294212" y="493187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+*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aaa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ADDFA52-D97D-4606-9E2A-ED55277B2448}"/>
              </a:ext>
            </a:extLst>
          </p:cNvPr>
          <p:cNvSpPr txBox="1"/>
          <p:nvPr/>
        </p:nvSpPr>
        <p:spPr>
          <a:xfrm>
            <a:off x="6118196" y="1916832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Derivação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mais à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Direita: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70450C8-3664-46AA-82AA-6DFC599134BC}"/>
              </a:ext>
            </a:extLst>
          </p:cNvPr>
          <p:cNvSpPr txBox="1"/>
          <p:nvPr/>
        </p:nvSpPr>
        <p:spPr>
          <a:xfrm>
            <a:off x="6118196" y="308521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EC6872-EF1A-4F53-B3C8-15BD96F5F42D}"/>
              </a:ext>
            </a:extLst>
          </p:cNvPr>
          <p:cNvSpPr txBox="1"/>
          <p:nvPr/>
        </p:nvSpPr>
        <p:spPr>
          <a:xfrm>
            <a:off x="6118196" y="3454548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SS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6528B91-A035-4DC3-8B9D-CA833FD43719}"/>
              </a:ext>
            </a:extLst>
          </p:cNvPr>
          <p:cNvSpPr txBox="1"/>
          <p:nvPr/>
        </p:nvSpPr>
        <p:spPr>
          <a:xfrm>
            <a:off x="6118196" y="382388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S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100174E-6E4B-4155-8B49-659CE2D22E12}"/>
              </a:ext>
            </a:extLst>
          </p:cNvPr>
          <p:cNvSpPr txBox="1"/>
          <p:nvPr/>
        </p:nvSpPr>
        <p:spPr>
          <a:xfrm>
            <a:off x="6118196" y="41932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+*</a:t>
            </a:r>
            <a:r>
              <a:rPr lang="pt-BR" dirty="0" err="1">
                <a:latin typeface="Consolas" panose="020B0609020204030204" pitchFamily="49" charset="0"/>
              </a:rPr>
              <a:t>SS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10FBFC6-2E76-4DAA-873F-BB3B006FA2B2}"/>
              </a:ext>
            </a:extLst>
          </p:cNvPr>
          <p:cNvSpPr txBox="1"/>
          <p:nvPr/>
        </p:nvSpPr>
        <p:spPr>
          <a:xfrm>
            <a:off x="6118196" y="456254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+*</a:t>
            </a:r>
            <a:r>
              <a:rPr lang="pt-BR" dirty="0" err="1">
                <a:latin typeface="Consolas" panose="020B0609020204030204" pitchFamily="49" charset="0"/>
              </a:rPr>
              <a:t>S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aa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B8142B-CB65-4E04-ABC2-1D1135EAA3C5}"/>
              </a:ext>
            </a:extLst>
          </p:cNvPr>
          <p:cNvSpPr txBox="1"/>
          <p:nvPr/>
        </p:nvSpPr>
        <p:spPr>
          <a:xfrm>
            <a:off x="6118196" y="493187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+*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aaa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6BA3494-5AAF-4B27-AF45-41E4003403FE}"/>
              </a:ext>
            </a:extLst>
          </p:cNvPr>
          <p:cNvSpPr txBox="1"/>
          <p:nvPr/>
        </p:nvSpPr>
        <p:spPr>
          <a:xfrm>
            <a:off x="9112792" y="3007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BB9826-BB38-488A-88DE-D9ADD2B4286E}"/>
              </a:ext>
            </a:extLst>
          </p:cNvPr>
          <p:cNvSpPr txBox="1"/>
          <p:nvPr/>
        </p:nvSpPr>
        <p:spPr>
          <a:xfrm>
            <a:off x="9112792" y="35776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3FCA7EF-FAA9-4154-8866-1A765E74A522}"/>
              </a:ext>
            </a:extLst>
          </p:cNvPr>
          <p:cNvSpPr txBox="1"/>
          <p:nvPr/>
        </p:nvSpPr>
        <p:spPr>
          <a:xfrm>
            <a:off x="9838829" y="35776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37ADC0F8-60C5-419F-B680-3A71BA3BE6B1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9268444" y="3376940"/>
            <a:ext cx="726037" cy="20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93A2C3B-1E03-4DBE-B6B7-B0FE74292BD8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9268444" y="3376940"/>
            <a:ext cx="0" cy="20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385D389-1C40-4305-9D80-270D5FA4FD33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 flipH="1">
            <a:off x="8903531" y="3946950"/>
            <a:ext cx="364913" cy="214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1DE849-6204-4567-A6BB-41694EC4114A}"/>
              </a:ext>
            </a:extLst>
          </p:cNvPr>
          <p:cNvSpPr txBox="1"/>
          <p:nvPr/>
        </p:nvSpPr>
        <p:spPr>
          <a:xfrm>
            <a:off x="8760322" y="4161555"/>
            <a:ext cx="28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C98EF42-7278-497F-AB30-4B695A6A6B59}"/>
              </a:ext>
            </a:extLst>
          </p:cNvPr>
          <p:cNvSpPr txBox="1"/>
          <p:nvPr/>
        </p:nvSpPr>
        <p:spPr>
          <a:xfrm>
            <a:off x="9112791" y="41615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18142C2-2509-4BCB-AAB1-3A3ECF10A277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9268442" y="4530887"/>
            <a:ext cx="1" cy="247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6FC3140-A6FC-4CEB-BD40-68574DE8AE5C}"/>
              </a:ext>
            </a:extLst>
          </p:cNvPr>
          <p:cNvSpPr txBox="1"/>
          <p:nvPr/>
        </p:nvSpPr>
        <p:spPr>
          <a:xfrm>
            <a:off x="9112791" y="4778656"/>
            <a:ext cx="31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endParaRPr lang="pt-BR" b="1" i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DFD051-A579-47B5-A6B3-8D4EA15B111C}"/>
              </a:ext>
            </a:extLst>
          </p:cNvPr>
          <p:cNvSpPr txBox="1"/>
          <p:nvPr/>
        </p:nvSpPr>
        <p:spPr>
          <a:xfrm>
            <a:off x="9490658" y="416155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BA1873A-AE4F-4F02-B2AE-F3362CAAD37D}"/>
              </a:ext>
            </a:extLst>
          </p:cNvPr>
          <p:cNvSpPr txBox="1"/>
          <p:nvPr/>
        </p:nvSpPr>
        <p:spPr>
          <a:xfrm>
            <a:off x="9490658" y="477865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endParaRPr lang="pt-BR" b="1" i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A0BDF2EC-3521-4221-BAE6-49046983E676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>
            <a:off x="9268444" y="3946950"/>
            <a:ext cx="377866" cy="214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B28A02B9-C5F9-48C5-98F0-EA5FB459D83E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9268443" y="3946950"/>
            <a:ext cx="1" cy="214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F3458387-B429-4F0A-B339-773231766658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9646310" y="4530887"/>
            <a:ext cx="0" cy="247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71F358DC-910D-4B8F-B9C1-34031B52AEC5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 flipH="1">
            <a:off x="8541877" y="3376940"/>
            <a:ext cx="726567" cy="20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BF388E2-21A6-40A0-B5B5-3D1F015FAF03}"/>
              </a:ext>
            </a:extLst>
          </p:cNvPr>
          <p:cNvSpPr txBox="1"/>
          <p:nvPr/>
        </p:nvSpPr>
        <p:spPr>
          <a:xfrm>
            <a:off x="8398668" y="3577618"/>
            <a:ext cx="28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D361E56-76A2-4387-97D6-254FB14BD71F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 flipH="1">
            <a:off x="9994480" y="3946950"/>
            <a:ext cx="1" cy="214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DB69F7B-942C-42A4-AF91-9102CF8C687C}"/>
              </a:ext>
            </a:extLst>
          </p:cNvPr>
          <p:cNvSpPr txBox="1"/>
          <p:nvPr/>
        </p:nvSpPr>
        <p:spPr>
          <a:xfrm>
            <a:off x="9838828" y="4161555"/>
            <a:ext cx="31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endParaRPr lang="pt-BR" b="1" i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7161D12-55FA-4BDB-8E2A-8F26934BE387}"/>
              </a:ext>
            </a:extLst>
          </p:cNvPr>
          <p:cNvSpPr txBox="1"/>
          <p:nvPr/>
        </p:nvSpPr>
        <p:spPr>
          <a:xfrm>
            <a:off x="8645276" y="1911810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Árvore de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Derivação: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718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5" grpId="0"/>
      <p:bldP spid="26" grpId="0"/>
      <p:bldP spid="27" grpId="0"/>
      <p:bldP spid="31" grpId="0"/>
      <p:bldP spid="32" grpId="0"/>
      <p:bldP spid="34" grpId="0"/>
      <p:bldP spid="35" grpId="0"/>
      <p:bldP spid="36" grpId="0"/>
      <p:bldP spid="41" grpId="0"/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B2C67-5EF6-42FF-B36A-FE44CFF9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C6B18A-720F-41ED-99C3-903AF355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linguagem pode ser especificada por uma gramática</a:t>
            </a:r>
          </a:p>
          <a:p>
            <a:pPr lvl="1"/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gramáticas</a:t>
            </a:r>
            <a:r>
              <a:rPr lang="pt-BR" dirty="0"/>
              <a:t> mais usadas são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tipo LL ou LR</a:t>
            </a:r>
          </a:p>
          <a:p>
            <a:pPr lvl="2"/>
            <a:r>
              <a:rPr lang="pt-BR" dirty="0">
                <a:solidFill>
                  <a:schemeClr val="tx2"/>
                </a:solidFill>
              </a:rPr>
              <a:t>Analisadores LL </a:t>
            </a:r>
            <a:r>
              <a:rPr lang="pt-BR" dirty="0"/>
              <a:t>são obtidos com derivações mais à esquerda</a:t>
            </a:r>
          </a:p>
          <a:p>
            <a:pPr lvl="2"/>
            <a:r>
              <a:rPr lang="pt-BR" dirty="0">
                <a:solidFill>
                  <a:schemeClr val="tx2"/>
                </a:solidFill>
              </a:rPr>
              <a:t>Analisadores LR </a:t>
            </a:r>
            <a:r>
              <a:rPr lang="pt-BR" dirty="0"/>
              <a:t>são obtidos com derivações mais à direita</a:t>
            </a:r>
          </a:p>
          <a:p>
            <a:pPr lvl="1"/>
            <a:r>
              <a:rPr lang="pt-BR" dirty="0"/>
              <a:t>Não é desejável trabalhar 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gramáticas ambíguas</a:t>
            </a:r>
          </a:p>
          <a:p>
            <a:pPr lvl="2"/>
            <a:r>
              <a:rPr lang="pt-BR" dirty="0"/>
              <a:t>Possuem mais de uma árvore de derivação</a:t>
            </a:r>
          </a:p>
          <a:p>
            <a:pPr lvl="2"/>
            <a:r>
              <a:rPr lang="pt-BR" dirty="0"/>
              <a:t>Ou mais de uma derivação mais à esquerda ou mais à direita</a:t>
            </a:r>
          </a:p>
          <a:p>
            <a:pPr lvl="1"/>
            <a:r>
              <a:rPr lang="pt-BR" dirty="0"/>
              <a:t>Gramáticas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mais expressivas </a:t>
            </a:r>
            <a:r>
              <a:rPr lang="pt-BR" dirty="0"/>
              <a:t>que expressões regulares</a:t>
            </a:r>
          </a:p>
          <a:p>
            <a:pPr lvl="2"/>
            <a:r>
              <a:rPr lang="pt-BR" dirty="0"/>
              <a:t>Toda expressão regular pode ser descrita por uma gramática</a:t>
            </a:r>
          </a:p>
          <a:p>
            <a:pPr lvl="2"/>
            <a:r>
              <a:rPr lang="pt-BR" dirty="0"/>
              <a:t>O contrário não é verdade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95801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76FA2-84F3-406C-A28A-56F4D320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4323E73-4661-4988-843F-E76DEDF8DC10}"/>
              </a:ext>
            </a:extLst>
          </p:cNvPr>
          <p:cNvSpPr/>
          <p:nvPr/>
        </p:nvSpPr>
        <p:spPr>
          <a:xfrm>
            <a:off x="981844" y="2060848"/>
            <a:ext cx="9861493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Gramática da Linguagem JSON</a:t>
            </a:r>
          </a:p>
          <a:p>
            <a:endParaRPr lang="pt-BR" dirty="0"/>
          </a:p>
          <a:p>
            <a:pPr lvl="1"/>
            <a:r>
              <a:rPr lang="pt-BR" sz="1500" dirty="0" err="1">
                <a:latin typeface="Consolas" panose="020B0609020204030204" pitchFamily="49" charset="0"/>
              </a:rPr>
              <a:t>object</a:t>
            </a:r>
            <a:r>
              <a:rPr lang="pt-BR" sz="1500" dirty="0">
                <a:latin typeface="Consolas" panose="020B0609020204030204" pitchFamily="49" charset="0"/>
              </a:rPr>
              <a:t>        :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'{'</a:t>
            </a:r>
            <a:r>
              <a:rPr lang="pt-BR" sz="1500" dirty="0">
                <a:latin typeface="Consolas" panose="020B0609020204030204" pitchFamily="49" charset="0"/>
              </a:rPr>
              <a:t> </a:t>
            </a:r>
            <a:r>
              <a:rPr lang="pt-BR" sz="1500" dirty="0" err="1">
                <a:latin typeface="Consolas" panose="020B0609020204030204" pitchFamily="49" charset="0"/>
              </a:rPr>
              <a:t>pairs</a:t>
            </a:r>
            <a:r>
              <a:rPr lang="pt-BR" sz="1500" dirty="0">
                <a:latin typeface="Consolas" panose="020B0609020204030204" pitchFamily="49" charset="0"/>
              </a:rPr>
              <a:t>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'}'</a:t>
            </a:r>
          </a:p>
          <a:p>
            <a:pPr lvl="1"/>
            <a:endParaRPr lang="pt-BR" sz="1500" dirty="0">
              <a:latin typeface="Consolas" panose="020B0609020204030204" pitchFamily="49" charset="0"/>
            </a:endParaRPr>
          </a:p>
          <a:p>
            <a:pPr lvl="1"/>
            <a:r>
              <a:rPr lang="pt-BR" sz="1500" dirty="0" err="1">
                <a:latin typeface="Consolas" panose="020B0609020204030204" pitchFamily="49" charset="0"/>
              </a:rPr>
              <a:t>pairs</a:t>
            </a:r>
            <a:r>
              <a:rPr lang="pt-BR" sz="1500" dirty="0">
                <a:latin typeface="Consolas" panose="020B0609020204030204" pitchFamily="49" charset="0"/>
              </a:rPr>
              <a:t>         : </a:t>
            </a:r>
            <a:r>
              <a:rPr lang="pt-BR" sz="1500" dirty="0" err="1">
                <a:latin typeface="Consolas" panose="020B0609020204030204" pitchFamily="49" charset="0"/>
              </a:rPr>
              <a:t>pair</a:t>
            </a:r>
            <a:r>
              <a:rPr lang="pt-BR" sz="1500" dirty="0">
                <a:latin typeface="Consolas" panose="020B0609020204030204" pitchFamily="49" charset="0"/>
              </a:rPr>
              <a:t> </a:t>
            </a:r>
            <a:r>
              <a:rPr lang="pt-BR" sz="1500" dirty="0" err="1">
                <a:latin typeface="Consolas" panose="020B0609020204030204" pitchFamily="49" charset="0"/>
              </a:rPr>
              <a:t>pairs_tail</a:t>
            </a:r>
            <a:r>
              <a:rPr lang="pt-BR" sz="1500" dirty="0">
                <a:latin typeface="Consolas" panose="020B0609020204030204" pitchFamily="49" charset="0"/>
              </a:rPr>
              <a:t> | </a:t>
            </a:r>
            <a:r>
              <a:rPr lang="el-GR" sz="1500" dirty="0">
                <a:latin typeface="Consolas" panose="020B0609020204030204" pitchFamily="49" charset="0"/>
              </a:rPr>
              <a:t>ϵ</a:t>
            </a:r>
            <a:endParaRPr lang="pt-BR" sz="1500" dirty="0">
              <a:latin typeface="Consolas" panose="020B0609020204030204" pitchFamily="49" charset="0"/>
            </a:endParaRPr>
          </a:p>
          <a:p>
            <a:pPr lvl="1"/>
            <a:endParaRPr lang="pt-BR" sz="1500" dirty="0">
              <a:latin typeface="Consolas" panose="020B0609020204030204" pitchFamily="49" charset="0"/>
            </a:endParaRPr>
          </a:p>
          <a:p>
            <a:pPr lvl="1"/>
            <a:r>
              <a:rPr lang="pt-BR" sz="1500" dirty="0" err="1">
                <a:latin typeface="Consolas" panose="020B0609020204030204" pitchFamily="49" charset="0"/>
              </a:rPr>
              <a:t>pair</a:t>
            </a:r>
            <a:r>
              <a:rPr lang="pt-BR" sz="1500" dirty="0">
                <a:latin typeface="Consolas" panose="020B0609020204030204" pitchFamily="49" charset="0"/>
              </a:rPr>
              <a:t>          :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STRING</a:t>
            </a:r>
            <a:r>
              <a:rPr lang="pt-BR" sz="1500" dirty="0">
                <a:latin typeface="Consolas" panose="020B0609020204030204" pitchFamily="49" charset="0"/>
              </a:rPr>
              <a:t>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':'</a:t>
            </a:r>
            <a:r>
              <a:rPr lang="pt-BR" sz="1500" dirty="0">
                <a:latin typeface="Consolas" panose="020B0609020204030204" pitchFamily="49" charset="0"/>
              </a:rPr>
              <a:t> </a:t>
            </a:r>
            <a:r>
              <a:rPr lang="pt-BR" sz="1500" dirty="0" err="1">
                <a:latin typeface="Consolas" panose="020B0609020204030204" pitchFamily="49" charset="0"/>
              </a:rPr>
              <a:t>value</a:t>
            </a:r>
            <a:endParaRPr lang="pt-BR" sz="1500" dirty="0">
              <a:latin typeface="Consolas" panose="020B0609020204030204" pitchFamily="49" charset="0"/>
            </a:endParaRPr>
          </a:p>
          <a:p>
            <a:pPr lvl="1"/>
            <a:endParaRPr lang="pt-BR" sz="1500" dirty="0">
              <a:latin typeface="Consolas" panose="020B0609020204030204" pitchFamily="49" charset="0"/>
            </a:endParaRPr>
          </a:p>
          <a:p>
            <a:pPr lvl="1"/>
            <a:r>
              <a:rPr lang="pt-BR" sz="1500" dirty="0" err="1">
                <a:latin typeface="Consolas" panose="020B0609020204030204" pitchFamily="49" charset="0"/>
              </a:rPr>
              <a:t>pairs_tail</a:t>
            </a:r>
            <a:r>
              <a:rPr lang="pt-BR" sz="1500" dirty="0">
                <a:latin typeface="Consolas" panose="020B0609020204030204" pitchFamily="49" charset="0"/>
              </a:rPr>
              <a:t>    :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','</a:t>
            </a:r>
            <a:r>
              <a:rPr lang="pt-BR" sz="1500" dirty="0">
                <a:latin typeface="Consolas" panose="020B0609020204030204" pitchFamily="49" charset="0"/>
              </a:rPr>
              <a:t> </a:t>
            </a:r>
            <a:r>
              <a:rPr lang="pt-BR" sz="1500" dirty="0" err="1">
                <a:latin typeface="Consolas" panose="020B0609020204030204" pitchFamily="49" charset="0"/>
              </a:rPr>
              <a:t>pairs</a:t>
            </a:r>
            <a:r>
              <a:rPr lang="pt-BR" sz="1500" dirty="0">
                <a:latin typeface="Consolas" panose="020B0609020204030204" pitchFamily="49" charset="0"/>
              </a:rPr>
              <a:t> | </a:t>
            </a:r>
            <a:r>
              <a:rPr lang="el-GR" sz="1500" dirty="0">
                <a:latin typeface="Consolas" panose="020B0609020204030204" pitchFamily="49" charset="0"/>
              </a:rPr>
              <a:t>ϵ</a:t>
            </a:r>
            <a:endParaRPr lang="pt-BR" sz="1500" dirty="0">
              <a:latin typeface="Consolas" panose="020B0609020204030204" pitchFamily="49" charset="0"/>
            </a:endParaRPr>
          </a:p>
          <a:p>
            <a:pPr lvl="1"/>
            <a:endParaRPr lang="pt-BR" sz="1500" dirty="0">
              <a:latin typeface="Consolas" panose="020B0609020204030204" pitchFamily="49" charset="0"/>
            </a:endParaRPr>
          </a:p>
          <a:p>
            <a:pPr lvl="1"/>
            <a:r>
              <a:rPr lang="pt-BR" sz="1500" dirty="0" err="1">
                <a:latin typeface="Consolas" panose="020B0609020204030204" pitchFamily="49" charset="0"/>
              </a:rPr>
              <a:t>value</a:t>
            </a:r>
            <a:r>
              <a:rPr lang="pt-BR" sz="1500" dirty="0">
                <a:latin typeface="Consolas" panose="020B0609020204030204" pitchFamily="49" charset="0"/>
              </a:rPr>
              <a:t>         :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STRING</a:t>
            </a:r>
            <a:r>
              <a:rPr lang="pt-BR" sz="1500" dirty="0">
                <a:latin typeface="Consolas" panose="020B0609020204030204" pitchFamily="49" charset="0"/>
              </a:rPr>
              <a:t> |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NUMBER</a:t>
            </a:r>
            <a:r>
              <a:rPr lang="pt-BR" sz="1500" dirty="0">
                <a:latin typeface="Consolas" panose="020B0609020204030204" pitchFamily="49" charset="0"/>
              </a:rPr>
              <a:t> |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</a:t>
            </a:r>
            <a:r>
              <a:rPr lang="pt-BR" sz="1500" dirty="0" err="1">
                <a:solidFill>
                  <a:srgbClr val="FF4343"/>
                </a:solidFill>
                <a:latin typeface="Consolas" panose="020B0609020204030204" pitchFamily="49" charset="0"/>
              </a:rPr>
              <a:t>true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</a:t>
            </a:r>
            <a:r>
              <a:rPr lang="pt-BR" sz="1500" dirty="0">
                <a:latin typeface="Consolas" panose="020B0609020204030204" pitchFamily="49" charset="0"/>
              </a:rPr>
              <a:t> |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'false'</a:t>
            </a:r>
            <a:r>
              <a:rPr lang="pt-BR" sz="1500" dirty="0">
                <a:latin typeface="Consolas" panose="020B0609020204030204" pitchFamily="49" charset="0"/>
              </a:rPr>
              <a:t> |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</a:t>
            </a:r>
            <a:r>
              <a:rPr lang="pt-BR" sz="1500" dirty="0" err="1">
                <a:solidFill>
                  <a:srgbClr val="FF4343"/>
                </a:solidFill>
                <a:latin typeface="Consolas" panose="020B0609020204030204" pitchFamily="49" charset="0"/>
              </a:rPr>
              <a:t>null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</a:t>
            </a:r>
            <a:r>
              <a:rPr lang="pt-BR" sz="1500" dirty="0">
                <a:latin typeface="Consolas" panose="020B0609020204030204" pitchFamily="49" charset="0"/>
              </a:rPr>
              <a:t> | </a:t>
            </a:r>
            <a:r>
              <a:rPr lang="pt-BR" sz="1500" dirty="0" err="1">
                <a:latin typeface="Consolas" panose="020B0609020204030204" pitchFamily="49" charset="0"/>
              </a:rPr>
              <a:t>object</a:t>
            </a:r>
            <a:r>
              <a:rPr lang="pt-BR" sz="1500" dirty="0">
                <a:latin typeface="Consolas" panose="020B0609020204030204" pitchFamily="49" charset="0"/>
              </a:rPr>
              <a:t> | </a:t>
            </a:r>
            <a:r>
              <a:rPr lang="pt-BR" sz="1500" dirty="0" err="1">
                <a:latin typeface="Consolas" panose="020B0609020204030204" pitchFamily="49" charset="0"/>
              </a:rPr>
              <a:t>array</a:t>
            </a:r>
            <a:endParaRPr lang="pt-BR" sz="1500" dirty="0">
              <a:latin typeface="Consolas" panose="020B0609020204030204" pitchFamily="49" charset="0"/>
            </a:endParaRPr>
          </a:p>
          <a:p>
            <a:pPr lvl="1"/>
            <a:endParaRPr lang="pt-BR" sz="1500" dirty="0">
              <a:latin typeface="Consolas" panose="020B0609020204030204" pitchFamily="49" charset="0"/>
            </a:endParaRPr>
          </a:p>
          <a:p>
            <a:pPr lvl="1"/>
            <a:r>
              <a:rPr lang="pt-BR" sz="1500" dirty="0" err="1">
                <a:latin typeface="Consolas" panose="020B0609020204030204" pitchFamily="49" charset="0"/>
              </a:rPr>
              <a:t>array</a:t>
            </a:r>
            <a:r>
              <a:rPr lang="pt-BR" sz="1500" dirty="0">
                <a:latin typeface="Consolas" panose="020B0609020204030204" pitchFamily="49" charset="0"/>
              </a:rPr>
              <a:t>         :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'['</a:t>
            </a:r>
            <a:r>
              <a:rPr lang="pt-BR" sz="1500" dirty="0">
                <a:latin typeface="Consolas" panose="020B0609020204030204" pitchFamily="49" charset="0"/>
              </a:rPr>
              <a:t> </a:t>
            </a:r>
            <a:r>
              <a:rPr lang="pt-BR" sz="1500" dirty="0" err="1">
                <a:latin typeface="Consolas" panose="020B0609020204030204" pitchFamily="49" charset="0"/>
              </a:rPr>
              <a:t>elements</a:t>
            </a:r>
            <a:r>
              <a:rPr lang="pt-BR" sz="1500" dirty="0">
                <a:latin typeface="Consolas" panose="020B0609020204030204" pitchFamily="49" charset="0"/>
              </a:rPr>
              <a:t>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']'</a:t>
            </a:r>
          </a:p>
          <a:p>
            <a:pPr lvl="1"/>
            <a:endParaRPr lang="pt-BR" sz="1500" dirty="0">
              <a:latin typeface="Consolas" panose="020B0609020204030204" pitchFamily="49" charset="0"/>
            </a:endParaRPr>
          </a:p>
          <a:p>
            <a:pPr lvl="1"/>
            <a:r>
              <a:rPr lang="pt-BR" sz="1500" dirty="0" err="1">
                <a:latin typeface="Consolas" panose="020B0609020204030204" pitchFamily="49" charset="0"/>
              </a:rPr>
              <a:t>elements</a:t>
            </a:r>
            <a:r>
              <a:rPr lang="pt-BR" sz="1500" dirty="0">
                <a:latin typeface="Consolas" panose="020B0609020204030204" pitchFamily="49" charset="0"/>
              </a:rPr>
              <a:t>      : </a:t>
            </a:r>
            <a:r>
              <a:rPr lang="pt-BR" sz="1500" dirty="0" err="1">
                <a:latin typeface="Consolas" panose="020B0609020204030204" pitchFamily="49" charset="0"/>
              </a:rPr>
              <a:t>value</a:t>
            </a:r>
            <a:r>
              <a:rPr lang="pt-BR" sz="1500" dirty="0">
                <a:latin typeface="Consolas" panose="020B0609020204030204" pitchFamily="49" charset="0"/>
              </a:rPr>
              <a:t> </a:t>
            </a:r>
            <a:r>
              <a:rPr lang="pt-BR" sz="1500" dirty="0" err="1">
                <a:latin typeface="Consolas" panose="020B0609020204030204" pitchFamily="49" charset="0"/>
              </a:rPr>
              <a:t>elements_tail</a:t>
            </a:r>
            <a:r>
              <a:rPr lang="pt-BR" sz="1500" dirty="0">
                <a:latin typeface="Consolas" panose="020B0609020204030204" pitchFamily="49" charset="0"/>
              </a:rPr>
              <a:t> | </a:t>
            </a:r>
            <a:r>
              <a:rPr lang="el-GR" sz="1500" dirty="0">
                <a:latin typeface="Consolas" panose="020B0609020204030204" pitchFamily="49" charset="0"/>
              </a:rPr>
              <a:t>ϵ</a:t>
            </a:r>
            <a:endParaRPr lang="pt-BR" sz="1500" dirty="0">
              <a:latin typeface="Consolas" panose="020B0609020204030204" pitchFamily="49" charset="0"/>
            </a:endParaRPr>
          </a:p>
          <a:p>
            <a:pPr lvl="1"/>
            <a:endParaRPr lang="pt-BR" sz="1500" dirty="0">
              <a:latin typeface="Consolas" panose="020B0609020204030204" pitchFamily="49" charset="0"/>
            </a:endParaRPr>
          </a:p>
          <a:p>
            <a:pPr lvl="1"/>
            <a:r>
              <a:rPr lang="pt-BR" sz="1500" dirty="0" err="1">
                <a:latin typeface="Consolas" panose="020B0609020204030204" pitchFamily="49" charset="0"/>
              </a:rPr>
              <a:t>elements_tail</a:t>
            </a:r>
            <a:r>
              <a:rPr lang="pt-BR" sz="1500" dirty="0">
                <a:latin typeface="Consolas" panose="020B0609020204030204" pitchFamily="49" charset="0"/>
              </a:rPr>
              <a:t> :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','</a:t>
            </a:r>
            <a:r>
              <a:rPr lang="pt-BR" sz="1500" dirty="0">
                <a:latin typeface="Consolas" panose="020B0609020204030204" pitchFamily="49" charset="0"/>
              </a:rPr>
              <a:t> </a:t>
            </a:r>
            <a:r>
              <a:rPr lang="pt-BR" sz="1500" dirty="0" err="1">
                <a:latin typeface="Consolas" panose="020B0609020204030204" pitchFamily="49" charset="0"/>
              </a:rPr>
              <a:t>elements</a:t>
            </a:r>
            <a:r>
              <a:rPr lang="pt-BR" sz="1500" dirty="0">
                <a:latin typeface="Consolas" panose="020B0609020204030204" pitchFamily="49" charset="0"/>
              </a:rPr>
              <a:t> | </a:t>
            </a:r>
            <a:r>
              <a:rPr lang="el-GR" sz="1500" dirty="0">
                <a:latin typeface="Consolas" panose="020B0609020204030204" pitchFamily="49" charset="0"/>
              </a:rPr>
              <a:t>ϵ</a:t>
            </a:r>
            <a:endParaRPr lang="pt-BR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0487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20E4-0FD0-47CE-8B72-860F3C7A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8A1F7-D5FC-40A3-8C72-9BAA478A7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As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gramáticas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oferecem diversos benefícios </a:t>
            </a:r>
            <a:r>
              <a:rPr lang="pt-BR" dirty="0"/>
              <a:t>para o projetista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de uma linguagem de programação</a:t>
            </a:r>
          </a:p>
          <a:p>
            <a:pPr lvl="1"/>
            <a:r>
              <a:rPr lang="pt-BR" dirty="0"/>
              <a:t>Especificação sintática precisa e </a:t>
            </a:r>
            <a:r>
              <a:rPr lang="pt-BR" dirty="0">
                <a:solidFill>
                  <a:schemeClr val="tx2"/>
                </a:solidFill>
              </a:rPr>
              <a:t>fácil de entender</a:t>
            </a:r>
          </a:p>
          <a:p>
            <a:pPr lvl="1"/>
            <a:r>
              <a:rPr lang="pt-BR" dirty="0">
                <a:solidFill>
                  <a:schemeClr val="tx2"/>
                </a:solidFill>
              </a:rPr>
              <a:t>Tradução de programas</a:t>
            </a:r>
            <a:r>
              <a:rPr lang="pt-BR" dirty="0"/>
              <a:t> fonte em código objeto </a:t>
            </a:r>
          </a:p>
          <a:p>
            <a:pPr lvl="1"/>
            <a:r>
              <a:rPr lang="pt-BR" dirty="0"/>
              <a:t>Exibição e detecção de</a:t>
            </a:r>
            <a:r>
              <a:rPr lang="pt-BR" dirty="0">
                <a:solidFill>
                  <a:schemeClr val="tx2"/>
                </a:solidFill>
              </a:rPr>
              <a:t> erros</a:t>
            </a:r>
            <a:endParaRPr lang="pt-BR" dirty="0"/>
          </a:p>
          <a:p>
            <a:pPr lvl="1"/>
            <a:r>
              <a:rPr lang="pt-BR" dirty="0"/>
              <a:t>Detecção de</a:t>
            </a:r>
            <a:r>
              <a:rPr lang="pt-BR" dirty="0">
                <a:solidFill>
                  <a:schemeClr val="tx2"/>
                </a:solidFill>
              </a:rPr>
              <a:t> ambiguidades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/>
            <a:r>
              <a:rPr lang="pt-BR" dirty="0"/>
              <a:t>Construção da linguagem de forma </a:t>
            </a:r>
            <a:r>
              <a:rPr lang="pt-BR" dirty="0">
                <a:solidFill>
                  <a:schemeClr val="tx2"/>
                </a:solidFill>
              </a:rPr>
              <a:t>gradual e iterativa</a:t>
            </a:r>
          </a:p>
          <a:p>
            <a:pPr lvl="1"/>
            <a:r>
              <a:rPr lang="pt-BR" dirty="0"/>
              <a:t>Construção automática de um </a:t>
            </a:r>
            <a:r>
              <a:rPr lang="pt-BR" dirty="0">
                <a:solidFill>
                  <a:schemeClr val="tx2"/>
                </a:solidFill>
              </a:rPr>
              <a:t>analisador sintático eficiente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952298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003CB-4A47-4D01-A667-FB3657E9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091E76-D577-4F1A-8300-B3105774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Recebe uma </a:t>
            </a:r>
            <a:r>
              <a:rPr lang="pt-BR" dirty="0">
                <a:solidFill>
                  <a:schemeClr val="tx2"/>
                </a:solidFill>
              </a:rPr>
              <a:t>sequência de tokens</a:t>
            </a:r>
          </a:p>
          <a:p>
            <a:pPr lvl="1"/>
            <a:r>
              <a:rPr lang="pt-BR" dirty="0"/>
              <a:t>Verifica se ela </a:t>
            </a:r>
            <a:r>
              <a:rPr lang="pt-BR" dirty="0">
                <a:solidFill>
                  <a:schemeClr val="tx2"/>
                </a:solidFill>
              </a:rPr>
              <a:t>obedece a gramática </a:t>
            </a:r>
            <a:r>
              <a:rPr lang="pt-BR" dirty="0"/>
              <a:t>da linguagem</a:t>
            </a:r>
          </a:p>
          <a:p>
            <a:pPr lvl="1"/>
            <a:r>
              <a:rPr lang="pt-BR" dirty="0"/>
              <a:t>Constrói uma representação da </a:t>
            </a:r>
            <a:r>
              <a:rPr lang="pt-BR" dirty="0">
                <a:solidFill>
                  <a:schemeClr val="tx2"/>
                </a:solidFill>
              </a:rPr>
              <a:t>árvore de derivação</a:t>
            </a:r>
          </a:p>
          <a:p>
            <a:pPr lvl="2"/>
            <a:r>
              <a:rPr lang="pt-BR" dirty="0"/>
              <a:t>Uma </a:t>
            </a:r>
            <a:r>
              <a:rPr lang="pt-BR" b="1" dirty="0">
                <a:solidFill>
                  <a:schemeClr val="tx2"/>
                </a:solidFill>
              </a:rPr>
              <a:t>árvore sintática</a:t>
            </a:r>
            <a:r>
              <a:rPr lang="pt-BR" dirty="0"/>
              <a:t> é uma representação comum</a:t>
            </a:r>
          </a:p>
          <a:p>
            <a:r>
              <a:rPr lang="pt-BR" dirty="0"/>
              <a:t>Nem sempre é necessário construir a árvore sintática</a:t>
            </a:r>
          </a:p>
          <a:p>
            <a:pPr lvl="1"/>
            <a:r>
              <a:rPr lang="pt-BR" dirty="0"/>
              <a:t>Tradução e verificação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podem ser feitas juntas com a análise</a:t>
            </a:r>
          </a:p>
          <a:p>
            <a:pPr lvl="1"/>
            <a:r>
              <a:rPr lang="pt-BR" dirty="0"/>
              <a:t>Todo o </a:t>
            </a:r>
            <a:r>
              <a:rPr lang="pt-BR" i="1" dirty="0"/>
              <a:t>front-</a:t>
            </a:r>
            <a:r>
              <a:rPr lang="pt-BR" i="1" dirty="0" err="1"/>
              <a:t>end</a:t>
            </a:r>
            <a:r>
              <a:rPr lang="pt-BR" dirty="0"/>
              <a:t> pode ser implementado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 único módulo</a:t>
            </a:r>
          </a:p>
        </p:txBody>
      </p:sp>
    </p:spTree>
    <p:extLst>
      <p:ext uri="{BB962C8B-B14F-4D97-AF65-F5344CB8AC3E}">
        <p14:creationId xmlns:p14="http://schemas.microsoft.com/office/powerpoint/2010/main" val="58522894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29268-BAB8-486E-B76B-B47400F7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756F1E0-4CB0-4033-8DC5-7DF64CEB673E}"/>
              </a:ext>
            </a:extLst>
          </p:cNvPr>
          <p:cNvGrpSpPr/>
          <p:nvPr/>
        </p:nvGrpSpPr>
        <p:grpSpPr>
          <a:xfrm>
            <a:off x="1049201" y="1975005"/>
            <a:ext cx="10090423" cy="4324273"/>
            <a:chOff x="1237827" y="1975005"/>
            <a:chExt cx="10090423" cy="4324273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D56157AB-72AE-4076-8B37-9D91F88F1D00}"/>
                </a:ext>
              </a:extLst>
            </p:cNvPr>
            <p:cNvSpPr/>
            <p:nvPr/>
          </p:nvSpPr>
          <p:spPr>
            <a:xfrm>
              <a:off x="4459224" y="5714503"/>
              <a:ext cx="32703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/>
                <a:t>Posicionamento do analisador sintático no compilador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59177478-ECFB-4D97-A8EA-38D5C910817C}"/>
                </a:ext>
              </a:extLst>
            </p:cNvPr>
            <p:cNvSpPr/>
            <p:nvPr/>
          </p:nvSpPr>
          <p:spPr>
            <a:xfrm>
              <a:off x="5302324" y="4435910"/>
              <a:ext cx="1378648" cy="93730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Tabela de Símbolos</a:t>
              </a:r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29BF8307-F209-4DD5-8135-4CCA2E56C6BE}"/>
                </a:ext>
              </a:extLst>
            </p:cNvPr>
            <p:cNvGrpSpPr/>
            <p:nvPr/>
          </p:nvGrpSpPr>
          <p:grpSpPr>
            <a:xfrm>
              <a:off x="4033909" y="2397562"/>
              <a:ext cx="1093411" cy="794825"/>
              <a:chOff x="4096442" y="2423490"/>
              <a:chExt cx="1093411" cy="794825"/>
            </a:xfrm>
          </p:grpSpPr>
          <p:sp>
            <p:nvSpPr>
              <p:cNvPr id="3" name="Seta: para a Direita 2">
                <a:extLst>
                  <a:ext uri="{FF2B5EF4-FFF2-40B4-BE49-F238E27FC236}">
                    <a16:creationId xmlns:a16="http://schemas.microsoft.com/office/drawing/2014/main" id="{EAA445B1-6CA2-454A-9D1C-55E21450A89F}"/>
                  </a:ext>
                </a:extLst>
              </p:cNvPr>
              <p:cNvSpPr/>
              <p:nvPr/>
            </p:nvSpPr>
            <p:spPr>
              <a:xfrm>
                <a:off x="4425615" y="2423490"/>
                <a:ext cx="764238" cy="479644"/>
              </a:xfrm>
              <a:prstGeom prst="rightArrow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Token</a:t>
                </a:r>
                <a:endParaRPr lang="pt-BR" sz="1800" dirty="0"/>
              </a:p>
            </p:txBody>
          </p:sp>
          <p:sp>
            <p:nvSpPr>
              <p:cNvPr id="18" name="Seta: para a Direita 17">
                <a:extLst>
                  <a:ext uri="{FF2B5EF4-FFF2-40B4-BE49-F238E27FC236}">
                    <a16:creationId xmlns:a16="http://schemas.microsoft.com/office/drawing/2014/main" id="{58D889EB-921D-4BCE-BD9E-16DA98ED824D}"/>
                  </a:ext>
                </a:extLst>
              </p:cNvPr>
              <p:cNvSpPr/>
              <p:nvPr/>
            </p:nvSpPr>
            <p:spPr>
              <a:xfrm flipH="1">
                <a:off x="4096442" y="2738671"/>
                <a:ext cx="767628" cy="479644"/>
              </a:xfrm>
              <a:prstGeom prst="rightArrow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Scan( )</a:t>
                </a:r>
                <a:endParaRPr lang="pt-BR" sz="1100" dirty="0"/>
              </a:p>
            </p:txBody>
          </p: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E2DFD9A0-6EED-4B71-A6A1-8A46AE1F46F7}"/>
                </a:ext>
              </a:extLst>
            </p:cNvPr>
            <p:cNvSpPr txBox="1"/>
            <p:nvPr/>
          </p:nvSpPr>
          <p:spPr>
            <a:xfrm>
              <a:off x="1237827" y="3214048"/>
              <a:ext cx="752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/>
                <a:t>Código</a:t>
              </a:r>
            </a:p>
            <a:p>
              <a:pPr algn="ctr"/>
              <a:r>
                <a:rPr lang="pt-BR" sz="1200" dirty="0"/>
                <a:t>Fonte</a:t>
              </a:r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D31C2FB0-0046-4569-8C9B-241BBAA76423}"/>
                </a:ext>
              </a:extLst>
            </p:cNvPr>
            <p:cNvGrpSpPr/>
            <p:nvPr/>
          </p:nvGrpSpPr>
          <p:grpSpPr>
            <a:xfrm>
              <a:off x="1375229" y="2494735"/>
              <a:ext cx="474556" cy="609229"/>
              <a:chOff x="2358254" y="3121882"/>
              <a:chExt cx="843501" cy="1001751"/>
            </a:xfrm>
          </p:grpSpPr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82ECD1EB-B591-4AF6-A4DF-5B0E67BD65B8}"/>
                  </a:ext>
                </a:extLst>
              </p:cNvPr>
              <p:cNvSpPr/>
              <p:nvPr/>
            </p:nvSpPr>
            <p:spPr>
              <a:xfrm>
                <a:off x="2358254" y="3121882"/>
                <a:ext cx="843501" cy="1001751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9A1F8FC1-2E24-4153-A33A-CDA6B27948B7}"/>
                  </a:ext>
                </a:extLst>
              </p:cNvPr>
              <p:cNvCxnSpPr/>
              <p:nvPr/>
            </p:nvCxnSpPr>
            <p:spPr>
              <a:xfrm>
                <a:off x="2463693" y="3322232"/>
                <a:ext cx="527188" cy="222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0C4F2FAE-0719-410D-895F-16E02F4CFEEE}"/>
                  </a:ext>
                </a:extLst>
              </p:cNvPr>
              <p:cNvCxnSpPr/>
              <p:nvPr/>
            </p:nvCxnSpPr>
            <p:spPr>
              <a:xfrm>
                <a:off x="2463693" y="3522582"/>
                <a:ext cx="316313" cy="222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430E208E-9298-448E-8041-E0BED56C11F3}"/>
                  </a:ext>
                </a:extLst>
              </p:cNvPr>
              <p:cNvCxnSpPr/>
              <p:nvPr/>
            </p:nvCxnSpPr>
            <p:spPr>
              <a:xfrm>
                <a:off x="2463693" y="3722933"/>
                <a:ext cx="632626" cy="222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1FC2014A-5D6E-43F2-871B-F694F2705A65}"/>
                  </a:ext>
                </a:extLst>
              </p:cNvPr>
              <p:cNvCxnSpPr/>
              <p:nvPr/>
            </p:nvCxnSpPr>
            <p:spPr>
              <a:xfrm>
                <a:off x="2463693" y="3923283"/>
                <a:ext cx="527188" cy="222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4EC5213C-BF62-4302-9A2B-164931C5C9E6}"/>
                  </a:ext>
                </a:extLst>
              </p:cNvPr>
              <p:cNvCxnSpPr/>
              <p:nvPr/>
            </p:nvCxnSpPr>
            <p:spPr>
              <a:xfrm>
                <a:off x="2463693" y="3422407"/>
                <a:ext cx="527188" cy="222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2B33E683-7BFA-4397-A0B2-28D290636042}"/>
                  </a:ext>
                </a:extLst>
              </p:cNvPr>
              <p:cNvCxnSpPr/>
              <p:nvPr/>
            </p:nvCxnSpPr>
            <p:spPr>
              <a:xfrm>
                <a:off x="2463693" y="3823108"/>
                <a:ext cx="316313" cy="222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CDD6237F-63D1-4B47-BC2E-5FE8F5CD7448}"/>
                  </a:ext>
                </a:extLst>
              </p:cNvPr>
              <p:cNvCxnSpPr/>
              <p:nvPr/>
            </p:nvCxnSpPr>
            <p:spPr>
              <a:xfrm>
                <a:off x="2463693" y="3622758"/>
                <a:ext cx="527188" cy="222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Seta: para a Direita 38">
              <a:extLst>
                <a:ext uri="{FF2B5EF4-FFF2-40B4-BE49-F238E27FC236}">
                  <a16:creationId xmlns:a16="http://schemas.microsoft.com/office/drawing/2014/main" id="{7BADD9B9-AF39-4333-A17A-8F9E75B0725E}"/>
                </a:ext>
              </a:extLst>
            </p:cNvPr>
            <p:cNvSpPr/>
            <p:nvPr/>
          </p:nvSpPr>
          <p:spPr>
            <a:xfrm>
              <a:off x="1989956" y="2559527"/>
              <a:ext cx="360040" cy="479644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/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4A2817EB-9130-4470-A01C-39C8EB7C8C9C}"/>
                </a:ext>
              </a:extLst>
            </p:cNvPr>
            <p:cNvGrpSpPr/>
            <p:nvPr/>
          </p:nvGrpSpPr>
          <p:grpSpPr>
            <a:xfrm>
              <a:off x="6845210" y="1975005"/>
              <a:ext cx="1284743" cy="1563292"/>
              <a:chOff x="7046621" y="1975005"/>
              <a:chExt cx="1284743" cy="1563292"/>
            </a:xfrm>
          </p:grpSpPr>
          <p:sp>
            <p:nvSpPr>
              <p:cNvPr id="40" name="Seta: para a Direita 39">
                <a:extLst>
                  <a:ext uri="{FF2B5EF4-FFF2-40B4-BE49-F238E27FC236}">
                    <a16:creationId xmlns:a16="http://schemas.microsoft.com/office/drawing/2014/main" id="{27B6381B-2605-4A89-B7DB-7AA5AA60A163}"/>
                  </a:ext>
                </a:extLst>
              </p:cNvPr>
              <p:cNvSpPr/>
              <p:nvPr/>
            </p:nvSpPr>
            <p:spPr>
              <a:xfrm>
                <a:off x="7046621" y="2559527"/>
                <a:ext cx="1284743" cy="479644"/>
              </a:xfrm>
              <a:prstGeom prst="rightArrow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0" dirty="0"/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3C61E8E5-6664-45AC-AAEB-C3E3D3327F31}"/>
                  </a:ext>
                </a:extLst>
              </p:cNvPr>
              <p:cNvGrpSpPr/>
              <p:nvPr/>
            </p:nvGrpSpPr>
            <p:grpSpPr>
              <a:xfrm>
                <a:off x="7277556" y="1975005"/>
                <a:ext cx="658185" cy="584522"/>
                <a:chOff x="9623486" y="2177995"/>
                <a:chExt cx="851200" cy="755935"/>
              </a:xfrm>
            </p:grpSpPr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51EC37F7-2C8B-4E06-9909-E06AABA962C3}"/>
                    </a:ext>
                  </a:extLst>
                </p:cNvPr>
                <p:cNvSpPr/>
                <p:nvPr/>
              </p:nvSpPr>
              <p:spPr>
                <a:xfrm>
                  <a:off x="9838828" y="2177995"/>
                  <a:ext cx="144016" cy="14401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Elipse 40">
                  <a:extLst>
                    <a:ext uri="{FF2B5EF4-FFF2-40B4-BE49-F238E27FC236}">
                      <a16:creationId xmlns:a16="http://schemas.microsoft.com/office/drawing/2014/main" id="{FD192627-2992-4518-8D03-018E3AB9E16D}"/>
                    </a:ext>
                  </a:extLst>
                </p:cNvPr>
                <p:cNvSpPr/>
                <p:nvPr/>
              </p:nvSpPr>
              <p:spPr>
                <a:xfrm>
                  <a:off x="9623486" y="2466864"/>
                  <a:ext cx="144016" cy="14401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6CE9396D-3536-4111-B298-0D71B704168F}"/>
                    </a:ext>
                  </a:extLst>
                </p:cNvPr>
                <p:cNvSpPr/>
                <p:nvPr/>
              </p:nvSpPr>
              <p:spPr>
                <a:xfrm>
                  <a:off x="10065531" y="2466864"/>
                  <a:ext cx="144016" cy="14401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>
                  <a:extLst>
                    <a:ext uri="{FF2B5EF4-FFF2-40B4-BE49-F238E27FC236}">
                      <a16:creationId xmlns:a16="http://schemas.microsoft.com/office/drawing/2014/main" id="{148DFAB2-7C73-4D9A-877F-95110037DB56}"/>
                    </a:ext>
                  </a:extLst>
                </p:cNvPr>
                <p:cNvSpPr/>
                <p:nvPr/>
              </p:nvSpPr>
              <p:spPr>
                <a:xfrm>
                  <a:off x="9833963" y="2789914"/>
                  <a:ext cx="144016" cy="14401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Elipse 43">
                  <a:extLst>
                    <a:ext uri="{FF2B5EF4-FFF2-40B4-BE49-F238E27FC236}">
                      <a16:creationId xmlns:a16="http://schemas.microsoft.com/office/drawing/2014/main" id="{E2AA7865-7A15-4894-8DEE-2A7A8B713D86}"/>
                    </a:ext>
                  </a:extLst>
                </p:cNvPr>
                <p:cNvSpPr/>
                <p:nvPr/>
              </p:nvSpPr>
              <p:spPr>
                <a:xfrm>
                  <a:off x="10330670" y="2789914"/>
                  <a:ext cx="144016" cy="14401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6" name="Conector reto 15">
                  <a:extLst>
                    <a:ext uri="{FF2B5EF4-FFF2-40B4-BE49-F238E27FC236}">
                      <a16:creationId xmlns:a16="http://schemas.microsoft.com/office/drawing/2014/main" id="{C9D0C118-4E2D-4BA3-8A66-487554F805F3}"/>
                    </a:ext>
                  </a:extLst>
                </p:cNvPr>
                <p:cNvCxnSpPr>
                  <a:stCxn id="14" idx="5"/>
                  <a:endCxn id="42" idx="0"/>
                </p:cNvCxnSpPr>
                <p:nvPr/>
              </p:nvCxnSpPr>
              <p:spPr>
                <a:xfrm>
                  <a:off x="9961753" y="2300920"/>
                  <a:ext cx="175786" cy="16594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to 44">
                  <a:extLst>
                    <a:ext uri="{FF2B5EF4-FFF2-40B4-BE49-F238E27FC236}">
                      <a16:creationId xmlns:a16="http://schemas.microsoft.com/office/drawing/2014/main" id="{5A317927-DD13-4105-AB14-7A212F4F7F07}"/>
                    </a:ext>
                  </a:extLst>
                </p:cNvPr>
                <p:cNvCxnSpPr>
                  <a:cxnSpLocks/>
                  <a:stCxn id="14" idx="3"/>
                  <a:endCxn id="41" idx="0"/>
                </p:cNvCxnSpPr>
                <p:nvPr/>
              </p:nvCxnSpPr>
              <p:spPr>
                <a:xfrm flipH="1">
                  <a:off x="9695494" y="2300920"/>
                  <a:ext cx="164425" cy="16594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ector reto 45">
                  <a:extLst>
                    <a:ext uri="{FF2B5EF4-FFF2-40B4-BE49-F238E27FC236}">
                      <a16:creationId xmlns:a16="http://schemas.microsoft.com/office/drawing/2014/main" id="{1FE1BFFB-35B3-464D-A51F-8EACDB99AE76}"/>
                    </a:ext>
                  </a:extLst>
                </p:cNvPr>
                <p:cNvCxnSpPr>
                  <a:cxnSpLocks/>
                  <a:stCxn id="42" idx="5"/>
                  <a:endCxn id="44" idx="0"/>
                </p:cNvCxnSpPr>
                <p:nvPr/>
              </p:nvCxnSpPr>
              <p:spPr>
                <a:xfrm>
                  <a:off x="10188456" y="2589789"/>
                  <a:ext cx="214222" cy="2001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to 47">
                  <a:extLst>
                    <a:ext uri="{FF2B5EF4-FFF2-40B4-BE49-F238E27FC236}">
                      <a16:creationId xmlns:a16="http://schemas.microsoft.com/office/drawing/2014/main" id="{B3DC009F-8F3C-4EBB-8AED-4F61E066BD52}"/>
                    </a:ext>
                  </a:extLst>
                </p:cNvPr>
                <p:cNvCxnSpPr>
                  <a:cxnSpLocks/>
                  <a:stCxn id="43" idx="0"/>
                  <a:endCxn id="42" idx="3"/>
                </p:cNvCxnSpPr>
                <p:nvPr/>
              </p:nvCxnSpPr>
              <p:spPr>
                <a:xfrm flipV="1">
                  <a:off x="9905971" y="2589789"/>
                  <a:ext cx="180651" cy="2001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6D4F3F02-36CE-4C90-A85F-98AC60D60DCB}"/>
                  </a:ext>
                </a:extLst>
              </p:cNvPr>
              <p:cNvSpPr txBox="1"/>
              <p:nvPr/>
            </p:nvSpPr>
            <p:spPr>
              <a:xfrm>
                <a:off x="7171272" y="2984299"/>
                <a:ext cx="87075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00" dirty="0"/>
                  <a:t>Arvore </a:t>
                </a:r>
                <a:br>
                  <a:rPr lang="pt-BR" sz="1000" dirty="0"/>
                </a:br>
                <a:r>
                  <a:rPr lang="pt-BR" sz="1000" dirty="0"/>
                  <a:t>de Sintaxe </a:t>
                </a:r>
                <a:br>
                  <a:rPr lang="pt-BR" sz="1000" dirty="0"/>
                </a:br>
                <a:r>
                  <a:rPr lang="pt-BR" sz="1000" dirty="0"/>
                  <a:t>Abstrata</a:t>
                </a:r>
              </a:p>
            </p:txBody>
          </p:sp>
        </p:grpSp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4E113455-81C2-4833-B5F4-69B0C43152F7}"/>
                </a:ext>
              </a:extLst>
            </p:cNvPr>
            <p:cNvSpPr/>
            <p:nvPr/>
          </p:nvSpPr>
          <p:spPr>
            <a:xfrm>
              <a:off x="2496324" y="2330696"/>
              <a:ext cx="1378648" cy="93730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Analisador Léxico</a:t>
              </a: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2D355B0A-CE53-4E4D-820C-58FD004ACB0A}"/>
                </a:ext>
              </a:extLst>
            </p:cNvPr>
            <p:cNvSpPr/>
            <p:nvPr/>
          </p:nvSpPr>
          <p:spPr>
            <a:xfrm>
              <a:off x="5302324" y="2330696"/>
              <a:ext cx="1377597" cy="93730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Analisador Sintático</a:t>
              </a:r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0124362D-6E09-401C-B27F-F8AF0F7968FA}"/>
                </a:ext>
              </a:extLst>
            </p:cNvPr>
            <p:cNvSpPr/>
            <p:nvPr/>
          </p:nvSpPr>
          <p:spPr>
            <a:xfrm>
              <a:off x="8254652" y="2327549"/>
              <a:ext cx="1377597" cy="9436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Gerador </a:t>
              </a:r>
              <a:br>
                <a:rPr lang="pt-BR" sz="1600" dirty="0"/>
              </a:br>
              <a:r>
                <a:rPr lang="pt-BR" sz="1600" dirty="0"/>
                <a:t>de Código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98D387CE-FBC5-48A4-90C5-32E5719650AA}"/>
                </a:ext>
              </a:extLst>
            </p:cNvPr>
            <p:cNvSpPr txBox="1"/>
            <p:nvPr/>
          </p:nvSpPr>
          <p:spPr>
            <a:xfrm>
              <a:off x="9752168" y="3276687"/>
              <a:ext cx="1576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Representação Intermediária</a:t>
              </a:r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6336EB28-68AB-4ABD-93A5-C8FF85AA64AC}"/>
                </a:ext>
              </a:extLst>
            </p:cNvPr>
            <p:cNvGrpSpPr/>
            <p:nvPr/>
          </p:nvGrpSpPr>
          <p:grpSpPr>
            <a:xfrm>
              <a:off x="10302931" y="2494735"/>
              <a:ext cx="474556" cy="609229"/>
              <a:chOff x="2358254" y="3121882"/>
              <a:chExt cx="843501" cy="1001751"/>
            </a:xfrm>
          </p:grpSpPr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88DA0EE8-B41D-433F-9D89-DFA7EBEBAA62}"/>
                  </a:ext>
                </a:extLst>
              </p:cNvPr>
              <p:cNvSpPr/>
              <p:nvPr/>
            </p:nvSpPr>
            <p:spPr>
              <a:xfrm>
                <a:off x="2358254" y="3121882"/>
                <a:ext cx="843501" cy="1001751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717E80CA-E01A-45E9-99EF-777FCF1B565A}"/>
                  </a:ext>
                </a:extLst>
              </p:cNvPr>
              <p:cNvCxnSpPr/>
              <p:nvPr/>
            </p:nvCxnSpPr>
            <p:spPr>
              <a:xfrm>
                <a:off x="2463693" y="3322232"/>
                <a:ext cx="527188" cy="222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D4200ADF-FA38-4E94-897A-604C505E8AFD}"/>
                  </a:ext>
                </a:extLst>
              </p:cNvPr>
              <p:cNvCxnSpPr/>
              <p:nvPr/>
            </p:nvCxnSpPr>
            <p:spPr>
              <a:xfrm>
                <a:off x="2463693" y="3522582"/>
                <a:ext cx="316313" cy="222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7F5129CA-7F8E-4092-9614-D5862ACBC934}"/>
                  </a:ext>
                </a:extLst>
              </p:cNvPr>
              <p:cNvCxnSpPr/>
              <p:nvPr/>
            </p:nvCxnSpPr>
            <p:spPr>
              <a:xfrm>
                <a:off x="2463693" y="3722933"/>
                <a:ext cx="632626" cy="222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052FF665-61B7-4262-BB07-9D07EE762245}"/>
                  </a:ext>
                </a:extLst>
              </p:cNvPr>
              <p:cNvCxnSpPr/>
              <p:nvPr/>
            </p:nvCxnSpPr>
            <p:spPr>
              <a:xfrm>
                <a:off x="2463693" y="3923283"/>
                <a:ext cx="527188" cy="222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B693B61A-E51F-4FBC-B83B-A1B505A2237C}"/>
                  </a:ext>
                </a:extLst>
              </p:cNvPr>
              <p:cNvCxnSpPr/>
              <p:nvPr/>
            </p:nvCxnSpPr>
            <p:spPr>
              <a:xfrm>
                <a:off x="2463693" y="3422407"/>
                <a:ext cx="527188" cy="222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>
                <a:extLst>
                  <a:ext uri="{FF2B5EF4-FFF2-40B4-BE49-F238E27FC236}">
                    <a16:creationId xmlns:a16="http://schemas.microsoft.com/office/drawing/2014/main" id="{9D5CF374-D749-4779-B961-49FB91191CA4}"/>
                  </a:ext>
                </a:extLst>
              </p:cNvPr>
              <p:cNvCxnSpPr/>
              <p:nvPr/>
            </p:nvCxnSpPr>
            <p:spPr>
              <a:xfrm>
                <a:off x="2463693" y="3823108"/>
                <a:ext cx="316313" cy="222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ector reto 59">
                <a:extLst>
                  <a:ext uri="{FF2B5EF4-FFF2-40B4-BE49-F238E27FC236}">
                    <a16:creationId xmlns:a16="http://schemas.microsoft.com/office/drawing/2014/main" id="{39410200-438E-436A-9868-116BDB94925C}"/>
                  </a:ext>
                </a:extLst>
              </p:cNvPr>
              <p:cNvCxnSpPr/>
              <p:nvPr/>
            </p:nvCxnSpPr>
            <p:spPr>
              <a:xfrm>
                <a:off x="2463693" y="3622758"/>
                <a:ext cx="527188" cy="222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" name="Seta: para a Direita 60">
              <a:extLst>
                <a:ext uri="{FF2B5EF4-FFF2-40B4-BE49-F238E27FC236}">
                  <a16:creationId xmlns:a16="http://schemas.microsoft.com/office/drawing/2014/main" id="{2432AD08-2446-46DE-8849-071254514261}"/>
                </a:ext>
              </a:extLst>
            </p:cNvPr>
            <p:cNvSpPr/>
            <p:nvPr/>
          </p:nvSpPr>
          <p:spPr>
            <a:xfrm>
              <a:off x="9792531" y="2559527"/>
              <a:ext cx="360040" cy="479644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/>
            </a:p>
          </p:txBody>
        </p:sp>
        <p:sp>
          <p:nvSpPr>
            <p:cNvPr id="62" name="Seta: da Esquerda para a Direita 61">
              <a:extLst>
                <a:ext uri="{FF2B5EF4-FFF2-40B4-BE49-F238E27FC236}">
                  <a16:creationId xmlns:a16="http://schemas.microsoft.com/office/drawing/2014/main" id="{BCFD0981-BE09-4A30-AA36-EC3966B92C94}"/>
                </a:ext>
              </a:extLst>
            </p:cNvPr>
            <p:cNvSpPr/>
            <p:nvPr/>
          </p:nvSpPr>
          <p:spPr>
            <a:xfrm rot="5400000">
              <a:off x="5620444" y="3621963"/>
              <a:ext cx="745965" cy="360039"/>
            </a:xfrm>
            <a:prstGeom prst="left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Seta: da Esquerda para a Direita 63">
              <a:extLst>
                <a:ext uri="{FF2B5EF4-FFF2-40B4-BE49-F238E27FC236}">
                  <a16:creationId xmlns:a16="http://schemas.microsoft.com/office/drawing/2014/main" id="{C84F6C08-A54D-440B-9109-8AD1401AB0C9}"/>
                </a:ext>
              </a:extLst>
            </p:cNvPr>
            <p:cNvSpPr/>
            <p:nvPr/>
          </p:nvSpPr>
          <p:spPr>
            <a:xfrm rot="2245951">
              <a:off x="3009546" y="4040130"/>
              <a:ext cx="2349913" cy="360039"/>
            </a:xfrm>
            <a:prstGeom prst="left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Seta: da Esquerda para a Direita 64">
              <a:extLst>
                <a:ext uri="{FF2B5EF4-FFF2-40B4-BE49-F238E27FC236}">
                  <a16:creationId xmlns:a16="http://schemas.microsoft.com/office/drawing/2014/main" id="{7CE93716-41C4-43E4-A230-958B03CE7293}"/>
                </a:ext>
              </a:extLst>
            </p:cNvPr>
            <p:cNvSpPr/>
            <p:nvPr/>
          </p:nvSpPr>
          <p:spPr>
            <a:xfrm rot="8585045">
              <a:off x="6596548" y="4018887"/>
              <a:ext cx="2445488" cy="360039"/>
            </a:xfrm>
            <a:prstGeom prst="left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3318054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BF802-F832-41FF-84F5-6D0B54FB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E2B00-680C-4831-9FF7-6A90A7F91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três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estratégias de análise sintática</a:t>
            </a:r>
          </a:p>
          <a:p>
            <a:pPr lvl="1"/>
            <a:r>
              <a:rPr lang="pt-BR" dirty="0"/>
              <a:t>Análise universal</a:t>
            </a:r>
          </a:p>
          <a:p>
            <a:pPr lvl="1"/>
            <a:r>
              <a:rPr lang="pt-BR" dirty="0"/>
              <a:t>Análise descendente </a:t>
            </a:r>
          </a:p>
          <a:p>
            <a:pPr lvl="1"/>
            <a:r>
              <a:rPr lang="pt-BR" dirty="0"/>
              <a:t>Análise ascendente</a:t>
            </a:r>
          </a:p>
          <a:p>
            <a:r>
              <a:rPr lang="pt-BR" dirty="0"/>
              <a:t>Características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método universal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Algoritmo de </a:t>
            </a:r>
            <a:r>
              <a:rPr lang="pt-BR" dirty="0" err="1"/>
              <a:t>Cocke-Younger-Kasami</a:t>
            </a:r>
            <a:endParaRPr lang="pt-BR" dirty="0"/>
          </a:p>
          <a:p>
            <a:pPr lvl="1"/>
            <a:r>
              <a:rPr lang="pt-BR" dirty="0"/>
              <a:t>Algoritmo de </a:t>
            </a:r>
            <a:r>
              <a:rPr lang="pt-BR" dirty="0" err="1"/>
              <a:t>Earley</a:t>
            </a:r>
            <a:endParaRPr lang="pt-BR" dirty="0"/>
          </a:p>
          <a:p>
            <a:pPr lvl="1"/>
            <a:r>
              <a:rPr lang="pt-BR" dirty="0"/>
              <a:t>Podem analisar </a:t>
            </a:r>
            <a:r>
              <a:rPr lang="pt-BR" dirty="0">
                <a:solidFill>
                  <a:schemeClr val="tx2"/>
                </a:solidFill>
              </a:rPr>
              <a:t>qualquer gramática</a:t>
            </a:r>
          </a:p>
          <a:p>
            <a:pPr lvl="1"/>
            <a:r>
              <a:rPr lang="pt-BR" dirty="0">
                <a:solidFill>
                  <a:schemeClr val="tx2"/>
                </a:solidFill>
              </a:rPr>
              <a:t>Ineficientes</a:t>
            </a:r>
            <a:r>
              <a:rPr lang="pt-BR" dirty="0"/>
              <a:t> para compiladores comerciais</a:t>
            </a:r>
          </a:p>
        </p:txBody>
      </p:sp>
    </p:spTree>
    <p:extLst>
      <p:ext uri="{BB962C8B-B14F-4D97-AF65-F5344CB8AC3E}">
        <p14:creationId xmlns:p14="http://schemas.microsoft.com/office/powerpoint/2010/main" val="427884680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BF802-F832-41FF-84F5-6D0B54FB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E2B00-680C-4831-9FF7-6A90A7F91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estratégias mais empregadas</a:t>
            </a:r>
            <a:r>
              <a:rPr lang="pt-BR" dirty="0"/>
              <a:t> em compiladores:</a:t>
            </a:r>
          </a:p>
          <a:p>
            <a:pPr lvl="1"/>
            <a:r>
              <a:rPr lang="pt-BR" dirty="0"/>
              <a:t>Análise descendente</a:t>
            </a:r>
          </a:p>
          <a:p>
            <a:pPr lvl="1"/>
            <a:r>
              <a:rPr lang="pt-BR" dirty="0"/>
              <a:t>Análise ascendente</a:t>
            </a:r>
          </a:p>
          <a:p>
            <a:r>
              <a:rPr lang="pt-BR" dirty="0"/>
              <a:t>Os métodos mais eficientes usam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subclasses de gramáticas</a:t>
            </a:r>
          </a:p>
          <a:p>
            <a:pPr lvl="1"/>
            <a:r>
              <a:rPr lang="pt-BR" dirty="0">
                <a:solidFill>
                  <a:schemeClr val="tx2"/>
                </a:solidFill>
              </a:rPr>
              <a:t>Gramáticas LL</a:t>
            </a:r>
            <a:r>
              <a:rPr lang="pt-BR" dirty="0"/>
              <a:t>: utilizadas com analisadores descendentes </a:t>
            </a:r>
            <a:br>
              <a:rPr lang="pt-BR" dirty="0"/>
            </a:b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(tipicamente implementados manualmente)</a:t>
            </a:r>
          </a:p>
          <a:p>
            <a:pPr lvl="1"/>
            <a:r>
              <a:rPr lang="pt-BR" dirty="0">
                <a:solidFill>
                  <a:schemeClr val="tx2"/>
                </a:solidFill>
              </a:rPr>
              <a:t>Gramáticas LR</a:t>
            </a:r>
            <a:r>
              <a:rPr lang="pt-BR" dirty="0"/>
              <a:t>: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/>
              <a:t>utilizadas com analisadores ascendentes </a:t>
            </a:r>
            <a:br>
              <a:rPr lang="pt-BR" dirty="0"/>
            </a:b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(tipicamente implementados por ferramentas automáticas)</a:t>
            </a:r>
          </a:p>
          <a:p>
            <a:pPr lvl="1"/>
            <a:r>
              <a:rPr lang="pt-BR" dirty="0"/>
              <a:t>Ambas são gramáticas livres de contexto</a:t>
            </a:r>
          </a:p>
        </p:txBody>
      </p:sp>
    </p:spTree>
    <p:extLst>
      <p:ext uri="{BB962C8B-B14F-4D97-AF65-F5344CB8AC3E}">
        <p14:creationId xmlns:p14="http://schemas.microsoft.com/office/powerpoint/2010/main" val="147606031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BF802-F832-41FF-84F5-6D0B54FB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E2B00-680C-4831-9FF7-6A90A7F91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As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gramáticas LL</a:t>
            </a:r>
            <a:r>
              <a:rPr lang="pt-BR" dirty="0"/>
              <a:t> são aquelas tratadas pelos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analisadores preditivos</a:t>
            </a:r>
            <a:r>
              <a:rPr lang="pt-BR" baseline="30000" dirty="0">
                <a:solidFill>
                  <a:schemeClr val="accent1">
                    <a:lumMod val="75000"/>
                  </a:schemeClr>
                </a:solidFill>
              </a:rPr>
              <a:t>†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e possuem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restrições</a:t>
            </a:r>
            <a:r>
              <a:rPr lang="pt-BR" dirty="0"/>
              <a:t> vistas anteriormente:</a:t>
            </a:r>
          </a:p>
          <a:p>
            <a:pPr lvl="1"/>
            <a:r>
              <a:rPr lang="pt-BR" dirty="0"/>
              <a:t>Não podem ter recursividade à esquerda</a:t>
            </a:r>
          </a:p>
          <a:p>
            <a:pPr lvl="1"/>
            <a:r>
              <a:rPr lang="pt-BR" dirty="0"/>
              <a:t>Duas produções não podem iniciar com o mesmo terminal 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pt-BR" dirty="0"/>
              <a:t>Não pode existir </a:t>
            </a:r>
            <a:r>
              <a:rPr lang="pt-BR" b="1" dirty="0">
                <a:solidFill>
                  <a:schemeClr val="tx2"/>
                </a:solidFill>
              </a:rPr>
              <a:t>ambiguidade</a:t>
            </a:r>
          </a:p>
          <a:p>
            <a:r>
              <a:rPr lang="pt-BR" dirty="0"/>
              <a:t>Significado de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LL</a:t>
            </a:r>
            <a:r>
              <a:rPr lang="pt-BR" dirty="0"/>
              <a:t> e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LR</a:t>
            </a:r>
          </a:p>
          <a:p>
            <a:pPr lvl="1"/>
            <a:r>
              <a:rPr lang="pt-BR" dirty="0"/>
              <a:t>O primeiro L diz respeito a varredura da entrada </a:t>
            </a:r>
            <a:br>
              <a:rPr lang="pt-BR" dirty="0"/>
            </a:br>
            <a:r>
              <a:rPr lang="pt-BR" sz="1800" dirty="0">
                <a:solidFill>
                  <a:schemeClr val="tx1">
                    <a:lumMod val="50000"/>
                  </a:schemeClr>
                </a:solidFill>
              </a:rPr>
              <a:t>(da esquerda para direita)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pt-BR" dirty="0"/>
              <a:t>A segunda letra diz respeito ao casamento com as produções</a:t>
            </a:r>
            <a:br>
              <a:rPr lang="pt-BR" dirty="0"/>
            </a:br>
            <a:r>
              <a:rPr lang="pt-BR" sz="1800" dirty="0">
                <a:solidFill>
                  <a:schemeClr val="tx1">
                    <a:lumMod val="50000"/>
                  </a:schemeClr>
                </a:solidFill>
              </a:rPr>
              <a:t>(da esquerda para direita ou da direita para esquerda)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76794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8255</TotalTime>
  <Words>2561</Words>
  <Application>Microsoft Office PowerPoint</Application>
  <PresentationFormat>Personalizar</PresentationFormat>
  <Paragraphs>536</Paragraphs>
  <Slides>29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Century Gothic</vt:lpstr>
      <vt:lpstr>Consolas</vt:lpstr>
      <vt:lpstr>Symbol</vt:lpstr>
      <vt:lpstr>Verdana</vt:lpstr>
      <vt:lpstr>Ondas do mar 16:9</vt:lpstr>
      <vt:lpstr>Gramáticas</vt:lpstr>
      <vt:lpstr>Introdução</vt:lpstr>
      <vt:lpstr>Introdução</vt:lpstr>
      <vt:lpstr>Introdução</vt:lpstr>
      <vt:lpstr>Análise Sintática</vt:lpstr>
      <vt:lpstr>Análise Sintática</vt:lpstr>
      <vt:lpstr>Análise Sintática</vt:lpstr>
      <vt:lpstr>Análise Sintática</vt:lpstr>
      <vt:lpstr>Análise Sintática</vt:lpstr>
      <vt:lpstr>Análise Sintática</vt:lpstr>
      <vt:lpstr>Gramáticas</vt:lpstr>
      <vt:lpstr>Gramáticas</vt:lpstr>
      <vt:lpstr>Gramáticas</vt:lpstr>
      <vt:lpstr>Gramáticas</vt:lpstr>
      <vt:lpstr>Derivações</vt:lpstr>
      <vt:lpstr>Derivações</vt:lpstr>
      <vt:lpstr>Derivações</vt:lpstr>
      <vt:lpstr>Árvore de Derivação</vt:lpstr>
      <vt:lpstr>Árvore de Derivação</vt:lpstr>
      <vt:lpstr>Ambiguidade</vt:lpstr>
      <vt:lpstr>Ambiguidade</vt:lpstr>
      <vt:lpstr>Gramáticas e Expressões Regulares</vt:lpstr>
      <vt:lpstr>Gramáticas e Expressões Regulares</vt:lpstr>
      <vt:lpstr>Gramáticas e Expressões Regulares</vt:lpstr>
      <vt:lpstr>Exercício</vt:lpstr>
      <vt:lpstr>Exercício</vt:lpstr>
      <vt:lpstr>Exercício</vt:lpstr>
      <vt:lpstr>Exercício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12</cp:revision>
  <dcterms:created xsi:type="dcterms:W3CDTF">2017-12-04T02:17:29Z</dcterms:created>
  <dcterms:modified xsi:type="dcterms:W3CDTF">2021-05-06T04:30:46Z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