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50" r:id="rId6"/>
    <p:sldId id="351" r:id="rId7"/>
    <p:sldId id="362" r:id="rId8"/>
    <p:sldId id="352" r:id="rId9"/>
    <p:sldId id="353" r:id="rId10"/>
    <p:sldId id="354" r:id="rId11"/>
    <p:sldId id="355" r:id="rId12"/>
    <p:sldId id="356" r:id="rId13"/>
    <p:sldId id="358" r:id="rId14"/>
    <p:sldId id="360" r:id="rId15"/>
    <p:sldId id="357" r:id="rId16"/>
    <p:sldId id="359" r:id="rId17"/>
    <p:sldId id="363" r:id="rId18"/>
    <p:sldId id="361" r:id="rId19"/>
    <p:sldId id="364" r:id="rId20"/>
    <p:sldId id="348" r:id="rId21"/>
  </p:sldIdLst>
  <p:sldSz cx="12188825" cy="6858000"/>
  <p:notesSz cx="6858000" cy="9144000"/>
  <p:custDataLst>
    <p:tags r:id="rId24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30B40-8B5A-4F1A-B74B-1F34E4A3C16D}" v="3" dt="2021-05-12T23:40:37.994"/>
    <p1510:client id="{F62EBEBF-C449-4651-AC93-40FFCE01F643}" v="184" dt="2021-05-13T04:34:08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157" autoAdjust="0"/>
  </p:normalViewPr>
  <p:slideViewPr>
    <p:cSldViewPr showGuides="1">
      <p:cViewPr varScale="1">
        <p:scale>
          <a:sx n="155" d="100"/>
          <a:sy n="155" d="100"/>
        </p:scale>
        <p:origin x="28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62EBEBF-C449-4651-AC93-40FFCE01F643}"/>
    <pc:docChg chg="undo custSel addSld modSld">
      <pc:chgData name="Judson Santiago" userId="ebb108da2f256286" providerId="LiveId" clId="{F62EBEBF-C449-4651-AC93-40FFCE01F643}" dt="2021-05-13T04:34:08.734" v="2551"/>
      <pc:docMkLst>
        <pc:docMk/>
      </pc:docMkLst>
      <pc:sldChg chg="modNotesTx">
        <pc:chgData name="Judson Santiago" userId="ebb108da2f256286" providerId="LiveId" clId="{F62EBEBF-C449-4651-AC93-40FFCE01F643}" dt="2021-05-13T00:33:06.018" v="1325" actId="20577"/>
        <pc:sldMkLst>
          <pc:docMk/>
          <pc:sldMk cId="2808920126" sldId="265"/>
        </pc:sldMkLst>
      </pc:sldChg>
      <pc:sldChg chg="modSp mod">
        <pc:chgData name="Judson Santiago" userId="ebb108da2f256286" providerId="LiveId" clId="{F62EBEBF-C449-4651-AC93-40FFCE01F643}" dt="2021-05-13T03:10:11.962" v="1902" actId="20577"/>
        <pc:sldMkLst>
          <pc:docMk/>
          <pc:sldMk cId="1671264224" sldId="348"/>
        </pc:sldMkLst>
        <pc:spChg chg="mod">
          <ac:chgData name="Judson Santiago" userId="ebb108da2f256286" providerId="LiveId" clId="{F62EBEBF-C449-4651-AC93-40FFCE01F643}" dt="2021-05-13T03:10:11.962" v="1902" actId="20577"/>
          <ac:spMkLst>
            <pc:docMk/>
            <pc:sldMk cId="1671264224" sldId="348"/>
            <ac:spMk id="3" creationId="{AF222C2D-4CA9-4238-A433-62D81D7CD619}"/>
          </ac:spMkLst>
        </pc:spChg>
      </pc:sldChg>
      <pc:sldChg chg="delSp modSp mod modAnim modNotesTx">
        <pc:chgData name="Judson Santiago" userId="ebb108da2f256286" providerId="LiveId" clId="{F62EBEBF-C449-4651-AC93-40FFCE01F643}" dt="2021-05-13T00:42:17.472" v="1484" actId="6549"/>
        <pc:sldMkLst>
          <pc:docMk/>
          <pc:sldMk cId="2663162915" sldId="350"/>
        </pc:sldMkLst>
        <pc:spChg chg="mod">
          <ac:chgData name="Judson Santiago" userId="ebb108da2f256286" providerId="LiveId" clId="{F62EBEBF-C449-4651-AC93-40FFCE01F643}" dt="2021-05-13T00:42:17.472" v="1484" actId="6549"/>
          <ac:spMkLst>
            <pc:docMk/>
            <pc:sldMk cId="2663162915" sldId="350"/>
            <ac:spMk id="3" creationId="{960C3322-A16E-4856-8A12-9FADB464D053}"/>
          </ac:spMkLst>
        </pc:spChg>
        <pc:spChg chg="mod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4" creationId="{1E5003F0-A957-42E2-A1D4-33F476E02A77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9" creationId="{B2957326-2EE5-4C35-8BB5-086638C5499E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10" creationId="{F5FB1301-1C23-4C56-9EC5-7B0807811998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17" creationId="{5CA62B36-EE8F-4D8C-9E19-648DE849B3AE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18" creationId="{D5DE9829-D991-4A24-B82B-D6611507B9A8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40" creationId="{BA2A8A04-21A9-4B2E-85F2-AF5B8988F53B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41" creationId="{3E2BE788-B623-4DA1-BAB5-2A16DF221E24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46" creationId="{D2909971-B10E-42C1-8579-42A4E0A3B465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58" creationId="{3D0F0B22-5B86-4D84-A716-21D37B66FD87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59" creationId="{1DCAC289-6E8C-4239-A8AB-52A973325F38}"/>
          </ac:spMkLst>
        </pc:spChg>
        <pc:spChg chg="mod">
          <ac:chgData name="Judson Santiago" userId="ebb108da2f256286" providerId="LiveId" clId="{F62EBEBF-C449-4651-AC93-40FFCE01F643}" dt="2021-05-13T00:42:11.308" v="1477" actId="1076"/>
          <ac:spMkLst>
            <pc:docMk/>
            <pc:sldMk cId="2663162915" sldId="350"/>
            <ac:spMk id="63" creationId="{F4BD4522-F0F7-434E-9DF5-754DAB44D501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68" creationId="{ACB29150-6BEF-4729-8D1C-FC475B0F531F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69" creationId="{238A2F2D-764D-4F0E-8205-2C3A63C1E2E5}"/>
          </ac:spMkLst>
        </pc:spChg>
        <pc:spChg chg="mod topLvl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72" creationId="{18F631D4-2DD3-4439-88CC-EA22FEB5D028}"/>
          </ac:spMkLst>
        </pc:spChg>
        <pc:spChg chg="mod">
          <ac:chgData name="Judson Santiago" userId="ebb108da2f256286" providerId="LiveId" clId="{F62EBEBF-C449-4651-AC93-40FFCE01F643}" dt="2021-05-13T00:42:11.556" v="1478" actId="1076"/>
          <ac:spMkLst>
            <pc:docMk/>
            <pc:sldMk cId="2663162915" sldId="350"/>
            <ac:spMk id="113" creationId="{C441BCCE-656C-4160-B5EE-65335F1674B9}"/>
          </ac:spMkLst>
        </pc:spChg>
        <pc:grpChg chg="del">
          <ac:chgData name="Judson Santiago" userId="ebb108da2f256286" providerId="LiveId" clId="{F62EBEBF-C449-4651-AC93-40FFCE01F643}" dt="2021-05-12T22:06:54.286" v="359" actId="165"/>
          <ac:grpSpMkLst>
            <pc:docMk/>
            <pc:sldMk cId="2663162915" sldId="350"/>
            <ac:grpSpMk id="5" creationId="{F4AE05A1-3D2C-4838-9FE4-DE6A37FD1947}"/>
          </ac:grpSpMkLst>
        </pc:grpChg>
        <pc:grpChg chg="del">
          <ac:chgData name="Judson Santiago" userId="ebb108da2f256286" providerId="LiveId" clId="{F62EBEBF-C449-4651-AC93-40FFCE01F643}" dt="2021-05-12T22:06:41.998" v="357" actId="165"/>
          <ac:grpSpMkLst>
            <pc:docMk/>
            <pc:sldMk cId="2663162915" sldId="350"/>
            <ac:grpSpMk id="6" creationId="{570EB271-BBF1-4022-B18B-6DC84A6F4CBA}"/>
          </ac:grpSpMkLst>
        </pc:grpChg>
        <pc:grpChg chg="mod">
          <ac:chgData name="Judson Santiago" userId="ebb108da2f256286" providerId="LiveId" clId="{F62EBEBF-C449-4651-AC93-40FFCE01F643}" dt="2021-05-13T00:42:11.556" v="1478" actId="1076"/>
          <ac:grpSpMkLst>
            <pc:docMk/>
            <pc:sldMk cId="2663162915" sldId="350"/>
            <ac:grpSpMk id="7" creationId="{5D226251-2B7E-49DB-B89A-D282B47B16BE}"/>
          </ac:grpSpMkLst>
        </pc:grpChg>
        <pc:grpChg chg="mod">
          <ac:chgData name="Judson Santiago" userId="ebb108da2f256286" providerId="LiveId" clId="{F62EBEBF-C449-4651-AC93-40FFCE01F643}" dt="2021-05-13T00:42:11.556" v="1478" actId="1076"/>
          <ac:grpSpMkLst>
            <pc:docMk/>
            <pc:sldMk cId="2663162915" sldId="350"/>
            <ac:grpSpMk id="13" creationId="{A78BFA90-8ACB-4231-A514-C71BC7AB9BB8}"/>
          </ac:grpSpMkLst>
        </pc:grpChg>
        <pc:grpChg chg="del">
          <ac:chgData name="Judson Santiago" userId="ebb108da2f256286" providerId="LiveId" clId="{F62EBEBF-C449-4651-AC93-40FFCE01F643}" dt="2021-05-12T22:06:59.123" v="360" actId="165"/>
          <ac:grpSpMkLst>
            <pc:docMk/>
            <pc:sldMk cId="2663162915" sldId="350"/>
            <ac:grpSpMk id="14" creationId="{9CDD72AE-9AE7-43AD-883B-E99FF4720657}"/>
          </ac:grpSpMkLst>
        </pc:grpChg>
        <pc:grpChg chg="del">
          <ac:chgData name="Judson Santiago" userId="ebb108da2f256286" providerId="LiveId" clId="{F62EBEBF-C449-4651-AC93-40FFCE01F643}" dt="2021-05-12T22:14:15.196" v="391" actId="165"/>
          <ac:grpSpMkLst>
            <pc:docMk/>
            <pc:sldMk cId="2663162915" sldId="350"/>
            <ac:grpSpMk id="15" creationId="{4E83A112-8325-40CD-9355-6D816CE72F7F}"/>
          </ac:grpSpMkLst>
        </pc:grpChg>
        <pc:grpChg chg="mod">
          <ac:chgData name="Judson Santiago" userId="ebb108da2f256286" providerId="LiveId" clId="{F62EBEBF-C449-4651-AC93-40FFCE01F643}" dt="2021-05-13T00:42:11.556" v="1478" actId="1076"/>
          <ac:grpSpMkLst>
            <pc:docMk/>
            <pc:sldMk cId="2663162915" sldId="350"/>
            <ac:grpSpMk id="16" creationId="{87CDFD4B-B2FF-4AF7-87F9-F9366B92552C}"/>
          </ac:grpSpMkLst>
        </pc:grpChg>
        <pc:grpChg chg="del">
          <ac:chgData name="Judson Santiago" userId="ebb108da2f256286" providerId="LiveId" clId="{F62EBEBF-C449-4651-AC93-40FFCE01F643}" dt="2021-05-12T22:06:48.570" v="358" actId="165"/>
          <ac:grpSpMkLst>
            <pc:docMk/>
            <pc:sldMk cId="2663162915" sldId="350"/>
            <ac:grpSpMk id="22" creationId="{232CC840-C157-4B5C-8B97-FEFA0A9B2624}"/>
          </ac:grpSpMkLst>
        </pc:grpChg>
        <pc:grpChg chg="mod">
          <ac:chgData name="Judson Santiago" userId="ebb108da2f256286" providerId="LiveId" clId="{F62EBEBF-C449-4651-AC93-40FFCE01F643}" dt="2021-05-13T00:41:43.972" v="1474" actId="1076"/>
          <ac:grpSpMkLst>
            <pc:docMk/>
            <pc:sldMk cId="2663162915" sldId="350"/>
            <ac:grpSpMk id="25" creationId="{3844C398-BD5F-41DE-BEA8-3BB89511228B}"/>
          </ac:grpSpMkLst>
        </pc:grpChg>
        <pc:grpChg chg="mod">
          <ac:chgData name="Judson Santiago" userId="ebb108da2f256286" providerId="LiveId" clId="{F62EBEBF-C449-4651-AC93-40FFCE01F643}" dt="2021-05-13T00:41:43.972" v="1474" actId="1076"/>
          <ac:grpSpMkLst>
            <pc:docMk/>
            <pc:sldMk cId="2663162915" sldId="350"/>
            <ac:grpSpMk id="26" creationId="{E4AFF7B3-6B9D-4DB7-B243-C5725B6AFD2F}"/>
          </ac:grpSpMkLst>
        </pc:grpChg>
        <pc:grpChg chg="mod">
          <ac:chgData name="Judson Santiago" userId="ebb108da2f256286" providerId="LiveId" clId="{F62EBEBF-C449-4651-AC93-40FFCE01F643}" dt="2021-05-13T00:41:43.972" v="1474" actId="1076"/>
          <ac:grpSpMkLst>
            <pc:docMk/>
            <pc:sldMk cId="2663162915" sldId="350"/>
            <ac:grpSpMk id="27" creationId="{D226546D-A9EA-4C9F-BD74-D1ACDCD8DE01}"/>
          </ac:grpSpMkLst>
        </pc:grpChg>
        <pc:graphicFrameChg chg="mod modGraphic">
          <ac:chgData name="Judson Santiago" userId="ebb108da2f256286" providerId="LiveId" clId="{F62EBEBF-C449-4651-AC93-40FFCE01F643}" dt="2021-05-13T00:42:15.125" v="1482" actId="404"/>
          <ac:graphicFrameMkLst>
            <pc:docMk/>
            <pc:sldMk cId="2663162915" sldId="350"/>
            <ac:graphicFrameMk id="8" creationId="{988B3318-94F1-4EDB-83A7-75586AAF0ED2}"/>
          </ac:graphicFrameMkLst>
        </pc:graphicFrame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11" creationId="{25115A28-59D9-46DA-A759-E02F6355BCBE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12" creationId="{AE4E9ECA-685E-4A0A-992D-6AEEF8DC2587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19" creationId="{E4E9A06C-24DB-4395-BA1B-F47B5EBEB971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20" creationId="{00C81A5A-AA03-477D-831E-1B365CAC4FE7}"/>
          </ac:cxnSpMkLst>
        </pc:cxnChg>
        <pc:cxnChg chg="mod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21" creationId="{6039F72D-A458-459C-9720-B1CFB9F82832}"/>
          </ac:cxnSpMkLst>
        </pc:cxnChg>
        <pc:cxnChg chg="mod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31" creationId="{11B8124C-8A6B-4BBF-8004-6EA12CE47DD5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42" creationId="{3CA499A7-1970-4C15-90B0-4F92729A1EA5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43" creationId="{AE06A47D-44C3-41B2-88A2-5E04C3F36EFD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47" creationId="{3D5226A0-EC5D-40DE-808F-6D0206B42F8B}"/>
          </ac:cxnSpMkLst>
        </pc:cxnChg>
        <pc:cxnChg chg="mod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55" creationId="{B2F757AA-AD38-4214-9ED0-F3B87E43215F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60" creationId="{63E7856C-7DC7-43E6-AFA8-965377829F10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61" creationId="{FA0DAD05-1989-4113-B2BE-3EF169AB3D24}"/>
          </ac:cxnSpMkLst>
        </pc:cxnChg>
        <pc:cxnChg chg="mod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62" creationId="{D6480FA4-4FF4-4E3F-91CE-0CA5737A7678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70" creationId="{E341687D-9033-4F2B-94BC-02C60C20DEAB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71" creationId="{2957EAA7-364C-4A2A-BF41-F2F0ACCFEBAC}"/>
          </ac:cxnSpMkLst>
        </pc:cxnChg>
        <pc:cxnChg chg="mod topLvl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73" creationId="{87C97905-A9CA-45EF-94FA-33311677A0D2}"/>
          </ac:cxnSpMkLst>
        </pc:cxnChg>
        <pc:cxnChg chg="mod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92" creationId="{9CB18A3A-BD7B-491D-8A81-6BA401A66EDB}"/>
          </ac:cxnSpMkLst>
        </pc:cxnChg>
        <pc:cxnChg chg="mod">
          <ac:chgData name="Judson Santiago" userId="ebb108da2f256286" providerId="LiveId" clId="{F62EBEBF-C449-4651-AC93-40FFCE01F643}" dt="2021-05-13T00:42:11.556" v="1478" actId="1076"/>
          <ac:cxnSpMkLst>
            <pc:docMk/>
            <pc:sldMk cId="2663162915" sldId="350"/>
            <ac:cxnSpMk id="95" creationId="{CC811230-A533-48F4-B00B-79867BEE9C54}"/>
          </ac:cxnSpMkLst>
        </pc:cxnChg>
      </pc:sldChg>
      <pc:sldChg chg="addSp delSp modSp mod modAnim modNotesTx">
        <pc:chgData name="Judson Santiago" userId="ebb108da2f256286" providerId="LiveId" clId="{F62EBEBF-C449-4651-AC93-40FFCE01F643}" dt="2021-05-13T01:02:51.590" v="1647" actId="1076"/>
        <pc:sldMkLst>
          <pc:docMk/>
          <pc:sldMk cId="3347689505" sldId="351"/>
        </pc:sldMkLst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5" creationId="{CC56F347-D106-437B-A1D9-DF97033EF518}"/>
          </ac:spMkLst>
        </pc:spChg>
        <pc:spChg chg="del mod topLvl">
          <ac:chgData name="Judson Santiago" userId="ebb108da2f256286" providerId="LiveId" clId="{F62EBEBF-C449-4651-AC93-40FFCE01F643}" dt="2021-05-13T00:25:05.561" v="1104" actId="478"/>
          <ac:spMkLst>
            <pc:docMk/>
            <pc:sldMk cId="3347689505" sldId="351"/>
            <ac:spMk id="6" creationId="{0EF1AE8F-3DEB-4A7C-B309-74CCACBC9C68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7" creationId="{433BA491-6ABA-49FE-8AAB-D7DC9A9A2305}"/>
          </ac:spMkLst>
        </pc:spChg>
        <pc:spChg chg="del mod topLvl">
          <ac:chgData name="Judson Santiago" userId="ebb108da2f256286" providerId="LiveId" clId="{F62EBEBF-C449-4651-AC93-40FFCE01F643}" dt="2021-05-13T00:25:05.561" v="1104" actId="478"/>
          <ac:spMkLst>
            <pc:docMk/>
            <pc:sldMk cId="3347689505" sldId="351"/>
            <ac:spMk id="10" creationId="{8B2BAEC8-FB04-44A2-98D1-72332AE16748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11" creationId="{75526DA9-4547-4E4F-8CD4-3FA8D84ED063}"/>
          </ac:spMkLst>
        </pc:spChg>
        <pc:spChg chg="mod">
          <ac:chgData name="Judson Santiago" userId="ebb108da2f256286" providerId="LiveId" clId="{F62EBEBF-C449-4651-AC93-40FFCE01F643}" dt="2021-05-13T00:25:00.184" v="1102" actId="165"/>
          <ac:spMkLst>
            <pc:docMk/>
            <pc:sldMk cId="3347689505" sldId="351"/>
            <ac:spMk id="16" creationId="{5BA19685-FCA0-4FEA-97A9-399ACD8DEA6C}"/>
          </ac:spMkLst>
        </pc:spChg>
        <pc:spChg chg="mod">
          <ac:chgData name="Judson Santiago" userId="ebb108da2f256286" providerId="LiveId" clId="{F62EBEBF-C449-4651-AC93-40FFCE01F643}" dt="2021-05-13T00:25:00.184" v="1102" actId="165"/>
          <ac:spMkLst>
            <pc:docMk/>
            <pc:sldMk cId="3347689505" sldId="351"/>
            <ac:spMk id="18" creationId="{29B8520A-55C1-47F1-8D26-6236E182FBCF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20" creationId="{F0C40AE4-A185-4CA7-BACA-D7AC68C8F359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21" creationId="{52034F68-6DF9-4358-AB72-23EBD9E846A8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24" creationId="{DCE48D4F-F4CA-4A10-BD85-76B7B956D134}"/>
          </ac:spMkLst>
        </pc:spChg>
        <pc:spChg chg="mod">
          <ac:chgData name="Judson Santiago" userId="ebb108da2f256286" providerId="LiveId" clId="{F62EBEBF-C449-4651-AC93-40FFCE01F643}" dt="2021-05-13T00:25:00.184" v="1102" actId="165"/>
          <ac:spMkLst>
            <pc:docMk/>
            <pc:sldMk cId="3347689505" sldId="351"/>
            <ac:spMk id="27" creationId="{B98D9F59-B7B7-4FA9-95A5-510E5D0F93D4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29" creationId="{A6B4B252-56D7-45C4-BECB-8E5BF1431781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30" creationId="{E3E6DE8B-45CB-4BD5-8779-35F3A7E4F632}"/>
          </ac:spMkLst>
        </pc:spChg>
        <pc:spChg chg="mod">
          <ac:chgData name="Judson Santiago" userId="ebb108da2f256286" providerId="LiveId" clId="{F62EBEBF-C449-4651-AC93-40FFCE01F643}" dt="2021-05-13T00:25:00.184" v="1102" actId="165"/>
          <ac:spMkLst>
            <pc:docMk/>
            <pc:sldMk cId="3347689505" sldId="351"/>
            <ac:spMk id="35" creationId="{9CFF68C0-4539-4059-9388-6768DAB53B0A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36" creationId="{327E4865-761E-4BE7-9389-8AB7226EFFD3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37" creationId="{95D01D95-B10D-48D2-B9FD-8EB09BD8BB37}"/>
          </ac:spMkLst>
        </pc:spChg>
        <pc:spChg chg="del mod topLvl">
          <ac:chgData name="Judson Santiago" userId="ebb108da2f256286" providerId="LiveId" clId="{F62EBEBF-C449-4651-AC93-40FFCE01F643}" dt="2021-05-13T00:25:03.426" v="1103" actId="478"/>
          <ac:spMkLst>
            <pc:docMk/>
            <pc:sldMk cId="3347689505" sldId="351"/>
            <ac:spMk id="40" creationId="{82A6E3B6-71A2-4F14-89DB-883F73654A68}"/>
          </ac:spMkLst>
        </pc:spChg>
        <pc:spChg chg="mod">
          <ac:chgData name="Judson Santiago" userId="ebb108da2f256286" providerId="LiveId" clId="{F62EBEBF-C449-4651-AC93-40FFCE01F643}" dt="2021-05-13T00:25:00.184" v="1102" actId="165"/>
          <ac:spMkLst>
            <pc:docMk/>
            <pc:sldMk cId="3347689505" sldId="351"/>
            <ac:spMk id="44" creationId="{462B2F43-C759-4142-A829-CAFCF3CDDD52}"/>
          </ac:spMkLst>
        </pc:spChg>
        <pc:spChg chg="mod">
          <ac:chgData name="Judson Santiago" userId="ebb108da2f256286" providerId="LiveId" clId="{F62EBEBF-C449-4651-AC93-40FFCE01F643}" dt="2021-05-13T00:25:00.184" v="1102" actId="165"/>
          <ac:spMkLst>
            <pc:docMk/>
            <pc:sldMk cId="3347689505" sldId="351"/>
            <ac:spMk id="46" creationId="{9167B2C5-5935-4116-91E8-BA1A323D15EE}"/>
          </ac:spMkLst>
        </pc:spChg>
        <pc:spChg chg="del mod topLvl">
          <ac:chgData name="Judson Santiago" userId="ebb108da2f256286" providerId="LiveId" clId="{F62EBEBF-C449-4651-AC93-40FFCE01F643}" dt="2021-05-13T00:28:30.865" v="1275" actId="478"/>
          <ac:spMkLst>
            <pc:docMk/>
            <pc:sldMk cId="3347689505" sldId="351"/>
            <ac:spMk id="48" creationId="{5B257A4F-88DA-49DE-AF2E-6E9A31F73808}"/>
          </ac:spMkLst>
        </pc:spChg>
        <pc:spChg chg="add mod">
          <ac:chgData name="Judson Santiago" userId="ebb108da2f256286" providerId="LiveId" clId="{F62EBEBF-C449-4651-AC93-40FFCE01F643}" dt="2021-05-13T00:29:09.506" v="1283" actId="164"/>
          <ac:spMkLst>
            <pc:docMk/>
            <pc:sldMk cId="3347689505" sldId="351"/>
            <ac:spMk id="50" creationId="{22496255-645A-44D4-AC10-DB35D5A60A83}"/>
          </ac:spMkLst>
        </pc:spChg>
        <pc:spChg chg="add mod">
          <ac:chgData name="Judson Santiago" userId="ebb108da2f256286" providerId="LiveId" clId="{F62EBEBF-C449-4651-AC93-40FFCE01F643}" dt="2021-05-13T00:29:09.506" v="1283" actId="164"/>
          <ac:spMkLst>
            <pc:docMk/>
            <pc:sldMk cId="3347689505" sldId="351"/>
            <ac:spMk id="51" creationId="{B22FD0D4-35FB-4DBA-8E62-C04E35D02084}"/>
          </ac:spMkLst>
        </pc:spChg>
        <pc:spChg chg="add mod">
          <ac:chgData name="Judson Santiago" userId="ebb108da2f256286" providerId="LiveId" clId="{F62EBEBF-C449-4651-AC93-40FFCE01F643}" dt="2021-05-13T00:29:31.878" v="1287" actId="207"/>
          <ac:spMkLst>
            <pc:docMk/>
            <pc:sldMk cId="3347689505" sldId="351"/>
            <ac:spMk id="52" creationId="{A78B1E37-1CDC-4BFA-B34B-D4DB0D24CAD2}"/>
          </ac:spMkLst>
        </pc:spChg>
        <pc:spChg chg="add mod">
          <ac:chgData name="Judson Santiago" userId="ebb108da2f256286" providerId="LiveId" clId="{F62EBEBF-C449-4651-AC93-40FFCE01F643}" dt="2021-05-13T00:29:09.506" v="1283" actId="164"/>
          <ac:spMkLst>
            <pc:docMk/>
            <pc:sldMk cId="3347689505" sldId="351"/>
            <ac:spMk id="55" creationId="{4B4971F2-7C74-4DA4-8155-524FB27AF4E9}"/>
          </ac:spMkLst>
        </pc:spChg>
        <pc:spChg chg="add mod">
          <ac:chgData name="Judson Santiago" userId="ebb108da2f256286" providerId="LiveId" clId="{F62EBEBF-C449-4651-AC93-40FFCE01F643}" dt="2021-05-13T00:29:31.878" v="1287" actId="207"/>
          <ac:spMkLst>
            <pc:docMk/>
            <pc:sldMk cId="3347689505" sldId="351"/>
            <ac:spMk id="56" creationId="{877BEA0F-B790-4E26-95EA-DBD6B0E15B17}"/>
          </ac:spMkLst>
        </pc:spChg>
        <pc:spChg chg="mod">
          <ac:chgData name="Judson Santiago" userId="ebb108da2f256286" providerId="LiveId" clId="{F62EBEBF-C449-4651-AC93-40FFCE01F643}" dt="2021-05-13T00:28:38.346" v="1276"/>
          <ac:spMkLst>
            <pc:docMk/>
            <pc:sldMk cId="3347689505" sldId="351"/>
            <ac:spMk id="61" creationId="{B2362EB7-2331-4084-B448-2DDBAA9DA637}"/>
          </ac:spMkLst>
        </pc:spChg>
        <pc:spChg chg="mod">
          <ac:chgData name="Judson Santiago" userId="ebb108da2f256286" providerId="LiveId" clId="{F62EBEBF-C449-4651-AC93-40FFCE01F643}" dt="2021-05-13T01:02:51.590" v="1647" actId="1076"/>
          <ac:spMkLst>
            <pc:docMk/>
            <pc:sldMk cId="3347689505" sldId="351"/>
            <ac:spMk id="63" creationId="{E0056BA1-C954-4BA7-8168-D582ECABE484}"/>
          </ac:spMkLst>
        </pc:spChg>
        <pc:spChg chg="add mod">
          <ac:chgData name="Judson Santiago" userId="ebb108da2f256286" providerId="LiveId" clId="{F62EBEBF-C449-4651-AC93-40FFCE01F643}" dt="2021-05-13T00:29:31.878" v="1287" actId="207"/>
          <ac:spMkLst>
            <pc:docMk/>
            <pc:sldMk cId="3347689505" sldId="351"/>
            <ac:spMk id="65" creationId="{B3EC9CD6-0369-420C-8184-39D1779C5DBF}"/>
          </ac:spMkLst>
        </pc:spChg>
        <pc:spChg chg="add mod">
          <ac:chgData name="Judson Santiago" userId="ebb108da2f256286" providerId="LiveId" clId="{F62EBEBF-C449-4651-AC93-40FFCE01F643}" dt="2021-05-13T00:29:31.878" v="1287" actId="207"/>
          <ac:spMkLst>
            <pc:docMk/>
            <pc:sldMk cId="3347689505" sldId="351"/>
            <ac:spMk id="66" creationId="{3B846B8A-D23E-43E6-BAA0-39E520FAE6A0}"/>
          </ac:spMkLst>
        </pc:spChg>
        <pc:spChg chg="add mod">
          <ac:chgData name="Judson Santiago" userId="ebb108da2f256286" providerId="LiveId" clId="{F62EBEBF-C449-4651-AC93-40FFCE01F643}" dt="2021-05-13T00:29:09.506" v="1283" actId="164"/>
          <ac:spMkLst>
            <pc:docMk/>
            <pc:sldMk cId="3347689505" sldId="351"/>
            <ac:spMk id="69" creationId="{B729965F-E7C2-4287-95DB-0D7A47E15E68}"/>
          </ac:spMkLst>
        </pc:spChg>
        <pc:spChg chg="mod">
          <ac:chgData name="Judson Santiago" userId="ebb108da2f256286" providerId="LiveId" clId="{F62EBEBF-C449-4651-AC93-40FFCE01F643}" dt="2021-05-13T00:30:05.075" v="1292" actId="1076"/>
          <ac:spMkLst>
            <pc:docMk/>
            <pc:sldMk cId="3347689505" sldId="351"/>
            <ac:spMk id="72" creationId="{75E7036F-8582-4F34-9E86-E1D81DEE597A}"/>
          </ac:spMkLst>
        </pc:spChg>
        <pc:spChg chg="add mod">
          <ac:chgData name="Judson Santiago" userId="ebb108da2f256286" providerId="LiveId" clId="{F62EBEBF-C449-4651-AC93-40FFCE01F643}" dt="2021-05-13T00:29:09.506" v="1283" actId="164"/>
          <ac:spMkLst>
            <pc:docMk/>
            <pc:sldMk cId="3347689505" sldId="351"/>
            <ac:spMk id="74" creationId="{F8BDD35E-5682-4F17-A292-CD73AC4A20DD}"/>
          </ac:spMkLst>
        </pc:spChg>
        <pc:spChg chg="add mod">
          <ac:chgData name="Judson Santiago" userId="ebb108da2f256286" providerId="LiveId" clId="{F62EBEBF-C449-4651-AC93-40FFCE01F643}" dt="2021-05-13T00:29:31.878" v="1287" actId="207"/>
          <ac:spMkLst>
            <pc:docMk/>
            <pc:sldMk cId="3347689505" sldId="351"/>
            <ac:spMk id="75" creationId="{B25BBDA4-4928-412E-BE62-6D61A65C7F34}"/>
          </ac:spMkLst>
        </pc:spChg>
        <pc:spChg chg="mod">
          <ac:chgData name="Judson Santiago" userId="ebb108da2f256286" providerId="LiveId" clId="{F62EBEBF-C449-4651-AC93-40FFCE01F643}" dt="2021-05-13T00:28:38.346" v="1276"/>
          <ac:spMkLst>
            <pc:docMk/>
            <pc:sldMk cId="3347689505" sldId="351"/>
            <ac:spMk id="80" creationId="{5EDE9AD9-6FC8-4B52-A1A1-D5BF201AA0B3}"/>
          </ac:spMkLst>
        </pc:spChg>
        <pc:spChg chg="add mod">
          <ac:chgData name="Judson Santiago" userId="ebb108da2f256286" providerId="LiveId" clId="{F62EBEBF-C449-4651-AC93-40FFCE01F643}" dt="2021-05-13T00:29:31.878" v="1287" actId="207"/>
          <ac:spMkLst>
            <pc:docMk/>
            <pc:sldMk cId="3347689505" sldId="351"/>
            <ac:spMk id="81" creationId="{56EC3741-8DE5-48CE-9731-018759AE4999}"/>
          </ac:spMkLst>
        </pc:spChg>
        <pc:spChg chg="add mod">
          <ac:chgData name="Judson Santiago" userId="ebb108da2f256286" providerId="LiveId" clId="{F62EBEBF-C449-4651-AC93-40FFCE01F643}" dt="2021-05-13T00:29:31.878" v="1287" actId="207"/>
          <ac:spMkLst>
            <pc:docMk/>
            <pc:sldMk cId="3347689505" sldId="351"/>
            <ac:spMk id="82" creationId="{BBAD89C1-1891-4260-A8BC-054271472CC2}"/>
          </ac:spMkLst>
        </pc:spChg>
        <pc:spChg chg="add mod">
          <ac:chgData name="Judson Santiago" userId="ebb108da2f256286" providerId="LiveId" clId="{F62EBEBF-C449-4651-AC93-40FFCE01F643}" dt="2021-05-13T00:29:09.506" v="1283" actId="164"/>
          <ac:spMkLst>
            <pc:docMk/>
            <pc:sldMk cId="3347689505" sldId="351"/>
            <ac:spMk id="85" creationId="{9B7D344B-E2A8-45F6-A5B4-4FB135C7FB0B}"/>
          </ac:spMkLst>
        </pc:spChg>
        <pc:spChg chg="mod">
          <ac:chgData name="Judson Santiago" userId="ebb108da2f256286" providerId="LiveId" clId="{F62EBEBF-C449-4651-AC93-40FFCE01F643}" dt="2021-05-13T00:28:38.346" v="1276"/>
          <ac:spMkLst>
            <pc:docMk/>
            <pc:sldMk cId="3347689505" sldId="351"/>
            <ac:spMk id="89" creationId="{63B763B3-F830-4A5A-9066-603C1A0E5C84}"/>
          </ac:spMkLst>
        </pc:spChg>
        <pc:spChg chg="mod">
          <ac:chgData name="Judson Santiago" userId="ebb108da2f256286" providerId="LiveId" clId="{F62EBEBF-C449-4651-AC93-40FFCE01F643}" dt="2021-05-13T00:28:38.346" v="1276"/>
          <ac:spMkLst>
            <pc:docMk/>
            <pc:sldMk cId="3347689505" sldId="351"/>
            <ac:spMk id="91" creationId="{07C18D8D-28AB-4487-B18C-C0D8F2E7DBF5}"/>
          </ac:spMkLst>
        </pc:spChg>
        <pc:spChg chg="add mod">
          <ac:chgData name="Judson Santiago" userId="ebb108da2f256286" providerId="LiveId" clId="{F62EBEBF-C449-4651-AC93-40FFCE01F643}" dt="2021-05-13T00:29:09.506" v="1283" actId="164"/>
          <ac:spMkLst>
            <pc:docMk/>
            <pc:sldMk cId="3347689505" sldId="351"/>
            <ac:spMk id="93" creationId="{7EADFCB5-8797-46F7-90F2-D180EED6A7AF}"/>
          </ac:spMkLst>
        </pc:spChg>
        <pc:grpChg chg="del mod topLvl">
          <ac:chgData name="Judson Santiago" userId="ebb108da2f256286" providerId="LiveId" clId="{F62EBEBF-C449-4651-AC93-40FFCE01F643}" dt="2021-05-13T00:25:05.561" v="1104" actId="478"/>
          <ac:grpSpMkLst>
            <pc:docMk/>
            <pc:sldMk cId="3347689505" sldId="351"/>
            <ac:grpSpMk id="14" creationId="{808CE888-837C-4D02-85E4-9A8455001292}"/>
          </ac:grpSpMkLst>
        </pc:grpChg>
        <pc:grpChg chg="del mod topLvl">
          <ac:chgData name="Judson Santiago" userId="ebb108da2f256286" providerId="LiveId" clId="{F62EBEBF-C449-4651-AC93-40FFCE01F643}" dt="2021-05-13T00:25:03.426" v="1103" actId="478"/>
          <ac:grpSpMkLst>
            <pc:docMk/>
            <pc:sldMk cId="3347689505" sldId="351"/>
            <ac:grpSpMk id="17" creationId="{D961FD50-69E4-4783-B449-B0A743437FEA}"/>
          </ac:grpSpMkLst>
        </pc:grpChg>
        <pc:grpChg chg="del mod topLvl">
          <ac:chgData name="Judson Santiago" userId="ebb108da2f256286" providerId="LiveId" clId="{F62EBEBF-C449-4651-AC93-40FFCE01F643}" dt="2021-05-13T00:25:03.426" v="1103" actId="478"/>
          <ac:grpSpMkLst>
            <pc:docMk/>
            <pc:sldMk cId="3347689505" sldId="351"/>
            <ac:grpSpMk id="26" creationId="{E14C8BC1-62F1-4DEE-803A-056EBC0286C2}"/>
          </ac:grpSpMkLst>
        </pc:grpChg>
        <pc:grpChg chg="del mod topLvl">
          <ac:chgData name="Judson Santiago" userId="ebb108da2f256286" providerId="LiveId" clId="{F62EBEBF-C449-4651-AC93-40FFCE01F643}" dt="2021-05-13T00:25:03.426" v="1103" actId="478"/>
          <ac:grpSpMkLst>
            <pc:docMk/>
            <pc:sldMk cId="3347689505" sldId="351"/>
            <ac:grpSpMk id="33" creationId="{31979C61-7152-4D2A-B504-1CE304833AD7}"/>
          </ac:grpSpMkLst>
        </pc:grpChg>
        <pc:grpChg chg="del mod topLvl">
          <ac:chgData name="Judson Santiago" userId="ebb108da2f256286" providerId="LiveId" clId="{F62EBEBF-C449-4651-AC93-40FFCE01F643}" dt="2021-05-13T00:25:03.426" v="1103" actId="478"/>
          <ac:grpSpMkLst>
            <pc:docMk/>
            <pc:sldMk cId="3347689505" sldId="351"/>
            <ac:grpSpMk id="42" creationId="{80B182B7-3195-478C-B94C-DBE2A8EE482C}"/>
          </ac:grpSpMkLst>
        </pc:grpChg>
        <pc:grpChg chg="del mod topLvl">
          <ac:chgData name="Judson Santiago" userId="ebb108da2f256286" providerId="LiveId" clId="{F62EBEBF-C449-4651-AC93-40FFCE01F643}" dt="2021-05-13T00:25:03.426" v="1103" actId="478"/>
          <ac:grpSpMkLst>
            <pc:docMk/>
            <pc:sldMk cId="3347689505" sldId="351"/>
            <ac:grpSpMk id="45" creationId="{A7DD4C70-59EE-44F7-BD32-64BD902BD2DF}"/>
          </ac:grpSpMkLst>
        </pc:grpChg>
        <pc:grpChg chg="del">
          <ac:chgData name="Judson Santiago" userId="ebb108da2f256286" providerId="LiveId" clId="{F62EBEBF-C449-4651-AC93-40FFCE01F643}" dt="2021-05-13T00:25:00.184" v="1102" actId="165"/>
          <ac:grpSpMkLst>
            <pc:docMk/>
            <pc:sldMk cId="3347689505" sldId="351"/>
            <ac:grpSpMk id="49" creationId="{770A3F74-417D-4303-9EDC-CE62EF6EE695}"/>
          </ac:grpSpMkLst>
        </pc:grpChg>
        <pc:grpChg chg="add mod">
          <ac:chgData name="Judson Santiago" userId="ebb108da2f256286" providerId="LiveId" clId="{F62EBEBF-C449-4651-AC93-40FFCE01F643}" dt="2021-05-13T00:29:09.506" v="1283" actId="164"/>
          <ac:grpSpMkLst>
            <pc:docMk/>
            <pc:sldMk cId="3347689505" sldId="351"/>
            <ac:grpSpMk id="59" creationId="{18145F5E-E783-4297-A7C0-2BC077321034}"/>
          </ac:grpSpMkLst>
        </pc:grpChg>
        <pc:grpChg chg="add mod">
          <ac:chgData name="Judson Santiago" userId="ebb108da2f256286" providerId="LiveId" clId="{F62EBEBF-C449-4651-AC93-40FFCE01F643}" dt="2021-05-13T00:29:09.506" v="1283" actId="164"/>
          <ac:grpSpMkLst>
            <pc:docMk/>
            <pc:sldMk cId="3347689505" sldId="351"/>
            <ac:grpSpMk id="62" creationId="{7F1861D1-C87E-4A94-8112-E721CF8B5638}"/>
          </ac:grpSpMkLst>
        </pc:grpChg>
        <pc:grpChg chg="add mod">
          <ac:chgData name="Judson Santiago" userId="ebb108da2f256286" providerId="LiveId" clId="{F62EBEBF-C449-4651-AC93-40FFCE01F643}" dt="2021-05-13T00:29:09.506" v="1283" actId="164"/>
          <ac:grpSpMkLst>
            <pc:docMk/>
            <pc:sldMk cId="3347689505" sldId="351"/>
            <ac:grpSpMk id="71" creationId="{76AC868F-4182-427B-97AF-B5065F0FDE1B}"/>
          </ac:grpSpMkLst>
        </pc:grpChg>
        <pc:grpChg chg="add mod">
          <ac:chgData name="Judson Santiago" userId="ebb108da2f256286" providerId="LiveId" clId="{F62EBEBF-C449-4651-AC93-40FFCE01F643}" dt="2021-05-13T00:29:09.506" v="1283" actId="164"/>
          <ac:grpSpMkLst>
            <pc:docMk/>
            <pc:sldMk cId="3347689505" sldId="351"/>
            <ac:grpSpMk id="78" creationId="{1B03693C-3162-43C6-988E-2F9DE2BC80B1}"/>
          </ac:grpSpMkLst>
        </pc:grpChg>
        <pc:grpChg chg="add mod">
          <ac:chgData name="Judson Santiago" userId="ebb108da2f256286" providerId="LiveId" clId="{F62EBEBF-C449-4651-AC93-40FFCE01F643}" dt="2021-05-13T00:29:09.506" v="1283" actId="164"/>
          <ac:grpSpMkLst>
            <pc:docMk/>
            <pc:sldMk cId="3347689505" sldId="351"/>
            <ac:grpSpMk id="87" creationId="{406D7B04-6FA6-4A14-BF19-9EC628EE4DD3}"/>
          </ac:grpSpMkLst>
        </pc:grpChg>
        <pc:grpChg chg="add mod">
          <ac:chgData name="Judson Santiago" userId="ebb108da2f256286" providerId="LiveId" clId="{F62EBEBF-C449-4651-AC93-40FFCE01F643}" dt="2021-05-13T00:29:09.506" v="1283" actId="164"/>
          <ac:grpSpMkLst>
            <pc:docMk/>
            <pc:sldMk cId="3347689505" sldId="351"/>
            <ac:grpSpMk id="90" creationId="{78470258-6D0C-4EBD-94A1-01BA54E4D9B1}"/>
          </ac:grpSpMkLst>
        </pc:grpChg>
        <pc:grpChg chg="add mod">
          <ac:chgData name="Judson Santiago" userId="ebb108da2f256286" providerId="LiveId" clId="{F62EBEBF-C449-4651-AC93-40FFCE01F643}" dt="2021-05-13T00:29:55.933" v="1291" actId="14100"/>
          <ac:grpSpMkLst>
            <pc:docMk/>
            <pc:sldMk cId="3347689505" sldId="351"/>
            <ac:grpSpMk id="112" creationId="{39E6B342-03B5-4985-A2FC-5B2882209BEE}"/>
          </ac:grpSpMkLst>
        </pc:grp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8" creationId="{365F4869-C55D-47DA-9EF7-660AB5B2CBE0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9" creationId="{7BD7F77C-1D7D-4F1C-A4E6-0BF7E68CDD87}"/>
          </ac:cxnSpMkLst>
        </pc:cxnChg>
        <pc:cxnChg chg="del mod topLvl">
          <ac:chgData name="Judson Santiago" userId="ebb108da2f256286" providerId="LiveId" clId="{F62EBEBF-C449-4651-AC93-40FFCE01F643}" dt="2021-05-13T00:25:05.561" v="1104" actId="478"/>
          <ac:cxnSpMkLst>
            <pc:docMk/>
            <pc:sldMk cId="3347689505" sldId="351"/>
            <ac:cxnSpMk id="12" creationId="{47467BB4-5DC4-49B5-8EC0-576C623D222D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13" creationId="{1ECFEE72-0F89-4C53-9D7E-1EA0EC0DF9A5}"/>
          </ac:cxnSpMkLst>
        </pc:cxnChg>
        <pc:cxnChg chg="mod">
          <ac:chgData name="Judson Santiago" userId="ebb108da2f256286" providerId="LiveId" clId="{F62EBEBF-C449-4651-AC93-40FFCE01F643}" dt="2021-05-13T00:25:05.561" v="1104" actId="478"/>
          <ac:cxnSpMkLst>
            <pc:docMk/>
            <pc:sldMk cId="3347689505" sldId="351"/>
            <ac:cxnSpMk id="15" creationId="{C2EFCB7D-55A9-4372-875E-A6FD0955BCCC}"/>
          </ac:cxnSpMkLst>
        </pc:cxnChg>
        <pc:cxnChg chg="mod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19" creationId="{0B20EAC0-06D2-49B3-ABA5-E7B87667B086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22" creationId="{4AA9A107-4F19-4E2D-BD73-999FB8788D22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23" creationId="{BAF11BE3-8E85-4A4D-A4B8-9204BA79DA02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25" creationId="{0E2C0A08-5122-4F9C-94F7-95F111C79F53}"/>
          </ac:cxnSpMkLst>
        </pc:cxnChg>
        <pc:cxnChg chg="mod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28" creationId="{8C87DDD6-76B8-46D0-932F-E536875C0425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31" creationId="{30913E62-DDE6-43CE-8D00-A6CB29FCF6E2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32" creationId="{DDB12DD8-A9B8-4FEC-8FC5-B28035A301BC}"/>
          </ac:cxnSpMkLst>
        </pc:cxnChg>
        <pc:cxnChg chg="mod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34" creationId="{780E5169-F623-4E19-B4D6-6AABE6A833CE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38" creationId="{EE5CCA1F-9DB1-4B91-9152-BFD488099AE6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39" creationId="{82589B01-07FE-43D0-9B50-22B0AB15F655}"/>
          </ac:cxnSpMkLst>
        </pc:cxnChg>
        <pc:cxnChg chg="del mod topLvl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41" creationId="{A8EDD99D-23CA-45EE-95D3-DFBDC83879F2}"/>
          </ac:cxnSpMkLst>
        </pc:cxnChg>
        <pc:cxnChg chg="mod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43" creationId="{1EE04271-CE75-42CC-A3EF-BBC30B1BB7D0}"/>
          </ac:cxnSpMkLst>
        </pc:cxnChg>
        <pc:cxnChg chg="mod">
          <ac:chgData name="Judson Santiago" userId="ebb108da2f256286" providerId="LiveId" clId="{F62EBEBF-C449-4651-AC93-40FFCE01F643}" dt="2021-05-13T00:25:03.426" v="1103" actId="478"/>
          <ac:cxnSpMkLst>
            <pc:docMk/>
            <pc:sldMk cId="3347689505" sldId="351"/>
            <ac:cxnSpMk id="47" creationId="{D7DEE35A-9C28-428A-AA8A-10A608398186}"/>
          </ac:cxnSpMkLst>
        </pc:cxnChg>
        <pc:cxnChg chg="add mod">
          <ac:chgData name="Judson Santiago" userId="ebb108da2f256286" providerId="LiveId" clId="{F62EBEBF-C449-4651-AC93-40FFCE01F643}" dt="2021-05-13T00:29:09.506" v="1283" actId="164"/>
          <ac:cxnSpMkLst>
            <pc:docMk/>
            <pc:sldMk cId="3347689505" sldId="351"/>
            <ac:cxnSpMk id="53" creationId="{7917CBEC-3D37-4CDA-A063-DAAF8348614B}"/>
          </ac:cxnSpMkLst>
        </pc:cxnChg>
        <pc:cxnChg chg="add mod">
          <ac:chgData name="Judson Santiago" userId="ebb108da2f256286" providerId="LiveId" clId="{F62EBEBF-C449-4651-AC93-40FFCE01F643}" dt="2021-05-13T00:29:26.186" v="1286" actId="1076"/>
          <ac:cxnSpMkLst>
            <pc:docMk/>
            <pc:sldMk cId="3347689505" sldId="351"/>
            <ac:cxnSpMk id="54" creationId="{A7A6EB58-457A-4E52-8B32-7126B49AD30E}"/>
          </ac:cxnSpMkLst>
        </pc:cxnChg>
        <pc:cxnChg chg="add mod">
          <ac:chgData name="Judson Santiago" userId="ebb108da2f256286" providerId="LiveId" clId="{F62EBEBF-C449-4651-AC93-40FFCE01F643}" dt="2021-05-13T00:29:09.506" v="1283" actId="164"/>
          <ac:cxnSpMkLst>
            <pc:docMk/>
            <pc:sldMk cId="3347689505" sldId="351"/>
            <ac:cxnSpMk id="57" creationId="{6D850CE9-2882-4083-BA76-41E368F7D9A6}"/>
          </ac:cxnSpMkLst>
        </pc:cxnChg>
        <pc:cxnChg chg="add mod">
          <ac:chgData name="Judson Santiago" userId="ebb108da2f256286" providerId="LiveId" clId="{F62EBEBF-C449-4651-AC93-40FFCE01F643}" dt="2021-05-13T00:29:26.186" v="1286" actId="1076"/>
          <ac:cxnSpMkLst>
            <pc:docMk/>
            <pc:sldMk cId="3347689505" sldId="351"/>
            <ac:cxnSpMk id="58" creationId="{9F691FCE-FAA1-4997-BE78-0E672B928C5A}"/>
          </ac:cxnSpMkLst>
        </pc:cxnChg>
        <pc:cxnChg chg="mod">
          <ac:chgData name="Judson Santiago" userId="ebb108da2f256286" providerId="LiveId" clId="{F62EBEBF-C449-4651-AC93-40FFCE01F643}" dt="2021-05-13T00:29:04.588" v="1282" actId="1076"/>
          <ac:cxnSpMkLst>
            <pc:docMk/>
            <pc:sldMk cId="3347689505" sldId="351"/>
            <ac:cxnSpMk id="60" creationId="{AF8DC669-526F-4263-8E6F-C9BB2D595555}"/>
          </ac:cxnSpMkLst>
        </pc:cxnChg>
        <pc:cxnChg chg="mod">
          <ac:chgData name="Judson Santiago" userId="ebb108da2f256286" providerId="LiveId" clId="{F62EBEBF-C449-4651-AC93-40FFCE01F643}" dt="2021-05-13T01:02:51.590" v="1647" actId="1076"/>
          <ac:cxnSpMkLst>
            <pc:docMk/>
            <pc:sldMk cId="3347689505" sldId="351"/>
            <ac:cxnSpMk id="64" creationId="{5DFF6503-913E-41C0-97FC-B53506963039}"/>
          </ac:cxnSpMkLst>
        </pc:cxnChg>
        <pc:cxnChg chg="add mod">
          <ac:chgData name="Judson Santiago" userId="ebb108da2f256286" providerId="LiveId" clId="{F62EBEBF-C449-4651-AC93-40FFCE01F643}" dt="2021-05-13T00:29:26.186" v="1286" actId="1076"/>
          <ac:cxnSpMkLst>
            <pc:docMk/>
            <pc:sldMk cId="3347689505" sldId="351"/>
            <ac:cxnSpMk id="67" creationId="{60442D7D-2A39-4D60-BCA5-6DF319403DFC}"/>
          </ac:cxnSpMkLst>
        </pc:cxnChg>
        <pc:cxnChg chg="add mod">
          <ac:chgData name="Judson Santiago" userId="ebb108da2f256286" providerId="LiveId" clId="{F62EBEBF-C449-4651-AC93-40FFCE01F643}" dt="2021-05-13T00:29:26.186" v="1286" actId="1076"/>
          <ac:cxnSpMkLst>
            <pc:docMk/>
            <pc:sldMk cId="3347689505" sldId="351"/>
            <ac:cxnSpMk id="68" creationId="{E60DBB6E-5073-47D8-8FF3-DB9F016A5024}"/>
          </ac:cxnSpMkLst>
        </pc:cxnChg>
        <pc:cxnChg chg="add mod">
          <ac:chgData name="Judson Santiago" userId="ebb108da2f256286" providerId="LiveId" clId="{F62EBEBF-C449-4651-AC93-40FFCE01F643}" dt="2021-05-13T00:29:26.186" v="1286" actId="1076"/>
          <ac:cxnSpMkLst>
            <pc:docMk/>
            <pc:sldMk cId="3347689505" sldId="351"/>
            <ac:cxnSpMk id="70" creationId="{7C60CC8D-7F1E-4C7B-AB22-62865EE8242B}"/>
          </ac:cxnSpMkLst>
        </pc:cxnChg>
        <pc:cxnChg chg="mod">
          <ac:chgData name="Judson Santiago" userId="ebb108da2f256286" providerId="LiveId" clId="{F62EBEBF-C449-4651-AC93-40FFCE01F643}" dt="2021-05-13T00:30:05.075" v="1292" actId="1076"/>
          <ac:cxnSpMkLst>
            <pc:docMk/>
            <pc:sldMk cId="3347689505" sldId="351"/>
            <ac:cxnSpMk id="73" creationId="{C115CA39-2E0F-4D34-BC86-313F4F521E63}"/>
          </ac:cxnSpMkLst>
        </pc:cxnChg>
        <pc:cxnChg chg="add mod">
          <ac:chgData name="Judson Santiago" userId="ebb108da2f256286" providerId="LiveId" clId="{F62EBEBF-C449-4651-AC93-40FFCE01F643}" dt="2021-05-13T00:29:26.186" v="1286" actId="1076"/>
          <ac:cxnSpMkLst>
            <pc:docMk/>
            <pc:sldMk cId="3347689505" sldId="351"/>
            <ac:cxnSpMk id="76" creationId="{959AC0AA-460C-41E5-AD44-565FEA419C10}"/>
          </ac:cxnSpMkLst>
        </pc:cxnChg>
        <pc:cxnChg chg="add mod">
          <ac:chgData name="Judson Santiago" userId="ebb108da2f256286" providerId="LiveId" clId="{F62EBEBF-C449-4651-AC93-40FFCE01F643}" dt="2021-05-13T00:29:26.186" v="1286" actId="1076"/>
          <ac:cxnSpMkLst>
            <pc:docMk/>
            <pc:sldMk cId="3347689505" sldId="351"/>
            <ac:cxnSpMk id="77" creationId="{DFCAEE68-2D00-49A4-982E-76BF52DAA417}"/>
          </ac:cxnSpMkLst>
        </pc:cxnChg>
        <pc:cxnChg chg="mod">
          <ac:chgData name="Judson Santiago" userId="ebb108da2f256286" providerId="LiveId" clId="{F62EBEBF-C449-4651-AC93-40FFCE01F643}" dt="2021-05-13T00:29:04.588" v="1282" actId="1076"/>
          <ac:cxnSpMkLst>
            <pc:docMk/>
            <pc:sldMk cId="3347689505" sldId="351"/>
            <ac:cxnSpMk id="79" creationId="{E8F3E584-357E-45FA-A90F-C43FA7526462}"/>
          </ac:cxnSpMkLst>
        </pc:cxnChg>
        <pc:cxnChg chg="add mod">
          <ac:chgData name="Judson Santiago" userId="ebb108da2f256286" providerId="LiveId" clId="{F62EBEBF-C449-4651-AC93-40FFCE01F643}" dt="2021-05-13T00:29:22.968" v="1285" actId="208"/>
          <ac:cxnSpMkLst>
            <pc:docMk/>
            <pc:sldMk cId="3347689505" sldId="351"/>
            <ac:cxnSpMk id="83" creationId="{F8AEB55F-1632-49FD-9D64-D682B00C7FB4}"/>
          </ac:cxnSpMkLst>
        </pc:cxnChg>
        <pc:cxnChg chg="add mod">
          <ac:chgData name="Judson Santiago" userId="ebb108da2f256286" providerId="LiveId" clId="{F62EBEBF-C449-4651-AC93-40FFCE01F643}" dt="2021-05-13T00:29:22.968" v="1285" actId="208"/>
          <ac:cxnSpMkLst>
            <pc:docMk/>
            <pc:sldMk cId="3347689505" sldId="351"/>
            <ac:cxnSpMk id="84" creationId="{5D5FD0FE-DEF2-4B19-8A10-08F7C66FC38F}"/>
          </ac:cxnSpMkLst>
        </pc:cxnChg>
        <pc:cxnChg chg="add mod">
          <ac:chgData name="Judson Santiago" userId="ebb108da2f256286" providerId="LiveId" clId="{F62EBEBF-C449-4651-AC93-40FFCE01F643}" dt="2021-05-13T00:29:09.506" v="1283" actId="164"/>
          <ac:cxnSpMkLst>
            <pc:docMk/>
            <pc:sldMk cId="3347689505" sldId="351"/>
            <ac:cxnSpMk id="86" creationId="{51591E3A-A3D4-475C-915C-AC25BB432BEC}"/>
          </ac:cxnSpMkLst>
        </pc:cxnChg>
        <pc:cxnChg chg="mod">
          <ac:chgData name="Judson Santiago" userId="ebb108da2f256286" providerId="LiveId" clId="{F62EBEBF-C449-4651-AC93-40FFCE01F643}" dt="2021-05-13T00:29:04.588" v="1282" actId="1076"/>
          <ac:cxnSpMkLst>
            <pc:docMk/>
            <pc:sldMk cId="3347689505" sldId="351"/>
            <ac:cxnSpMk id="88" creationId="{B75EECB4-0708-4908-8A5A-01B8579DE0C9}"/>
          </ac:cxnSpMkLst>
        </pc:cxnChg>
        <pc:cxnChg chg="mod">
          <ac:chgData name="Judson Santiago" userId="ebb108da2f256286" providerId="LiveId" clId="{F62EBEBF-C449-4651-AC93-40FFCE01F643}" dt="2021-05-13T00:29:04.588" v="1282" actId="1076"/>
          <ac:cxnSpMkLst>
            <pc:docMk/>
            <pc:sldMk cId="3347689505" sldId="351"/>
            <ac:cxnSpMk id="92" creationId="{04E015FC-56B3-4110-B42E-FEB0EE36EF51}"/>
          </ac:cxnSpMkLst>
        </pc:cxnChg>
      </pc:sldChg>
      <pc:sldChg chg="modSp mod">
        <pc:chgData name="Judson Santiago" userId="ebb108da2f256286" providerId="LiveId" clId="{F62EBEBF-C449-4651-AC93-40FFCE01F643}" dt="2021-05-13T00:48:44.856" v="1506" actId="6549"/>
        <pc:sldMkLst>
          <pc:docMk/>
          <pc:sldMk cId="397793730" sldId="352"/>
        </pc:sldMkLst>
        <pc:spChg chg="mod">
          <ac:chgData name="Judson Santiago" userId="ebb108da2f256286" providerId="LiveId" clId="{F62EBEBF-C449-4651-AC93-40FFCE01F643}" dt="2021-05-13T00:48:44.856" v="1506" actId="6549"/>
          <ac:spMkLst>
            <pc:docMk/>
            <pc:sldMk cId="397793730" sldId="352"/>
            <ac:spMk id="4" creationId="{B67771DF-B909-4AB1-86F2-99E5401DBF2F}"/>
          </ac:spMkLst>
        </pc:spChg>
      </pc:sldChg>
      <pc:sldChg chg="modSp mod">
        <pc:chgData name="Judson Santiago" userId="ebb108da2f256286" providerId="LiveId" clId="{F62EBEBF-C449-4651-AC93-40FFCE01F643}" dt="2021-05-13T00:51:47.192" v="1521" actId="207"/>
        <pc:sldMkLst>
          <pc:docMk/>
          <pc:sldMk cId="2851515277" sldId="353"/>
        </pc:sldMkLst>
        <pc:spChg chg="mod">
          <ac:chgData name="Judson Santiago" userId="ebb108da2f256286" providerId="LiveId" clId="{F62EBEBF-C449-4651-AC93-40FFCE01F643}" dt="2021-05-13T00:51:47.192" v="1521" actId="207"/>
          <ac:spMkLst>
            <pc:docMk/>
            <pc:sldMk cId="2851515277" sldId="353"/>
            <ac:spMk id="3" creationId="{CEA1E00A-1320-4950-AF3B-E5C2FB37D71D}"/>
          </ac:spMkLst>
        </pc:spChg>
      </pc:sldChg>
      <pc:sldChg chg="modSp mod">
        <pc:chgData name="Judson Santiago" userId="ebb108da2f256286" providerId="LiveId" clId="{F62EBEBF-C449-4651-AC93-40FFCE01F643}" dt="2021-05-13T01:00:49.124" v="1646" actId="948"/>
        <pc:sldMkLst>
          <pc:docMk/>
          <pc:sldMk cId="1764822176" sldId="355"/>
        </pc:sldMkLst>
        <pc:spChg chg="mod">
          <ac:chgData name="Judson Santiago" userId="ebb108da2f256286" providerId="LiveId" clId="{F62EBEBF-C449-4651-AC93-40FFCE01F643}" dt="2021-05-13T01:00:49.124" v="1646" actId="948"/>
          <ac:spMkLst>
            <pc:docMk/>
            <pc:sldMk cId="1764822176" sldId="355"/>
            <ac:spMk id="3" creationId="{274F3EBB-A851-4BDA-9540-B1A5DE4B3913}"/>
          </ac:spMkLst>
        </pc:spChg>
      </pc:sldChg>
      <pc:sldChg chg="addSp delSp modSp mod modNotesTx">
        <pc:chgData name="Judson Santiago" userId="ebb108da2f256286" providerId="LiveId" clId="{F62EBEBF-C449-4651-AC93-40FFCE01F643}" dt="2021-05-13T02:39:42.807" v="1727" actId="6549"/>
        <pc:sldMkLst>
          <pc:docMk/>
          <pc:sldMk cId="1995401059" sldId="356"/>
        </pc:sldMkLst>
        <pc:spChg chg="mod">
          <ac:chgData name="Judson Santiago" userId="ebb108da2f256286" providerId="LiveId" clId="{F62EBEBF-C449-4651-AC93-40FFCE01F643}" dt="2021-05-13T01:03:34.694" v="1648" actId="20577"/>
          <ac:spMkLst>
            <pc:docMk/>
            <pc:sldMk cId="1995401059" sldId="356"/>
            <ac:spMk id="3" creationId="{49818C9E-80E5-4F30-96A6-0EF605587596}"/>
          </ac:spMkLst>
        </pc:spChg>
        <pc:spChg chg="mod">
          <ac:chgData name="Judson Santiago" userId="ebb108da2f256286" providerId="LiveId" clId="{F62EBEBF-C449-4651-AC93-40FFCE01F643}" dt="2021-05-13T01:18:57.292" v="1670" actId="1036"/>
          <ac:spMkLst>
            <pc:docMk/>
            <pc:sldMk cId="1995401059" sldId="356"/>
            <ac:spMk id="9" creationId="{C2DB3EC6-9054-4179-8483-84195C046A52}"/>
          </ac:spMkLst>
        </pc:spChg>
        <pc:spChg chg="del">
          <ac:chgData name="Judson Santiago" userId="ebb108da2f256286" providerId="LiveId" clId="{F62EBEBF-C449-4651-AC93-40FFCE01F643}" dt="2021-05-13T01:18:23.084" v="1663" actId="478"/>
          <ac:spMkLst>
            <pc:docMk/>
            <pc:sldMk cId="1995401059" sldId="356"/>
            <ac:spMk id="10" creationId="{4E7574EE-A7B9-44D1-9ADE-F4637FB28066}"/>
          </ac:spMkLst>
        </pc:spChg>
        <pc:spChg chg="del">
          <ac:chgData name="Judson Santiago" userId="ebb108da2f256286" providerId="LiveId" clId="{F62EBEBF-C449-4651-AC93-40FFCE01F643}" dt="2021-05-13T01:18:23.084" v="1663" actId="478"/>
          <ac:spMkLst>
            <pc:docMk/>
            <pc:sldMk cId="1995401059" sldId="356"/>
            <ac:spMk id="12" creationId="{253F1864-5F60-4967-B1C9-4109CCCB1362}"/>
          </ac:spMkLst>
        </pc:spChg>
        <pc:spChg chg="mod">
          <ac:chgData name="Judson Santiago" userId="ebb108da2f256286" providerId="LiveId" clId="{F62EBEBF-C449-4651-AC93-40FFCE01F643}" dt="2021-05-13T01:19:04.892" v="1671" actId="1035"/>
          <ac:spMkLst>
            <pc:docMk/>
            <pc:sldMk cId="1995401059" sldId="356"/>
            <ac:spMk id="17" creationId="{C292AE18-9990-4F05-8435-2A4C2C0ACE90}"/>
          </ac:spMkLst>
        </pc:spChg>
        <pc:spChg chg="mod">
          <ac:chgData name="Judson Santiago" userId="ebb108da2f256286" providerId="LiveId" clId="{F62EBEBF-C449-4651-AC93-40FFCE01F643}" dt="2021-05-13T01:19:04.892" v="1671" actId="1035"/>
          <ac:spMkLst>
            <pc:docMk/>
            <pc:sldMk cId="1995401059" sldId="356"/>
            <ac:spMk id="19" creationId="{EE7CAC0A-969C-4195-9442-4E5B4FF75BA6}"/>
          </ac:spMkLst>
        </pc:spChg>
        <pc:spChg chg="mod">
          <ac:chgData name="Judson Santiago" userId="ebb108da2f256286" providerId="LiveId" clId="{F62EBEBF-C449-4651-AC93-40FFCE01F643}" dt="2021-05-13T01:20:49.244" v="1696" actId="1038"/>
          <ac:spMkLst>
            <pc:docMk/>
            <pc:sldMk cId="1995401059" sldId="356"/>
            <ac:spMk id="56" creationId="{FE3D102A-5C4F-4067-83F3-E7A560B59BA6}"/>
          </ac:spMkLst>
        </pc:spChg>
        <pc:spChg chg="mod">
          <ac:chgData name="Judson Santiago" userId="ebb108da2f256286" providerId="LiveId" clId="{F62EBEBF-C449-4651-AC93-40FFCE01F643}" dt="2021-05-13T02:39:42.807" v="1727" actId="6549"/>
          <ac:spMkLst>
            <pc:docMk/>
            <pc:sldMk cId="1995401059" sldId="356"/>
            <ac:spMk id="58" creationId="{FB74B3D2-BB0E-4885-B7DA-9C86C45BF814}"/>
          </ac:spMkLst>
        </pc:spChg>
        <pc:grpChg chg="mod">
          <ac:chgData name="Judson Santiago" userId="ebb108da2f256286" providerId="LiveId" clId="{F62EBEBF-C449-4651-AC93-40FFCE01F643}" dt="2021-05-13T01:22:55.299" v="1712" actId="1076"/>
          <ac:grpSpMkLst>
            <pc:docMk/>
            <pc:sldMk cId="1995401059" sldId="356"/>
            <ac:grpSpMk id="60" creationId="{EB133DA2-E5BE-43DA-A6C9-F4E157E44346}"/>
          </ac:grpSpMkLst>
        </pc:grpChg>
        <pc:graphicFrameChg chg="add mod modGraphic">
          <ac:chgData name="Judson Santiago" userId="ebb108da2f256286" providerId="LiveId" clId="{F62EBEBF-C449-4651-AC93-40FFCE01F643}" dt="2021-05-13T01:21:52.932" v="1710" actId="2711"/>
          <ac:graphicFrameMkLst>
            <pc:docMk/>
            <pc:sldMk cId="1995401059" sldId="356"/>
            <ac:graphicFrameMk id="33" creationId="{2BA6DDBB-DAAE-473E-87D8-6C32449EB876}"/>
          </ac:graphicFrameMkLst>
        </pc:graphicFrameChg>
        <pc:cxnChg chg="del mod">
          <ac:chgData name="Judson Santiago" userId="ebb108da2f256286" providerId="LiveId" clId="{F62EBEBF-C449-4651-AC93-40FFCE01F643}" dt="2021-05-13T01:18:23.084" v="1663" actId="478"/>
          <ac:cxnSpMkLst>
            <pc:docMk/>
            <pc:sldMk cId="1995401059" sldId="356"/>
            <ac:cxnSpMk id="13" creationId="{48C25E6F-4ECA-436C-9FB0-FC9FE1DB958D}"/>
          </ac:cxnSpMkLst>
        </pc:cxnChg>
        <pc:cxnChg chg="del mod">
          <ac:chgData name="Judson Santiago" userId="ebb108da2f256286" providerId="LiveId" clId="{F62EBEBF-C449-4651-AC93-40FFCE01F643}" dt="2021-05-13T01:18:23.084" v="1663" actId="478"/>
          <ac:cxnSpMkLst>
            <pc:docMk/>
            <pc:sldMk cId="1995401059" sldId="356"/>
            <ac:cxnSpMk id="14" creationId="{6425153C-FC2B-4105-B46D-F78DFCEBC09E}"/>
          </ac:cxnSpMkLst>
        </pc:cxnChg>
        <pc:cxnChg chg="mod">
          <ac:chgData name="Judson Santiago" userId="ebb108da2f256286" providerId="LiveId" clId="{F62EBEBF-C449-4651-AC93-40FFCE01F643}" dt="2021-05-13T01:20:24.540" v="1679" actId="1582"/>
          <ac:cxnSpMkLst>
            <pc:docMk/>
            <pc:sldMk cId="1995401059" sldId="356"/>
            <ac:cxnSpMk id="15" creationId="{A6927302-FB84-4658-B972-E579100D7631}"/>
          </ac:cxnSpMkLst>
        </pc:cxnChg>
        <pc:cxnChg chg="mod">
          <ac:chgData name="Judson Santiago" userId="ebb108da2f256286" providerId="LiveId" clId="{F62EBEBF-C449-4651-AC93-40FFCE01F643}" dt="2021-05-13T02:36:39.687" v="1715" actId="14100"/>
          <ac:cxnSpMkLst>
            <pc:docMk/>
            <pc:sldMk cId="1995401059" sldId="356"/>
            <ac:cxnSpMk id="18" creationId="{1A192612-C889-4141-9519-B890AAF20371}"/>
          </ac:cxnSpMkLst>
        </pc:cxnChg>
        <pc:cxnChg chg="mod">
          <ac:chgData name="Judson Santiago" userId="ebb108da2f256286" providerId="LiveId" clId="{F62EBEBF-C449-4651-AC93-40FFCE01F643}" dt="2021-05-13T01:20:24.540" v="1679" actId="1582"/>
          <ac:cxnSpMkLst>
            <pc:docMk/>
            <pc:sldMk cId="1995401059" sldId="356"/>
            <ac:cxnSpMk id="20" creationId="{904D3D35-CC01-4CC2-99C0-8F90C2D8EB6F}"/>
          </ac:cxnSpMkLst>
        </pc:cxnChg>
        <pc:cxnChg chg="mod">
          <ac:chgData name="Judson Santiago" userId="ebb108da2f256286" providerId="LiveId" clId="{F62EBEBF-C449-4651-AC93-40FFCE01F643}" dt="2021-05-13T01:20:24.540" v="1679" actId="1582"/>
          <ac:cxnSpMkLst>
            <pc:docMk/>
            <pc:sldMk cId="1995401059" sldId="356"/>
            <ac:cxnSpMk id="22" creationId="{FEA791F4-04C7-4642-A608-38ADA7350BB4}"/>
          </ac:cxnSpMkLst>
        </pc:cxnChg>
        <pc:cxnChg chg="del mod">
          <ac:chgData name="Judson Santiago" userId="ebb108da2f256286" providerId="LiveId" clId="{F62EBEBF-C449-4651-AC93-40FFCE01F643}" dt="2021-05-13T01:18:23.084" v="1663" actId="478"/>
          <ac:cxnSpMkLst>
            <pc:docMk/>
            <pc:sldMk cId="1995401059" sldId="356"/>
            <ac:cxnSpMk id="32" creationId="{1EEEBCB3-8FB6-4184-BE4C-0FEAF5B93028}"/>
          </ac:cxnSpMkLst>
        </pc:cxnChg>
        <pc:cxnChg chg="del">
          <ac:chgData name="Judson Santiago" userId="ebb108da2f256286" providerId="LiveId" clId="{F62EBEBF-C449-4651-AC93-40FFCE01F643}" dt="2021-05-13T01:18:23.084" v="1663" actId="478"/>
          <ac:cxnSpMkLst>
            <pc:docMk/>
            <pc:sldMk cId="1995401059" sldId="356"/>
            <ac:cxnSpMk id="36" creationId="{FE5021ED-4F77-4F61-8D8F-A530700423EA}"/>
          </ac:cxnSpMkLst>
        </pc:cxnChg>
        <pc:cxnChg chg="del mod">
          <ac:chgData name="Judson Santiago" userId="ebb108da2f256286" providerId="LiveId" clId="{F62EBEBF-C449-4651-AC93-40FFCE01F643}" dt="2021-05-13T01:18:23.084" v="1663" actId="478"/>
          <ac:cxnSpMkLst>
            <pc:docMk/>
            <pc:sldMk cId="1995401059" sldId="356"/>
            <ac:cxnSpMk id="39" creationId="{516C2F73-F696-4B6E-B1BB-391589A94864}"/>
          </ac:cxnSpMkLst>
        </pc:cxnChg>
        <pc:cxnChg chg="del">
          <ac:chgData name="Judson Santiago" userId="ebb108da2f256286" providerId="LiveId" clId="{F62EBEBF-C449-4651-AC93-40FFCE01F643}" dt="2021-05-13T01:18:25.044" v="1664" actId="478"/>
          <ac:cxnSpMkLst>
            <pc:docMk/>
            <pc:sldMk cId="1995401059" sldId="356"/>
            <ac:cxnSpMk id="42" creationId="{157F02E2-5CE5-455B-BB25-70CE16E2B428}"/>
          </ac:cxnSpMkLst>
        </pc:cxnChg>
        <pc:cxnChg chg="del mod">
          <ac:chgData name="Judson Santiago" userId="ebb108da2f256286" providerId="LiveId" clId="{F62EBEBF-C449-4651-AC93-40FFCE01F643}" dt="2021-05-13T02:36:33.428" v="1713" actId="478"/>
          <ac:cxnSpMkLst>
            <pc:docMk/>
            <pc:sldMk cId="1995401059" sldId="356"/>
            <ac:cxnSpMk id="45" creationId="{B4F4EEA8-44BB-4A53-A31B-719988A545E9}"/>
          </ac:cxnSpMkLst>
        </pc:cxnChg>
        <pc:cxnChg chg="del mod">
          <ac:chgData name="Judson Santiago" userId="ebb108da2f256286" providerId="LiveId" clId="{F62EBEBF-C449-4651-AC93-40FFCE01F643}" dt="2021-05-13T02:36:36.600" v="1714" actId="478"/>
          <ac:cxnSpMkLst>
            <pc:docMk/>
            <pc:sldMk cId="1995401059" sldId="356"/>
            <ac:cxnSpMk id="47" creationId="{2826AE0C-4682-4FCD-9E2A-BD95449E1FA0}"/>
          </ac:cxnSpMkLst>
        </pc:cxnChg>
      </pc:sldChg>
      <pc:sldChg chg="modSp mod">
        <pc:chgData name="Judson Santiago" userId="ebb108da2f256286" providerId="LiveId" clId="{F62EBEBF-C449-4651-AC93-40FFCE01F643}" dt="2021-05-13T02:58:25.004" v="1796" actId="2711"/>
        <pc:sldMkLst>
          <pc:docMk/>
          <pc:sldMk cId="635257647" sldId="357"/>
        </pc:sldMkLst>
        <pc:spChg chg="mod">
          <ac:chgData name="Judson Santiago" userId="ebb108da2f256286" providerId="LiveId" clId="{F62EBEBF-C449-4651-AC93-40FFCE01F643}" dt="2021-05-13T02:58:25.004" v="1796" actId="2711"/>
          <ac:spMkLst>
            <pc:docMk/>
            <pc:sldMk cId="635257647" sldId="357"/>
            <ac:spMk id="3" creationId="{DAC328B8-C796-4DE7-A16E-C1EA031682D7}"/>
          </ac:spMkLst>
        </pc:spChg>
        <pc:spChg chg="mod">
          <ac:chgData name="Judson Santiago" userId="ebb108da2f256286" providerId="LiveId" clId="{F62EBEBF-C449-4651-AC93-40FFCE01F643}" dt="2021-05-13T02:58:19.520" v="1795" actId="2711"/>
          <ac:spMkLst>
            <pc:docMk/>
            <pc:sldMk cId="635257647" sldId="357"/>
            <ac:spMk id="25" creationId="{1ED889C1-A34E-4AAC-A748-8CE7433B950C}"/>
          </ac:spMkLst>
        </pc:spChg>
      </pc:sldChg>
      <pc:sldChg chg="modSp mod">
        <pc:chgData name="Judson Santiago" userId="ebb108da2f256286" providerId="LiveId" clId="{F62EBEBF-C449-4651-AC93-40FFCE01F643}" dt="2021-05-13T02:49:22.583" v="1790" actId="2711"/>
        <pc:sldMkLst>
          <pc:docMk/>
          <pc:sldMk cId="2743468546" sldId="358"/>
        </pc:sldMkLst>
        <pc:spChg chg="mod">
          <ac:chgData name="Judson Santiago" userId="ebb108da2f256286" providerId="LiveId" clId="{F62EBEBF-C449-4651-AC93-40FFCE01F643}" dt="2021-05-13T02:49:22.583" v="1790" actId="2711"/>
          <ac:spMkLst>
            <pc:docMk/>
            <pc:sldMk cId="2743468546" sldId="358"/>
            <ac:spMk id="3" creationId="{08799101-43E9-413C-BAE0-8BACB7AEF57E}"/>
          </ac:spMkLst>
        </pc:spChg>
      </pc:sldChg>
      <pc:sldChg chg="modSp mod">
        <pc:chgData name="Judson Santiago" userId="ebb108da2f256286" providerId="LiveId" clId="{F62EBEBF-C449-4651-AC93-40FFCE01F643}" dt="2021-05-13T03:02:42.018" v="1834" actId="2711"/>
        <pc:sldMkLst>
          <pc:docMk/>
          <pc:sldMk cId="4175934442" sldId="359"/>
        </pc:sldMkLst>
        <pc:spChg chg="mod">
          <ac:chgData name="Judson Santiago" userId="ebb108da2f256286" providerId="LiveId" clId="{F62EBEBF-C449-4651-AC93-40FFCE01F643}" dt="2021-05-13T03:02:42.018" v="1834" actId="2711"/>
          <ac:spMkLst>
            <pc:docMk/>
            <pc:sldMk cId="4175934442" sldId="359"/>
            <ac:spMk id="3" creationId="{DE99BC6B-0A32-49E4-A944-C7BE1DDA8278}"/>
          </ac:spMkLst>
        </pc:spChg>
      </pc:sldChg>
      <pc:sldChg chg="addSp delSp modSp mod modNotesTx">
        <pc:chgData name="Judson Santiago" userId="ebb108da2f256286" providerId="LiveId" clId="{F62EBEBF-C449-4651-AC93-40FFCE01F643}" dt="2021-05-13T00:45:39.400" v="1488" actId="20577"/>
        <pc:sldMkLst>
          <pc:docMk/>
          <pc:sldMk cId="88906973" sldId="362"/>
        </pc:sldMkLst>
        <pc:spChg chg="mod">
          <ac:chgData name="Judson Santiago" userId="ebb108da2f256286" providerId="LiveId" clId="{F62EBEBF-C449-4651-AC93-40FFCE01F643}" dt="2021-05-13T00:45:39.400" v="1488" actId="20577"/>
          <ac:spMkLst>
            <pc:docMk/>
            <pc:sldMk cId="88906973" sldId="362"/>
            <ac:spMk id="3" creationId="{768DA13B-B598-4E9E-8A06-C31F6A6E7019}"/>
          </ac:spMkLst>
        </pc:spChg>
        <pc:spChg chg="add del">
          <ac:chgData name="Judson Santiago" userId="ebb108da2f256286" providerId="LiveId" clId="{F62EBEBF-C449-4651-AC93-40FFCE01F643}" dt="2021-05-13T00:09:06.684" v="873" actId="478"/>
          <ac:spMkLst>
            <pc:docMk/>
            <pc:sldMk cId="88906973" sldId="362"/>
            <ac:spMk id="5" creationId="{51E862B6-CA41-4C4F-AF86-0D2F4F5E83A0}"/>
          </ac:spMkLst>
        </pc:spChg>
      </pc:sldChg>
      <pc:sldChg chg="addSp delSp modSp add mod">
        <pc:chgData name="Judson Santiago" userId="ebb108da2f256286" providerId="LiveId" clId="{F62EBEBF-C449-4651-AC93-40FFCE01F643}" dt="2021-05-13T03:31:30.857" v="2251" actId="368"/>
        <pc:sldMkLst>
          <pc:docMk/>
          <pc:sldMk cId="1491637355" sldId="363"/>
        </pc:sldMkLst>
        <pc:spChg chg="mod">
          <ac:chgData name="Judson Santiago" userId="ebb108da2f256286" providerId="LiveId" clId="{F62EBEBF-C449-4651-AC93-40FFCE01F643}" dt="2021-05-13T03:30:21.647" v="2236" actId="207"/>
          <ac:spMkLst>
            <pc:docMk/>
            <pc:sldMk cId="1491637355" sldId="363"/>
            <ac:spMk id="3" creationId="{DE99BC6B-0A32-49E4-A944-C7BE1DDA8278}"/>
          </ac:spMkLst>
        </pc:spChg>
        <pc:spChg chg="mod topLvl">
          <ac:chgData name="Judson Santiago" userId="ebb108da2f256286" providerId="LiveId" clId="{F62EBEBF-C449-4651-AC93-40FFCE01F643}" dt="2021-05-13T03:22:43.952" v="2092" actId="164"/>
          <ac:spMkLst>
            <pc:docMk/>
            <pc:sldMk cId="1491637355" sldId="363"/>
            <ac:spMk id="5" creationId="{7980F2C8-624B-4F39-88DD-8AF9D5B40DF0}"/>
          </ac:spMkLst>
        </pc:spChg>
        <pc:spChg chg="mod topLvl">
          <ac:chgData name="Judson Santiago" userId="ebb108da2f256286" providerId="LiveId" clId="{F62EBEBF-C449-4651-AC93-40FFCE01F643}" dt="2021-05-13T03:22:43.952" v="2092" actId="164"/>
          <ac:spMkLst>
            <pc:docMk/>
            <pc:sldMk cId="1491637355" sldId="363"/>
            <ac:spMk id="6" creationId="{3D9BD25B-2F6A-4393-ACC2-7AD6F6EE38B3}"/>
          </ac:spMkLst>
        </pc:spChg>
        <pc:spChg chg="mod topLvl">
          <ac:chgData name="Judson Santiago" userId="ebb108da2f256286" providerId="LiveId" clId="{F62EBEBF-C449-4651-AC93-40FFCE01F643}" dt="2021-05-13T03:22:43.952" v="2092" actId="164"/>
          <ac:spMkLst>
            <pc:docMk/>
            <pc:sldMk cId="1491637355" sldId="363"/>
            <ac:spMk id="7" creationId="{60A01A6F-CD8A-42C3-A2CF-AA6B18D73A69}"/>
          </ac:spMkLst>
        </pc:spChg>
        <pc:spChg chg="mod topLvl">
          <ac:chgData name="Judson Santiago" userId="ebb108da2f256286" providerId="LiveId" clId="{F62EBEBF-C449-4651-AC93-40FFCE01F643}" dt="2021-05-13T03:22:43.952" v="2092" actId="164"/>
          <ac:spMkLst>
            <pc:docMk/>
            <pc:sldMk cId="1491637355" sldId="363"/>
            <ac:spMk id="8" creationId="{B78D6DEC-C397-4882-B1FD-6178E9979EC5}"/>
          </ac:spMkLst>
        </pc:spChg>
        <pc:spChg chg="del mod topLvl">
          <ac:chgData name="Judson Santiago" userId="ebb108da2f256286" providerId="LiveId" clId="{F62EBEBF-C449-4651-AC93-40FFCE01F643}" dt="2021-05-13T03:15:57.647" v="2013" actId="478"/>
          <ac:spMkLst>
            <pc:docMk/>
            <pc:sldMk cId="1491637355" sldId="363"/>
            <ac:spMk id="12" creationId="{B062239A-EA40-427F-B77F-4FD2CA6602A4}"/>
          </ac:spMkLst>
        </pc:spChg>
        <pc:spChg chg="del mod topLvl">
          <ac:chgData name="Judson Santiago" userId="ebb108da2f256286" providerId="LiveId" clId="{F62EBEBF-C449-4651-AC93-40FFCE01F643}" dt="2021-05-13T03:15:57.647" v="2013" actId="478"/>
          <ac:spMkLst>
            <pc:docMk/>
            <pc:sldMk cId="1491637355" sldId="363"/>
            <ac:spMk id="14" creationId="{CB6EF1E2-D003-46CA-98E4-86A730A7CFE9}"/>
          </ac:spMkLst>
        </pc:spChg>
        <pc:spChg chg="del mod topLvl">
          <ac:chgData name="Judson Santiago" userId="ebb108da2f256286" providerId="LiveId" clId="{F62EBEBF-C449-4651-AC93-40FFCE01F643}" dt="2021-05-13T03:15:51.613" v="2011" actId="478"/>
          <ac:spMkLst>
            <pc:docMk/>
            <pc:sldMk cId="1491637355" sldId="363"/>
            <ac:spMk id="17" creationId="{8CEC0D2C-EFEC-4130-BF34-29C32E63C618}"/>
          </ac:spMkLst>
        </pc:spChg>
        <pc:spChg chg="add mod">
          <ac:chgData name="Judson Santiago" userId="ebb108da2f256286" providerId="LiveId" clId="{F62EBEBF-C449-4651-AC93-40FFCE01F643}" dt="2021-05-13T03:22:43.952" v="2092" actId="164"/>
          <ac:spMkLst>
            <pc:docMk/>
            <pc:sldMk cId="1491637355" sldId="363"/>
            <ac:spMk id="35" creationId="{12083D74-5CB8-4FF3-A8F0-960FB5CF5EED}"/>
          </ac:spMkLst>
        </pc:spChg>
        <pc:spChg chg="add mod">
          <ac:chgData name="Judson Santiago" userId="ebb108da2f256286" providerId="LiveId" clId="{F62EBEBF-C449-4651-AC93-40FFCE01F643}" dt="2021-05-13T03:22:43.952" v="2092" actId="164"/>
          <ac:spMkLst>
            <pc:docMk/>
            <pc:sldMk cId="1491637355" sldId="363"/>
            <ac:spMk id="43" creationId="{DB04F591-17E4-41D7-81B0-C77C2174A306}"/>
          </ac:spMkLst>
        </pc:spChg>
        <pc:spChg chg="add mod">
          <ac:chgData name="Judson Santiago" userId="ebb108da2f256286" providerId="LiveId" clId="{F62EBEBF-C449-4651-AC93-40FFCE01F643}" dt="2021-05-13T03:27:02.266" v="2172" actId="1076"/>
          <ac:spMkLst>
            <pc:docMk/>
            <pc:sldMk cId="1491637355" sldId="363"/>
            <ac:spMk id="46" creationId="{1350A9FB-5985-4CEC-8756-B579186F68E2}"/>
          </ac:spMkLst>
        </pc:spChg>
        <pc:spChg chg="add mod">
          <ac:chgData name="Judson Santiago" userId="ebb108da2f256286" providerId="LiveId" clId="{F62EBEBF-C449-4651-AC93-40FFCE01F643}" dt="2021-05-13T03:27:45.344" v="2178" actId="1076"/>
          <ac:spMkLst>
            <pc:docMk/>
            <pc:sldMk cId="1491637355" sldId="363"/>
            <ac:spMk id="47" creationId="{6B28FA05-8BBC-43E5-BCCA-77E2A9E7711D}"/>
          </ac:spMkLst>
        </pc:spChg>
        <pc:spChg chg="add mod">
          <ac:chgData name="Judson Santiago" userId="ebb108da2f256286" providerId="LiveId" clId="{F62EBEBF-C449-4651-AC93-40FFCE01F643}" dt="2021-05-13T03:30:08.288" v="2234" actId="1076"/>
          <ac:spMkLst>
            <pc:docMk/>
            <pc:sldMk cId="1491637355" sldId="363"/>
            <ac:spMk id="50" creationId="{931E8FD2-717E-487A-92C1-10E0B318E256}"/>
          </ac:spMkLst>
        </pc:spChg>
        <pc:spChg chg="add mod">
          <ac:chgData name="Judson Santiago" userId="ebb108da2f256286" providerId="LiveId" clId="{F62EBEBF-C449-4651-AC93-40FFCE01F643}" dt="2021-05-13T03:31:30.857" v="2251" actId="368"/>
          <ac:spMkLst>
            <pc:docMk/>
            <pc:sldMk cId="1491637355" sldId="363"/>
            <ac:spMk id="51" creationId="{D89B0DEF-4095-48B5-B25A-7588C3B9FCC9}"/>
          </ac:spMkLst>
        </pc:spChg>
        <pc:grpChg chg="add del mod">
          <ac:chgData name="Judson Santiago" userId="ebb108da2f256286" providerId="LiveId" clId="{F62EBEBF-C449-4651-AC93-40FFCE01F643}" dt="2021-05-13T03:15:24.617" v="2008" actId="165"/>
          <ac:grpSpMkLst>
            <pc:docMk/>
            <pc:sldMk cId="1491637355" sldId="363"/>
            <ac:grpSpMk id="4" creationId="{75DE5024-F87C-4FC3-937B-6D51A3571582}"/>
          </ac:grpSpMkLst>
        </pc:grpChg>
        <pc:grpChg chg="add mod">
          <ac:chgData name="Judson Santiago" userId="ebb108da2f256286" providerId="LiveId" clId="{F62EBEBF-C449-4651-AC93-40FFCE01F643}" dt="2021-05-13T03:22:43.952" v="2092" actId="164"/>
          <ac:grpSpMkLst>
            <pc:docMk/>
            <pc:sldMk cId="1491637355" sldId="363"/>
            <ac:grpSpMk id="34" creationId="{C037A0BB-30AD-4F4C-B1A0-5C7ED1C1FC15}"/>
          </ac:grpSpMkLst>
        </pc:grpChg>
        <pc:grpChg chg="add mod">
          <ac:chgData name="Judson Santiago" userId="ebb108da2f256286" providerId="LiveId" clId="{F62EBEBF-C449-4651-AC93-40FFCE01F643}" dt="2021-05-13T03:26:57.047" v="2171" actId="1076"/>
          <ac:grpSpMkLst>
            <pc:docMk/>
            <pc:sldMk cId="1491637355" sldId="363"/>
            <ac:grpSpMk id="45" creationId="{AFF7DD48-F474-4518-B847-259CA12A0848}"/>
          </ac:grpSpMkLst>
        </pc:grpChg>
        <pc:cxnChg chg="mod topLvl">
          <ac:chgData name="Judson Santiago" userId="ebb108da2f256286" providerId="LiveId" clId="{F62EBEBF-C449-4651-AC93-40FFCE01F643}" dt="2021-05-13T03:17:44.932" v="2044" actId="164"/>
          <ac:cxnSpMkLst>
            <pc:docMk/>
            <pc:sldMk cId="1491637355" sldId="363"/>
            <ac:cxnSpMk id="9" creationId="{F30249B0-4ED8-49CC-BA9D-635F3EB81C9A}"/>
          </ac:cxnSpMkLst>
        </pc:cxnChg>
        <pc:cxnChg chg="mod topLvl">
          <ac:chgData name="Judson Santiago" userId="ebb108da2f256286" providerId="LiveId" clId="{F62EBEBF-C449-4651-AC93-40FFCE01F643}" dt="2021-05-13T03:17:44.932" v="2044" actId="164"/>
          <ac:cxnSpMkLst>
            <pc:docMk/>
            <pc:sldMk cId="1491637355" sldId="363"/>
            <ac:cxnSpMk id="10" creationId="{FF8C2D4E-5D2B-4D43-A801-CFC80BAAFD7E}"/>
          </ac:cxnSpMkLst>
        </pc:cxnChg>
        <pc:cxnChg chg="mod topLvl">
          <ac:chgData name="Judson Santiago" userId="ebb108da2f256286" providerId="LiveId" clId="{F62EBEBF-C449-4651-AC93-40FFCE01F643}" dt="2021-05-13T03:17:44.932" v="2044" actId="164"/>
          <ac:cxnSpMkLst>
            <pc:docMk/>
            <pc:sldMk cId="1491637355" sldId="363"/>
            <ac:cxnSpMk id="11" creationId="{A5AD4AFD-0ABB-4373-B213-9861DD51230C}"/>
          </ac:cxnSpMkLst>
        </pc:cxnChg>
        <pc:cxnChg chg="del mod topLvl">
          <ac:chgData name="Judson Santiago" userId="ebb108da2f256286" providerId="LiveId" clId="{F62EBEBF-C449-4651-AC93-40FFCE01F643}" dt="2021-05-13T03:15:57.647" v="2013" actId="478"/>
          <ac:cxnSpMkLst>
            <pc:docMk/>
            <pc:sldMk cId="1491637355" sldId="363"/>
            <ac:cxnSpMk id="13" creationId="{19E4D1C4-BDBC-4EE1-88A4-43A25ACB14A3}"/>
          </ac:cxnSpMkLst>
        </pc:cxnChg>
        <pc:cxnChg chg="del mod topLvl">
          <ac:chgData name="Judson Santiago" userId="ebb108da2f256286" providerId="LiveId" clId="{F62EBEBF-C449-4651-AC93-40FFCE01F643}" dt="2021-05-13T03:15:57.647" v="2013" actId="478"/>
          <ac:cxnSpMkLst>
            <pc:docMk/>
            <pc:sldMk cId="1491637355" sldId="363"/>
            <ac:cxnSpMk id="15" creationId="{D7B957CB-57AF-4D57-B2C4-9626E7134FEB}"/>
          </ac:cxnSpMkLst>
        </pc:cxnChg>
        <pc:cxnChg chg="del mod topLvl">
          <ac:chgData name="Judson Santiago" userId="ebb108da2f256286" providerId="LiveId" clId="{F62EBEBF-C449-4651-AC93-40FFCE01F643}" dt="2021-05-13T03:15:49.872" v="2010" actId="478"/>
          <ac:cxnSpMkLst>
            <pc:docMk/>
            <pc:sldMk cId="1491637355" sldId="363"/>
            <ac:cxnSpMk id="16" creationId="{0BE86923-B86B-4967-A6C2-4C3007D14D43}"/>
          </ac:cxnSpMkLst>
        </pc:cxnChg>
        <pc:cxnChg chg="mod topLvl">
          <ac:chgData name="Judson Santiago" userId="ebb108da2f256286" providerId="LiveId" clId="{F62EBEBF-C449-4651-AC93-40FFCE01F643}" dt="2021-05-13T03:17:44.932" v="2044" actId="164"/>
          <ac:cxnSpMkLst>
            <pc:docMk/>
            <pc:sldMk cId="1491637355" sldId="363"/>
            <ac:cxnSpMk id="18" creationId="{765D80C4-C639-4621-8FF9-99AA24B87347}"/>
          </ac:cxnSpMkLst>
        </pc:cxnChg>
        <pc:cxnChg chg="mod topLvl">
          <ac:chgData name="Judson Santiago" userId="ebb108da2f256286" providerId="LiveId" clId="{F62EBEBF-C449-4651-AC93-40FFCE01F643}" dt="2021-05-13T03:17:44.932" v="2044" actId="164"/>
          <ac:cxnSpMkLst>
            <pc:docMk/>
            <pc:sldMk cId="1491637355" sldId="363"/>
            <ac:cxnSpMk id="19" creationId="{ED93C816-D9CA-4B7E-A74A-225E3918AFAF}"/>
          </ac:cxnSpMkLst>
        </pc:cxnChg>
        <pc:cxnChg chg="mod topLvl">
          <ac:chgData name="Judson Santiago" userId="ebb108da2f256286" providerId="LiveId" clId="{F62EBEBF-C449-4651-AC93-40FFCE01F643}" dt="2021-05-13T03:17:44.932" v="2044" actId="164"/>
          <ac:cxnSpMkLst>
            <pc:docMk/>
            <pc:sldMk cId="1491637355" sldId="363"/>
            <ac:cxnSpMk id="20" creationId="{31E8AE17-4926-4732-B47A-C4602F4FB281}"/>
          </ac:cxnSpMkLst>
        </pc:cxnChg>
        <pc:cxnChg chg="mod topLvl">
          <ac:chgData name="Judson Santiago" userId="ebb108da2f256286" providerId="LiveId" clId="{F62EBEBF-C449-4651-AC93-40FFCE01F643}" dt="2021-05-13T03:17:44.932" v="2044" actId="164"/>
          <ac:cxnSpMkLst>
            <pc:docMk/>
            <pc:sldMk cId="1491637355" sldId="363"/>
            <ac:cxnSpMk id="21" creationId="{9AF137CD-D04F-4C6B-BE7B-AADCCAADB8F4}"/>
          </ac:cxnSpMkLst>
        </pc:cxnChg>
        <pc:cxnChg chg="del mod topLvl">
          <ac:chgData name="Judson Santiago" userId="ebb108da2f256286" providerId="LiveId" clId="{F62EBEBF-C449-4651-AC93-40FFCE01F643}" dt="2021-05-13T03:15:57.647" v="2013" actId="478"/>
          <ac:cxnSpMkLst>
            <pc:docMk/>
            <pc:sldMk cId="1491637355" sldId="363"/>
            <ac:cxnSpMk id="22" creationId="{7A812AB5-87CB-42F9-8D69-7AF327977D39}"/>
          </ac:cxnSpMkLst>
        </pc:cxnChg>
        <pc:cxnChg chg="del mod topLvl">
          <ac:chgData name="Judson Santiago" userId="ebb108da2f256286" providerId="LiveId" clId="{F62EBEBF-C449-4651-AC93-40FFCE01F643}" dt="2021-05-13T03:15:57.647" v="2013" actId="478"/>
          <ac:cxnSpMkLst>
            <pc:docMk/>
            <pc:sldMk cId="1491637355" sldId="363"/>
            <ac:cxnSpMk id="23" creationId="{C4126C1E-A0EF-463D-A120-66A2D0EAAA87}"/>
          </ac:cxnSpMkLst>
        </pc:cxnChg>
        <pc:cxnChg chg="add mod">
          <ac:chgData name="Judson Santiago" userId="ebb108da2f256286" providerId="LiveId" clId="{F62EBEBF-C449-4651-AC93-40FFCE01F643}" dt="2021-05-13T03:22:43.952" v="2092" actId="164"/>
          <ac:cxnSpMkLst>
            <pc:docMk/>
            <pc:sldMk cId="1491637355" sldId="363"/>
            <ac:cxnSpMk id="36" creationId="{3A973081-79EE-4AFD-ADD8-B1A66BD34E19}"/>
          </ac:cxnSpMkLst>
        </pc:cxnChg>
        <pc:cxnChg chg="add mod">
          <ac:chgData name="Judson Santiago" userId="ebb108da2f256286" providerId="LiveId" clId="{F62EBEBF-C449-4651-AC93-40FFCE01F643}" dt="2021-05-13T03:22:43.952" v="2092" actId="164"/>
          <ac:cxnSpMkLst>
            <pc:docMk/>
            <pc:sldMk cId="1491637355" sldId="363"/>
            <ac:cxnSpMk id="40" creationId="{D788C1FB-F5C7-4B3A-81EA-815FE02D7D62}"/>
          </ac:cxnSpMkLst>
        </pc:cxnChg>
        <pc:cxnChg chg="add mod">
          <ac:chgData name="Judson Santiago" userId="ebb108da2f256286" providerId="LiveId" clId="{F62EBEBF-C449-4651-AC93-40FFCE01F643}" dt="2021-05-13T03:28:48.322" v="2188" actId="1037"/>
          <ac:cxnSpMkLst>
            <pc:docMk/>
            <pc:sldMk cId="1491637355" sldId="363"/>
            <ac:cxnSpMk id="49" creationId="{9FEF097D-E6FD-4E3C-927C-F9B90E0623D0}"/>
          </ac:cxnSpMkLst>
        </pc:cxnChg>
        <pc:cxnChg chg="add mod">
          <ac:chgData name="Judson Santiago" userId="ebb108da2f256286" providerId="LiveId" clId="{F62EBEBF-C449-4651-AC93-40FFCE01F643}" dt="2021-05-13T03:30:00.651" v="2232" actId="1036"/>
          <ac:cxnSpMkLst>
            <pc:docMk/>
            <pc:sldMk cId="1491637355" sldId="363"/>
            <ac:cxnSpMk id="52" creationId="{2A67828D-EEC9-47D0-AEA0-A64E819ADA59}"/>
          </ac:cxnSpMkLst>
        </pc:cxnChg>
      </pc:sldChg>
      <pc:sldChg chg="addSp delSp modSp new mod modAnim">
        <pc:chgData name="Judson Santiago" userId="ebb108da2f256286" providerId="LiveId" clId="{F62EBEBF-C449-4651-AC93-40FFCE01F643}" dt="2021-05-13T04:34:08.734" v="2551"/>
        <pc:sldMkLst>
          <pc:docMk/>
          <pc:sldMk cId="3137889217" sldId="364"/>
        </pc:sldMkLst>
        <pc:spChg chg="mod">
          <ac:chgData name="Judson Santiago" userId="ebb108da2f256286" providerId="LiveId" clId="{F62EBEBF-C449-4651-AC93-40FFCE01F643}" dt="2021-05-13T03:46:51.521" v="2261" actId="20577"/>
          <ac:spMkLst>
            <pc:docMk/>
            <pc:sldMk cId="3137889217" sldId="364"/>
            <ac:spMk id="2" creationId="{4A3766AB-F165-4D71-AD3B-C36874C019E7}"/>
          </ac:spMkLst>
        </pc:spChg>
        <pc:spChg chg="mod">
          <ac:chgData name="Judson Santiago" userId="ebb108da2f256286" providerId="LiveId" clId="{F62EBEBF-C449-4651-AC93-40FFCE01F643}" dt="2021-05-13T04:20:01.608" v="2487" actId="1076"/>
          <ac:spMkLst>
            <pc:docMk/>
            <pc:sldMk cId="3137889217" sldId="364"/>
            <ac:spMk id="3" creationId="{A7D275D4-658B-41C0-A9F5-C96B06E678E4}"/>
          </ac:spMkLst>
        </pc:spChg>
        <pc:spChg chg="add mod">
          <ac:chgData name="Judson Santiago" userId="ebb108da2f256286" providerId="LiveId" clId="{F62EBEBF-C449-4651-AC93-40FFCE01F643}" dt="2021-05-13T04:01:39.207" v="2341" actId="207"/>
          <ac:spMkLst>
            <pc:docMk/>
            <pc:sldMk cId="3137889217" sldId="364"/>
            <ac:spMk id="5" creationId="{4B819A6D-3EDF-4D0B-BCD9-A28A5C0DCD64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6" creationId="{B0671A04-3248-4626-A595-A122053BAB18}"/>
          </ac:spMkLst>
        </pc:spChg>
        <pc:spChg chg="add del mod">
          <ac:chgData name="Judson Santiago" userId="ebb108da2f256286" providerId="LiveId" clId="{F62EBEBF-C449-4651-AC93-40FFCE01F643}" dt="2021-05-13T04:07:06.311" v="2392" actId="478"/>
          <ac:spMkLst>
            <pc:docMk/>
            <pc:sldMk cId="3137889217" sldId="364"/>
            <ac:spMk id="7" creationId="{3F98B52F-9F5A-4CCA-9663-CFB0EDEF5194}"/>
          </ac:spMkLst>
        </pc:spChg>
        <pc:spChg chg="add mod">
          <ac:chgData name="Judson Santiago" userId="ebb108da2f256286" providerId="LiveId" clId="{F62EBEBF-C449-4651-AC93-40FFCE01F643}" dt="2021-05-13T04:24:47.796" v="2523" actId="1076"/>
          <ac:spMkLst>
            <pc:docMk/>
            <pc:sldMk cId="3137889217" sldId="364"/>
            <ac:spMk id="9" creationId="{80F80B27-D73B-4718-897A-87091EBCE623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11" creationId="{BEC4F17B-E705-4CFA-8BAB-CDD84EDF2750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12" creationId="{E189A675-8B64-4472-AA54-C55E9689B8CB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14" creationId="{09ED7651-DCBB-4DC1-B3F6-596945876B5D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16" creationId="{FF82ACAF-2527-471D-8F28-C64C97872309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18" creationId="{6F43325D-86DB-4954-BC7F-3CF60485D3CA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19" creationId="{27F76A28-358F-4C02-973D-4680F14C2034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20" creationId="{B4876A6F-806D-45DE-9A97-B318BF94C619}"/>
          </ac:spMkLst>
        </pc:spChg>
        <pc:spChg chg="add mod">
          <ac:chgData name="Judson Santiago" userId="ebb108da2f256286" providerId="LiveId" clId="{F62EBEBF-C449-4651-AC93-40FFCE01F643}" dt="2021-05-13T04:21:16.072" v="2495" actId="12789"/>
          <ac:spMkLst>
            <pc:docMk/>
            <pc:sldMk cId="3137889217" sldId="364"/>
            <ac:spMk id="22" creationId="{85966F4F-175C-44D3-9FAD-5A419BE9BA0B}"/>
          </ac:spMkLst>
        </pc:spChg>
        <pc:spChg chg="add mod">
          <ac:chgData name="Judson Santiago" userId="ebb108da2f256286" providerId="LiveId" clId="{F62EBEBF-C449-4651-AC93-40FFCE01F643}" dt="2021-05-13T04:20:22.416" v="2490" actId="1076"/>
          <ac:spMkLst>
            <pc:docMk/>
            <pc:sldMk cId="3137889217" sldId="364"/>
            <ac:spMk id="24" creationId="{78371C0C-2020-4339-B970-519AC1C26890}"/>
          </ac:spMkLst>
        </pc:spChg>
        <pc:spChg chg="add mod">
          <ac:chgData name="Judson Santiago" userId="ebb108da2f256286" providerId="LiveId" clId="{F62EBEBF-C449-4651-AC93-40FFCE01F643}" dt="2021-05-13T04:21:16.072" v="2495" actId="12789"/>
          <ac:spMkLst>
            <pc:docMk/>
            <pc:sldMk cId="3137889217" sldId="364"/>
            <ac:spMk id="25" creationId="{74108EE5-9399-46CA-9BE0-5ED80C9A6EB8}"/>
          </ac:spMkLst>
        </pc:spChg>
        <pc:spChg chg="add mod">
          <ac:chgData name="Judson Santiago" userId="ebb108da2f256286" providerId="LiveId" clId="{F62EBEBF-C449-4651-AC93-40FFCE01F643}" dt="2021-05-13T04:21:10.466" v="2494" actId="1076"/>
          <ac:spMkLst>
            <pc:docMk/>
            <pc:sldMk cId="3137889217" sldId="364"/>
            <ac:spMk id="26" creationId="{8830EE26-B7B6-4A77-B34F-0E5CDFCEE831}"/>
          </ac:spMkLst>
        </pc:spChg>
        <pc:spChg chg="add mod">
          <ac:chgData name="Judson Santiago" userId="ebb108da2f256286" providerId="LiveId" clId="{F62EBEBF-C449-4651-AC93-40FFCE01F643}" dt="2021-05-13T04:24:47.796" v="2523" actId="1076"/>
          <ac:spMkLst>
            <pc:docMk/>
            <pc:sldMk cId="3137889217" sldId="364"/>
            <ac:spMk id="27" creationId="{AA9CCAFD-5BE1-4733-BF4D-DA2BDD74B58A}"/>
          </ac:spMkLst>
        </pc:spChg>
        <pc:spChg chg="add mod">
          <ac:chgData name="Judson Santiago" userId="ebb108da2f256286" providerId="LiveId" clId="{F62EBEBF-C449-4651-AC93-40FFCE01F643}" dt="2021-05-13T04:24:47.796" v="2523" actId="1076"/>
          <ac:spMkLst>
            <pc:docMk/>
            <pc:sldMk cId="3137889217" sldId="364"/>
            <ac:spMk id="28" creationId="{801FFCED-6A97-4A02-A085-FC481874B065}"/>
          </ac:spMkLst>
        </pc:spChg>
        <pc:spChg chg="add mod">
          <ac:chgData name="Judson Santiago" userId="ebb108da2f256286" providerId="LiveId" clId="{F62EBEBF-C449-4651-AC93-40FFCE01F643}" dt="2021-05-13T04:24:47.796" v="2523" actId="1076"/>
          <ac:spMkLst>
            <pc:docMk/>
            <pc:sldMk cId="3137889217" sldId="364"/>
            <ac:spMk id="29" creationId="{B4E9848C-122E-447A-9DCD-654D477AF456}"/>
          </ac:spMkLst>
        </pc:spChg>
        <pc:spChg chg="add mod">
          <ac:chgData name="Judson Santiago" userId="ebb108da2f256286" providerId="LiveId" clId="{F62EBEBF-C449-4651-AC93-40FFCE01F643}" dt="2021-05-13T04:24:47.796" v="2523" actId="1076"/>
          <ac:spMkLst>
            <pc:docMk/>
            <pc:sldMk cId="3137889217" sldId="364"/>
            <ac:spMk id="30" creationId="{14EC007B-914E-4D1E-A3DF-50EEFA84A183}"/>
          </ac:spMkLst>
        </pc:spChg>
      </pc:sldChg>
    </pc:docChg>
  </pc:docChgLst>
  <pc:docChgLst>
    <pc:chgData name="Judson Santiago" userId="ebb108da2f256286" providerId="LiveId" clId="{12A30B40-8B5A-4F1A-B74B-1F34E4A3C16D}"/>
    <pc:docChg chg="undo custSel addSld modSld">
      <pc:chgData name="Judson Santiago" userId="ebb108da2f256286" providerId="LiveId" clId="{12A30B40-8B5A-4F1A-B74B-1F34E4A3C16D}" dt="2021-05-12T23:41:55.115" v="50" actId="20577"/>
      <pc:docMkLst>
        <pc:docMk/>
      </pc:docMkLst>
      <pc:sldChg chg="addSp modSp mod modAnim">
        <pc:chgData name="Judson Santiago" userId="ebb108da2f256286" providerId="LiveId" clId="{12A30B40-8B5A-4F1A-B74B-1F34E4A3C16D}" dt="2021-05-12T23:41:55.115" v="50" actId="20577"/>
        <pc:sldMkLst>
          <pc:docMk/>
          <pc:sldMk cId="3347689505" sldId="351"/>
        </pc:sldMkLst>
        <pc:spChg chg="mod">
          <ac:chgData name="Judson Santiago" userId="ebb108da2f256286" providerId="LiveId" clId="{12A30B40-8B5A-4F1A-B74B-1F34E4A3C16D}" dt="2021-05-12T23:37:27.411" v="1" actId="20577"/>
          <ac:spMkLst>
            <pc:docMk/>
            <pc:sldMk cId="3347689505" sldId="351"/>
            <ac:spMk id="3" creationId="{768DA13B-B598-4E9E-8A06-C31F6A6E7019}"/>
          </ac:spMkLst>
        </pc:spChg>
        <pc:spChg chg="add mod">
          <ac:chgData name="Judson Santiago" userId="ebb108da2f256286" providerId="LiveId" clId="{12A30B40-8B5A-4F1A-B74B-1F34E4A3C16D}" dt="2021-05-12T23:38:52" v="3" actId="164"/>
          <ac:spMkLst>
            <pc:docMk/>
            <pc:sldMk cId="3347689505" sldId="351"/>
            <ac:spMk id="5" creationId="{CC56F347-D106-437B-A1D9-DF97033EF518}"/>
          </ac:spMkLst>
        </pc:spChg>
        <pc:spChg chg="add mod">
          <ac:chgData name="Judson Santiago" userId="ebb108da2f256286" providerId="LiveId" clId="{12A30B40-8B5A-4F1A-B74B-1F34E4A3C16D}" dt="2021-05-12T23:38:52" v="3" actId="164"/>
          <ac:spMkLst>
            <pc:docMk/>
            <pc:sldMk cId="3347689505" sldId="351"/>
            <ac:spMk id="6" creationId="{0EF1AE8F-3DEB-4A7C-B309-74CCACBC9C68}"/>
          </ac:spMkLst>
        </pc:spChg>
        <pc:spChg chg="add mod">
          <ac:chgData name="Judson Santiago" userId="ebb108da2f256286" providerId="LiveId" clId="{12A30B40-8B5A-4F1A-B74B-1F34E4A3C16D}" dt="2021-05-12T23:40:37.993" v="8" actId="207"/>
          <ac:spMkLst>
            <pc:docMk/>
            <pc:sldMk cId="3347689505" sldId="351"/>
            <ac:spMk id="7" creationId="{433BA491-6ABA-49FE-8AAB-D7DC9A9A2305}"/>
          </ac:spMkLst>
        </pc:spChg>
        <pc:spChg chg="add mod">
          <ac:chgData name="Judson Santiago" userId="ebb108da2f256286" providerId="LiveId" clId="{12A30B40-8B5A-4F1A-B74B-1F34E4A3C16D}" dt="2021-05-12T23:38:52" v="3" actId="164"/>
          <ac:spMkLst>
            <pc:docMk/>
            <pc:sldMk cId="3347689505" sldId="351"/>
            <ac:spMk id="10" creationId="{8B2BAEC8-FB04-44A2-98D1-72332AE16748}"/>
          </ac:spMkLst>
        </pc:spChg>
        <pc:spChg chg="add mod">
          <ac:chgData name="Judson Santiago" userId="ebb108da2f256286" providerId="LiveId" clId="{12A30B40-8B5A-4F1A-B74B-1F34E4A3C16D}" dt="2021-05-12T23:40:37.993" v="8" actId="207"/>
          <ac:spMkLst>
            <pc:docMk/>
            <pc:sldMk cId="3347689505" sldId="351"/>
            <ac:spMk id="11" creationId="{75526DA9-4547-4E4F-8CD4-3FA8D84ED063}"/>
          </ac:spMkLst>
        </pc:spChg>
        <pc:spChg chg="mod">
          <ac:chgData name="Judson Santiago" userId="ebb108da2f256286" providerId="LiveId" clId="{12A30B40-8B5A-4F1A-B74B-1F34E4A3C16D}" dt="2021-05-12T23:38:09.557" v="2"/>
          <ac:spMkLst>
            <pc:docMk/>
            <pc:sldMk cId="3347689505" sldId="351"/>
            <ac:spMk id="16" creationId="{5BA19685-FCA0-4FEA-97A9-399ACD8DEA6C}"/>
          </ac:spMkLst>
        </pc:spChg>
        <pc:spChg chg="mod">
          <ac:chgData name="Judson Santiago" userId="ebb108da2f256286" providerId="LiveId" clId="{12A30B40-8B5A-4F1A-B74B-1F34E4A3C16D}" dt="2021-05-12T23:38:09.557" v="2"/>
          <ac:spMkLst>
            <pc:docMk/>
            <pc:sldMk cId="3347689505" sldId="351"/>
            <ac:spMk id="18" creationId="{29B8520A-55C1-47F1-8D26-6236E182FBCF}"/>
          </ac:spMkLst>
        </pc:spChg>
        <pc:spChg chg="add mod">
          <ac:chgData name="Judson Santiago" userId="ebb108da2f256286" providerId="LiveId" clId="{12A30B40-8B5A-4F1A-B74B-1F34E4A3C16D}" dt="2021-05-12T23:40:37.993" v="8" actId="207"/>
          <ac:spMkLst>
            <pc:docMk/>
            <pc:sldMk cId="3347689505" sldId="351"/>
            <ac:spMk id="20" creationId="{F0C40AE4-A185-4CA7-BACA-D7AC68C8F359}"/>
          </ac:spMkLst>
        </pc:spChg>
        <pc:spChg chg="add mod">
          <ac:chgData name="Judson Santiago" userId="ebb108da2f256286" providerId="LiveId" clId="{12A30B40-8B5A-4F1A-B74B-1F34E4A3C16D}" dt="2021-05-12T23:40:37.993" v="8" actId="207"/>
          <ac:spMkLst>
            <pc:docMk/>
            <pc:sldMk cId="3347689505" sldId="351"/>
            <ac:spMk id="21" creationId="{52034F68-6DF9-4358-AB72-23EBD9E846A8}"/>
          </ac:spMkLst>
        </pc:spChg>
        <pc:spChg chg="add mod">
          <ac:chgData name="Judson Santiago" userId="ebb108da2f256286" providerId="LiveId" clId="{12A30B40-8B5A-4F1A-B74B-1F34E4A3C16D}" dt="2021-05-12T23:38:52" v="3" actId="164"/>
          <ac:spMkLst>
            <pc:docMk/>
            <pc:sldMk cId="3347689505" sldId="351"/>
            <ac:spMk id="24" creationId="{DCE48D4F-F4CA-4A10-BD85-76B7B956D134}"/>
          </ac:spMkLst>
        </pc:spChg>
        <pc:spChg chg="mod">
          <ac:chgData name="Judson Santiago" userId="ebb108da2f256286" providerId="LiveId" clId="{12A30B40-8B5A-4F1A-B74B-1F34E4A3C16D}" dt="2021-05-12T23:38:09.557" v="2"/>
          <ac:spMkLst>
            <pc:docMk/>
            <pc:sldMk cId="3347689505" sldId="351"/>
            <ac:spMk id="27" creationId="{B98D9F59-B7B7-4FA9-95A5-510E5D0F93D4}"/>
          </ac:spMkLst>
        </pc:spChg>
        <pc:spChg chg="add mod">
          <ac:chgData name="Judson Santiago" userId="ebb108da2f256286" providerId="LiveId" clId="{12A30B40-8B5A-4F1A-B74B-1F34E4A3C16D}" dt="2021-05-12T23:38:52" v="3" actId="164"/>
          <ac:spMkLst>
            <pc:docMk/>
            <pc:sldMk cId="3347689505" sldId="351"/>
            <ac:spMk id="29" creationId="{A6B4B252-56D7-45C4-BECB-8E5BF1431781}"/>
          </ac:spMkLst>
        </pc:spChg>
        <pc:spChg chg="add mod">
          <ac:chgData name="Judson Santiago" userId="ebb108da2f256286" providerId="LiveId" clId="{12A30B40-8B5A-4F1A-B74B-1F34E4A3C16D}" dt="2021-05-12T23:40:37.993" v="8" actId="207"/>
          <ac:spMkLst>
            <pc:docMk/>
            <pc:sldMk cId="3347689505" sldId="351"/>
            <ac:spMk id="30" creationId="{E3E6DE8B-45CB-4BD5-8779-35F3A7E4F632}"/>
          </ac:spMkLst>
        </pc:spChg>
        <pc:spChg chg="mod">
          <ac:chgData name="Judson Santiago" userId="ebb108da2f256286" providerId="LiveId" clId="{12A30B40-8B5A-4F1A-B74B-1F34E4A3C16D}" dt="2021-05-12T23:38:09.557" v="2"/>
          <ac:spMkLst>
            <pc:docMk/>
            <pc:sldMk cId="3347689505" sldId="351"/>
            <ac:spMk id="35" creationId="{9CFF68C0-4539-4059-9388-6768DAB53B0A}"/>
          </ac:spMkLst>
        </pc:spChg>
        <pc:spChg chg="add mod">
          <ac:chgData name="Judson Santiago" userId="ebb108da2f256286" providerId="LiveId" clId="{12A30B40-8B5A-4F1A-B74B-1F34E4A3C16D}" dt="2021-05-12T23:40:37.993" v="8" actId="207"/>
          <ac:spMkLst>
            <pc:docMk/>
            <pc:sldMk cId="3347689505" sldId="351"/>
            <ac:spMk id="36" creationId="{327E4865-761E-4BE7-9389-8AB7226EFFD3}"/>
          </ac:spMkLst>
        </pc:spChg>
        <pc:spChg chg="add mod">
          <ac:chgData name="Judson Santiago" userId="ebb108da2f256286" providerId="LiveId" clId="{12A30B40-8B5A-4F1A-B74B-1F34E4A3C16D}" dt="2021-05-12T23:40:37.993" v="8" actId="207"/>
          <ac:spMkLst>
            <pc:docMk/>
            <pc:sldMk cId="3347689505" sldId="351"/>
            <ac:spMk id="37" creationId="{95D01D95-B10D-48D2-B9FD-8EB09BD8BB37}"/>
          </ac:spMkLst>
        </pc:spChg>
        <pc:spChg chg="add mod">
          <ac:chgData name="Judson Santiago" userId="ebb108da2f256286" providerId="LiveId" clId="{12A30B40-8B5A-4F1A-B74B-1F34E4A3C16D}" dt="2021-05-12T23:38:52" v="3" actId="164"/>
          <ac:spMkLst>
            <pc:docMk/>
            <pc:sldMk cId="3347689505" sldId="351"/>
            <ac:spMk id="40" creationId="{82A6E3B6-71A2-4F14-89DB-883F73654A68}"/>
          </ac:spMkLst>
        </pc:spChg>
        <pc:spChg chg="mod">
          <ac:chgData name="Judson Santiago" userId="ebb108da2f256286" providerId="LiveId" clId="{12A30B40-8B5A-4F1A-B74B-1F34E4A3C16D}" dt="2021-05-12T23:38:09.557" v="2"/>
          <ac:spMkLst>
            <pc:docMk/>
            <pc:sldMk cId="3347689505" sldId="351"/>
            <ac:spMk id="44" creationId="{462B2F43-C759-4142-A829-CAFCF3CDDD52}"/>
          </ac:spMkLst>
        </pc:spChg>
        <pc:spChg chg="mod">
          <ac:chgData name="Judson Santiago" userId="ebb108da2f256286" providerId="LiveId" clId="{12A30B40-8B5A-4F1A-B74B-1F34E4A3C16D}" dt="2021-05-12T23:38:09.557" v="2"/>
          <ac:spMkLst>
            <pc:docMk/>
            <pc:sldMk cId="3347689505" sldId="351"/>
            <ac:spMk id="46" creationId="{9167B2C5-5935-4116-91E8-BA1A323D15EE}"/>
          </ac:spMkLst>
        </pc:spChg>
        <pc:spChg chg="add mod">
          <ac:chgData name="Judson Santiago" userId="ebb108da2f256286" providerId="LiveId" clId="{12A30B40-8B5A-4F1A-B74B-1F34E4A3C16D}" dt="2021-05-12T23:41:55.115" v="50" actId="20577"/>
          <ac:spMkLst>
            <pc:docMk/>
            <pc:sldMk cId="3347689505" sldId="351"/>
            <ac:spMk id="48" creationId="{5B257A4F-88DA-49DE-AF2E-6E9A31F73808}"/>
          </ac:spMkLst>
        </pc:spChg>
        <pc:grpChg chg="add mod">
          <ac:chgData name="Judson Santiago" userId="ebb108da2f256286" providerId="LiveId" clId="{12A30B40-8B5A-4F1A-B74B-1F34E4A3C16D}" dt="2021-05-12T23:38:52" v="3" actId="164"/>
          <ac:grpSpMkLst>
            <pc:docMk/>
            <pc:sldMk cId="3347689505" sldId="351"/>
            <ac:grpSpMk id="14" creationId="{808CE888-837C-4D02-85E4-9A8455001292}"/>
          </ac:grpSpMkLst>
        </pc:grpChg>
        <pc:grpChg chg="add mod">
          <ac:chgData name="Judson Santiago" userId="ebb108da2f256286" providerId="LiveId" clId="{12A30B40-8B5A-4F1A-B74B-1F34E4A3C16D}" dt="2021-05-12T23:38:52" v="3" actId="164"/>
          <ac:grpSpMkLst>
            <pc:docMk/>
            <pc:sldMk cId="3347689505" sldId="351"/>
            <ac:grpSpMk id="17" creationId="{D961FD50-69E4-4783-B449-B0A743437FEA}"/>
          </ac:grpSpMkLst>
        </pc:grpChg>
        <pc:grpChg chg="add mod">
          <ac:chgData name="Judson Santiago" userId="ebb108da2f256286" providerId="LiveId" clId="{12A30B40-8B5A-4F1A-B74B-1F34E4A3C16D}" dt="2021-05-12T23:38:52" v="3" actId="164"/>
          <ac:grpSpMkLst>
            <pc:docMk/>
            <pc:sldMk cId="3347689505" sldId="351"/>
            <ac:grpSpMk id="26" creationId="{E14C8BC1-62F1-4DEE-803A-056EBC0286C2}"/>
          </ac:grpSpMkLst>
        </pc:grpChg>
        <pc:grpChg chg="add mod">
          <ac:chgData name="Judson Santiago" userId="ebb108da2f256286" providerId="LiveId" clId="{12A30B40-8B5A-4F1A-B74B-1F34E4A3C16D}" dt="2021-05-12T23:38:52" v="3" actId="164"/>
          <ac:grpSpMkLst>
            <pc:docMk/>
            <pc:sldMk cId="3347689505" sldId="351"/>
            <ac:grpSpMk id="33" creationId="{31979C61-7152-4D2A-B504-1CE304833AD7}"/>
          </ac:grpSpMkLst>
        </pc:grpChg>
        <pc:grpChg chg="add mod">
          <ac:chgData name="Judson Santiago" userId="ebb108da2f256286" providerId="LiveId" clId="{12A30B40-8B5A-4F1A-B74B-1F34E4A3C16D}" dt="2021-05-12T23:38:52" v="3" actId="164"/>
          <ac:grpSpMkLst>
            <pc:docMk/>
            <pc:sldMk cId="3347689505" sldId="351"/>
            <ac:grpSpMk id="42" creationId="{80B182B7-3195-478C-B94C-DBE2A8EE482C}"/>
          </ac:grpSpMkLst>
        </pc:grpChg>
        <pc:grpChg chg="add mod">
          <ac:chgData name="Judson Santiago" userId="ebb108da2f256286" providerId="LiveId" clId="{12A30B40-8B5A-4F1A-B74B-1F34E4A3C16D}" dt="2021-05-12T23:38:52" v="3" actId="164"/>
          <ac:grpSpMkLst>
            <pc:docMk/>
            <pc:sldMk cId="3347689505" sldId="351"/>
            <ac:grpSpMk id="45" creationId="{A7DD4C70-59EE-44F7-BD32-64BD902BD2DF}"/>
          </ac:grpSpMkLst>
        </pc:grpChg>
        <pc:grpChg chg="add mod">
          <ac:chgData name="Judson Santiago" userId="ebb108da2f256286" providerId="LiveId" clId="{12A30B40-8B5A-4F1A-B74B-1F34E4A3C16D}" dt="2021-05-12T23:41:06.387" v="16" actId="1076"/>
          <ac:grpSpMkLst>
            <pc:docMk/>
            <pc:sldMk cId="3347689505" sldId="351"/>
            <ac:grpSpMk id="49" creationId="{770A3F74-417D-4303-9EDC-CE62EF6EE695}"/>
          </ac:grpSpMkLst>
        </pc:grpChg>
        <pc:graphicFrameChg chg="add mod">
          <ac:chgData name="Judson Santiago" userId="ebb108da2f256286" providerId="LiveId" clId="{12A30B40-8B5A-4F1A-B74B-1F34E4A3C16D}" dt="2021-05-12T23:38:09.557" v="2"/>
          <ac:graphicFrameMkLst>
            <pc:docMk/>
            <pc:sldMk cId="3347689505" sldId="351"/>
            <ac:graphicFrameMk id="4" creationId="{27C8E162-26D0-487D-A521-783439A695AE}"/>
          </ac:graphicFrameMkLst>
        </pc:graphicFrameChg>
        <pc:cxnChg chg="add mod">
          <ac:chgData name="Judson Santiago" userId="ebb108da2f256286" providerId="LiveId" clId="{12A30B40-8B5A-4F1A-B74B-1F34E4A3C16D}" dt="2021-05-12T23:38:52" v="3" actId="164"/>
          <ac:cxnSpMkLst>
            <pc:docMk/>
            <pc:sldMk cId="3347689505" sldId="351"/>
            <ac:cxnSpMk id="8" creationId="{365F4869-C55D-47DA-9EF7-660AB5B2CBE0}"/>
          </ac:cxnSpMkLst>
        </pc:cxnChg>
        <pc:cxnChg chg="add mod">
          <ac:chgData name="Judson Santiago" userId="ebb108da2f256286" providerId="LiveId" clId="{12A30B40-8B5A-4F1A-B74B-1F34E4A3C16D}" dt="2021-05-12T23:40:23.398" v="7" actId="208"/>
          <ac:cxnSpMkLst>
            <pc:docMk/>
            <pc:sldMk cId="3347689505" sldId="351"/>
            <ac:cxnSpMk id="9" creationId="{7BD7F77C-1D7D-4F1C-A4E6-0BF7E68CDD87}"/>
          </ac:cxnSpMkLst>
        </pc:cxnChg>
        <pc:cxnChg chg="add mod">
          <ac:chgData name="Judson Santiago" userId="ebb108da2f256286" providerId="LiveId" clId="{12A30B40-8B5A-4F1A-B74B-1F34E4A3C16D}" dt="2021-05-12T23:38:52" v="3" actId="164"/>
          <ac:cxnSpMkLst>
            <pc:docMk/>
            <pc:sldMk cId="3347689505" sldId="351"/>
            <ac:cxnSpMk id="12" creationId="{47467BB4-5DC4-49B5-8EC0-576C623D222D}"/>
          </ac:cxnSpMkLst>
        </pc:cxnChg>
        <pc:cxnChg chg="add mod">
          <ac:chgData name="Judson Santiago" userId="ebb108da2f256286" providerId="LiveId" clId="{12A30B40-8B5A-4F1A-B74B-1F34E4A3C16D}" dt="2021-05-12T23:40:23.398" v="7" actId="208"/>
          <ac:cxnSpMkLst>
            <pc:docMk/>
            <pc:sldMk cId="3347689505" sldId="351"/>
            <ac:cxnSpMk id="13" creationId="{1ECFEE72-0F89-4C53-9D7E-1EA0EC0DF9A5}"/>
          </ac:cxnSpMkLst>
        </pc:cxnChg>
        <pc:cxnChg chg="mod">
          <ac:chgData name="Judson Santiago" userId="ebb108da2f256286" providerId="LiveId" clId="{12A30B40-8B5A-4F1A-B74B-1F34E4A3C16D}" dt="2021-05-12T23:38:09.557" v="2"/>
          <ac:cxnSpMkLst>
            <pc:docMk/>
            <pc:sldMk cId="3347689505" sldId="351"/>
            <ac:cxnSpMk id="15" creationId="{C2EFCB7D-55A9-4372-875E-A6FD0955BCCC}"/>
          </ac:cxnSpMkLst>
        </pc:cxnChg>
        <pc:cxnChg chg="mod">
          <ac:chgData name="Judson Santiago" userId="ebb108da2f256286" providerId="LiveId" clId="{12A30B40-8B5A-4F1A-B74B-1F34E4A3C16D}" dt="2021-05-12T23:38:09.557" v="2"/>
          <ac:cxnSpMkLst>
            <pc:docMk/>
            <pc:sldMk cId="3347689505" sldId="351"/>
            <ac:cxnSpMk id="19" creationId="{0B20EAC0-06D2-49B3-ABA5-E7B87667B086}"/>
          </ac:cxnSpMkLst>
        </pc:cxnChg>
        <pc:cxnChg chg="add mod">
          <ac:chgData name="Judson Santiago" userId="ebb108da2f256286" providerId="LiveId" clId="{12A30B40-8B5A-4F1A-B74B-1F34E4A3C16D}" dt="2021-05-12T23:40:23.398" v="7" actId="208"/>
          <ac:cxnSpMkLst>
            <pc:docMk/>
            <pc:sldMk cId="3347689505" sldId="351"/>
            <ac:cxnSpMk id="22" creationId="{4AA9A107-4F19-4E2D-BD73-999FB8788D22}"/>
          </ac:cxnSpMkLst>
        </pc:cxnChg>
        <pc:cxnChg chg="add mod">
          <ac:chgData name="Judson Santiago" userId="ebb108da2f256286" providerId="LiveId" clId="{12A30B40-8B5A-4F1A-B74B-1F34E4A3C16D}" dt="2021-05-12T23:40:23.398" v="7" actId="208"/>
          <ac:cxnSpMkLst>
            <pc:docMk/>
            <pc:sldMk cId="3347689505" sldId="351"/>
            <ac:cxnSpMk id="23" creationId="{BAF11BE3-8E85-4A4D-A4B8-9204BA79DA02}"/>
          </ac:cxnSpMkLst>
        </pc:cxnChg>
        <pc:cxnChg chg="add mod">
          <ac:chgData name="Judson Santiago" userId="ebb108da2f256286" providerId="LiveId" clId="{12A30B40-8B5A-4F1A-B74B-1F34E4A3C16D}" dt="2021-05-12T23:38:52" v="3" actId="164"/>
          <ac:cxnSpMkLst>
            <pc:docMk/>
            <pc:sldMk cId="3347689505" sldId="351"/>
            <ac:cxnSpMk id="25" creationId="{0E2C0A08-5122-4F9C-94F7-95F111C79F53}"/>
          </ac:cxnSpMkLst>
        </pc:cxnChg>
        <pc:cxnChg chg="mod">
          <ac:chgData name="Judson Santiago" userId="ebb108da2f256286" providerId="LiveId" clId="{12A30B40-8B5A-4F1A-B74B-1F34E4A3C16D}" dt="2021-05-12T23:38:09.557" v="2"/>
          <ac:cxnSpMkLst>
            <pc:docMk/>
            <pc:sldMk cId="3347689505" sldId="351"/>
            <ac:cxnSpMk id="28" creationId="{8C87DDD6-76B8-46D0-932F-E536875C0425}"/>
          </ac:cxnSpMkLst>
        </pc:cxnChg>
        <pc:cxnChg chg="add mod">
          <ac:chgData name="Judson Santiago" userId="ebb108da2f256286" providerId="LiveId" clId="{12A30B40-8B5A-4F1A-B74B-1F34E4A3C16D}" dt="2021-05-12T23:38:52" v="3" actId="164"/>
          <ac:cxnSpMkLst>
            <pc:docMk/>
            <pc:sldMk cId="3347689505" sldId="351"/>
            <ac:cxnSpMk id="31" creationId="{30913E62-DDE6-43CE-8D00-A6CB29FCF6E2}"/>
          </ac:cxnSpMkLst>
        </pc:cxnChg>
        <pc:cxnChg chg="add mod">
          <ac:chgData name="Judson Santiago" userId="ebb108da2f256286" providerId="LiveId" clId="{12A30B40-8B5A-4F1A-B74B-1F34E4A3C16D}" dt="2021-05-12T23:40:23.398" v="7" actId="208"/>
          <ac:cxnSpMkLst>
            <pc:docMk/>
            <pc:sldMk cId="3347689505" sldId="351"/>
            <ac:cxnSpMk id="32" creationId="{DDB12DD8-A9B8-4FEC-8FC5-B28035A301BC}"/>
          </ac:cxnSpMkLst>
        </pc:cxnChg>
        <pc:cxnChg chg="mod">
          <ac:chgData name="Judson Santiago" userId="ebb108da2f256286" providerId="LiveId" clId="{12A30B40-8B5A-4F1A-B74B-1F34E4A3C16D}" dt="2021-05-12T23:38:09.557" v="2"/>
          <ac:cxnSpMkLst>
            <pc:docMk/>
            <pc:sldMk cId="3347689505" sldId="351"/>
            <ac:cxnSpMk id="34" creationId="{780E5169-F623-4E19-B4D6-6AABE6A833CE}"/>
          </ac:cxnSpMkLst>
        </pc:cxnChg>
        <pc:cxnChg chg="add mod">
          <ac:chgData name="Judson Santiago" userId="ebb108da2f256286" providerId="LiveId" clId="{12A30B40-8B5A-4F1A-B74B-1F34E4A3C16D}" dt="2021-05-12T23:38:52" v="3" actId="164"/>
          <ac:cxnSpMkLst>
            <pc:docMk/>
            <pc:sldMk cId="3347689505" sldId="351"/>
            <ac:cxnSpMk id="38" creationId="{EE5CCA1F-9DB1-4B91-9152-BFD488099AE6}"/>
          </ac:cxnSpMkLst>
        </pc:cxnChg>
        <pc:cxnChg chg="add mod">
          <ac:chgData name="Judson Santiago" userId="ebb108da2f256286" providerId="LiveId" clId="{12A30B40-8B5A-4F1A-B74B-1F34E4A3C16D}" dt="2021-05-12T23:40:23.398" v="7" actId="208"/>
          <ac:cxnSpMkLst>
            <pc:docMk/>
            <pc:sldMk cId="3347689505" sldId="351"/>
            <ac:cxnSpMk id="39" creationId="{82589B01-07FE-43D0-9B50-22B0AB15F655}"/>
          </ac:cxnSpMkLst>
        </pc:cxnChg>
        <pc:cxnChg chg="add mod">
          <ac:chgData name="Judson Santiago" userId="ebb108da2f256286" providerId="LiveId" clId="{12A30B40-8B5A-4F1A-B74B-1F34E4A3C16D}" dt="2021-05-12T23:40:23.398" v="7" actId="208"/>
          <ac:cxnSpMkLst>
            <pc:docMk/>
            <pc:sldMk cId="3347689505" sldId="351"/>
            <ac:cxnSpMk id="41" creationId="{A8EDD99D-23CA-45EE-95D3-DFBDC83879F2}"/>
          </ac:cxnSpMkLst>
        </pc:cxnChg>
        <pc:cxnChg chg="mod">
          <ac:chgData name="Judson Santiago" userId="ebb108da2f256286" providerId="LiveId" clId="{12A30B40-8B5A-4F1A-B74B-1F34E4A3C16D}" dt="2021-05-12T23:38:09.557" v="2"/>
          <ac:cxnSpMkLst>
            <pc:docMk/>
            <pc:sldMk cId="3347689505" sldId="351"/>
            <ac:cxnSpMk id="43" creationId="{1EE04271-CE75-42CC-A3EF-BBC30B1BB7D0}"/>
          </ac:cxnSpMkLst>
        </pc:cxnChg>
        <pc:cxnChg chg="mod">
          <ac:chgData name="Judson Santiago" userId="ebb108da2f256286" providerId="LiveId" clId="{12A30B40-8B5A-4F1A-B74B-1F34E4A3C16D}" dt="2021-05-12T23:38:09.557" v="2"/>
          <ac:cxnSpMkLst>
            <pc:docMk/>
            <pc:sldMk cId="3347689505" sldId="351"/>
            <ac:cxnSpMk id="47" creationId="{D7DEE35A-9C28-428A-AA8A-10A608398186}"/>
          </ac:cxnSpMkLst>
        </pc:cxnChg>
      </pc:sldChg>
      <pc:sldChg chg="add">
        <pc:chgData name="Judson Santiago" userId="ebb108da2f256286" providerId="LiveId" clId="{12A30B40-8B5A-4F1A-B74B-1F34E4A3C16D}" dt="2021-05-12T23:37:21.429" v="0" actId="2890"/>
        <pc:sldMkLst>
          <pc:docMk/>
          <pc:sldMk cId="88906973" sldId="362"/>
        </pc:sldMkLst>
      </pc:sldChg>
    </pc:docChg>
  </pc:docChgLst>
  <pc:docChgLst>
    <pc:chgData name="Judson Santiago" userId="ebb108da2f256286" providerId="LiveId" clId="{5F0E10D3-E988-42D1-AE7C-875617B3F6DD}"/>
    <pc:docChg chg="custSel modSld">
      <pc:chgData name="Judson Santiago" userId="ebb108da2f256286" providerId="LiveId" clId="{5F0E10D3-E988-42D1-AE7C-875617B3F6DD}" dt="2020-01-22T17:37:28.904" v="68" actId="20577"/>
      <pc:docMkLst>
        <pc:docMk/>
      </pc:docMkLst>
      <pc:sldChg chg="modSp">
        <pc:chgData name="Judson Santiago" userId="ebb108da2f256286" providerId="LiveId" clId="{5F0E10D3-E988-42D1-AE7C-875617B3F6DD}" dt="2020-01-22T17:37:28.904" v="68" actId="20577"/>
        <pc:sldMkLst>
          <pc:docMk/>
          <pc:sldMk cId="2808920126" sldId="265"/>
        </pc:sldMkLst>
        <pc:spChg chg="mod">
          <ac:chgData name="Judson Santiago" userId="ebb108da2f256286" providerId="LiveId" clId="{5F0E10D3-E988-42D1-AE7C-875617B3F6DD}" dt="2020-01-22T17:37:28.904" v="68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5F0E10D3-E988-42D1-AE7C-875617B3F6DD}" dt="2020-01-15T17:06:03.684" v="26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5F0E10D3-E988-42D1-AE7C-875617B3F6DD}" dt="2020-01-15T17:13:55.513" v="28" actId="15"/>
        <pc:sldMkLst>
          <pc:docMk/>
          <pc:sldMk cId="3347689505" sldId="351"/>
        </pc:sldMkLst>
        <pc:spChg chg="mod">
          <ac:chgData name="Judson Santiago" userId="ebb108da2f256286" providerId="LiveId" clId="{5F0E10D3-E988-42D1-AE7C-875617B3F6DD}" dt="2020-01-15T17:13:55.513" v="28" actId="15"/>
          <ac:spMkLst>
            <pc:docMk/>
            <pc:sldMk cId="3347689505" sldId="351"/>
            <ac:spMk id="3" creationId="{768DA13B-B598-4E9E-8A06-C31F6A6E7019}"/>
          </ac:spMkLst>
        </pc:spChg>
      </pc:sldChg>
      <pc:sldChg chg="modNotesTx">
        <pc:chgData name="Judson Santiago" userId="ebb108da2f256286" providerId="LiveId" clId="{5F0E10D3-E988-42D1-AE7C-875617B3F6DD}" dt="2020-01-15T17:25:29.943" v="37" actId="20577"/>
        <pc:sldMkLst>
          <pc:docMk/>
          <pc:sldMk cId="1995401059" sldId="356"/>
        </pc:sldMkLst>
      </pc:sldChg>
    </pc:docChg>
  </pc:docChgLst>
  <pc:docChgLst>
    <pc:chgData name="Judson Santiago" userId="ebb108da2f256286" providerId="LiveId" clId="{F6B2B150-A65B-434E-9A7F-112673A59D44}"/>
    <pc:docChg chg="undo modSld">
      <pc:chgData name="Judson Santiago" userId="ebb108da2f256286" providerId="LiveId" clId="{F6B2B150-A65B-434E-9A7F-112673A59D44}" dt="2019-07-24T19:18:53.566" v="32" actId="20577"/>
      <pc:docMkLst>
        <pc:docMk/>
      </pc:docMkLst>
      <pc:sldChg chg="modSp">
        <pc:chgData name="Judson Santiago" userId="ebb108da2f256286" providerId="LiveId" clId="{F6B2B150-A65B-434E-9A7F-112673A59D44}" dt="2019-07-24T19:18:53.566" v="32" actId="20577"/>
        <pc:sldMkLst>
          <pc:docMk/>
          <pc:sldMk cId="2808920126" sldId="265"/>
        </pc:sldMkLst>
        <pc:spChg chg="mod">
          <ac:chgData name="Judson Santiago" userId="ebb108da2f256286" providerId="LiveId" clId="{F6B2B150-A65B-434E-9A7F-112673A59D44}" dt="2019-07-24T19:18:53.566" v="32" actId="20577"/>
          <ac:spMkLst>
            <pc:docMk/>
            <pc:sldMk cId="2808920126" sldId="2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12/05/2021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Métodos de análise descendente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Análise de descida recursiva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Retrocesso na descida recursiva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Conjuntos FIRST e FOLLOW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em FIRST(Y</a:t>
            </a:r>
            <a:r>
              <a:rPr lang="pt-BR" baseline="-25000" dirty="0"/>
              <a:t>1</a:t>
            </a:r>
            <a:r>
              <a:rPr lang="pt-BR" dirty="0"/>
              <a:t>) está em FIRST(X). Se Y</a:t>
            </a:r>
            <a:r>
              <a:rPr lang="pt-BR" baseline="-25000" dirty="0"/>
              <a:t>1</a:t>
            </a:r>
            <a:r>
              <a:rPr lang="pt-BR" dirty="0"/>
              <a:t> não derivar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/>
              <a:t> então nada mais é acrescentado a FIRST(X). Mas se Y1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/>
              <a:t>, então adicionamos FIRST(Y</a:t>
            </a:r>
            <a:r>
              <a:rPr lang="pt-BR" baseline="-25000" dirty="0"/>
              <a:t>2</a:t>
            </a:r>
            <a:r>
              <a:rPr lang="pt-BR" dirty="0"/>
              <a:t>), e assim por diante.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695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Todos os terminais tem FIRST igual a si mesmo. Iniciando de baixo para cima fica mais fácil calcular todos em uma única passada. O FIRST aplica-se tanto sobre as cabeças quanto aos corpos das produções.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051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Forma sentencial é uma sequencia de terminais e não-terminais derivados a partir do símbolo inicial de uma gramática (pág. 127). Uma sentença da gramática é uma forma sentencial sem não-terminais. $ é o símbolo marcador de fim da entrada, não faz parte de nenhuma gramática.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9126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$ é o marcador de fim da entrada ou fim de arquivo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06202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$ é o marcador de fim da entrada ou fim de arquivo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5007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o FOLLOW é mais fácil começar pelo símbolo inicial e depois percorrer de cima para baixo. Encontra-se o FOLLOW(X) procurando X no corpo das produções.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723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animação mostra a criação da árvore.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308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68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São estes dois métodos de análise que vamos estudar nessa e na próxima aula. Já conhecemos o método preditivo recursivo, mas vamos aprender um método preditivo mais eficiente (não recursivo).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3364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 função executa um código parecido com o mostrado no exemplo acima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591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algoritmo apresentado anteriormente é mais representativo de um método preditivo, pois sendo a escolha não-preditiva, é preciso retroceder na cadeia e tentar outras produções.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311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retrocesso não é desejável, por isso precisamos estudar FIRST e FOLLOW que nos auxiliarão na construção de um método preditivo.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718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 gramática vai gerar um conjunto FIRST e FOLLOW diferente.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580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gamma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292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12/05/2021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/>
              <a:t>Análise Descendente</a:t>
            </a:r>
            <a:endParaRPr lang="pt-BR" sz="5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E717-C860-4969-BF36-12106E3C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99101-43E9-413C-BAE0-8BACB7AE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Como calcular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FIRST de todos os símbolos </a:t>
            </a:r>
            <a:r>
              <a:rPr lang="pt-BR" dirty="0"/>
              <a:t>da gramática?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Aplique as regras até que não seja mais possível acrescentar </a:t>
            </a:r>
            <a:br>
              <a:rPr lang="pt-BR" dirty="0"/>
            </a:br>
            <a:r>
              <a:rPr lang="pt-BR" dirty="0"/>
              <a:t>símbolos terminais ou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 a nenhum dos conjuntos FIRST:</a:t>
            </a:r>
          </a:p>
          <a:p>
            <a:pPr marL="1257300" lvl="2" indent="-342900"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Se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  <a:r>
              <a:rPr lang="pt-BR" dirty="0"/>
              <a:t>, então </a:t>
            </a: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) = {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Se </a:t>
            </a:r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</a:t>
            </a:r>
            <a:r>
              <a:rPr lang="pt-BR" dirty="0"/>
              <a:t> e </a:t>
            </a:r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→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2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3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... </a:t>
            </a:r>
            <a:r>
              <a:rPr lang="pt-BR" dirty="0" err="1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 err="1">
                <a:latin typeface="Consolas" panose="020B0609020204030204" pitchFamily="49" charset="0"/>
                <a:sym typeface="Wingdings" panose="05000000000000000000" pitchFamily="2" charset="2"/>
              </a:rPr>
              <a:t>k</a:t>
            </a:r>
            <a:r>
              <a:rPr lang="pt-BR" dirty="0">
                <a:sym typeface="Wingdings" panose="05000000000000000000" pitchFamily="2" charset="2"/>
              </a:rPr>
              <a:t> é uma produção:</a:t>
            </a:r>
          </a:p>
          <a:p>
            <a:pPr lvl="3"/>
            <a:r>
              <a:rPr lang="pt-BR" dirty="0">
                <a:sym typeface="Wingdings" panose="05000000000000000000" pitchFamily="2" charset="2"/>
              </a:rPr>
              <a:t>Adicione o símbolo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pt-BR" dirty="0">
                <a:sym typeface="Wingdings" panose="05000000000000000000" pitchFamily="2" charset="2"/>
              </a:rPr>
              <a:t> em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FIRST(X)</a:t>
            </a:r>
            <a:r>
              <a:rPr lang="pt-BR" dirty="0">
                <a:sym typeface="Wingdings" panose="05000000000000000000" pitchFamily="2" charset="2"/>
              </a:rPr>
              <a:t> se, para algum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pt-BR" dirty="0">
                <a:sym typeface="Wingdings" panose="05000000000000000000" pitchFamily="2" charset="2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pt-BR" dirty="0">
                <a:sym typeface="Wingdings" panose="05000000000000000000" pitchFamily="2" charset="2"/>
              </a:rPr>
              <a:t> estiver em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FIRST(Y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pt-BR" dirty="0">
                <a:sym typeface="Wingdings" panose="05000000000000000000" pitchFamily="2" charset="2"/>
              </a:rPr>
              <a:t> </a:t>
            </a:r>
            <a:br>
              <a:rPr lang="pt-BR" dirty="0">
                <a:sym typeface="Wingdings" panose="05000000000000000000" pitchFamily="2" charset="2"/>
              </a:rPr>
            </a:br>
            <a:r>
              <a:rPr lang="pt-BR" dirty="0">
                <a:sym typeface="Wingdings" panose="05000000000000000000" pitchFamily="2" charset="2"/>
              </a:rPr>
              <a:t>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>
                <a:sym typeface="Wingdings" panose="05000000000000000000" pitchFamily="2" charset="2"/>
              </a:rPr>
              <a:t> estiver em todos os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FIRST(Y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pt-BR" dirty="0">
                <a:sym typeface="Wingdings" panose="05000000000000000000" pitchFamily="2" charset="2"/>
              </a:rPr>
              <a:t> ...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FIRST(Y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i-1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pt-BR" dirty="0">
                <a:sym typeface="Wingdings" panose="05000000000000000000" pitchFamily="2" charset="2"/>
              </a:rPr>
              <a:t>, ou seja,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1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... Y</a:t>
            </a:r>
            <a:r>
              <a:rPr lang="pt-BR" baseline="-25000" dirty="0">
                <a:latin typeface="Consolas" panose="020B0609020204030204" pitchFamily="49" charset="0"/>
                <a:sym typeface="Wingdings" panose="05000000000000000000" pitchFamily="2" charset="2"/>
              </a:rPr>
              <a:t>i-1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⇒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</a:p>
          <a:p>
            <a:pPr lvl="3">
              <a:spcAft>
                <a:spcPts val="1200"/>
              </a:spcAft>
            </a:pPr>
            <a:r>
              <a:rPr lang="pt-BR" dirty="0">
                <a:sym typeface="Wingdings" panose="05000000000000000000" pitchFamily="2" charset="2"/>
              </a:rPr>
              <a:t>Adicione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>
                <a:sym typeface="Wingdings" panose="05000000000000000000" pitchFamily="2" charset="2"/>
              </a:rPr>
              <a:t> a FIRST(X) se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>
                <a:sym typeface="Wingdings" panose="05000000000000000000" pitchFamily="2" charset="2"/>
              </a:rPr>
              <a:t> está em FIRST(Y</a:t>
            </a:r>
            <a:r>
              <a:rPr lang="pt-BR" baseline="-25000" dirty="0">
                <a:sym typeface="Wingdings" panose="05000000000000000000" pitchFamily="2" charset="2"/>
              </a:rPr>
              <a:t>i</a:t>
            </a:r>
            <a:r>
              <a:rPr lang="pt-BR" dirty="0">
                <a:sym typeface="Wingdings" panose="05000000000000000000" pitchFamily="2" charset="2"/>
              </a:rPr>
              <a:t>) para todo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i = 1,2, ..., k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Se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X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→ 𝝐</a:t>
            </a:r>
            <a:r>
              <a:rPr lang="pt-BR" dirty="0">
                <a:sym typeface="Wingdings" panose="05000000000000000000" pitchFamily="2" charset="2"/>
              </a:rPr>
              <a:t> é uma produção, então acrescente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𝝐</a:t>
            </a:r>
            <a:r>
              <a:rPr lang="pt-BR" dirty="0">
                <a:sym typeface="Wingdings" panose="05000000000000000000" pitchFamily="2" charset="2"/>
              </a:rPr>
              <a:t> a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FIRST(X)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685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AADCF-1B0E-453E-BFA1-B0761F76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E20AB-4AC5-417E-B14D-2F4C7CD1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a gramática abaixo: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642677-FE1A-4BE0-994E-3011A8EEB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31252"/>
              </p:ext>
            </p:extLst>
          </p:nvPr>
        </p:nvGraphicFramePr>
        <p:xfrm>
          <a:off x="1341884" y="2780928"/>
          <a:ext cx="2970183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2B660F5-1B3B-4A21-A8D7-734477BFE4DE}"/>
              </a:ext>
            </a:extLst>
          </p:cNvPr>
          <p:cNvSpPr txBox="1"/>
          <p:nvPr/>
        </p:nvSpPr>
        <p:spPr>
          <a:xfrm flipH="1">
            <a:off x="4998034" y="2780928"/>
            <a:ext cx="2464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38A1F4-A028-409C-8A57-02EA5C8187C5}"/>
              </a:ext>
            </a:extLst>
          </p:cNvPr>
          <p:cNvSpPr/>
          <p:nvPr/>
        </p:nvSpPr>
        <p:spPr>
          <a:xfrm>
            <a:off x="7741669" y="2780928"/>
            <a:ext cx="3312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2CDC55-BEC7-414E-9B89-491FEBF18EDF}"/>
              </a:ext>
            </a:extLst>
          </p:cNvPr>
          <p:cNvSpPr/>
          <p:nvPr/>
        </p:nvSpPr>
        <p:spPr>
          <a:xfrm>
            <a:off x="4998034" y="4430468"/>
            <a:ext cx="37305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 = {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b="1" dirty="0">
                <a:solidFill>
                  <a:srgbClr val="FF4343"/>
                </a:solidFill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 = {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</a:rPr>
              <a:t>(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} 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8453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2B59A-4C1E-4063-BB06-413F52F0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328B8-C796-4DE7-A16E-C1EA0316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FOLLOW(A)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terminais</a:t>
            </a:r>
            <a:r>
              <a:rPr lang="pt-BR" dirty="0"/>
              <a:t> que podem aparecer imediatamente à direita de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alguma forma sentencial</a:t>
            </a:r>
          </a:p>
          <a:p>
            <a:pPr lvl="1"/>
            <a:r>
              <a:rPr lang="pt-BR" dirty="0"/>
              <a:t>Sendo A um não-terminal</a:t>
            </a:r>
          </a:p>
          <a:p>
            <a:pPr lvl="1"/>
            <a:r>
              <a:rPr lang="pt-BR" dirty="0"/>
              <a:t>Se A for o símbolo mais a direita em alguma </a:t>
            </a:r>
            <a:br>
              <a:rPr lang="pt-BR" dirty="0"/>
            </a:br>
            <a:r>
              <a:rPr lang="pt-BR" dirty="0"/>
              <a:t>forma sentencial, então $ estará em </a:t>
            </a:r>
            <a:r>
              <a:rPr lang="pt-BR" dirty="0">
                <a:latin typeface="Consolas" panose="020B0609020204030204" pitchFamily="49" charset="0"/>
              </a:rPr>
              <a:t>FOLLOW(A)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7AACF93-DDB2-47F6-8FD4-DE41ED686016}"/>
              </a:ext>
            </a:extLst>
          </p:cNvPr>
          <p:cNvGrpSpPr/>
          <p:nvPr/>
        </p:nvGrpSpPr>
        <p:grpSpPr>
          <a:xfrm>
            <a:off x="2494034" y="4242042"/>
            <a:ext cx="2158975" cy="1779246"/>
            <a:chOff x="2494034" y="3911174"/>
            <a:chExt cx="2158975" cy="177924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BC6F3C5-064C-4DA1-86CE-3EED37A53FCB}"/>
                </a:ext>
              </a:extLst>
            </p:cNvPr>
            <p:cNvSpPr/>
            <p:nvPr/>
          </p:nvSpPr>
          <p:spPr>
            <a:xfrm>
              <a:off x="3393763" y="3911174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274B3BE-56A0-4E30-A249-C6B7B4ABC955}"/>
                </a:ext>
              </a:extLst>
            </p:cNvPr>
            <p:cNvSpPr txBox="1"/>
            <p:nvPr/>
          </p:nvSpPr>
          <p:spPr>
            <a:xfrm>
              <a:off x="2582195" y="46932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70830E0-482B-45C6-A58E-0DEE3396FF49}"/>
                </a:ext>
              </a:extLst>
            </p:cNvPr>
            <p:cNvSpPr txBox="1"/>
            <p:nvPr/>
          </p:nvSpPr>
          <p:spPr>
            <a:xfrm>
              <a:off x="3190820" y="46938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6E265E5-1321-4DB8-ABB2-EE75122176E2}"/>
                </a:ext>
              </a:extLst>
            </p:cNvPr>
            <p:cNvSpPr txBox="1"/>
            <p:nvPr/>
          </p:nvSpPr>
          <p:spPr>
            <a:xfrm>
              <a:off x="4222802" y="4693245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F965008-ED2A-4DCE-936F-FAA13605F20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 flipV="1">
              <a:off x="3549415" y="4280506"/>
              <a:ext cx="1103594" cy="444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6F23E98-6A5F-43F8-A285-90D420732AB6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494034" y="4280506"/>
              <a:ext cx="1055381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78C4FBA-8D4B-4EB6-9243-A6F2444717E5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3346472" y="4280506"/>
              <a:ext cx="202943" cy="413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30DC473-B458-43CB-832C-FF9884BBA3C1}"/>
                </a:ext>
              </a:extLst>
            </p:cNvPr>
            <p:cNvSpPr txBox="1"/>
            <p:nvPr/>
          </p:nvSpPr>
          <p:spPr>
            <a:xfrm>
              <a:off x="3522046" y="5321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γ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6BBBE7-7E1F-4E90-BAF5-DAC28B42F14B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346472" y="5063149"/>
              <a:ext cx="473153" cy="299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D8A2FC-9F86-4833-925D-482178CEA102}"/>
                </a:ext>
              </a:extLst>
            </p:cNvPr>
            <p:cNvSpPr txBox="1"/>
            <p:nvPr/>
          </p:nvSpPr>
          <p:spPr>
            <a:xfrm>
              <a:off x="2869688" y="5321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C599A34-0AA8-4328-8DBC-07351FFC23C4}"/>
                </a:ext>
              </a:extLst>
            </p:cNvPr>
            <p:cNvCxnSpPr>
              <a:cxnSpLocks/>
              <a:stCxn id="14" idx="0"/>
              <a:endCxn id="7" idx="2"/>
            </p:cNvCxnSpPr>
            <p:nvPr/>
          </p:nvCxnSpPr>
          <p:spPr>
            <a:xfrm flipV="1">
              <a:off x="3025340" y="5063149"/>
              <a:ext cx="321132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426BF57-6EF4-4945-8DEB-969A04B2E7AF}"/>
                </a:ext>
              </a:extLst>
            </p:cNvPr>
            <p:cNvCxnSpPr>
              <a:cxnSpLocks/>
              <a:stCxn id="17" idx="0"/>
              <a:endCxn id="5" idx="2"/>
            </p:cNvCxnSpPr>
            <p:nvPr/>
          </p:nvCxnSpPr>
          <p:spPr>
            <a:xfrm flipH="1" flipV="1">
              <a:off x="3549415" y="4280506"/>
              <a:ext cx="209459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3B731B2-8BFE-4364-968C-BFF123895FA3}"/>
                </a:ext>
              </a:extLst>
            </p:cNvPr>
            <p:cNvSpPr txBox="1"/>
            <p:nvPr/>
          </p:nvSpPr>
          <p:spPr>
            <a:xfrm>
              <a:off x="3603222" y="469324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61B5291-0AF5-4AD2-9BB7-F74F9BF7173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006202" y="4280506"/>
              <a:ext cx="543213" cy="412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A48A460-B0B6-401B-8F5E-1C1027A0A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4035" y="4693245"/>
              <a:ext cx="531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A3CB3185-7BE7-44DB-B0B6-7337E76EADD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 flipV="1">
              <a:off x="3549415" y="4280506"/>
              <a:ext cx="572289" cy="444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2F47780-64FE-4063-9F59-CA0D49F71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704" y="4724597"/>
              <a:ext cx="5313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8FBBBEB-D5C9-42C4-BD30-275BF1CA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8969" y="5362822"/>
              <a:ext cx="2906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23E3539B-3CD2-4100-9251-DDF207A3007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346472" y="5063149"/>
              <a:ext cx="182497" cy="299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ED889C1-A34E-4AAC-A748-8CE7433B950C}"/>
              </a:ext>
            </a:extLst>
          </p:cNvPr>
          <p:cNvSpPr txBox="1"/>
          <p:nvPr/>
        </p:nvSpPr>
        <p:spPr>
          <a:xfrm>
            <a:off x="5509267" y="4323713"/>
            <a:ext cx="4329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 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dirty="0"/>
              <a:t> </a:t>
            </a:r>
            <a:r>
              <a:rPr lang="pt-BR" sz="2400" b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/>
              <a:t>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b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2000" dirty="0"/>
              <a:t>Portanto 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2000" dirty="0"/>
              <a:t> está em </a:t>
            </a:r>
            <a:r>
              <a:rPr lang="pt-BR" sz="2000" dirty="0">
                <a:latin typeface="Consolas" panose="020B0609020204030204" pitchFamily="49" charset="0"/>
              </a:rPr>
              <a:t>FOLLOW</a:t>
            </a:r>
            <a:r>
              <a:rPr lang="pt-BR" dirty="0">
                <a:latin typeface="Consolas" panose="020B0609020204030204" pitchFamily="49" charset="0"/>
              </a:rPr>
              <a:t>(A)</a:t>
            </a:r>
            <a:endParaRPr lang="pt-B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5764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FFD4-55E8-4F54-95F3-5323694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9BC6B-0A32-49E4-A944-C7BE1DDA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calcular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FOLLOW para todos os não-terminais</a:t>
            </a:r>
            <a:r>
              <a:rPr lang="pt-BR" dirty="0"/>
              <a:t>? 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Aplique as regras até que nada mais possa ser acrescentado </a:t>
            </a:r>
            <a:br>
              <a:rPr lang="pt-BR" dirty="0"/>
            </a:br>
            <a:r>
              <a:rPr lang="pt-BR" dirty="0"/>
              <a:t>a nenhum dos conjuntos </a:t>
            </a:r>
            <a:r>
              <a:rPr lang="pt-BR" dirty="0">
                <a:latin typeface="Consolas" panose="020B0609020204030204" pitchFamily="49" charset="0"/>
              </a:rPr>
              <a:t>FOLLOW</a:t>
            </a:r>
            <a:r>
              <a:rPr lang="pt-BR" dirty="0"/>
              <a:t>:</a:t>
            </a:r>
          </a:p>
          <a:p>
            <a:pPr marL="1371600" lvl="2" indent="-457200"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Coloque $ em </a:t>
            </a:r>
            <a:r>
              <a:rPr lang="pt-BR" dirty="0">
                <a:latin typeface="Consolas" panose="020B0609020204030204" pitchFamily="49" charset="0"/>
              </a:rPr>
              <a:t>FOLLOW(S)</a:t>
            </a:r>
            <a:r>
              <a:rPr lang="pt-BR" dirty="0"/>
              <a:t>, onde S é o símbolo inicial da gramática </a:t>
            </a:r>
          </a:p>
          <a:p>
            <a:pPr marL="1371600" lvl="2" indent="-457200"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Se houver uma produção </a:t>
            </a:r>
            <a:r>
              <a:rPr lang="pt-BR" dirty="0"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B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β</a:t>
            </a:r>
            <a:r>
              <a:rPr lang="pt-BR" dirty="0"/>
              <a:t>, então tudo em </a:t>
            </a: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β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exceto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, está em </a:t>
            </a:r>
            <a:r>
              <a:rPr lang="pt-BR" dirty="0">
                <a:latin typeface="Consolas" panose="020B0609020204030204" pitchFamily="49" charset="0"/>
              </a:rPr>
              <a:t>FOLLOW(B)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Se houver uma produção </a:t>
            </a:r>
            <a:r>
              <a:rPr lang="pt-BR" dirty="0"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B</a:t>
            </a:r>
            <a:r>
              <a:rPr lang="pt-BR" dirty="0"/>
              <a:t>, ou uma produção </a:t>
            </a:r>
            <a:r>
              <a:rPr lang="pt-BR" dirty="0"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B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β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onde o </a:t>
            </a: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β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/>
              <a:t> contém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, então tudo em </a:t>
            </a:r>
            <a:r>
              <a:rPr lang="pt-BR" dirty="0">
                <a:latin typeface="Consolas" panose="020B0609020204030204" pitchFamily="49" charset="0"/>
              </a:rPr>
              <a:t>FOLLOW(A)</a:t>
            </a:r>
            <a:r>
              <a:rPr lang="pt-BR" dirty="0"/>
              <a:t> está </a:t>
            </a:r>
            <a:br>
              <a:rPr lang="pt-BR" dirty="0"/>
            </a:br>
            <a:r>
              <a:rPr lang="pt-BR" dirty="0"/>
              <a:t>em </a:t>
            </a:r>
            <a:r>
              <a:rPr lang="pt-BR" dirty="0">
                <a:latin typeface="Consolas" panose="020B0609020204030204" pitchFamily="49" charset="0"/>
              </a:rPr>
              <a:t>FOLLOW(B)</a:t>
            </a:r>
          </a:p>
        </p:txBody>
      </p:sp>
    </p:spTree>
    <p:extLst>
      <p:ext uri="{BB962C8B-B14F-4D97-AF65-F5344CB8AC3E}">
        <p14:creationId xmlns:p14="http://schemas.microsoft.com/office/powerpoint/2010/main" val="417593444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2FFD4-55E8-4F54-95F3-5323694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9BC6B-0A32-49E4-A944-C7BE1DDA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terceira regra </a:t>
            </a:r>
            <a:r>
              <a:rPr lang="pt-BR" dirty="0"/>
              <a:t>precisa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marL="914400" lvl="1" indent="-457200">
              <a:buFont typeface="+mj-lt"/>
              <a:buAutoNum type="arabicPeriod" startAt="3"/>
            </a:pPr>
            <a:r>
              <a:rPr lang="pt-BR" dirty="0"/>
              <a:t>Se houver uma produção </a:t>
            </a:r>
            <a:r>
              <a:rPr lang="pt-BR" dirty="0"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B</a:t>
            </a:r>
            <a:r>
              <a:rPr lang="pt-BR" dirty="0"/>
              <a:t>, ou uma produção </a:t>
            </a:r>
            <a:r>
              <a:rPr lang="pt-BR" dirty="0"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B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β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onde o </a:t>
            </a: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β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/>
              <a:t> contém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, então tudo em </a:t>
            </a:r>
            <a:r>
              <a:rPr lang="pt-BR" dirty="0">
                <a:latin typeface="Consolas" panose="020B0609020204030204" pitchFamily="49" charset="0"/>
              </a:rPr>
              <a:t>FOLLOW(A)</a:t>
            </a:r>
            <a:r>
              <a:rPr lang="pt-BR" dirty="0"/>
              <a:t> está </a:t>
            </a:r>
            <a:br>
              <a:rPr lang="pt-BR" dirty="0"/>
            </a:br>
            <a:r>
              <a:rPr lang="pt-BR" dirty="0"/>
              <a:t>em </a:t>
            </a:r>
            <a:r>
              <a:rPr lang="pt-BR" dirty="0">
                <a:latin typeface="Consolas" panose="020B0609020204030204" pitchFamily="49" charset="0"/>
              </a:rPr>
              <a:t>FOLLOW(B)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FF7DD48-F474-4518-B847-259CA12A0848}"/>
              </a:ext>
            </a:extLst>
          </p:cNvPr>
          <p:cNvGrpSpPr/>
          <p:nvPr/>
        </p:nvGrpSpPr>
        <p:grpSpPr>
          <a:xfrm>
            <a:off x="2205980" y="4178710"/>
            <a:ext cx="1134667" cy="1774052"/>
            <a:chOff x="5056616" y="3971102"/>
            <a:chExt cx="1134667" cy="177405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980F2C8-624B-4F39-88DD-8AF9D5B40DF0}"/>
                </a:ext>
              </a:extLst>
            </p:cNvPr>
            <p:cNvSpPr/>
            <p:nvPr/>
          </p:nvSpPr>
          <p:spPr>
            <a:xfrm>
              <a:off x="5374332" y="4581128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D9BD25B-2F6A-4393-ACC2-7AD6F6EE38B3}"/>
                </a:ext>
              </a:extLst>
            </p:cNvPr>
            <p:cNvSpPr txBox="1"/>
            <p:nvPr/>
          </p:nvSpPr>
          <p:spPr>
            <a:xfrm>
              <a:off x="5056616" y="53631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0A01A6F-CD8A-42C3-A2CF-AA6B18D73A69}"/>
                </a:ext>
              </a:extLst>
            </p:cNvPr>
            <p:cNvSpPr txBox="1"/>
            <p:nvPr/>
          </p:nvSpPr>
          <p:spPr>
            <a:xfrm>
              <a:off x="5374332" y="53758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78D6DEC-C397-4882-B1FD-6178E9979EC5}"/>
                </a:ext>
              </a:extLst>
            </p:cNvPr>
            <p:cNvSpPr txBox="1"/>
            <p:nvPr/>
          </p:nvSpPr>
          <p:spPr>
            <a:xfrm>
              <a:off x="5662364" y="5363199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C037A0BB-30AD-4F4C-B1A0-5C7ED1C1FC15}"/>
                </a:ext>
              </a:extLst>
            </p:cNvPr>
            <p:cNvGrpSpPr/>
            <p:nvPr/>
          </p:nvGrpSpPr>
          <p:grpSpPr>
            <a:xfrm>
              <a:off x="5086300" y="4950460"/>
              <a:ext cx="887368" cy="425362"/>
              <a:chOff x="5086300" y="4950460"/>
              <a:chExt cx="887368" cy="425362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30249B0-4ED8-49CC-BA9D-635F3EB81C9A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 flipV="1">
                <a:off x="5529984" y="4950460"/>
                <a:ext cx="440604" cy="4105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FF8C2D4E-5D2B-4D43-A801-CFC80BAAFD7E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5086300" y="4950460"/>
                <a:ext cx="443684" cy="425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A5AD4AFD-0ABB-4373-B213-9861DD51230C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V="1">
                <a:off x="5529984" y="4950460"/>
                <a:ext cx="0" cy="4253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65D80C4-C639-4621-8FF9-99AA24B87347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5374332" y="4950460"/>
                <a:ext cx="155652" cy="4253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ED93C816-D9CA-4B7E-A74A-225E3918A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6300" y="5375821"/>
                <a:ext cx="28803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31E8AE17-4926-4732-B47A-C4602F4FB281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 flipV="1">
                <a:off x="5529984" y="4950460"/>
                <a:ext cx="155651" cy="4127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9AF137CD-D04F-4C6B-BE7B-AADCCAADB8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2460" y="5363199"/>
                <a:ext cx="2912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2083D74-5CB8-4FF3-A8F0-960FB5CF5EED}"/>
                </a:ext>
              </a:extLst>
            </p:cNvPr>
            <p:cNvSpPr/>
            <p:nvPr/>
          </p:nvSpPr>
          <p:spPr>
            <a:xfrm>
              <a:off x="5627156" y="3971102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A973081-79EE-4AFD-ADD8-B1A66BD34E19}"/>
                </a:ext>
              </a:extLst>
            </p:cNvPr>
            <p:cNvCxnSpPr>
              <a:cxnSpLocks/>
              <a:stCxn id="5" idx="0"/>
              <a:endCxn id="35" idx="2"/>
            </p:cNvCxnSpPr>
            <p:nvPr/>
          </p:nvCxnSpPr>
          <p:spPr>
            <a:xfrm flipV="1">
              <a:off x="5529984" y="4340434"/>
              <a:ext cx="252824" cy="24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788C1FB-F5C7-4B3A-81EA-815FE02D7D62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782808" y="4340434"/>
              <a:ext cx="252823" cy="256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B04F591-17E4-41D7-81B0-C77C2174A306}"/>
                </a:ext>
              </a:extLst>
            </p:cNvPr>
            <p:cNvSpPr txBox="1"/>
            <p:nvPr/>
          </p:nvSpPr>
          <p:spPr>
            <a:xfrm>
              <a:off x="5879979" y="4596520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350A9FB-5985-4CEC-8756-B579186F68E2}"/>
              </a:ext>
            </a:extLst>
          </p:cNvPr>
          <p:cNvSpPr txBox="1"/>
          <p:nvPr/>
        </p:nvSpPr>
        <p:spPr>
          <a:xfrm>
            <a:off x="4286642" y="4650236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 A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A →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</a:rPr>
              <a:t>B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B28FA05-8BBC-43E5-BCCA-77E2A9E7711D}"/>
              </a:ext>
            </a:extLst>
          </p:cNvPr>
          <p:cNvSpPr txBox="1"/>
          <p:nvPr/>
        </p:nvSpPr>
        <p:spPr>
          <a:xfrm>
            <a:off x="5950396" y="4668389"/>
            <a:ext cx="34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Substituindo </a:t>
            </a:r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/>
              <a:t> por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</a:rPr>
              <a:t>B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 em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</a:rPr>
              <a:t>B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FEF097D-E6FD-4E3C-927C-F9B90E0623D0}"/>
              </a:ext>
            </a:extLst>
          </p:cNvPr>
          <p:cNvCxnSpPr/>
          <p:nvPr/>
        </p:nvCxnSpPr>
        <p:spPr>
          <a:xfrm>
            <a:off x="5065800" y="4415363"/>
            <a:ext cx="0" cy="2389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31E8FD2-717E-487A-92C1-10E0B318E256}"/>
              </a:ext>
            </a:extLst>
          </p:cNvPr>
          <p:cNvSpPr txBox="1"/>
          <p:nvPr/>
        </p:nvSpPr>
        <p:spPr>
          <a:xfrm>
            <a:off x="4830758" y="40386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FOLLOW(A)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89B0DEF-4095-48B5-B25A-7588C3B9FCC9}"/>
              </a:ext>
            </a:extLst>
          </p:cNvPr>
          <p:cNvSpPr txBox="1"/>
          <p:nvPr/>
        </p:nvSpPr>
        <p:spPr>
          <a:xfrm>
            <a:off x="6742484" y="5568596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FOLLOW(B)</a:t>
            </a:r>
            <a:r>
              <a:rPr lang="pt-BR" dirty="0"/>
              <a:t> quando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 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2A67828D-EEC9-47D0-AEA0-A64E819ADA59}"/>
              </a:ext>
            </a:extLst>
          </p:cNvPr>
          <p:cNvCxnSpPr>
            <a:cxnSpLocks/>
          </p:cNvCxnSpPr>
          <p:nvPr/>
        </p:nvCxnSpPr>
        <p:spPr>
          <a:xfrm flipV="1">
            <a:off x="6993616" y="5322920"/>
            <a:ext cx="0" cy="2270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63735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AADCF-1B0E-453E-BFA1-B0761F76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8E20AB-4AC5-417E-B14D-2F4C7CD1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a gramática abaixo: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642677-FE1A-4BE0-994E-3011A8EEB1C0}"/>
              </a:ext>
            </a:extLst>
          </p:cNvPr>
          <p:cNvGraphicFramePr>
            <a:graphicFrameLocks noGrp="1"/>
          </p:cNvGraphicFramePr>
          <p:nvPr/>
        </p:nvGraphicFramePr>
        <p:xfrm>
          <a:off x="1341884" y="2636912"/>
          <a:ext cx="2970183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EB38A1F4-A028-409C-8A57-02EA5C8187C5}"/>
              </a:ext>
            </a:extLst>
          </p:cNvPr>
          <p:cNvSpPr/>
          <p:nvPr/>
        </p:nvSpPr>
        <p:spPr>
          <a:xfrm>
            <a:off x="4979086" y="4391238"/>
            <a:ext cx="39956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) = {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FOLLOW(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$,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B3F9AD-65C8-4E48-998E-1D3D270798B6}"/>
              </a:ext>
            </a:extLst>
          </p:cNvPr>
          <p:cNvSpPr txBox="1"/>
          <p:nvPr/>
        </p:nvSpPr>
        <p:spPr>
          <a:xfrm flipH="1">
            <a:off x="4979085" y="2636912"/>
            <a:ext cx="2464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}</a:t>
            </a:r>
            <a:br>
              <a:rPr lang="pt-BR" dirty="0">
                <a:latin typeface="Consolas" panose="020B0609020204030204" pitchFamily="49" charset="0"/>
              </a:rPr>
            </a:b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06E6B4A-04E4-45A1-9354-067B61032136}"/>
              </a:ext>
            </a:extLst>
          </p:cNvPr>
          <p:cNvSpPr/>
          <p:nvPr/>
        </p:nvSpPr>
        <p:spPr>
          <a:xfrm>
            <a:off x="7678588" y="2636912"/>
            <a:ext cx="34033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plus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i="1" dirty="0" err="1">
                <a:latin typeface="Consolas" panose="020B0609020204030204" pitchFamily="49" charset="0"/>
              </a:rPr>
              <a:t>mult</a:t>
            </a:r>
            <a:r>
              <a:rPr lang="pt-BR" dirty="0">
                <a:latin typeface="Consolas" panose="020B0609020204030204" pitchFamily="49" charset="0"/>
              </a:rPr>
              <a:t>) = {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pt-B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7559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66AB-F165-4D71-AD3B-C36874C0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275D4-658B-41C0-A9F5-C96B06E6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Calcule os conjuntos FIRST e FOLLOW da gramática abaixo: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819A6D-3EDF-4D0B-BCD9-A28A5C0DCD64}"/>
              </a:ext>
            </a:extLst>
          </p:cNvPr>
          <p:cNvSpPr txBox="1"/>
          <p:nvPr/>
        </p:nvSpPr>
        <p:spPr>
          <a:xfrm>
            <a:off x="1413892" y="2636912"/>
            <a:ext cx="1537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-&gt; SS</a:t>
            </a:r>
            <a:r>
              <a:rPr lang="pt-BR" sz="1800" dirty="0">
                <a:solidFill>
                  <a:srgbClr val="FF434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br>
              <a:rPr lang="pt-BR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SS</a:t>
            </a:r>
            <a:r>
              <a:rPr lang="pt-BR" sz="1800" dirty="0">
                <a:solidFill>
                  <a:srgbClr val="FF434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pt-BR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| </a:t>
            </a:r>
            <a:r>
              <a:rPr lang="pt-BR" sz="1800" dirty="0">
                <a:solidFill>
                  <a:srgbClr val="FF434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dirty="0">
              <a:solidFill>
                <a:srgbClr val="FF4343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671A04-3248-4626-A595-A122053BAB18}"/>
              </a:ext>
            </a:extLst>
          </p:cNvPr>
          <p:cNvSpPr txBox="1"/>
          <p:nvPr/>
        </p:nvSpPr>
        <p:spPr>
          <a:xfrm>
            <a:off x="6310436" y="3244334"/>
            <a:ext cx="17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FIRST(S) = {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F80B27-D73B-4718-897A-87091EBCE623}"/>
              </a:ext>
            </a:extLst>
          </p:cNvPr>
          <p:cNvSpPr txBox="1"/>
          <p:nvPr/>
        </p:nvSpPr>
        <p:spPr>
          <a:xfrm>
            <a:off x="4078188" y="5029200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FOLLOW(S) = {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C4F17B-E705-4CFA-8BAB-CDD84EDF2750}"/>
              </a:ext>
            </a:extLst>
          </p:cNvPr>
          <p:cNvSpPr txBox="1"/>
          <p:nvPr/>
        </p:nvSpPr>
        <p:spPr>
          <a:xfrm>
            <a:off x="7948832" y="3244334"/>
            <a:ext cx="66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89A675-8B64-4472-AA54-C55E9689B8CB}"/>
              </a:ext>
            </a:extLst>
          </p:cNvPr>
          <p:cNvSpPr txBox="1"/>
          <p:nvPr/>
        </p:nvSpPr>
        <p:spPr>
          <a:xfrm>
            <a:off x="5214948" y="3613666"/>
            <a:ext cx="66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ED7651-DCBB-4DC1-B3F6-596945876B5D}"/>
              </a:ext>
            </a:extLst>
          </p:cNvPr>
          <p:cNvSpPr txBox="1"/>
          <p:nvPr/>
        </p:nvSpPr>
        <p:spPr>
          <a:xfrm>
            <a:off x="3574132" y="3244334"/>
            <a:ext cx="172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) = {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82ACAF-2527-471D-8F28-C64C97872309}"/>
              </a:ext>
            </a:extLst>
          </p:cNvPr>
          <p:cNvSpPr txBox="1"/>
          <p:nvPr/>
        </p:nvSpPr>
        <p:spPr>
          <a:xfrm>
            <a:off x="3574132" y="3613666"/>
            <a:ext cx="172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) = {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43325D-86DB-4954-BC7F-3CF60485D3CA}"/>
              </a:ext>
            </a:extLst>
          </p:cNvPr>
          <p:cNvSpPr txBox="1"/>
          <p:nvPr/>
        </p:nvSpPr>
        <p:spPr>
          <a:xfrm>
            <a:off x="3574132" y="3990283"/>
            <a:ext cx="1728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) = {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F76A28-358F-4C02-973D-4680F14C2034}"/>
              </a:ext>
            </a:extLst>
          </p:cNvPr>
          <p:cNvSpPr txBox="1"/>
          <p:nvPr/>
        </p:nvSpPr>
        <p:spPr>
          <a:xfrm>
            <a:off x="5212527" y="3990283"/>
            <a:ext cx="66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 </a:t>
            </a: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4876A6F-806D-45DE-9A97-B318BF94C619}"/>
              </a:ext>
            </a:extLst>
          </p:cNvPr>
          <p:cNvSpPr txBox="1"/>
          <p:nvPr/>
        </p:nvSpPr>
        <p:spPr>
          <a:xfrm>
            <a:off x="5212527" y="3244334"/>
            <a:ext cx="66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966F4F-175C-44D3-9FAD-5A419BE9BA0B}"/>
              </a:ext>
            </a:extLst>
          </p:cNvPr>
          <p:cNvSpPr txBox="1"/>
          <p:nvPr/>
        </p:nvSpPr>
        <p:spPr>
          <a:xfrm>
            <a:off x="6310436" y="3613666"/>
            <a:ext cx="2067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) = {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371C0C-2020-4339-B970-519AC1C26890}"/>
              </a:ext>
            </a:extLst>
          </p:cNvPr>
          <p:cNvSpPr txBox="1"/>
          <p:nvPr/>
        </p:nvSpPr>
        <p:spPr>
          <a:xfrm>
            <a:off x="6310436" y="3982998"/>
            <a:ext cx="2707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FIRST(SS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) = {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4108EE5-9399-46CA-9BE0-5ED80C9A6EB8}"/>
              </a:ext>
            </a:extLst>
          </p:cNvPr>
          <p:cNvSpPr txBox="1"/>
          <p:nvPr/>
        </p:nvSpPr>
        <p:spPr>
          <a:xfrm>
            <a:off x="8182644" y="3613666"/>
            <a:ext cx="66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830EE26-B7B6-4A77-B34F-0E5CDFCEE831}"/>
              </a:ext>
            </a:extLst>
          </p:cNvPr>
          <p:cNvSpPr txBox="1"/>
          <p:nvPr/>
        </p:nvSpPr>
        <p:spPr>
          <a:xfrm>
            <a:off x="8182644" y="3990283"/>
            <a:ext cx="66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A9CCAFD-5BE1-4733-BF4D-DA2BDD74B58A}"/>
              </a:ext>
            </a:extLst>
          </p:cNvPr>
          <p:cNvSpPr txBox="1"/>
          <p:nvPr/>
        </p:nvSpPr>
        <p:spPr>
          <a:xfrm>
            <a:off x="5878387" y="5029200"/>
            <a:ext cx="50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$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 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01FFCED-6A97-4A02-A085-FC481874B065}"/>
              </a:ext>
            </a:extLst>
          </p:cNvPr>
          <p:cNvSpPr txBox="1"/>
          <p:nvPr/>
        </p:nvSpPr>
        <p:spPr>
          <a:xfrm>
            <a:off x="6938593" y="5029200"/>
            <a:ext cx="667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 </a:t>
            </a:r>
            <a:r>
              <a:rPr lang="pt-BR" dirty="0"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4E9848C-122E-447A-9DCD-654D477AF456}"/>
              </a:ext>
            </a:extLst>
          </p:cNvPr>
          <p:cNvSpPr txBox="1"/>
          <p:nvPr/>
        </p:nvSpPr>
        <p:spPr>
          <a:xfrm>
            <a:off x="6264024" y="5029200"/>
            <a:ext cx="50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 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4EC007B-914E-4D1E-A3DF-50EEFA84A183}"/>
              </a:ext>
            </a:extLst>
          </p:cNvPr>
          <p:cNvSpPr txBox="1"/>
          <p:nvPr/>
        </p:nvSpPr>
        <p:spPr>
          <a:xfrm>
            <a:off x="6625577" y="5029200"/>
            <a:ext cx="50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889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4" grpId="0"/>
      <p:bldP spid="16" grpId="0"/>
      <p:bldP spid="18" grpId="0"/>
      <p:bldP spid="19" grpId="0"/>
      <p:bldP spid="20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CA82-BDCB-42ED-BAA2-C849DEB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2C2D-4CA9-4238-A433-62D81D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constrói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</a:p>
          <a:p>
            <a:pPr lvl="1"/>
            <a:r>
              <a:rPr lang="pt-BR" dirty="0"/>
              <a:t>De raiz para as folhas</a:t>
            </a:r>
          </a:p>
          <a:p>
            <a:pPr lvl="1"/>
            <a:r>
              <a:rPr lang="pt-BR" dirty="0"/>
              <a:t>Pode ser feita pelos métodos: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Descida recursiva</a:t>
            </a:r>
            <a:r>
              <a:rPr lang="pt-BR" dirty="0"/>
              <a:t> (pode haver retrocesso)</a:t>
            </a:r>
          </a:p>
          <a:p>
            <a:pPr lvl="3"/>
            <a:r>
              <a:rPr lang="pt-BR" dirty="0"/>
              <a:t>Uma função para cada não-terminal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Reconhecimento preditivo</a:t>
            </a:r>
            <a:r>
              <a:rPr lang="pt-BR" dirty="0"/>
              <a:t> (sem retrocesso)</a:t>
            </a:r>
          </a:p>
          <a:p>
            <a:pPr lvl="3"/>
            <a:r>
              <a:rPr lang="pt-BR" dirty="0"/>
              <a:t>Pode usar recursão ou uma tabela de análise sintática com uma pilha</a:t>
            </a:r>
          </a:p>
          <a:p>
            <a:pPr lvl="1"/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FIRST e FOLLOW</a:t>
            </a:r>
            <a:r>
              <a:rPr lang="pt-BR" dirty="0"/>
              <a:t> auxiliam</a:t>
            </a:r>
          </a:p>
          <a:p>
            <a:pPr lvl="2"/>
            <a:r>
              <a:rPr lang="pt-BR" dirty="0"/>
              <a:t>Na construção dos analisadores</a:t>
            </a:r>
          </a:p>
          <a:p>
            <a:pPr lvl="2"/>
            <a:r>
              <a:rPr lang="pt-BR" dirty="0"/>
              <a:t>Na detecção e recuperação de erros</a:t>
            </a:r>
          </a:p>
        </p:txBody>
      </p:sp>
    </p:spTree>
    <p:extLst>
      <p:ext uri="{BB962C8B-B14F-4D97-AF65-F5344CB8AC3E}">
        <p14:creationId xmlns:p14="http://schemas.microsoft.com/office/powerpoint/2010/main" val="167126422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B2DF-1916-4BB8-B533-9A0A0CC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C3322-A16E-4856-8A12-9FADB464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constrói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endParaRPr lang="pt-BR" dirty="0"/>
          </a:p>
          <a:p>
            <a:pPr lvl="1"/>
            <a:r>
              <a:rPr lang="pt-BR" dirty="0"/>
              <a:t>De cima para baixo</a:t>
            </a:r>
          </a:p>
          <a:p>
            <a:pPr lvl="1"/>
            <a:r>
              <a:rPr lang="pt-BR" dirty="0"/>
              <a:t>Da esquerda para direita</a:t>
            </a:r>
          </a:p>
          <a:p>
            <a:pPr lvl="1"/>
            <a:r>
              <a:rPr lang="pt-BR" dirty="0"/>
              <a:t>Produz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 mais à esquerda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88B3318-94F1-4EDB-83A7-75586AAF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15010"/>
              </p:ext>
            </p:extLst>
          </p:nvPr>
        </p:nvGraphicFramePr>
        <p:xfrm>
          <a:off x="2023591" y="3933056"/>
          <a:ext cx="2774677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0469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E5003F0-A957-42E2-A1D4-33F476E02A77}"/>
              </a:ext>
            </a:extLst>
          </p:cNvPr>
          <p:cNvSpPr txBox="1"/>
          <p:nvPr/>
        </p:nvSpPr>
        <p:spPr>
          <a:xfrm>
            <a:off x="8528472" y="263691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957326-2EE5-4C35-8BB5-086638C5499E}"/>
              </a:ext>
            </a:extLst>
          </p:cNvPr>
          <p:cNvSpPr txBox="1"/>
          <p:nvPr/>
        </p:nvSpPr>
        <p:spPr>
          <a:xfrm>
            <a:off x="7520360" y="327229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FB1301-1C23-4C56-9EC5-7B0807811998}"/>
              </a:ext>
            </a:extLst>
          </p:cNvPr>
          <p:cNvSpPr txBox="1"/>
          <p:nvPr/>
        </p:nvSpPr>
        <p:spPr>
          <a:xfrm>
            <a:off x="9479141" y="327229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plus</a:t>
            </a:r>
            <a:endParaRPr lang="pt-BR" i="1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5115A28-59D9-46DA-A759-E02F6355BCB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7837114" y="2975466"/>
            <a:ext cx="1008112" cy="296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4E9ECA-685E-4A0A-992D-6AEEF8DC258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8845226" y="2975466"/>
            <a:ext cx="950669" cy="29683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A62B36-EE8F-4D8C-9E19-648DE849B3AE}"/>
              </a:ext>
            </a:extLst>
          </p:cNvPr>
          <p:cNvSpPr txBox="1"/>
          <p:nvPr/>
        </p:nvSpPr>
        <p:spPr>
          <a:xfrm>
            <a:off x="7073747" y="393819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5DE9829-D991-4A24-B82B-D6611507B9A8}"/>
              </a:ext>
            </a:extLst>
          </p:cNvPr>
          <p:cNvSpPr txBox="1"/>
          <p:nvPr/>
        </p:nvSpPr>
        <p:spPr>
          <a:xfrm>
            <a:off x="8024416" y="393819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mult</a:t>
            </a:r>
            <a:endParaRPr lang="pt-BR" i="1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4E9A06C-24DB-4395-BA1B-F47B5EBEB971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7390501" y="3610853"/>
            <a:ext cx="446613" cy="327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0C81A5A-AA03-477D-831E-1B365CAC4FE7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7837114" y="3610853"/>
            <a:ext cx="504056" cy="32733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D226251-2B7E-49DB-B89A-D282B47B16BE}"/>
              </a:ext>
            </a:extLst>
          </p:cNvPr>
          <p:cNvGrpSpPr/>
          <p:nvPr/>
        </p:nvGrpSpPr>
        <p:grpSpPr>
          <a:xfrm>
            <a:off x="7185957" y="4276746"/>
            <a:ext cx="409086" cy="520406"/>
            <a:chOff x="7185957" y="4276746"/>
            <a:chExt cx="409086" cy="520406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6039F72D-A458-459C-9720-B1CFB9F82832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 flipH="1">
              <a:off x="7390500" y="4276746"/>
              <a:ext cx="1" cy="181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25B57B4-FB2E-4D78-8FE4-129C5819B9F9}"/>
                </a:ext>
              </a:extLst>
            </p:cNvPr>
            <p:cNvSpPr txBox="1"/>
            <p:nvPr/>
          </p:nvSpPr>
          <p:spPr>
            <a:xfrm>
              <a:off x="7185957" y="445859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78BFA90-8ACB-4231-A514-C71BC7AB9BB8}"/>
              </a:ext>
            </a:extLst>
          </p:cNvPr>
          <p:cNvGrpSpPr/>
          <p:nvPr/>
        </p:nvGrpSpPr>
        <p:grpSpPr>
          <a:xfrm>
            <a:off x="8197540" y="4276746"/>
            <a:ext cx="287258" cy="529075"/>
            <a:chOff x="8197540" y="4276746"/>
            <a:chExt cx="287258" cy="529075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AEB6B05-C361-49A7-99FD-8A46D0422E47}"/>
                </a:ext>
              </a:extLst>
            </p:cNvPr>
            <p:cNvSpPr txBox="1"/>
            <p:nvPr/>
          </p:nvSpPr>
          <p:spPr>
            <a:xfrm>
              <a:off x="8197540" y="446726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1B8124C-8A6B-4BBF-8004-6EA12CE47DD5}"/>
                </a:ext>
              </a:extLst>
            </p:cNvPr>
            <p:cNvCxnSpPr>
              <a:cxnSpLocks/>
              <a:stCxn id="30" idx="0"/>
              <a:endCxn id="18" idx="2"/>
            </p:cNvCxnSpPr>
            <p:nvPr/>
          </p:nvCxnSpPr>
          <p:spPr>
            <a:xfrm flipV="1">
              <a:off x="8341169" y="4276746"/>
              <a:ext cx="1" cy="190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A2A8A04-21A9-4B2E-85F2-AF5B8988F53B}"/>
              </a:ext>
            </a:extLst>
          </p:cNvPr>
          <p:cNvSpPr txBox="1"/>
          <p:nvPr/>
        </p:nvSpPr>
        <p:spPr>
          <a:xfrm>
            <a:off x="9479140" y="3936035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term</a:t>
            </a:r>
            <a:endParaRPr lang="pt-BR" i="1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E2BE788-B623-4DA1-BAB5-2A16DF221E24}"/>
              </a:ext>
            </a:extLst>
          </p:cNvPr>
          <p:cNvSpPr txBox="1"/>
          <p:nvPr/>
        </p:nvSpPr>
        <p:spPr>
          <a:xfrm>
            <a:off x="10559260" y="3936035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plus</a:t>
            </a:r>
            <a:endParaRPr lang="pt-BR" i="1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3CA499A7-1970-4C15-90B0-4F92729A1EA5}"/>
              </a:ext>
            </a:extLst>
          </p:cNvPr>
          <p:cNvCxnSpPr>
            <a:cxnSpLocks/>
            <a:stCxn id="10" idx="2"/>
            <a:endCxn id="40" idx="0"/>
          </p:cNvCxnSpPr>
          <p:nvPr/>
        </p:nvCxnSpPr>
        <p:spPr>
          <a:xfrm flipH="1">
            <a:off x="9795894" y="3610853"/>
            <a:ext cx="1" cy="32518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E06A47D-44C3-41B2-88A2-5E04C3F36EFD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9795895" y="3610853"/>
            <a:ext cx="1080119" cy="32518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2909971-B10E-42C1-8579-42A4E0A3B465}"/>
              </a:ext>
            </a:extLst>
          </p:cNvPr>
          <p:cNvSpPr txBox="1"/>
          <p:nvPr/>
        </p:nvSpPr>
        <p:spPr>
          <a:xfrm>
            <a:off x="8888512" y="39356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3D5226A0-EC5D-40DE-808F-6D0206B42F8B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 flipH="1">
            <a:off x="9036950" y="3610853"/>
            <a:ext cx="758945" cy="324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226546D-A9EA-4C9F-BD74-D1ACDCD8DE01}"/>
              </a:ext>
            </a:extLst>
          </p:cNvPr>
          <p:cNvGrpSpPr/>
          <p:nvPr/>
        </p:nvGrpSpPr>
        <p:grpSpPr>
          <a:xfrm>
            <a:off x="10733196" y="4274589"/>
            <a:ext cx="285635" cy="522563"/>
            <a:chOff x="10733196" y="4274589"/>
            <a:chExt cx="285635" cy="522563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39CE204-65C9-4C6F-BE74-F6C93DC27E94}"/>
                </a:ext>
              </a:extLst>
            </p:cNvPr>
            <p:cNvSpPr txBox="1"/>
            <p:nvPr/>
          </p:nvSpPr>
          <p:spPr>
            <a:xfrm>
              <a:off x="10733196" y="4458598"/>
              <a:ext cx="285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B2F757AA-AD38-4214-9ED0-F3B87E43215F}"/>
                </a:ext>
              </a:extLst>
            </p:cNvPr>
            <p:cNvCxnSpPr>
              <a:cxnSpLocks/>
              <a:stCxn id="54" idx="0"/>
              <a:endCxn id="41" idx="2"/>
            </p:cNvCxnSpPr>
            <p:nvPr/>
          </p:nvCxnSpPr>
          <p:spPr>
            <a:xfrm flipV="1">
              <a:off x="10876014" y="4274589"/>
              <a:ext cx="0" cy="1840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D0F0B22-5B86-4D84-A716-21D37B66FD87}"/>
              </a:ext>
            </a:extLst>
          </p:cNvPr>
          <p:cNvSpPr txBox="1"/>
          <p:nvPr/>
        </p:nvSpPr>
        <p:spPr>
          <a:xfrm>
            <a:off x="8975084" y="446512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DCAC289-6E8C-4239-A8AB-52A973325F38}"/>
              </a:ext>
            </a:extLst>
          </p:cNvPr>
          <p:cNvSpPr txBox="1"/>
          <p:nvPr/>
        </p:nvSpPr>
        <p:spPr>
          <a:xfrm>
            <a:off x="9925753" y="446512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mult</a:t>
            </a:r>
            <a:endParaRPr lang="pt-BR" i="1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63E7856C-7DC7-43E6-AFA8-965377829F10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 flipH="1">
            <a:off x="9291838" y="4274589"/>
            <a:ext cx="504056" cy="190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A0DAD05-1989-4113-B2BE-3EF169AB3D24}"/>
              </a:ext>
            </a:extLst>
          </p:cNvPr>
          <p:cNvCxnSpPr>
            <a:cxnSpLocks/>
            <a:stCxn id="40" idx="2"/>
            <a:endCxn id="59" idx="0"/>
          </p:cNvCxnSpPr>
          <p:nvPr/>
        </p:nvCxnSpPr>
        <p:spPr>
          <a:xfrm>
            <a:off x="9795894" y="4274589"/>
            <a:ext cx="446613" cy="19053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7CDFD4B-B2FF-4AF7-87F9-F9366B92552C}"/>
              </a:ext>
            </a:extLst>
          </p:cNvPr>
          <p:cNvGrpSpPr/>
          <p:nvPr/>
        </p:nvGrpSpPr>
        <p:grpSpPr>
          <a:xfrm>
            <a:off x="9090516" y="4803675"/>
            <a:ext cx="409086" cy="549244"/>
            <a:chOff x="9090516" y="4803675"/>
            <a:chExt cx="409086" cy="549244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D6480FA4-4FF4-4E3F-91CE-0CA5737A7678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>
              <a:off x="9291838" y="4803675"/>
              <a:ext cx="3221" cy="210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4BD4522-F0F7-434E-9DF5-754DAB44D501}"/>
                </a:ext>
              </a:extLst>
            </p:cNvPr>
            <p:cNvSpPr txBox="1"/>
            <p:nvPr/>
          </p:nvSpPr>
          <p:spPr>
            <a:xfrm>
              <a:off x="9090516" y="5014365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CB29150-6BEF-4729-8D1C-FC475B0F531F}"/>
              </a:ext>
            </a:extLst>
          </p:cNvPr>
          <p:cNvSpPr txBox="1"/>
          <p:nvPr/>
        </p:nvSpPr>
        <p:spPr>
          <a:xfrm>
            <a:off x="9925753" y="5010986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fact</a:t>
            </a:r>
            <a:endParaRPr lang="pt-BR" i="1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38A2F2D-764D-4F0E-8205-2C3A63C1E2E5}"/>
              </a:ext>
            </a:extLst>
          </p:cNvPr>
          <p:cNvSpPr txBox="1"/>
          <p:nvPr/>
        </p:nvSpPr>
        <p:spPr>
          <a:xfrm>
            <a:off x="10573615" y="5010620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mult</a:t>
            </a:r>
            <a:endParaRPr lang="pt-BR" i="1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341687D-9033-4F2B-94BC-02C60C20DEAB}"/>
              </a:ext>
            </a:extLst>
          </p:cNvPr>
          <p:cNvCxnSpPr>
            <a:cxnSpLocks/>
            <a:stCxn id="59" idx="2"/>
            <a:endCxn id="68" idx="0"/>
          </p:cNvCxnSpPr>
          <p:nvPr/>
        </p:nvCxnSpPr>
        <p:spPr>
          <a:xfrm>
            <a:off x="10242507" y="4803675"/>
            <a:ext cx="0" cy="20731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957EAA7-364C-4A2A-BF41-F2F0ACCFEBAC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>
            <a:off x="10242507" y="4803675"/>
            <a:ext cx="647862" cy="20694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8F631D4-2DD3-4439-88CC-EA22FEB5D028}"/>
              </a:ext>
            </a:extLst>
          </p:cNvPr>
          <p:cNvSpPr txBox="1"/>
          <p:nvPr/>
        </p:nvSpPr>
        <p:spPr>
          <a:xfrm>
            <a:off x="9578915" y="502506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87C97905-A9CA-45EF-94FA-33311677A0D2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 flipH="1">
            <a:off x="9727353" y="4803675"/>
            <a:ext cx="515154" cy="2213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844C398-BD5F-41DE-BEA8-3BB89511228B}"/>
              </a:ext>
            </a:extLst>
          </p:cNvPr>
          <p:cNvGrpSpPr/>
          <p:nvPr/>
        </p:nvGrpSpPr>
        <p:grpSpPr>
          <a:xfrm>
            <a:off x="10037964" y="5349540"/>
            <a:ext cx="409086" cy="506246"/>
            <a:chOff x="10037964" y="5349540"/>
            <a:chExt cx="409086" cy="506246"/>
          </a:xfrm>
        </p:grpSpPr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9CB18A3A-BD7B-491D-8A81-6BA401A66EDB}"/>
                </a:ext>
              </a:extLst>
            </p:cNvPr>
            <p:cNvCxnSpPr>
              <a:cxnSpLocks/>
              <a:stCxn id="68" idx="2"/>
              <a:endCxn id="93" idx="0"/>
            </p:cNvCxnSpPr>
            <p:nvPr/>
          </p:nvCxnSpPr>
          <p:spPr>
            <a:xfrm>
              <a:off x="10242507" y="5349540"/>
              <a:ext cx="0" cy="1676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F6804CB-D713-406E-AD74-443790B4C5F4}"/>
                </a:ext>
              </a:extLst>
            </p:cNvPr>
            <p:cNvSpPr txBox="1"/>
            <p:nvPr/>
          </p:nvSpPr>
          <p:spPr>
            <a:xfrm>
              <a:off x="10037964" y="551723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4AFF7B3-6B9D-4DB7-B243-C5725B6AFD2F}"/>
              </a:ext>
            </a:extLst>
          </p:cNvPr>
          <p:cNvGrpSpPr/>
          <p:nvPr/>
        </p:nvGrpSpPr>
        <p:grpSpPr>
          <a:xfrm>
            <a:off x="10746004" y="5349174"/>
            <a:ext cx="287258" cy="506612"/>
            <a:chOff x="10746004" y="5349174"/>
            <a:chExt cx="287258" cy="506612"/>
          </a:xfrm>
        </p:grpSpPr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D3B92888-482D-41DC-9003-BB45DA07F1AF}"/>
                </a:ext>
              </a:extLst>
            </p:cNvPr>
            <p:cNvSpPr txBox="1"/>
            <p:nvPr/>
          </p:nvSpPr>
          <p:spPr>
            <a:xfrm>
              <a:off x="10746004" y="551723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  <a:ea typeface="Cambria Math" panose="02040503050406030204" pitchFamily="18" charset="0"/>
                </a:rPr>
                <a:t>𝝐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CC811230-A533-48F4-B00B-79867BEE9C54}"/>
                </a:ext>
              </a:extLst>
            </p:cNvPr>
            <p:cNvCxnSpPr>
              <a:cxnSpLocks/>
              <a:stCxn id="94" idx="0"/>
              <a:endCxn id="69" idx="2"/>
            </p:cNvCxnSpPr>
            <p:nvPr/>
          </p:nvCxnSpPr>
          <p:spPr>
            <a:xfrm flipV="1">
              <a:off x="10889633" y="5349174"/>
              <a:ext cx="736" cy="168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C441BCCE-656C-4160-B5EE-65335F1674B9}"/>
              </a:ext>
            </a:extLst>
          </p:cNvPr>
          <p:cNvSpPr txBox="1"/>
          <p:nvPr/>
        </p:nvSpPr>
        <p:spPr>
          <a:xfrm>
            <a:off x="6454452" y="5295036"/>
            <a:ext cx="207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Derivação para </a:t>
            </a:r>
            <a:br>
              <a:rPr lang="pt-BR" dirty="0"/>
            </a:b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</a:p>
        </p:txBody>
      </p:sp>
    </p:spTree>
    <p:extLst>
      <p:ext uri="{BB962C8B-B14F-4D97-AF65-F5344CB8AC3E}">
        <p14:creationId xmlns:p14="http://schemas.microsoft.com/office/powerpoint/2010/main" val="2663162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0" grpId="1"/>
      <p:bldP spid="10" grpId="2"/>
      <p:bldP spid="17" grpId="0"/>
      <p:bldP spid="18" grpId="0"/>
      <p:bldP spid="18" grpId="1"/>
      <p:bldP spid="40" grpId="0"/>
      <p:bldP spid="40" grpId="1"/>
      <p:bldP spid="41" grpId="0"/>
      <p:bldP spid="41" grpId="1"/>
      <p:bldP spid="46" grpId="0"/>
      <p:bldP spid="58" grpId="0"/>
      <p:bldP spid="59" grpId="0"/>
      <p:bldP spid="59" grpId="1"/>
      <p:bldP spid="68" grpId="0"/>
      <p:bldP spid="68" grpId="1"/>
      <p:bldP spid="69" grpId="0"/>
      <p:bldP spid="69" grpId="1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C1BA0-DBEB-4CC2-B844-54F03F1F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DA13B-B598-4E9E-8A06-C31F6A6E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principais tarefas </a:t>
            </a:r>
            <a:r>
              <a:rPr lang="pt-BR" dirty="0"/>
              <a:t>da análise descendente são: </a:t>
            </a:r>
          </a:p>
          <a:p>
            <a:pPr lvl="1"/>
            <a:r>
              <a:rPr lang="pt-BR" dirty="0"/>
              <a:t>Determinar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 a ser aplicada</a:t>
            </a:r>
            <a:r>
              <a:rPr lang="pt-BR" dirty="0"/>
              <a:t> em cada derivação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Casar os símbolos </a:t>
            </a:r>
            <a:r>
              <a:rPr lang="pt-BR" dirty="0"/>
              <a:t>terminais da produção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7C8E162-26D0-487D-A521-783439A6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46657"/>
              </p:ext>
            </p:extLst>
          </p:nvPr>
        </p:nvGraphicFramePr>
        <p:xfrm>
          <a:off x="2023591" y="3933056"/>
          <a:ext cx="2970183" cy="231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plus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mult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41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39E6B342-03B5-4985-A2FC-5B2882209BEE}"/>
              </a:ext>
            </a:extLst>
          </p:cNvPr>
          <p:cNvGrpSpPr/>
          <p:nvPr/>
        </p:nvGrpSpPr>
        <p:grpSpPr>
          <a:xfrm>
            <a:off x="5734372" y="2996952"/>
            <a:ext cx="4752671" cy="3304455"/>
            <a:chOff x="6454452" y="2636912"/>
            <a:chExt cx="4752671" cy="3304455"/>
          </a:xfrm>
        </p:grpSpPr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2496255-645A-44D4-AC10-DB35D5A60A83}"/>
                </a:ext>
              </a:extLst>
            </p:cNvPr>
            <p:cNvSpPr txBox="1"/>
            <p:nvPr/>
          </p:nvSpPr>
          <p:spPr>
            <a:xfrm>
              <a:off x="8528472" y="263691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22FD0D4-35FB-4DBA-8E62-C04E35D02084}"/>
                </a:ext>
              </a:extLst>
            </p:cNvPr>
            <p:cNvSpPr txBox="1"/>
            <p:nvPr/>
          </p:nvSpPr>
          <p:spPr>
            <a:xfrm>
              <a:off x="7520360" y="32722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78B1E37-1CDC-4BFA-B34B-D4DB0D24CAD2}"/>
                </a:ext>
              </a:extLst>
            </p:cNvPr>
            <p:cNvSpPr txBox="1"/>
            <p:nvPr/>
          </p:nvSpPr>
          <p:spPr>
            <a:xfrm>
              <a:off x="9466985" y="32722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plus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7917CBEC-3D37-4CDA-A063-DAAF8348614B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 flipH="1">
              <a:off x="7837114" y="2975466"/>
              <a:ext cx="1008112" cy="296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A7A6EB58-457A-4E52-8B32-7126B49AD30E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>
              <a:off x="8845226" y="2975466"/>
              <a:ext cx="938513" cy="296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B4971F2-7C74-4DA4-8155-524FB27AF4E9}"/>
                </a:ext>
              </a:extLst>
            </p:cNvPr>
            <p:cNvSpPr txBox="1"/>
            <p:nvPr/>
          </p:nvSpPr>
          <p:spPr>
            <a:xfrm>
              <a:off x="7073747" y="39381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877BEA0F-B790-4E26-95EA-DBD6B0E15B17}"/>
                </a:ext>
              </a:extLst>
            </p:cNvPr>
            <p:cNvSpPr txBox="1"/>
            <p:nvPr/>
          </p:nvSpPr>
          <p:spPr>
            <a:xfrm>
              <a:off x="8012260" y="39381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6D850CE9-2882-4083-BA76-41E368F7D9A6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H="1">
              <a:off x="7390501" y="3610853"/>
              <a:ext cx="446613" cy="3273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9F691FCE-FAA1-4997-BE78-0E672B928C5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7837114" y="3610853"/>
              <a:ext cx="491900" cy="3273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18145F5E-E783-4297-A7C0-2BC077321034}"/>
                </a:ext>
              </a:extLst>
            </p:cNvPr>
            <p:cNvGrpSpPr/>
            <p:nvPr/>
          </p:nvGrpSpPr>
          <p:grpSpPr>
            <a:xfrm>
              <a:off x="7185957" y="4276746"/>
              <a:ext cx="409086" cy="520406"/>
              <a:chOff x="7185957" y="4276746"/>
              <a:chExt cx="409086" cy="520406"/>
            </a:xfrm>
          </p:grpSpPr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AF8DC669-526F-4263-8E6F-C9BB2D595555}"/>
                  </a:ext>
                </a:extLst>
              </p:cNvPr>
              <p:cNvCxnSpPr>
                <a:cxnSpLocks/>
                <a:stCxn id="55" idx="2"/>
                <a:endCxn id="61" idx="0"/>
              </p:cNvCxnSpPr>
              <p:nvPr/>
            </p:nvCxnSpPr>
            <p:spPr>
              <a:xfrm flipH="1">
                <a:off x="7390500" y="4276746"/>
                <a:ext cx="1" cy="1818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B2362EB7-2331-4084-B448-2DDBAA9DA637}"/>
                  </a:ext>
                </a:extLst>
              </p:cNvPr>
              <p:cNvSpPr txBox="1"/>
              <p:nvPr/>
            </p:nvSpPr>
            <p:spPr>
              <a:xfrm>
                <a:off x="7185957" y="4458598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7F1861D1-C87E-4A94-8112-E721CF8B5638}"/>
                </a:ext>
              </a:extLst>
            </p:cNvPr>
            <p:cNvGrpSpPr/>
            <p:nvPr/>
          </p:nvGrpSpPr>
          <p:grpSpPr>
            <a:xfrm>
              <a:off x="8183594" y="4276746"/>
              <a:ext cx="287258" cy="520406"/>
              <a:chOff x="8183594" y="4276746"/>
              <a:chExt cx="287258" cy="520406"/>
            </a:xfrm>
          </p:grpSpPr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E0056BA1-C954-4BA7-8168-D582ECABE484}"/>
                  </a:ext>
                </a:extLst>
              </p:cNvPr>
              <p:cNvSpPr txBox="1"/>
              <p:nvPr/>
            </p:nvSpPr>
            <p:spPr>
              <a:xfrm>
                <a:off x="8183594" y="4458598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𝝐</a:t>
                </a:r>
                <a:endParaRPr lang="pt-BR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5DFF6503-913E-41C0-97FC-B53506963039}"/>
                  </a:ext>
                </a:extLst>
              </p:cNvPr>
              <p:cNvCxnSpPr>
                <a:cxnSpLocks/>
                <a:stCxn id="63" idx="0"/>
                <a:endCxn id="56" idx="2"/>
              </p:cNvCxnSpPr>
              <p:nvPr/>
            </p:nvCxnSpPr>
            <p:spPr>
              <a:xfrm flipV="1">
                <a:off x="8327223" y="4276746"/>
                <a:ext cx="1791" cy="1818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B3EC9CD6-0369-420C-8184-39D1779C5DBF}"/>
                </a:ext>
              </a:extLst>
            </p:cNvPr>
            <p:cNvSpPr txBox="1"/>
            <p:nvPr/>
          </p:nvSpPr>
          <p:spPr>
            <a:xfrm>
              <a:off x="9466984" y="3936035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3B846B8A-D23E-43E6-BAA0-39E520FAE6A0}"/>
                </a:ext>
              </a:extLst>
            </p:cNvPr>
            <p:cNvSpPr txBox="1"/>
            <p:nvPr/>
          </p:nvSpPr>
          <p:spPr>
            <a:xfrm>
              <a:off x="10547104" y="3936035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plus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60442D7D-2A39-4D60-BCA5-6DF319403DFC}"/>
                </a:ext>
              </a:extLst>
            </p:cNvPr>
            <p:cNvCxnSpPr>
              <a:cxnSpLocks/>
              <a:stCxn id="52" idx="2"/>
              <a:endCxn id="65" idx="0"/>
            </p:cNvCxnSpPr>
            <p:nvPr/>
          </p:nvCxnSpPr>
          <p:spPr>
            <a:xfrm flipH="1">
              <a:off x="9783738" y="3610853"/>
              <a:ext cx="1" cy="325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E60DBB6E-5073-47D8-8FF3-DB9F016A5024}"/>
                </a:ext>
              </a:extLst>
            </p:cNvPr>
            <p:cNvCxnSpPr>
              <a:cxnSpLocks/>
              <a:stCxn id="52" idx="2"/>
              <a:endCxn id="66" idx="0"/>
            </p:cNvCxnSpPr>
            <p:nvPr/>
          </p:nvCxnSpPr>
          <p:spPr>
            <a:xfrm>
              <a:off x="9783739" y="3610853"/>
              <a:ext cx="1080119" cy="325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B729965F-E7C2-4287-95DB-0D7A47E15E68}"/>
                </a:ext>
              </a:extLst>
            </p:cNvPr>
            <p:cNvSpPr txBox="1"/>
            <p:nvPr/>
          </p:nvSpPr>
          <p:spPr>
            <a:xfrm>
              <a:off x="8888512" y="393566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7C60CC8D-7F1E-4C7B-AB22-62865EE8242B}"/>
                </a:ext>
              </a:extLst>
            </p:cNvPr>
            <p:cNvCxnSpPr>
              <a:cxnSpLocks/>
              <a:stCxn id="52" idx="2"/>
              <a:endCxn id="69" idx="0"/>
            </p:cNvCxnSpPr>
            <p:nvPr/>
          </p:nvCxnSpPr>
          <p:spPr>
            <a:xfrm flipH="1">
              <a:off x="9036950" y="3610853"/>
              <a:ext cx="746789" cy="324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6AC868F-4182-427B-97AF-B5065F0FDE1B}"/>
                </a:ext>
              </a:extLst>
            </p:cNvPr>
            <p:cNvGrpSpPr/>
            <p:nvPr/>
          </p:nvGrpSpPr>
          <p:grpSpPr>
            <a:xfrm>
              <a:off x="10721040" y="4274589"/>
              <a:ext cx="285635" cy="527242"/>
              <a:chOff x="10721040" y="4274589"/>
              <a:chExt cx="285635" cy="527242"/>
            </a:xfrm>
          </p:grpSpPr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5E7036F-8582-4F34-9E86-E1D81DEE597A}"/>
                  </a:ext>
                </a:extLst>
              </p:cNvPr>
              <p:cNvSpPr txBox="1"/>
              <p:nvPr/>
            </p:nvSpPr>
            <p:spPr>
              <a:xfrm>
                <a:off x="10721040" y="4463277"/>
                <a:ext cx="2856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𝝐</a:t>
                </a:r>
                <a:endParaRPr lang="pt-BR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C115CA39-2E0F-4D34-BC86-313F4F521E63}"/>
                  </a:ext>
                </a:extLst>
              </p:cNvPr>
              <p:cNvCxnSpPr>
                <a:cxnSpLocks/>
                <a:stCxn id="72" idx="0"/>
                <a:endCxn id="66" idx="2"/>
              </p:cNvCxnSpPr>
              <p:nvPr/>
            </p:nvCxnSpPr>
            <p:spPr>
              <a:xfrm flipV="1">
                <a:off x="10863858" y="4274589"/>
                <a:ext cx="0" cy="1886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F8BDD35E-5682-4F17-A292-CD73AC4A20DD}"/>
                </a:ext>
              </a:extLst>
            </p:cNvPr>
            <p:cNvSpPr txBox="1"/>
            <p:nvPr/>
          </p:nvSpPr>
          <p:spPr>
            <a:xfrm>
              <a:off x="8975084" y="44651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25BBDA4-4928-412E-BE62-6D61A65C7F34}"/>
                </a:ext>
              </a:extLst>
            </p:cNvPr>
            <p:cNvSpPr txBox="1"/>
            <p:nvPr/>
          </p:nvSpPr>
          <p:spPr>
            <a:xfrm>
              <a:off x="9925753" y="44651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959AC0AA-460C-41E5-AD44-565FEA419C10}"/>
                </a:ext>
              </a:extLst>
            </p:cNvPr>
            <p:cNvCxnSpPr>
              <a:cxnSpLocks/>
              <a:stCxn id="65" idx="2"/>
              <a:endCxn id="74" idx="0"/>
            </p:cNvCxnSpPr>
            <p:nvPr/>
          </p:nvCxnSpPr>
          <p:spPr>
            <a:xfrm flipH="1">
              <a:off x="9291838" y="4274589"/>
              <a:ext cx="491900" cy="1905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DFCAEE68-2D00-49A4-982E-76BF52DAA417}"/>
                </a:ext>
              </a:extLst>
            </p:cNvPr>
            <p:cNvCxnSpPr>
              <a:cxnSpLocks/>
              <a:stCxn id="65" idx="2"/>
              <a:endCxn id="75" idx="0"/>
            </p:cNvCxnSpPr>
            <p:nvPr/>
          </p:nvCxnSpPr>
          <p:spPr>
            <a:xfrm>
              <a:off x="9783738" y="4274589"/>
              <a:ext cx="458769" cy="1905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B03693C-3162-43C6-988E-2F9DE2BC80B1}"/>
                </a:ext>
              </a:extLst>
            </p:cNvPr>
            <p:cNvGrpSpPr/>
            <p:nvPr/>
          </p:nvGrpSpPr>
          <p:grpSpPr>
            <a:xfrm>
              <a:off x="9090516" y="4803675"/>
              <a:ext cx="409086" cy="549244"/>
              <a:chOff x="9090516" y="4803675"/>
              <a:chExt cx="409086" cy="549244"/>
            </a:xfrm>
          </p:grpSpPr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E8F3E584-357E-45FA-A90F-C43FA7526462}"/>
                  </a:ext>
                </a:extLst>
              </p:cNvPr>
              <p:cNvCxnSpPr>
                <a:cxnSpLocks/>
                <a:stCxn id="74" idx="2"/>
                <a:endCxn id="80" idx="0"/>
              </p:cNvCxnSpPr>
              <p:nvPr/>
            </p:nvCxnSpPr>
            <p:spPr>
              <a:xfrm>
                <a:off x="9291838" y="4803675"/>
                <a:ext cx="3221" cy="2106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5EDE9AD9-6FC8-4B52-A1A1-D5BF201AA0B3}"/>
                  </a:ext>
                </a:extLst>
              </p:cNvPr>
              <p:cNvSpPr txBox="1"/>
              <p:nvPr/>
            </p:nvSpPr>
            <p:spPr>
              <a:xfrm>
                <a:off x="9090516" y="5014365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6EC3741-8DE5-48CE-9731-018759AE4999}"/>
                </a:ext>
              </a:extLst>
            </p:cNvPr>
            <p:cNvSpPr txBox="1"/>
            <p:nvPr/>
          </p:nvSpPr>
          <p:spPr>
            <a:xfrm>
              <a:off x="9925753" y="5010986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BAD89C1-1891-4260-A8BC-054271472CC2}"/>
                </a:ext>
              </a:extLst>
            </p:cNvPr>
            <p:cNvSpPr txBox="1"/>
            <p:nvPr/>
          </p:nvSpPr>
          <p:spPr>
            <a:xfrm>
              <a:off x="10573615" y="5010620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F8AEB55F-1632-49FD-9D64-D682B00C7FB4}"/>
                </a:ext>
              </a:extLst>
            </p:cNvPr>
            <p:cNvCxnSpPr>
              <a:cxnSpLocks/>
              <a:stCxn id="75" idx="2"/>
              <a:endCxn id="81" idx="0"/>
            </p:cNvCxnSpPr>
            <p:nvPr/>
          </p:nvCxnSpPr>
          <p:spPr>
            <a:xfrm>
              <a:off x="10242507" y="4803675"/>
              <a:ext cx="0" cy="2073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5D5FD0FE-DEF2-4B19-8A10-08F7C66FC38F}"/>
                </a:ext>
              </a:extLst>
            </p:cNvPr>
            <p:cNvCxnSpPr>
              <a:cxnSpLocks/>
              <a:stCxn id="75" idx="2"/>
              <a:endCxn id="82" idx="0"/>
            </p:cNvCxnSpPr>
            <p:nvPr/>
          </p:nvCxnSpPr>
          <p:spPr>
            <a:xfrm>
              <a:off x="10242507" y="4803675"/>
              <a:ext cx="647862" cy="2069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9B7D344B-E2A8-45F6-A5B4-4FB135C7FB0B}"/>
                </a:ext>
              </a:extLst>
            </p:cNvPr>
            <p:cNvSpPr txBox="1"/>
            <p:nvPr/>
          </p:nvSpPr>
          <p:spPr>
            <a:xfrm>
              <a:off x="9578915" y="502506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51591E3A-A3D4-475C-915C-AC25BB432BEC}"/>
                </a:ext>
              </a:extLst>
            </p:cNvPr>
            <p:cNvCxnSpPr>
              <a:cxnSpLocks/>
              <a:stCxn id="75" idx="2"/>
              <a:endCxn id="85" idx="0"/>
            </p:cNvCxnSpPr>
            <p:nvPr/>
          </p:nvCxnSpPr>
          <p:spPr>
            <a:xfrm flipH="1">
              <a:off x="9727353" y="4803675"/>
              <a:ext cx="515154" cy="221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406D7B04-6FA6-4A14-BF19-9EC628EE4DD3}"/>
                </a:ext>
              </a:extLst>
            </p:cNvPr>
            <p:cNvGrpSpPr/>
            <p:nvPr/>
          </p:nvGrpSpPr>
          <p:grpSpPr>
            <a:xfrm>
              <a:off x="10037964" y="5349540"/>
              <a:ext cx="409086" cy="506246"/>
              <a:chOff x="10037964" y="5349540"/>
              <a:chExt cx="409086" cy="506246"/>
            </a:xfrm>
          </p:grpSpPr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B75EECB4-0708-4908-8A5A-01B8579DE0C9}"/>
                  </a:ext>
                </a:extLst>
              </p:cNvPr>
              <p:cNvCxnSpPr>
                <a:cxnSpLocks/>
                <a:stCxn id="81" idx="2"/>
                <a:endCxn id="89" idx="0"/>
              </p:cNvCxnSpPr>
              <p:nvPr/>
            </p:nvCxnSpPr>
            <p:spPr>
              <a:xfrm>
                <a:off x="10242507" y="5349540"/>
                <a:ext cx="0" cy="1676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63B763B3-F830-4A5A-9066-603C1A0E5C84}"/>
                  </a:ext>
                </a:extLst>
              </p:cNvPr>
              <p:cNvSpPr txBox="1"/>
              <p:nvPr/>
            </p:nvSpPr>
            <p:spPr>
              <a:xfrm>
                <a:off x="10037964" y="5517232"/>
                <a:ext cx="4090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id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78470258-6D0C-4EBD-94A1-01BA54E4D9B1}"/>
                </a:ext>
              </a:extLst>
            </p:cNvPr>
            <p:cNvGrpSpPr/>
            <p:nvPr/>
          </p:nvGrpSpPr>
          <p:grpSpPr>
            <a:xfrm>
              <a:off x="10746004" y="5349174"/>
              <a:ext cx="287258" cy="506612"/>
              <a:chOff x="10746004" y="5349174"/>
              <a:chExt cx="287258" cy="506612"/>
            </a:xfrm>
          </p:grpSpPr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07C18D8D-28AB-4487-B18C-C0D8F2E7DBF5}"/>
                  </a:ext>
                </a:extLst>
              </p:cNvPr>
              <p:cNvSpPr txBox="1"/>
              <p:nvPr/>
            </p:nvSpPr>
            <p:spPr>
              <a:xfrm>
                <a:off x="10746004" y="551723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6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𝝐</a:t>
                </a:r>
                <a:endParaRPr lang="pt-BR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04E015FC-56B3-4110-B42E-FEB0EE36EF51}"/>
                  </a:ext>
                </a:extLst>
              </p:cNvPr>
              <p:cNvCxnSpPr>
                <a:cxnSpLocks/>
                <a:stCxn id="91" idx="0"/>
                <a:endCxn id="82" idx="2"/>
              </p:cNvCxnSpPr>
              <p:nvPr/>
            </p:nvCxnSpPr>
            <p:spPr>
              <a:xfrm flipV="1">
                <a:off x="10889633" y="5349174"/>
                <a:ext cx="736" cy="1680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EADFCB5-8797-46F7-90F2-D180EED6A7AF}"/>
                </a:ext>
              </a:extLst>
            </p:cNvPr>
            <p:cNvSpPr txBox="1"/>
            <p:nvPr/>
          </p:nvSpPr>
          <p:spPr>
            <a:xfrm>
              <a:off x="6454452" y="5295036"/>
              <a:ext cx="2070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Derivação para </a:t>
              </a:r>
              <a:br>
                <a:rPr lang="pt-BR" dirty="0"/>
              </a:b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+ id *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8950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C1BA0-DBEB-4CC2-B844-54F03F1F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DA13B-B598-4E9E-8A06-C31F6A6E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Essas tarefas podem ser realizadas através:</a:t>
            </a:r>
          </a:p>
          <a:p>
            <a:pPr lvl="1"/>
            <a:r>
              <a:rPr lang="pt-BR" dirty="0"/>
              <a:t>Análise sintática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descida recursiva</a:t>
            </a:r>
          </a:p>
          <a:p>
            <a:pPr lvl="2"/>
            <a:r>
              <a:rPr lang="pt-BR" dirty="0"/>
              <a:t>Seleciona produção com base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tentativa e erro</a:t>
            </a:r>
          </a:p>
          <a:p>
            <a:pPr lvl="2"/>
            <a:r>
              <a:rPr lang="pt-BR" dirty="0"/>
              <a:t>Pode precisar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retroceder</a:t>
            </a:r>
            <a:r>
              <a:rPr lang="pt-BR" dirty="0"/>
              <a:t> na cadeia de entrada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Análise sintática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preditiva</a:t>
            </a:r>
          </a:p>
          <a:p>
            <a:pPr lvl="2"/>
            <a:r>
              <a:rPr lang="pt-BR" dirty="0"/>
              <a:t>Um caso especial da descida recursiva</a:t>
            </a:r>
          </a:p>
          <a:p>
            <a:pPr lvl="2"/>
            <a:r>
              <a:rPr lang="pt-BR" dirty="0"/>
              <a:t>Decide a partir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símbolo</a:t>
            </a:r>
            <a:r>
              <a:rPr lang="pt-BR" dirty="0"/>
              <a:t> da entrada </a:t>
            </a:r>
          </a:p>
          <a:p>
            <a:pPr lvl="2"/>
            <a:r>
              <a:rPr lang="pt-BR" dirty="0"/>
              <a:t>Conjuntos FIRST devem ser disjuntos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069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4A3EE-3AC4-4DDC-9258-BC7E87A0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Descida Recursiva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F5678-E3AB-418D-9A82-5861D8DEC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de descida recursiva </a:t>
            </a:r>
            <a:r>
              <a:rPr lang="pt-BR" dirty="0"/>
              <a:t>consiste em:</a:t>
            </a:r>
          </a:p>
          <a:p>
            <a:pPr lvl="1"/>
            <a:r>
              <a:rPr lang="pt-BR" dirty="0"/>
              <a:t>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</a:t>
            </a:r>
          </a:p>
          <a:p>
            <a:pPr lvl="2"/>
            <a:r>
              <a:rPr lang="pt-BR" dirty="0"/>
              <a:t>Uma para cada símbolo não-terminal 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7771DF-B909-4AB1-86F2-99E5401DBF2F}"/>
              </a:ext>
            </a:extLst>
          </p:cNvPr>
          <p:cNvSpPr txBox="1"/>
          <p:nvPr/>
        </p:nvSpPr>
        <p:spPr>
          <a:xfrm>
            <a:off x="2133972" y="3356992"/>
            <a:ext cx="65527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A()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escolha</a:t>
            </a:r>
            <a:r>
              <a:rPr lang="pt-BR" sz="1600" dirty="0">
                <a:latin typeface="Consolas" panose="020B0609020204030204" pitchFamily="49" charset="0"/>
              </a:rPr>
              <a:t> uma </a:t>
            </a:r>
            <a:r>
              <a:rPr lang="pt-BR" sz="1600" dirty="0" err="1">
                <a:latin typeface="Consolas" panose="020B0609020204030204" pitchFamily="49" charset="0"/>
              </a:rPr>
              <a:t>produção-A</a:t>
            </a:r>
            <a:r>
              <a:rPr lang="pt-BR" sz="1600" dirty="0">
                <a:latin typeface="Consolas" panose="020B0609020204030204" pitchFamily="49" charset="0"/>
              </a:rPr>
              <a:t>, A </a:t>
            </a:r>
            <a:r>
              <a:rPr lang="pt-BR" dirty="0"/>
              <a:t>→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... </a:t>
            </a:r>
            <a:r>
              <a:rPr lang="pt-BR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sz="1600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para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(i = 1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até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k) {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(X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é um não-terminal)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chama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função 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senão se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(X</a:t>
            </a:r>
            <a:r>
              <a:rPr lang="pt-BR" sz="16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i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é igual ao símbolo da entrada)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avance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na entrada para o próximo símbolo;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senão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    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erro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(); 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373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FBBE4-15A0-4266-AE51-F0A69742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Descida Recursiva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1E00A-1320-4950-AF3B-E5C2FB37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</a:t>
            </a:r>
            <a:r>
              <a:rPr lang="pt-BR" dirty="0"/>
              <a:t>de descida recursiva</a:t>
            </a:r>
          </a:p>
          <a:p>
            <a:pPr lvl="1"/>
            <a:r>
              <a:rPr lang="pt-BR" dirty="0"/>
              <a:t>Começa pela função que representa o símbolo inicial</a:t>
            </a:r>
          </a:p>
          <a:p>
            <a:pPr lvl="1"/>
            <a:r>
              <a:rPr lang="pt-BR" dirty="0"/>
              <a:t>Obtém sucesso se consumir toda a cadeia de entrada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escolha da produção </a:t>
            </a:r>
            <a:r>
              <a:rPr lang="pt-BR" dirty="0"/>
              <a:t>é não-determinística: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Pode ser necessário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retroceder </a:t>
            </a:r>
            <a:r>
              <a:rPr lang="pt-BR" dirty="0"/>
              <a:t>para escolher outra produção</a:t>
            </a:r>
          </a:p>
          <a:p>
            <a:pPr lvl="2"/>
            <a:r>
              <a:rPr lang="pt-BR" dirty="0"/>
              <a:t>O erro só acontece depois de todas as produções serem testadas</a:t>
            </a:r>
          </a:p>
          <a:p>
            <a:pPr lvl="2"/>
            <a:r>
              <a:rPr lang="pt-BR" dirty="0"/>
              <a:t>Um apontador para a entrada precisa ser guardado na função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583C27-7CF3-4BB1-81CA-29BFCAD68B5F}"/>
              </a:ext>
            </a:extLst>
          </p:cNvPr>
          <p:cNvSpPr/>
          <p:nvPr/>
        </p:nvSpPr>
        <p:spPr>
          <a:xfrm>
            <a:off x="1845940" y="4139788"/>
            <a:ext cx="525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escolha</a:t>
            </a:r>
            <a:r>
              <a:rPr lang="pt-BR" dirty="0">
                <a:latin typeface="Consolas" panose="020B0609020204030204" pitchFamily="49" charset="0"/>
              </a:rPr>
              <a:t> uma </a:t>
            </a:r>
            <a:r>
              <a:rPr lang="pt-BR" dirty="0" err="1">
                <a:latin typeface="Consolas" panose="020B0609020204030204" pitchFamily="49" charset="0"/>
              </a:rPr>
              <a:t>produção-A</a:t>
            </a:r>
            <a:r>
              <a:rPr lang="pt-BR" dirty="0">
                <a:latin typeface="Consolas" panose="020B0609020204030204" pitchFamily="49" charset="0"/>
              </a:rPr>
              <a:t>,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→ X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X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...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51527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BA20-3A29-428B-849D-751B57C5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Descida Recursiva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60AD5-370E-4136-BC2F-E9D68728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construir uma árvore de derivação descendente para </a:t>
            </a:r>
            <a:r>
              <a:rPr lang="pt-BR" b="1" dirty="0" err="1">
                <a:solidFill>
                  <a:srgbClr val="FF4343"/>
                </a:solidFill>
              </a:rPr>
              <a:t>cad</a:t>
            </a:r>
            <a:endParaRPr lang="pt-BR" b="1" dirty="0">
              <a:solidFill>
                <a:srgbClr val="FF4343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15C2293-3DA0-464D-9843-B711907E0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63566"/>
              </p:ext>
            </p:extLst>
          </p:nvPr>
        </p:nvGraphicFramePr>
        <p:xfrm>
          <a:off x="1168201" y="5085304"/>
          <a:ext cx="1975749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183661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endParaRPr lang="pt-BR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/>
                        <a:t> </a:t>
                      </a: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dirty="0"/>
                        <a:t> 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943C-73F8-4F42-8542-3B431B481160}"/>
              </a:ext>
            </a:extLst>
          </p:cNvPr>
          <p:cNvSpPr txBox="1"/>
          <p:nvPr/>
        </p:nvSpPr>
        <p:spPr>
          <a:xfrm>
            <a:off x="1269876" y="270892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Entrada: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296770-C94A-4C19-AE85-B36942ED63A0}"/>
              </a:ext>
            </a:extLst>
          </p:cNvPr>
          <p:cNvSpPr txBox="1"/>
          <p:nvPr/>
        </p:nvSpPr>
        <p:spPr>
          <a:xfrm>
            <a:off x="1266056" y="328902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Derivação: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118CEC-42A5-43F4-A2DA-C89F2F56B755}"/>
              </a:ext>
            </a:extLst>
          </p:cNvPr>
          <p:cNvSpPr/>
          <p:nvPr/>
        </p:nvSpPr>
        <p:spPr>
          <a:xfrm>
            <a:off x="2696962" y="3279378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61824D8-D2D5-48CA-B139-930C53E4F33B}"/>
              </a:ext>
            </a:extLst>
          </p:cNvPr>
          <p:cNvSpPr/>
          <p:nvPr/>
        </p:nvSpPr>
        <p:spPr>
          <a:xfrm>
            <a:off x="2450913" y="272304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cad</a:t>
            </a:r>
            <a:endParaRPr lang="pt-BR" dirty="0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8044970C-82DE-4D50-977E-1AAAEB565AF7}"/>
              </a:ext>
            </a:extLst>
          </p:cNvPr>
          <p:cNvGrpSpPr/>
          <p:nvPr/>
        </p:nvGrpSpPr>
        <p:grpSpPr>
          <a:xfrm>
            <a:off x="3052956" y="2446942"/>
            <a:ext cx="1241256" cy="2140784"/>
            <a:chOff x="3052956" y="2446942"/>
            <a:chExt cx="1241256" cy="214078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F3936B7-4338-420B-8158-FF44775EC5F1}"/>
                </a:ext>
              </a:extLst>
            </p:cNvPr>
            <p:cNvCxnSpPr/>
            <p:nvPr/>
          </p:nvCxnSpPr>
          <p:spPr>
            <a:xfrm>
              <a:off x="3641465" y="2446942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CE7B927-71BF-49F9-8608-279D9B3E7C55}"/>
                </a:ext>
              </a:extLst>
            </p:cNvPr>
            <p:cNvSpPr/>
            <p:nvPr/>
          </p:nvSpPr>
          <p:spPr>
            <a:xfrm>
              <a:off x="3506711" y="3289022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DE2FC00-E004-4EC4-8C7B-5AF766C493C5}"/>
                </a:ext>
              </a:extLst>
            </p:cNvPr>
            <p:cNvSpPr txBox="1"/>
            <p:nvPr/>
          </p:nvSpPr>
          <p:spPr>
            <a:xfrm>
              <a:off x="3052956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7E6377E-B681-4BF2-B69E-C01660D4773B}"/>
                </a:ext>
              </a:extLst>
            </p:cNvPr>
            <p:cNvSpPr txBox="1"/>
            <p:nvPr/>
          </p:nvSpPr>
          <p:spPr>
            <a:xfrm>
              <a:off x="3506711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EB28E18-C420-4612-98E8-8F1B5161C9FB}"/>
                </a:ext>
              </a:extLst>
            </p:cNvPr>
            <p:cNvSpPr txBox="1"/>
            <p:nvPr/>
          </p:nvSpPr>
          <p:spPr>
            <a:xfrm>
              <a:off x="3982908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56CBA2E-6F68-4AE1-9426-53F124ADF4FE}"/>
                </a:ext>
              </a:extLst>
            </p:cNvPr>
            <p:cNvCxnSpPr>
              <a:cxnSpLocks/>
              <a:stCxn id="13" idx="0"/>
              <a:endCxn id="10" idx="2"/>
            </p:cNvCxnSpPr>
            <p:nvPr/>
          </p:nvCxnSpPr>
          <p:spPr>
            <a:xfrm flipH="1" flipV="1">
              <a:off x="3662363" y="3658354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7732E3B-A791-465B-8548-3B1A2E141393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V="1">
              <a:off x="3208608" y="3658354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3B185F3-BA2F-44F5-A5A5-871CB2B19D89}"/>
                </a:ext>
              </a:extLst>
            </p:cNvPr>
            <p:cNvCxnSpPr>
              <a:cxnSpLocks/>
              <a:stCxn id="12" idx="0"/>
              <a:endCxn id="10" idx="2"/>
            </p:cNvCxnSpPr>
            <p:nvPr/>
          </p:nvCxnSpPr>
          <p:spPr>
            <a:xfrm flipV="1">
              <a:off x="3662363" y="3658354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A57160C-3746-409A-BF00-21F163FD2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80" y="4266963"/>
              <a:ext cx="0" cy="320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C42B776-348D-4495-9AA1-ECCC94DC75C7}"/>
                </a:ext>
              </a:extLst>
            </p:cNvPr>
            <p:cNvSpPr/>
            <p:nvPr/>
          </p:nvSpPr>
          <p:spPr>
            <a:xfrm>
              <a:off x="3491855" y="272924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72EE52D-09E0-4CC4-A961-67A0134B87CD}"/>
              </a:ext>
            </a:extLst>
          </p:cNvPr>
          <p:cNvGrpSpPr/>
          <p:nvPr/>
        </p:nvGrpSpPr>
        <p:grpSpPr>
          <a:xfrm>
            <a:off x="4681696" y="2446942"/>
            <a:ext cx="1241256" cy="2768055"/>
            <a:chOff x="4684003" y="2446942"/>
            <a:chExt cx="1241256" cy="2768055"/>
          </a:xfrm>
        </p:grpSpPr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CCFC593B-9115-4A72-B3F6-723CE2C35B73}"/>
                </a:ext>
              </a:extLst>
            </p:cNvPr>
            <p:cNvCxnSpPr/>
            <p:nvPr/>
          </p:nvCxnSpPr>
          <p:spPr>
            <a:xfrm>
              <a:off x="5393788" y="2446942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706E211-65BC-43A7-8F57-4ADFC9572B58}"/>
                </a:ext>
              </a:extLst>
            </p:cNvPr>
            <p:cNvSpPr/>
            <p:nvPr/>
          </p:nvSpPr>
          <p:spPr>
            <a:xfrm>
              <a:off x="5137758" y="3289022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1053EC8-40DE-450F-B4B3-EBD72CA4BE69}"/>
                </a:ext>
              </a:extLst>
            </p:cNvPr>
            <p:cNvSpPr txBox="1"/>
            <p:nvPr/>
          </p:nvSpPr>
          <p:spPr>
            <a:xfrm>
              <a:off x="4684003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940964B-2373-4170-A9DA-644240D5144A}"/>
                </a:ext>
              </a:extLst>
            </p:cNvPr>
            <p:cNvSpPr txBox="1"/>
            <p:nvPr/>
          </p:nvSpPr>
          <p:spPr>
            <a:xfrm>
              <a:off x="5137758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F46EEB5-409A-4BF3-8331-9434C0EF29A0}"/>
                </a:ext>
              </a:extLst>
            </p:cNvPr>
            <p:cNvSpPr txBox="1"/>
            <p:nvPr/>
          </p:nvSpPr>
          <p:spPr>
            <a:xfrm>
              <a:off x="5613955" y="38976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252D2359-7EB5-4D3D-8DC3-C96B3BE74E72}"/>
                </a:ext>
              </a:extLst>
            </p:cNvPr>
            <p:cNvCxnSpPr>
              <a:cxnSpLocks/>
              <a:stCxn id="37" idx="0"/>
              <a:endCxn id="34" idx="2"/>
            </p:cNvCxnSpPr>
            <p:nvPr/>
          </p:nvCxnSpPr>
          <p:spPr>
            <a:xfrm flipH="1" flipV="1">
              <a:off x="5293410" y="3658354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E139CC0A-5770-4C91-8CB6-8545D5697022}"/>
                </a:ext>
              </a:extLst>
            </p:cNvPr>
            <p:cNvCxnSpPr>
              <a:cxnSpLocks/>
              <a:stCxn id="35" idx="0"/>
              <a:endCxn id="34" idx="2"/>
            </p:cNvCxnSpPr>
            <p:nvPr/>
          </p:nvCxnSpPr>
          <p:spPr>
            <a:xfrm flipV="1">
              <a:off x="4839655" y="3658354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9DB337B-0B44-4615-8CFB-CBF1FADF8462}"/>
                </a:ext>
              </a:extLst>
            </p:cNvPr>
            <p:cNvCxnSpPr>
              <a:cxnSpLocks/>
              <a:stCxn id="36" idx="0"/>
              <a:endCxn id="34" idx="2"/>
            </p:cNvCxnSpPr>
            <p:nvPr/>
          </p:nvCxnSpPr>
          <p:spPr>
            <a:xfrm flipV="1">
              <a:off x="5293410" y="3658354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5C32769-7902-455F-950B-A1AC6CEE35A4}"/>
                </a:ext>
              </a:extLst>
            </p:cNvPr>
            <p:cNvSpPr/>
            <p:nvPr/>
          </p:nvSpPr>
          <p:spPr>
            <a:xfrm>
              <a:off x="5122902" y="272924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F5FCBAC-BE56-4F7E-AF13-1E336415CC11}"/>
                </a:ext>
              </a:extLst>
            </p:cNvPr>
            <p:cNvSpPr txBox="1"/>
            <p:nvPr/>
          </p:nvSpPr>
          <p:spPr>
            <a:xfrm>
              <a:off x="5374332" y="45249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F40B87E-ABBC-4A05-93D5-C796E75E08DD}"/>
                </a:ext>
              </a:extLst>
            </p:cNvPr>
            <p:cNvCxnSpPr>
              <a:cxnSpLocks/>
              <a:stCxn id="44" idx="0"/>
              <a:endCxn id="36" idx="2"/>
            </p:cNvCxnSpPr>
            <p:nvPr/>
          </p:nvCxnSpPr>
          <p:spPr>
            <a:xfrm flipH="1" flipV="1">
              <a:off x="5293410" y="4266963"/>
              <a:ext cx="236574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FAEF3B25-D12F-451E-B863-D57BC95C9E72}"/>
                </a:ext>
              </a:extLst>
            </p:cNvPr>
            <p:cNvSpPr txBox="1"/>
            <p:nvPr/>
          </p:nvSpPr>
          <p:spPr>
            <a:xfrm>
              <a:off x="4919012" y="45249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B1D12A96-D554-4937-86C5-CE2C29CF5083}"/>
                </a:ext>
              </a:extLst>
            </p:cNvPr>
            <p:cNvCxnSpPr>
              <a:cxnSpLocks/>
              <a:stCxn id="47" idx="0"/>
              <a:endCxn id="36" idx="2"/>
            </p:cNvCxnSpPr>
            <p:nvPr/>
          </p:nvCxnSpPr>
          <p:spPr>
            <a:xfrm flipV="1">
              <a:off x="5074664" y="4266963"/>
              <a:ext cx="218746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EDEBC0C8-29BF-4777-A710-9B27C016A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4664" y="4894234"/>
              <a:ext cx="0" cy="320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66EDAD8-5568-494F-B3C3-61B6DAC29CC3}"/>
              </a:ext>
            </a:extLst>
          </p:cNvPr>
          <p:cNvGrpSpPr/>
          <p:nvPr/>
        </p:nvGrpSpPr>
        <p:grpSpPr>
          <a:xfrm>
            <a:off x="6310436" y="2470239"/>
            <a:ext cx="1241256" cy="3167804"/>
            <a:chOff x="6310436" y="2470239"/>
            <a:chExt cx="1241256" cy="3167804"/>
          </a:xfrm>
        </p:grpSpPr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B63B6996-F21F-4AC6-9CDB-235796C09BB6}"/>
                </a:ext>
              </a:extLst>
            </p:cNvPr>
            <p:cNvCxnSpPr/>
            <p:nvPr/>
          </p:nvCxnSpPr>
          <p:spPr>
            <a:xfrm>
              <a:off x="7156413" y="2470239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0C7ED4CA-E6A2-4516-B9C5-95717A047E58}"/>
                </a:ext>
              </a:extLst>
            </p:cNvPr>
            <p:cNvSpPr/>
            <p:nvPr/>
          </p:nvSpPr>
          <p:spPr>
            <a:xfrm>
              <a:off x="6764191" y="3312319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978100E-536A-4AC7-8446-0047E6153B46}"/>
                </a:ext>
              </a:extLst>
            </p:cNvPr>
            <p:cNvSpPr txBox="1"/>
            <p:nvPr/>
          </p:nvSpPr>
          <p:spPr>
            <a:xfrm>
              <a:off x="6310436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34458DB-74DE-4F00-B2DF-0A181775D550}"/>
                </a:ext>
              </a:extLst>
            </p:cNvPr>
            <p:cNvSpPr txBox="1"/>
            <p:nvPr/>
          </p:nvSpPr>
          <p:spPr>
            <a:xfrm>
              <a:off x="6764191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CD646878-E3B1-4FEE-887C-01DE4ED1ACC8}"/>
                </a:ext>
              </a:extLst>
            </p:cNvPr>
            <p:cNvSpPr txBox="1"/>
            <p:nvPr/>
          </p:nvSpPr>
          <p:spPr>
            <a:xfrm>
              <a:off x="7240388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A60E580-8AC8-422E-B6BB-30E9562DE9FE}"/>
                </a:ext>
              </a:extLst>
            </p:cNvPr>
            <p:cNvCxnSpPr>
              <a:cxnSpLocks/>
              <a:stCxn id="59" idx="0"/>
              <a:endCxn id="56" idx="2"/>
            </p:cNvCxnSpPr>
            <p:nvPr/>
          </p:nvCxnSpPr>
          <p:spPr>
            <a:xfrm flipH="1" flipV="1">
              <a:off x="6919843" y="3681651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D3A9D3AE-4192-4435-9815-248EA1AB669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V="1">
              <a:off x="6466088" y="3681651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636F8BC0-73FF-41A1-9BD0-D6C83C81DFFD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V="1">
              <a:off x="6919843" y="3681651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37CDA2FA-68F8-4D51-AFCF-C56BFA235E29}"/>
                </a:ext>
              </a:extLst>
            </p:cNvPr>
            <p:cNvSpPr/>
            <p:nvPr/>
          </p:nvSpPr>
          <p:spPr>
            <a:xfrm>
              <a:off x="6749335" y="275254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44AF4D2-B5D1-4F1D-A5D2-07FE825A73D1}"/>
                </a:ext>
              </a:extLst>
            </p:cNvPr>
            <p:cNvSpPr txBox="1"/>
            <p:nvPr/>
          </p:nvSpPr>
          <p:spPr>
            <a:xfrm>
              <a:off x="7000765" y="45481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29EDFCCA-DE62-4368-BF9F-D1B08549C428}"/>
                </a:ext>
              </a:extLst>
            </p:cNvPr>
            <p:cNvCxnSpPr>
              <a:cxnSpLocks/>
              <a:stCxn id="64" idx="0"/>
              <a:endCxn id="58" idx="2"/>
            </p:cNvCxnSpPr>
            <p:nvPr/>
          </p:nvCxnSpPr>
          <p:spPr>
            <a:xfrm flipH="1" flipV="1">
              <a:off x="6919843" y="4290260"/>
              <a:ext cx="236574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B2B2183-6239-4B1D-B577-22339ACA08AF}"/>
                </a:ext>
              </a:extLst>
            </p:cNvPr>
            <p:cNvSpPr txBox="1"/>
            <p:nvPr/>
          </p:nvSpPr>
          <p:spPr>
            <a:xfrm>
              <a:off x="6545445" y="45481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47B59FAF-5C9D-40FB-9AFA-34DC4331154C}"/>
                </a:ext>
              </a:extLst>
            </p:cNvPr>
            <p:cNvCxnSpPr>
              <a:cxnSpLocks/>
              <a:stCxn id="66" idx="0"/>
              <a:endCxn id="58" idx="2"/>
            </p:cNvCxnSpPr>
            <p:nvPr/>
          </p:nvCxnSpPr>
          <p:spPr>
            <a:xfrm flipV="1">
              <a:off x="6701097" y="4290260"/>
              <a:ext cx="218746" cy="257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4BB56805-6BED-40E8-93F1-95DDDD439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6413" y="4917532"/>
              <a:ext cx="0" cy="271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910D62BA-0FF8-4948-8FE9-C442C90B3229}"/>
                </a:ext>
              </a:extLst>
            </p:cNvPr>
            <p:cNvSpPr/>
            <p:nvPr/>
          </p:nvSpPr>
          <p:spPr>
            <a:xfrm>
              <a:off x="6951068" y="5053268"/>
              <a:ext cx="4106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pt-BR" sz="32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0EE4F59-32F6-4A2F-927F-9781FBDA1E53}"/>
              </a:ext>
            </a:extLst>
          </p:cNvPr>
          <p:cNvGrpSpPr/>
          <p:nvPr/>
        </p:nvGrpSpPr>
        <p:grpSpPr>
          <a:xfrm>
            <a:off x="7913523" y="2470239"/>
            <a:ext cx="1241256" cy="2778955"/>
            <a:chOff x="7913523" y="2470239"/>
            <a:chExt cx="1241256" cy="2778955"/>
          </a:xfrm>
        </p:grpSpPr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FEE69CC5-BB50-461D-89B4-948ECC7A8191}"/>
                </a:ext>
              </a:extLst>
            </p:cNvPr>
            <p:cNvCxnSpPr/>
            <p:nvPr/>
          </p:nvCxnSpPr>
          <p:spPr>
            <a:xfrm>
              <a:off x="8634711" y="2470239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2D1C6C1-AAB5-4CB1-8690-D42ED275379F}"/>
                </a:ext>
              </a:extLst>
            </p:cNvPr>
            <p:cNvSpPr/>
            <p:nvPr/>
          </p:nvSpPr>
          <p:spPr>
            <a:xfrm>
              <a:off x="8367278" y="3312319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47F4E3FE-F051-45B9-8686-56121BA28AB7}"/>
                </a:ext>
              </a:extLst>
            </p:cNvPr>
            <p:cNvSpPr txBox="1"/>
            <p:nvPr/>
          </p:nvSpPr>
          <p:spPr>
            <a:xfrm>
              <a:off x="7913523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281FAB2-A952-4CC0-B27B-56B739D02EDF}"/>
                </a:ext>
              </a:extLst>
            </p:cNvPr>
            <p:cNvSpPr txBox="1"/>
            <p:nvPr/>
          </p:nvSpPr>
          <p:spPr>
            <a:xfrm>
              <a:off x="8367278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E565A96E-982D-4E83-8FE3-DA663BAA38B8}"/>
                </a:ext>
              </a:extLst>
            </p:cNvPr>
            <p:cNvSpPr txBox="1"/>
            <p:nvPr/>
          </p:nvSpPr>
          <p:spPr>
            <a:xfrm>
              <a:off x="8843475" y="392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A4B61238-0C77-4795-BF95-D3BF9B2338BC}"/>
                </a:ext>
              </a:extLst>
            </p:cNvPr>
            <p:cNvCxnSpPr>
              <a:cxnSpLocks/>
              <a:stCxn id="82" idx="0"/>
              <a:endCxn id="79" idx="2"/>
            </p:cNvCxnSpPr>
            <p:nvPr/>
          </p:nvCxnSpPr>
          <p:spPr>
            <a:xfrm flipH="1" flipV="1">
              <a:off x="8522930" y="3681651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FA4B38A7-A7B8-46F2-BAE4-B1636AA9154A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069175" y="3681651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BD3868E7-2377-4A6F-AFA9-53B5C83E5176}"/>
                </a:ext>
              </a:extLst>
            </p:cNvPr>
            <p:cNvCxnSpPr>
              <a:cxnSpLocks/>
              <a:stCxn id="81" idx="0"/>
              <a:endCxn id="79" idx="2"/>
            </p:cNvCxnSpPr>
            <p:nvPr/>
          </p:nvCxnSpPr>
          <p:spPr>
            <a:xfrm flipV="1">
              <a:off x="8522930" y="3681651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2896A5E7-CCC4-4313-BC32-923B9DB89A2D}"/>
                </a:ext>
              </a:extLst>
            </p:cNvPr>
            <p:cNvSpPr/>
            <p:nvPr/>
          </p:nvSpPr>
          <p:spPr>
            <a:xfrm>
              <a:off x="8352422" y="275254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957BE31-B9F7-4028-B053-DD82E68D322B}"/>
                </a:ext>
              </a:extLst>
            </p:cNvPr>
            <p:cNvSpPr txBox="1"/>
            <p:nvPr/>
          </p:nvSpPr>
          <p:spPr>
            <a:xfrm>
              <a:off x="8367278" y="45590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D3866D23-EB87-4E29-9739-8E3460C09EDC}"/>
                </a:ext>
              </a:extLst>
            </p:cNvPr>
            <p:cNvCxnSpPr>
              <a:cxnSpLocks/>
              <a:stCxn id="89" idx="0"/>
              <a:endCxn id="81" idx="2"/>
            </p:cNvCxnSpPr>
            <p:nvPr/>
          </p:nvCxnSpPr>
          <p:spPr>
            <a:xfrm flipV="1">
              <a:off x="8522930" y="4290260"/>
              <a:ext cx="0" cy="268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3E7FDFBA-27AD-4E22-9D04-FB0632D04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929" y="4928431"/>
              <a:ext cx="0" cy="320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4079273-7944-45A0-A417-823A017D1EFB}"/>
              </a:ext>
            </a:extLst>
          </p:cNvPr>
          <p:cNvGrpSpPr/>
          <p:nvPr/>
        </p:nvGrpSpPr>
        <p:grpSpPr>
          <a:xfrm>
            <a:off x="9497880" y="2470239"/>
            <a:ext cx="1241256" cy="2478721"/>
            <a:chOff x="9497880" y="2470239"/>
            <a:chExt cx="1241256" cy="2478721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D09245A3-662C-4398-AE93-0704A020CEDE}"/>
                </a:ext>
              </a:extLst>
            </p:cNvPr>
            <p:cNvCxnSpPr/>
            <p:nvPr/>
          </p:nvCxnSpPr>
          <p:spPr>
            <a:xfrm>
              <a:off x="10342884" y="2470239"/>
              <a:ext cx="0" cy="30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5BE0FFD-A0E3-42C2-B995-E00E24FBEC8E}"/>
                </a:ext>
              </a:extLst>
            </p:cNvPr>
            <p:cNvSpPr/>
            <p:nvPr/>
          </p:nvSpPr>
          <p:spPr>
            <a:xfrm>
              <a:off x="9951635" y="3332848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6D046D74-DFCC-4D7B-9F75-85F24AD74C61}"/>
                </a:ext>
              </a:extLst>
            </p:cNvPr>
            <p:cNvSpPr txBox="1"/>
            <p:nvPr/>
          </p:nvSpPr>
          <p:spPr>
            <a:xfrm>
              <a:off x="9497880" y="39414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31AB82C-4ED0-41D0-B09C-18BCD577A184}"/>
                </a:ext>
              </a:extLst>
            </p:cNvPr>
            <p:cNvSpPr txBox="1"/>
            <p:nvPr/>
          </p:nvSpPr>
          <p:spPr>
            <a:xfrm>
              <a:off x="9951635" y="39414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413600CD-56AF-4CF8-9A4A-657EC6C3A54B}"/>
                </a:ext>
              </a:extLst>
            </p:cNvPr>
            <p:cNvSpPr txBox="1"/>
            <p:nvPr/>
          </p:nvSpPr>
          <p:spPr>
            <a:xfrm>
              <a:off x="10427832" y="39414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E8F5CB99-FEA3-41E5-B77C-3F21423883AA}"/>
                </a:ext>
              </a:extLst>
            </p:cNvPr>
            <p:cNvCxnSpPr>
              <a:cxnSpLocks/>
              <a:stCxn id="99" idx="0"/>
              <a:endCxn id="96" idx="2"/>
            </p:cNvCxnSpPr>
            <p:nvPr/>
          </p:nvCxnSpPr>
          <p:spPr>
            <a:xfrm flipH="1" flipV="1">
              <a:off x="10107287" y="3702180"/>
              <a:ext cx="476197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AD76ED4D-799B-4F83-9A04-62002F7B0948}"/>
                </a:ext>
              </a:extLst>
            </p:cNvPr>
            <p:cNvCxnSpPr>
              <a:cxnSpLocks/>
              <a:stCxn id="97" idx="0"/>
              <a:endCxn id="96" idx="2"/>
            </p:cNvCxnSpPr>
            <p:nvPr/>
          </p:nvCxnSpPr>
          <p:spPr>
            <a:xfrm flipV="1">
              <a:off x="9653532" y="3702180"/>
              <a:ext cx="453755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1008A9FC-4158-4FAA-84FE-22B31247F818}"/>
                </a:ext>
              </a:extLst>
            </p:cNvPr>
            <p:cNvCxnSpPr>
              <a:cxnSpLocks/>
              <a:stCxn id="98" idx="0"/>
              <a:endCxn id="96" idx="2"/>
            </p:cNvCxnSpPr>
            <p:nvPr/>
          </p:nvCxnSpPr>
          <p:spPr>
            <a:xfrm flipV="1">
              <a:off x="10107287" y="3702180"/>
              <a:ext cx="0" cy="23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86D7E5AD-1569-4B9B-B079-33FFE8236927}"/>
                </a:ext>
              </a:extLst>
            </p:cNvPr>
            <p:cNvSpPr/>
            <p:nvPr/>
          </p:nvSpPr>
          <p:spPr>
            <a:xfrm>
              <a:off x="9936779" y="2773070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cad</a:t>
              </a:r>
              <a:endParaRPr lang="pt-BR" dirty="0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E210213-E679-46A0-89BE-228D27FD7DC3}"/>
                </a:ext>
              </a:extLst>
            </p:cNvPr>
            <p:cNvSpPr txBox="1"/>
            <p:nvPr/>
          </p:nvSpPr>
          <p:spPr>
            <a:xfrm>
              <a:off x="9951635" y="45796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0761BC09-6CF4-450E-95D9-619BF5568504}"/>
                </a:ext>
              </a:extLst>
            </p:cNvPr>
            <p:cNvCxnSpPr>
              <a:cxnSpLocks/>
              <a:stCxn id="104" idx="0"/>
              <a:endCxn id="98" idx="2"/>
            </p:cNvCxnSpPr>
            <p:nvPr/>
          </p:nvCxnSpPr>
          <p:spPr>
            <a:xfrm flipV="1">
              <a:off x="10107287" y="4310789"/>
              <a:ext cx="0" cy="268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F4FA97D1-5080-4AAF-BC28-CE05CE3085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3732" y="4310789"/>
              <a:ext cx="0" cy="320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53E84142-BC8C-4854-9182-D384A7E3782B}"/>
              </a:ext>
            </a:extLst>
          </p:cNvPr>
          <p:cNvSpPr txBox="1"/>
          <p:nvPr/>
        </p:nvSpPr>
        <p:spPr>
          <a:xfrm>
            <a:off x="1260773" y="461368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Gramática: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109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5C626-5F0E-4006-84C8-EE1F9A97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FIRST e FOLLOW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F3EBB-A851-4BDA-9540-B1A5DE4B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Analisadores descendentes mais eficientes podem </a:t>
            </a:r>
            <a:br>
              <a:rPr lang="pt-BR" dirty="0"/>
            </a:br>
            <a:r>
              <a:rPr lang="pt-BR" dirty="0"/>
              <a:t>ser obtidos com o auxílio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duas funções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FIRST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FOLLOW</a:t>
            </a:r>
          </a:p>
          <a:p>
            <a:r>
              <a:rPr lang="pt-BR" dirty="0"/>
              <a:t>As funções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vinculadas a uma gramática </a:t>
            </a:r>
            <a:r>
              <a:rPr lang="pt-BR" dirty="0"/>
              <a:t>e permitem:</a:t>
            </a:r>
          </a:p>
          <a:p>
            <a:pPr lvl="1"/>
            <a:r>
              <a:rPr lang="pt-BR" dirty="0"/>
              <a:t>Escolher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que produção aplicar </a:t>
            </a:r>
            <a:r>
              <a:rPr lang="pt-BR" dirty="0"/>
              <a:t>com base nos símbolos da entrada</a:t>
            </a:r>
          </a:p>
          <a:p>
            <a:pPr lvl="1"/>
            <a:r>
              <a:rPr lang="pt-BR" dirty="0"/>
              <a:t>Gerar </a:t>
            </a:r>
            <a:r>
              <a:rPr lang="pt-BR" dirty="0" err="1"/>
              <a:t>tokens</a:t>
            </a:r>
            <a:r>
              <a:rPr lang="pt-BR" dirty="0"/>
              <a:t> de sincronismo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recuperação de erros</a:t>
            </a:r>
          </a:p>
          <a:p>
            <a:pPr lvl="2"/>
            <a:r>
              <a:rPr lang="pt-BR" dirty="0"/>
              <a:t>Quando o tratamento de erros utilizar o modo pânico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82217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C61A0-86F9-4D82-87EA-C7754712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18C9E-80E5-4F30-96A6-0EF60558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símbolos terminais </a:t>
            </a:r>
            <a:r>
              <a:rPr lang="pt-BR" dirty="0"/>
              <a:t>que </a:t>
            </a:r>
            <a:br>
              <a:rPr lang="pt-BR" dirty="0"/>
            </a:br>
            <a:r>
              <a:rPr lang="pt-BR" dirty="0"/>
              <a:t>iniciam as cadeias derivadas a partir de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dirty="0"/>
              <a:t>Sendo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 qualquer cadeia de símbolos da gramática</a:t>
            </a:r>
          </a:p>
          <a:p>
            <a:pPr lvl="1"/>
            <a:r>
              <a:rPr lang="pt-BR" dirty="0"/>
              <a:t>Se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⇒ 𝝐</a:t>
            </a:r>
            <a:r>
              <a:rPr lang="pt-BR" dirty="0"/>
              <a:t> então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r>
              <a:rPr lang="pt-BR" dirty="0"/>
              <a:t> também está em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A1B51D-0F81-4E12-8CE4-15ECD9736561}"/>
              </a:ext>
            </a:extLst>
          </p:cNvPr>
          <p:cNvSpPr txBox="1"/>
          <p:nvPr/>
        </p:nvSpPr>
        <p:spPr>
          <a:xfrm flipH="1">
            <a:off x="2205980" y="3219452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B133DA2-E5BE-43DA-A6C9-F4E157E44346}"/>
              </a:ext>
            </a:extLst>
          </p:cNvPr>
          <p:cNvGrpSpPr/>
          <p:nvPr/>
        </p:nvGrpSpPr>
        <p:grpSpPr>
          <a:xfrm>
            <a:off x="3358108" y="4038600"/>
            <a:ext cx="1044838" cy="1540381"/>
            <a:chOff x="2869688" y="4110494"/>
            <a:chExt cx="1044838" cy="1520560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2DB3EC6-9054-4179-8483-84195C046A52}"/>
                </a:ext>
              </a:extLst>
            </p:cNvPr>
            <p:cNvSpPr/>
            <p:nvPr/>
          </p:nvSpPr>
          <p:spPr>
            <a:xfrm>
              <a:off x="3393763" y="4110494"/>
              <a:ext cx="31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EFF56-CBE0-42E2-9AF8-AAD36AA0FEEA}"/>
                </a:ext>
              </a:extLst>
            </p:cNvPr>
            <p:cNvSpPr txBox="1"/>
            <p:nvPr/>
          </p:nvSpPr>
          <p:spPr>
            <a:xfrm>
              <a:off x="3190820" y="46938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6927302-FB84-4658-B972-E579100D7631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V="1">
              <a:off x="3346472" y="4479826"/>
              <a:ext cx="202943" cy="213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292AE18-9990-4F05-8435-2A4C2C0ACE90}"/>
                </a:ext>
              </a:extLst>
            </p:cNvPr>
            <p:cNvSpPr txBox="1"/>
            <p:nvPr/>
          </p:nvSpPr>
          <p:spPr>
            <a:xfrm>
              <a:off x="3522046" y="5261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γ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A192612-C889-4141-9519-B890AAF20371}"/>
                </a:ext>
              </a:extLst>
            </p:cNvPr>
            <p:cNvCxnSpPr>
              <a:cxnSpLocks/>
              <a:stCxn id="17" idx="0"/>
              <a:endCxn id="11" idx="2"/>
            </p:cNvCxnSpPr>
            <p:nvPr/>
          </p:nvCxnSpPr>
          <p:spPr>
            <a:xfrm flipH="1" flipV="1">
              <a:off x="3346472" y="5063149"/>
              <a:ext cx="331226" cy="198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7CAC0A-969C-4195-9442-4E5B4FF75BA6}"/>
                </a:ext>
              </a:extLst>
            </p:cNvPr>
            <p:cNvSpPr txBox="1"/>
            <p:nvPr/>
          </p:nvSpPr>
          <p:spPr>
            <a:xfrm>
              <a:off x="2869688" y="5261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904D3D35-CC01-4CC2-99C0-8F90C2D8EB6F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3025340" y="5063149"/>
              <a:ext cx="321132" cy="198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EA791F4-04C7-4642-A608-38ADA7350BB4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H="1" flipV="1">
              <a:off x="3549415" y="4479826"/>
              <a:ext cx="209459" cy="213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E20080E-F880-4D46-8933-9CC4B71D2067}"/>
                </a:ext>
              </a:extLst>
            </p:cNvPr>
            <p:cNvSpPr txBox="1"/>
            <p:nvPr/>
          </p:nvSpPr>
          <p:spPr>
            <a:xfrm>
              <a:off x="3603222" y="469324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FE3D102A-5C4F-4067-83F3-E7A560B59BA6}"/>
              </a:ext>
            </a:extLst>
          </p:cNvPr>
          <p:cNvSpPr txBox="1"/>
          <p:nvPr/>
        </p:nvSpPr>
        <p:spPr>
          <a:xfrm>
            <a:off x="4957761" y="3875070"/>
            <a:ext cx="3600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 dirty="0"/>
              <a:t> </a:t>
            </a:r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pt-BR" sz="2400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</a:t>
            </a:r>
            <a:r>
              <a:rPr lang="pt-BR" sz="2000" dirty="0"/>
              <a:t>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b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pt-BR" sz="2000" dirty="0"/>
              <a:t>Portanto 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c</a:t>
            </a:r>
            <a:r>
              <a:rPr lang="pt-BR" sz="2000" dirty="0"/>
              <a:t> está em FIRST</a:t>
            </a:r>
            <a:r>
              <a:rPr lang="pt-BR" dirty="0"/>
              <a:t>(A)</a:t>
            </a:r>
            <a:endParaRPr lang="pt-BR" sz="2400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FB74B3D2-BB0E-4885-B7DA-9C86C45BF814}"/>
              </a:ext>
            </a:extLst>
          </p:cNvPr>
          <p:cNvSpPr/>
          <p:nvPr/>
        </p:nvSpPr>
        <p:spPr>
          <a:xfrm>
            <a:off x="4970139" y="4895401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pt-BR" dirty="0"/>
              <a:t>)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dirty="0"/>
              <a:t>e FIRST(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pt-BR" dirty="0"/>
              <a:t>) são conjuntos disjuntos, então não há dúvidas na escolha da produção em 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→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α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|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β</a:t>
            </a:r>
            <a:endParaRPr lang="pt-BR" dirty="0">
              <a:latin typeface="Consolas" panose="020B0609020204030204" pitchFamily="49" charset="0"/>
            </a:endParaRP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2BA6DDBB-DAAE-473E-87D8-6C32449E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70744"/>
              </p:ext>
            </p:extLst>
          </p:nvPr>
        </p:nvGraphicFramePr>
        <p:xfrm>
          <a:off x="1740280" y="4189158"/>
          <a:ext cx="1431167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639079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endParaRPr lang="pt-BR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/>
                        <a:t>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γ</a:t>
                      </a:r>
                      <a:r>
                        <a:rPr lang="pt-BR" dirty="0"/>
                        <a:t> 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0105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11210</TotalTime>
  <Words>1835</Words>
  <Application>Microsoft Office PowerPoint</Application>
  <PresentationFormat>Personalizar</PresentationFormat>
  <Paragraphs>380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Consolas</vt:lpstr>
      <vt:lpstr>Verdana</vt:lpstr>
      <vt:lpstr>Ondas do mar 16:9</vt:lpstr>
      <vt:lpstr>Análise Descendente</vt:lpstr>
      <vt:lpstr>Introdução</vt:lpstr>
      <vt:lpstr>Introdução</vt:lpstr>
      <vt:lpstr>Introdução</vt:lpstr>
      <vt:lpstr>Descida Recursiva</vt:lpstr>
      <vt:lpstr>Descida Recursiva</vt:lpstr>
      <vt:lpstr>Descida Recursiva</vt:lpstr>
      <vt:lpstr>FIRST e FOLLOW</vt:lpstr>
      <vt:lpstr>FIRST</vt:lpstr>
      <vt:lpstr>FIRST</vt:lpstr>
      <vt:lpstr>FIRST</vt:lpstr>
      <vt:lpstr>FOLLOW</vt:lpstr>
      <vt:lpstr>FOLLOW</vt:lpstr>
      <vt:lpstr>FOLLOW</vt:lpstr>
      <vt:lpstr>FOLLOW</vt:lpstr>
      <vt:lpstr>Exercício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18</cp:revision>
  <dcterms:created xsi:type="dcterms:W3CDTF">2017-12-04T02:17:29Z</dcterms:created>
  <dcterms:modified xsi:type="dcterms:W3CDTF">2021-05-13T04:34:16Z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