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5" r:id="rId5"/>
    <p:sldId id="377" r:id="rId6"/>
    <p:sldId id="362" r:id="rId7"/>
    <p:sldId id="363" r:id="rId8"/>
    <p:sldId id="378" r:id="rId9"/>
    <p:sldId id="379" r:id="rId10"/>
    <p:sldId id="364" r:id="rId11"/>
    <p:sldId id="365" r:id="rId12"/>
    <p:sldId id="366" r:id="rId13"/>
    <p:sldId id="368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67" r:id="rId22"/>
    <p:sldId id="371" r:id="rId23"/>
    <p:sldId id="372" r:id="rId24"/>
    <p:sldId id="373" r:id="rId25"/>
    <p:sldId id="374" r:id="rId26"/>
    <p:sldId id="375" r:id="rId27"/>
    <p:sldId id="376" r:id="rId28"/>
    <p:sldId id="388" r:id="rId29"/>
    <p:sldId id="348" r:id="rId30"/>
  </p:sldIdLst>
  <p:sldSz cx="12188825" cy="6858000"/>
  <p:notesSz cx="6858000" cy="9144000"/>
  <p:custDataLst>
    <p:tags r:id="rId33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0CB80-298C-4A16-B3C9-9A04284570AE}" v="46" dt="2021-05-18T03:02:04.616"/>
    <p1510:client id="{A7D6B2CF-2EEC-4017-80F8-78E0398ADA05}" v="13" dt="2021-05-17T21:30:10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157" autoAdjust="0"/>
  </p:normalViewPr>
  <p:slideViewPr>
    <p:cSldViewPr showGuides="1">
      <p:cViewPr>
        <p:scale>
          <a:sx n="150" d="100"/>
          <a:sy n="150" d="100"/>
        </p:scale>
        <p:origin x="476" y="1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620A1D3-E948-44CF-8BEA-2EF58D788D45}"/>
    <pc:docChg chg="modSld">
      <pc:chgData name="Judson Santiago" userId="ebb108da2f256286" providerId="LiveId" clId="{7620A1D3-E948-44CF-8BEA-2EF58D788D45}" dt="2019-07-29T17:52:45.143" v="94" actId="20577"/>
      <pc:docMkLst>
        <pc:docMk/>
      </pc:docMkLst>
      <pc:sldChg chg="modSp modNotesTx">
        <pc:chgData name="Judson Santiago" userId="ebb108da2f256286" providerId="LiveId" clId="{7620A1D3-E948-44CF-8BEA-2EF58D788D45}" dt="2019-07-29T17:52:45.143" v="94" actId="20577"/>
        <pc:sldMkLst>
          <pc:docMk/>
          <pc:sldMk cId="2754960277" sldId="376"/>
        </pc:sldMkLst>
        <pc:spChg chg="mod">
          <ac:chgData name="Judson Santiago" userId="ebb108da2f256286" providerId="LiveId" clId="{7620A1D3-E948-44CF-8BEA-2EF58D788D45}" dt="2019-07-29T17:51:58.797" v="22" actId="20577"/>
          <ac:spMkLst>
            <pc:docMk/>
            <pc:sldMk cId="2754960277" sldId="376"/>
            <ac:spMk id="3" creationId="{D79BF0D6-060D-404A-9645-70E566DC83AC}"/>
          </ac:spMkLst>
        </pc:spChg>
      </pc:sldChg>
    </pc:docChg>
  </pc:docChgLst>
  <pc:docChgLst>
    <pc:chgData name="Judson Santiago" userId="ebb108da2f256286" providerId="LiveId" clId="{CFAEDDB1-3421-4B98-A6CC-5AD4ADDED40C}"/>
    <pc:docChg chg="modSld">
      <pc:chgData name="Judson Santiago" userId="ebb108da2f256286" providerId="LiveId" clId="{CFAEDDB1-3421-4B98-A6CC-5AD4ADDED40C}" dt="2020-01-22T17:38:02.924" v="56" actId="20577"/>
      <pc:docMkLst>
        <pc:docMk/>
      </pc:docMkLst>
      <pc:sldChg chg="modSp">
        <pc:chgData name="Judson Santiago" userId="ebb108da2f256286" providerId="LiveId" clId="{CFAEDDB1-3421-4B98-A6CC-5AD4ADDED40C}" dt="2020-01-22T17:38:02.924" v="56" actId="20577"/>
        <pc:sldMkLst>
          <pc:docMk/>
          <pc:sldMk cId="2808920126" sldId="265"/>
        </pc:sldMkLst>
        <pc:spChg chg="mod">
          <ac:chgData name="Judson Santiago" userId="ebb108da2f256286" providerId="LiveId" clId="{CFAEDDB1-3421-4B98-A6CC-5AD4ADDED40C}" dt="2020-01-22T17:38:02.924" v="56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CFAEDDB1-3421-4B98-A6CC-5AD4ADDED40C}" dt="2020-01-20T21:54:56.448" v="32" actId="20577"/>
          <ac:spMkLst>
            <pc:docMk/>
            <pc:sldMk cId="2808920126" sldId="265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A670CB80-298C-4A16-B3C9-9A04284570AE}"/>
    <pc:docChg chg="undo redo custSel addSld delSld modSld">
      <pc:chgData name="Judson Santiago" userId="ebb108da2f256286" providerId="LiveId" clId="{A670CB80-298C-4A16-B3C9-9A04284570AE}" dt="2021-05-18T03:23:59.389" v="2037" actId="2711"/>
      <pc:docMkLst>
        <pc:docMk/>
      </pc:docMkLst>
      <pc:sldChg chg="modSp mod">
        <pc:chgData name="Judson Santiago" userId="ebb108da2f256286" providerId="LiveId" clId="{A670CB80-298C-4A16-B3C9-9A04284570AE}" dt="2021-05-18T03:23:59.389" v="2037" actId="2711"/>
        <pc:sldMkLst>
          <pc:docMk/>
          <pc:sldMk cId="1671264224" sldId="348"/>
        </pc:sldMkLst>
        <pc:spChg chg="mod">
          <ac:chgData name="Judson Santiago" userId="ebb108da2f256286" providerId="LiveId" clId="{A670CB80-298C-4A16-B3C9-9A04284570AE}" dt="2021-05-18T03:23:59.389" v="2037" actId="2711"/>
          <ac:spMkLst>
            <pc:docMk/>
            <pc:sldMk cId="1671264224" sldId="348"/>
            <ac:spMk id="3" creationId="{AF222C2D-4CA9-4238-A433-62D81D7CD619}"/>
          </ac:spMkLst>
        </pc:spChg>
      </pc:sldChg>
      <pc:sldChg chg="addSp modSp del modAnim">
        <pc:chgData name="Judson Santiago" userId="ebb108da2f256286" providerId="LiveId" clId="{A670CB80-298C-4A16-B3C9-9A04284570AE}" dt="2021-05-17T17:52:53.345" v="4" actId="47"/>
        <pc:sldMkLst>
          <pc:docMk/>
          <pc:sldMk cId="2663162915" sldId="350"/>
        </pc:sldMkLst>
        <pc:spChg chg="mod">
          <ac:chgData name="Judson Santiago" userId="ebb108da2f256286" providerId="LiveId" clId="{A670CB80-298C-4A16-B3C9-9A04284570AE}" dt="2021-05-17T17:52:42.860" v="1" actId="164"/>
          <ac:spMkLst>
            <pc:docMk/>
            <pc:sldMk cId="2663162915" sldId="350"/>
            <ac:spMk id="4" creationId="{1E5003F0-A957-42E2-A1D4-33F476E02A77}"/>
          </ac:spMkLst>
        </pc:spChg>
        <pc:spChg chg="mod">
          <ac:chgData name="Judson Santiago" userId="ebb108da2f256286" providerId="LiveId" clId="{A670CB80-298C-4A16-B3C9-9A04284570AE}" dt="2021-05-17T17:52:42.860" v="1" actId="164"/>
          <ac:spMkLst>
            <pc:docMk/>
            <pc:sldMk cId="2663162915" sldId="350"/>
            <ac:spMk id="113" creationId="{C441BCCE-656C-4160-B5EE-65335F1674B9}"/>
          </ac:spMkLst>
        </pc:s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5" creationId="{F4AE05A1-3D2C-4838-9FE4-DE6A37FD1947}"/>
          </ac:grpSpMkLst>
        </pc:gr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6" creationId="{570EB271-BBF1-4022-B18B-6DC84A6F4CBA}"/>
          </ac:grpSpMkLst>
        </pc:gr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7" creationId="{5D226251-2B7E-49DB-B89A-D282B47B16BE}"/>
          </ac:grpSpMkLst>
        </pc:gr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13" creationId="{A78BFA90-8ACB-4231-A514-C71BC7AB9BB8}"/>
          </ac:grpSpMkLst>
        </pc:gr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14" creationId="{9CDD72AE-9AE7-43AD-883B-E99FF4720657}"/>
          </ac:grpSpMkLst>
        </pc:gr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15" creationId="{4E83A112-8325-40CD-9355-6D816CE72F7F}"/>
          </ac:grpSpMkLst>
        </pc:gr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16" creationId="{87CDFD4B-B2FF-4AF7-87F9-F9366B92552C}"/>
          </ac:grpSpMkLst>
        </pc:gr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22" creationId="{232CC840-C157-4B5C-8B97-FEFA0A9B2624}"/>
          </ac:grpSpMkLst>
        </pc:grpChg>
        <pc:grpChg chg="add 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23" creationId="{217AC646-7E49-4672-90BA-7A8ABC34A2B2}"/>
          </ac:grpSpMkLst>
        </pc:gr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25" creationId="{3844C398-BD5F-41DE-BEA8-3BB89511228B}"/>
          </ac:grpSpMkLst>
        </pc:gr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26" creationId="{E4AFF7B3-6B9D-4DB7-B243-C5725B6AFD2F}"/>
          </ac:grpSpMkLst>
        </pc:grpChg>
        <pc:grpChg chg="mod">
          <ac:chgData name="Judson Santiago" userId="ebb108da2f256286" providerId="LiveId" clId="{A670CB80-298C-4A16-B3C9-9A04284570AE}" dt="2021-05-17T17:52:42.860" v="1" actId="164"/>
          <ac:grpSpMkLst>
            <pc:docMk/>
            <pc:sldMk cId="2663162915" sldId="350"/>
            <ac:grpSpMk id="27" creationId="{D226546D-A9EA-4C9F-BD74-D1ACDCD8DE01}"/>
          </ac:grpSpMkLst>
        </pc:grpChg>
      </pc:sldChg>
      <pc:sldChg chg="modSp mod">
        <pc:chgData name="Judson Santiago" userId="ebb108da2f256286" providerId="LiveId" clId="{A670CB80-298C-4A16-B3C9-9A04284570AE}" dt="2021-05-17T17:56:05.172" v="48" actId="20577"/>
        <pc:sldMkLst>
          <pc:docMk/>
          <pc:sldMk cId="2473804534" sldId="362"/>
        </pc:sldMkLst>
        <pc:spChg chg="mod">
          <ac:chgData name="Judson Santiago" userId="ebb108da2f256286" providerId="LiveId" clId="{A670CB80-298C-4A16-B3C9-9A04284570AE}" dt="2021-05-17T17:53:28.132" v="14" actId="20577"/>
          <ac:spMkLst>
            <pc:docMk/>
            <pc:sldMk cId="2473804534" sldId="362"/>
            <ac:spMk id="2" creationId="{CA989DD5-2A94-4B8B-8F68-503B3B428158}"/>
          </ac:spMkLst>
        </pc:spChg>
        <pc:spChg chg="mod">
          <ac:chgData name="Judson Santiago" userId="ebb108da2f256286" providerId="LiveId" clId="{A670CB80-298C-4A16-B3C9-9A04284570AE}" dt="2021-05-17T17:56:05.172" v="48" actId="20577"/>
          <ac:spMkLst>
            <pc:docMk/>
            <pc:sldMk cId="2473804534" sldId="362"/>
            <ac:spMk id="3" creationId="{A28F7795-34A9-4CA5-9B68-E6C1FF90E7BA}"/>
          </ac:spMkLst>
        </pc:spChg>
      </pc:sldChg>
      <pc:sldChg chg="modSp mod modNotesTx">
        <pc:chgData name="Judson Santiago" userId="ebb108da2f256286" providerId="LiveId" clId="{A670CB80-298C-4A16-B3C9-9A04284570AE}" dt="2021-05-17T18:14:21.324" v="223" actId="20577"/>
        <pc:sldMkLst>
          <pc:docMk/>
          <pc:sldMk cId="662196988" sldId="363"/>
        </pc:sldMkLst>
        <pc:spChg chg="mod">
          <ac:chgData name="Judson Santiago" userId="ebb108da2f256286" providerId="LiveId" clId="{A670CB80-298C-4A16-B3C9-9A04284570AE}" dt="2021-05-17T18:01:32.016" v="81" actId="255"/>
          <ac:spMkLst>
            <pc:docMk/>
            <pc:sldMk cId="662196988" sldId="363"/>
            <ac:spMk id="3" creationId="{876A4A25-24A4-4C65-B0D2-99E805AC38D7}"/>
          </ac:spMkLst>
        </pc:spChg>
        <pc:spChg chg="mod">
          <ac:chgData name="Judson Santiago" userId="ebb108da2f256286" providerId="LiveId" clId="{A670CB80-298C-4A16-B3C9-9A04284570AE}" dt="2021-05-17T18:02:02.140" v="93" actId="1037"/>
          <ac:spMkLst>
            <pc:docMk/>
            <pc:sldMk cId="662196988" sldId="363"/>
            <ac:spMk id="4" creationId="{1C9D1F00-E945-414F-AE22-8985955DF967}"/>
          </ac:spMkLst>
        </pc:spChg>
        <pc:spChg chg="mod">
          <ac:chgData name="Judson Santiago" userId="ebb108da2f256286" providerId="LiveId" clId="{A670CB80-298C-4A16-B3C9-9A04284570AE}" dt="2021-05-17T18:01:55.758" v="85" actId="1076"/>
          <ac:spMkLst>
            <pc:docMk/>
            <pc:sldMk cId="662196988" sldId="363"/>
            <ac:spMk id="5" creationId="{C41DF670-852C-4D42-9E83-7ED67FDE26D7}"/>
          </ac:spMkLst>
        </pc:spChg>
      </pc:sldChg>
      <pc:sldChg chg="modSp mod">
        <pc:chgData name="Judson Santiago" userId="ebb108da2f256286" providerId="LiveId" clId="{A670CB80-298C-4A16-B3C9-9A04284570AE}" dt="2021-05-17T19:20:05.179" v="508" actId="20577"/>
        <pc:sldMkLst>
          <pc:docMk/>
          <pc:sldMk cId="2622986073" sldId="364"/>
        </pc:sldMkLst>
        <pc:spChg chg="mod">
          <ac:chgData name="Judson Santiago" userId="ebb108da2f256286" providerId="LiveId" clId="{A670CB80-298C-4A16-B3C9-9A04284570AE}" dt="2021-05-17T19:19:46.139" v="503" actId="20577"/>
          <ac:spMkLst>
            <pc:docMk/>
            <pc:sldMk cId="2622986073" sldId="364"/>
            <ac:spMk id="3" creationId="{CC3338BA-9EBC-4988-8FF4-A7DFC190E14A}"/>
          </ac:spMkLst>
        </pc:spChg>
        <pc:graphicFrameChg chg="modGraphic">
          <ac:chgData name="Judson Santiago" userId="ebb108da2f256286" providerId="LiveId" clId="{A670CB80-298C-4A16-B3C9-9A04284570AE}" dt="2021-05-17T19:20:05.179" v="508" actId="20577"/>
          <ac:graphicFrameMkLst>
            <pc:docMk/>
            <pc:sldMk cId="2622986073" sldId="364"/>
            <ac:graphicFrameMk id="4" creationId="{F4BFF5F5-98CC-4ACD-8DE1-2A90DC39D2D1}"/>
          </ac:graphicFrameMkLst>
        </pc:graphicFrameChg>
      </pc:sldChg>
      <pc:sldChg chg="modSp mod">
        <pc:chgData name="Judson Santiago" userId="ebb108da2f256286" providerId="LiveId" clId="{A670CB80-298C-4A16-B3C9-9A04284570AE}" dt="2021-05-17T19:28:54.525" v="678" actId="2711"/>
        <pc:sldMkLst>
          <pc:docMk/>
          <pc:sldMk cId="3005373025" sldId="365"/>
        </pc:sldMkLst>
        <pc:spChg chg="mod">
          <ac:chgData name="Judson Santiago" userId="ebb108da2f256286" providerId="LiveId" clId="{A670CB80-298C-4A16-B3C9-9A04284570AE}" dt="2021-05-17T19:21:34.624" v="532" actId="20577"/>
          <ac:spMkLst>
            <pc:docMk/>
            <pc:sldMk cId="3005373025" sldId="365"/>
            <ac:spMk id="2" creationId="{0B60E75E-15AD-4CEE-BB57-B7F657C98C91}"/>
          </ac:spMkLst>
        </pc:spChg>
        <pc:spChg chg="mod">
          <ac:chgData name="Judson Santiago" userId="ebb108da2f256286" providerId="LiveId" clId="{A670CB80-298C-4A16-B3C9-9A04284570AE}" dt="2021-05-17T19:28:54.525" v="678" actId="2711"/>
          <ac:spMkLst>
            <pc:docMk/>
            <pc:sldMk cId="3005373025" sldId="365"/>
            <ac:spMk id="3" creationId="{0E302952-58AC-4F6B-8730-5917DA7A9FB3}"/>
          </ac:spMkLst>
        </pc:spChg>
      </pc:sldChg>
      <pc:sldChg chg="modSp mod">
        <pc:chgData name="Judson Santiago" userId="ebb108da2f256286" providerId="LiveId" clId="{A670CB80-298C-4A16-B3C9-9A04284570AE}" dt="2021-05-17T19:49:58.334" v="803" actId="207"/>
        <pc:sldMkLst>
          <pc:docMk/>
          <pc:sldMk cId="1615583290" sldId="366"/>
        </pc:sldMkLst>
        <pc:spChg chg="mod">
          <ac:chgData name="Judson Santiago" userId="ebb108da2f256286" providerId="LiveId" clId="{A670CB80-298C-4A16-B3C9-9A04284570AE}" dt="2021-05-17T19:21:42.377" v="533"/>
          <ac:spMkLst>
            <pc:docMk/>
            <pc:sldMk cId="1615583290" sldId="366"/>
            <ac:spMk id="2" creationId="{60D6A640-E656-40E2-9202-6146396FFFBF}"/>
          </ac:spMkLst>
        </pc:spChg>
        <pc:spChg chg="mod">
          <ac:chgData name="Judson Santiago" userId="ebb108da2f256286" providerId="LiveId" clId="{A670CB80-298C-4A16-B3C9-9A04284570AE}" dt="2021-05-17T19:49:58.334" v="803" actId="207"/>
          <ac:spMkLst>
            <pc:docMk/>
            <pc:sldMk cId="1615583290" sldId="366"/>
            <ac:spMk id="3" creationId="{9C335670-C648-45A9-AEE6-8760FE17A06F}"/>
          </ac:spMkLst>
        </pc:spChg>
      </pc:sldChg>
      <pc:sldChg chg="modSp mod">
        <pc:chgData name="Judson Santiago" userId="ebb108da2f256286" providerId="LiveId" clId="{A670CB80-298C-4A16-B3C9-9A04284570AE}" dt="2021-05-17T19:34:13.047" v="708"/>
        <pc:sldMkLst>
          <pc:docMk/>
          <pc:sldMk cId="1415822876" sldId="367"/>
        </pc:sldMkLst>
        <pc:spChg chg="mod">
          <ac:chgData name="Judson Santiago" userId="ebb108da2f256286" providerId="LiveId" clId="{A670CB80-298C-4A16-B3C9-9A04284570AE}" dt="2021-05-17T19:34:13.047" v="708"/>
          <ac:spMkLst>
            <pc:docMk/>
            <pc:sldMk cId="1415822876" sldId="367"/>
            <ac:spMk id="2" creationId="{877559BF-F232-4759-AA7C-00F55C54BB21}"/>
          </ac:spMkLst>
        </pc:spChg>
      </pc:sldChg>
      <pc:sldChg chg="addSp modSp mod">
        <pc:chgData name="Judson Santiago" userId="ebb108da2f256286" providerId="LiveId" clId="{A670CB80-298C-4A16-B3C9-9A04284570AE}" dt="2021-05-17T19:46:41.277" v="792" actId="164"/>
        <pc:sldMkLst>
          <pc:docMk/>
          <pc:sldMk cId="2931960202" sldId="368"/>
        </pc:sldMkLst>
        <pc:spChg chg="mod">
          <ac:chgData name="Judson Santiago" userId="ebb108da2f256286" providerId="LiveId" clId="{A670CB80-298C-4A16-B3C9-9A04284570AE}" dt="2021-05-17T19:34:00.595" v="705" actId="21"/>
          <ac:spMkLst>
            <pc:docMk/>
            <pc:sldMk cId="2931960202" sldId="368"/>
            <ac:spMk id="2" creationId="{6D55E652-3245-4CE7-B184-75EA25A4FD9A}"/>
          </ac:spMkLst>
        </pc:spChg>
        <pc:spChg chg="add mod">
          <ac:chgData name="Judson Santiago" userId="ebb108da2f256286" providerId="LiveId" clId="{A670CB80-298C-4A16-B3C9-9A04284570AE}" dt="2021-05-17T19:43:16.573" v="757" actId="14100"/>
          <ac:spMkLst>
            <pc:docMk/>
            <pc:sldMk cId="2931960202" sldId="368"/>
            <ac:spMk id="4" creationId="{5289EB6F-D425-4AC0-93D5-49761B1E3AB4}"/>
          </ac:spMkLst>
        </pc:spChg>
        <pc:spChg chg="add mod ord">
          <ac:chgData name="Judson Santiago" userId="ebb108da2f256286" providerId="LiveId" clId="{A670CB80-298C-4A16-B3C9-9A04284570AE}" dt="2021-05-17T19:46:41.277" v="792" actId="164"/>
          <ac:spMkLst>
            <pc:docMk/>
            <pc:sldMk cId="2931960202" sldId="368"/>
            <ac:spMk id="8" creationId="{99D19FF9-E82F-4B29-9651-38995B7FE6F7}"/>
          </ac:spMkLst>
        </pc:spChg>
        <pc:spChg chg="mod">
          <ac:chgData name="Judson Santiago" userId="ebb108da2f256286" providerId="LiveId" clId="{A670CB80-298C-4A16-B3C9-9A04284570AE}" dt="2021-05-17T19:46:41.277" v="792" actId="164"/>
          <ac:spMkLst>
            <pc:docMk/>
            <pc:sldMk cId="2931960202" sldId="368"/>
            <ac:spMk id="13" creationId="{6A07C1A1-31BB-4253-8777-9C23A33F8ECD}"/>
          </ac:spMkLst>
        </pc:spChg>
        <pc:spChg chg="mod">
          <ac:chgData name="Judson Santiago" userId="ebb108da2f256286" providerId="LiveId" clId="{A670CB80-298C-4A16-B3C9-9A04284570AE}" dt="2021-05-17T19:42:03.935" v="744" actId="1076"/>
          <ac:spMkLst>
            <pc:docMk/>
            <pc:sldMk cId="2931960202" sldId="368"/>
            <ac:spMk id="16" creationId="{CE79412A-4F1B-4AF4-AD92-110147747604}"/>
          </ac:spMkLst>
        </pc:spChg>
        <pc:spChg chg="mod">
          <ac:chgData name="Judson Santiago" userId="ebb108da2f256286" providerId="LiveId" clId="{A670CB80-298C-4A16-B3C9-9A04284570AE}" dt="2021-05-17T19:42:03.935" v="744" actId="1076"/>
          <ac:spMkLst>
            <pc:docMk/>
            <pc:sldMk cId="2931960202" sldId="368"/>
            <ac:spMk id="17" creationId="{8A21EE96-CDF8-41DE-99D5-DD5464E30090}"/>
          </ac:spMkLst>
        </pc:spChg>
        <pc:grpChg chg="add mod">
          <ac:chgData name="Judson Santiago" userId="ebb108da2f256286" providerId="LiveId" clId="{A670CB80-298C-4A16-B3C9-9A04284570AE}" dt="2021-05-17T19:46:41.277" v="792" actId="164"/>
          <ac:grpSpMkLst>
            <pc:docMk/>
            <pc:sldMk cId="2931960202" sldId="368"/>
            <ac:grpSpMk id="5" creationId="{0375D589-718D-4B73-908D-110AF938D721}"/>
          </ac:grpSpMkLst>
        </pc:grpChg>
        <pc:graphicFrameChg chg="mod">
          <ac:chgData name="Judson Santiago" userId="ebb108da2f256286" providerId="LiveId" clId="{A670CB80-298C-4A16-B3C9-9A04284570AE}" dt="2021-05-17T19:45:13.620" v="768" actId="1036"/>
          <ac:graphicFrameMkLst>
            <pc:docMk/>
            <pc:sldMk cId="2931960202" sldId="368"/>
            <ac:graphicFrameMk id="10" creationId="{A328A616-1A06-400A-A561-F02333A3BC94}"/>
          </ac:graphicFrameMkLst>
        </pc:graphicFrameChg>
      </pc:sldChg>
      <pc:sldChg chg="modSp mod">
        <pc:chgData name="Judson Santiago" userId="ebb108da2f256286" providerId="LiveId" clId="{A670CB80-298C-4A16-B3C9-9A04284570AE}" dt="2021-05-17T19:34:06.921" v="706"/>
        <pc:sldMkLst>
          <pc:docMk/>
          <pc:sldMk cId="3069694366" sldId="369"/>
        </pc:sldMkLst>
        <pc:spChg chg="mod">
          <ac:chgData name="Judson Santiago" userId="ebb108da2f256286" providerId="LiveId" clId="{A670CB80-298C-4A16-B3C9-9A04284570AE}" dt="2021-05-17T19:34:06.921" v="706"/>
          <ac:spMkLst>
            <pc:docMk/>
            <pc:sldMk cId="3069694366" sldId="369"/>
            <ac:spMk id="2" creationId="{6D55E652-3245-4CE7-B184-75EA25A4FD9A}"/>
          </ac:spMkLst>
        </pc:spChg>
      </pc:sldChg>
      <pc:sldChg chg="modSp mod">
        <pc:chgData name="Judson Santiago" userId="ebb108da2f256286" providerId="LiveId" clId="{A670CB80-298C-4A16-B3C9-9A04284570AE}" dt="2021-05-17T19:34:09.959" v="707"/>
        <pc:sldMkLst>
          <pc:docMk/>
          <pc:sldMk cId="4143646398" sldId="370"/>
        </pc:sldMkLst>
        <pc:spChg chg="mod">
          <ac:chgData name="Judson Santiago" userId="ebb108da2f256286" providerId="LiveId" clId="{A670CB80-298C-4A16-B3C9-9A04284570AE}" dt="2021-05-17T19:34:09.959" v="707"/>
          <ac:spMkLst>
            <pc:docMk/>
            <pc:sldMk cId="4143646398" sldId="370"/>
            <ac:spMk id="2" creationId="{6D55E652-3245-4CE7-B184-75EA25A4FD9A}"/>
          </ac:spMkLst>
        </pc:spChg>
      </pc:sldChg>
      <pc:sldChg chg="modSp mod">
        <pc:chgData name="Judson Santiago" userId="ebb108da2f256286" providerId="LiveId" clId="{A670CB80-298C-4A16-B3C9-9A04284570AE}" dt="2021-05-18T01:59:56.507" v="861" actId="20577"/>
        <pc:sldMkLst>
          <pc:docMk/>
          <pc:sldMk cId="2174960834" sldId="371"/>
        </pc:sldMkLst>
        <pc:spChg chg="mod">
          <ac:chgData name="Judson Santiago" userId="ebb108da2f256286" providerId="LiveId" clId="{A670CB80-298C-4A16-B3C9-9A04284570AE}" dt="2021-05-18T01:59:52.743" v="860" actId="20577"/>
          <ac:spMkLst>
            <pc:docMk/>
            <pc:sldMk cId="2174960834" sldId="371"/>
            <ac:spMk id="4" creationId="{ABAE482D-1C07-42FA-843D-16513B6C5FF1}"/>
          </ac:spMkLst>
        </pc:spChg>
        <pc:spChg chg="mod">
          <ac:chgData name="Judson Santiago" userId="ebb108da2f256286" providerId="LiveId" clId="{A670CB80-298C-4A16-B3C9-9A04284570AE}" dt="2021-05-18T01:59:56.507" v="861" actId="20577"/>
          <ac:spMkLst>
            <pc:docMk/>
            <pc:sldMk cId="2174960834" sldId="371"/>
            <ac:spMk id="6" creationId="{EB6194D4-8578-4079-BE58-000900E40F28}"/>
          </ac:spMkLst>
        </pc:spChg>
      </pc:sldChg>
      <pc:sldChg chg="addSp delSp modSp mod">
        <pc:chgData name="Judson Santiago" userId="ebb108da2f256286" providerId="LiveId" clId="{A670CB80-298C-4A16-B3C9-9A04284570AE}" dt="2021-05-18T02:02:52.106" v="892" actId="1035"/>
        <pc:sldMkLst>
          <pc:docMk/>
          <pc:sldMk cId="887924340" sldId="372"/>
        </pc:sldMkLst>
        <pc:spChg chg="mod">
          <ac:chgData name="Judson Santiago" userId="ebb108da2f256286" providerId="LiveId" clId="{A670CB80-298C-4A16-B3C9-9A04284570AE}" dt="2021-05-18T01:49:48.531" v="807" actId="207"/>
          <ac:spMkLst>
            <pc:docMk/>
            <pc:sldMk cId="887924340" sldId="372"/>
            <ac:spMk id="3" creationId="{50CC55F0-5A69-41E2-96A9-DD685ABACD30}"/>
          </ac:spMkLst>
        </pc:spChg>
        <pc:spChg chg="mod">
          <ac:chgData name="Judson Santiago" userId="ebb108da2f256286" providerId="LiveId" clId="{A670CB80-298C-4A16-B3C9-9A04284570AE}" dt="2021-05-18T01:57:07.904" v="831" actId="1037"/>
          <ac:spMkLst>
            <pc:docMk/>
            <pc:sldMk cId="887924340" sldId="372"/>
            <ac:spMk id="4" creationId="{A4207A45-2EAC-4DF3-A273-36C0C2DBAE37}"/>
          </ac:spMkLst>
        </pc:spChg>
        <pc:spChg chg="mod topLvl">
          <ac:chgData name="Judson Santiago" userId="ebb108da2f256286" providerId="LiveId" clId="{A670CB80-298C-4A16-B3C9-9A04284570AE}" dt="2021-05-18T02:01:16.387" v="879" actId="1076"/>
          <ac:spMkLst>
            <pc:docMk/>
            <pc:sldMk cId="887924340" sldId="372"/>
            <ac:spMk id="7" creationId="{B8A7E443-AB51-4EBA-A4E7-A4F0B2564F04}"/>
          </ac:spMkLst>
        </pc:spChg>
        <pc:spChg chg="del mod">
          <ac:chgData name="Judson Santiago" userId="ebb108da2f256286" providerId="LiveId" clId="{A670CB80-298C-4A16-B3C9-9A04284570AE}" dt="2021-05-18T01:56:27.692" v="820" actId="478"/>
          <ac:spMkLst>
            <pc:docMk/>
            <pc:sldMk cId="887924340" sldId="372"/>
            <ac:spMk id="9" creationId="{88347230-FDFD-4AE5-AF04-F1E9DCB1AC87}"/>
          </ac:spMkLst>
        </pc:spChg>
        <pc:spChg chg="mod topLvl">
          <ac:chgData name="Judson Santiago" userId="ebb108da2f256286" providerId="LiveId" clId="{A670CB80-298C-4A16-B3C9-9A04284570AE}" dt="2021-05-18T02:01:07.776" v="878" actId="404"/>
          <ac:spMkLst>
            <pc:docMk/>
            <pc:sldMk cId="887924340" sldId="372"/>
            <ac:spMk id="10" creationId="{8D84CDDA-334C-4C43-8AC6-1DBA11B55325}"/>
          </ac:spMkLst>
        </pc:spChg>
        <pc:spChg chg="mod topLvl">
          <ac:chgData name="Judson Santiago" userId="ebb108da2f256286" providerId="LiveId" clId="{A670CB80-298C-4A16-B3C9-9A04284570AE}" dt="2021-05-18T02:00:37.970" v="872" actId="403"/>
          <ac:spMkLst>
            <pc:docMk/>
            <pc:sldMk cId="887924340" sldId="372"/>
            <ac:spMk id="11" creationId="{57EA7C4F-0014-48D5-9F7F-D19955ED329E}"/>
          </ac:spMkLst>
        </pc:spChg>
        <pc:spChg chg="mod topLvl">
          <ac:chgData name="Judson Santiago" userId="ebb108da2f256286" providerId="LiveId" clId="{A670CB80-298C-4A16-B3C9-9A04284570AE}" dt="2021-05-18T02:01:07.776" v="878" actId="404"/>
          <ac:spMkLst>
            <pc:docMk/>
            <pc:sldMk cId="887924340" sldId="372"/>
            <ac:spMk id="12" creationId="{758691C2-21B1-40A4-B043-1FC75B575F06}"/>
          </ac:spMkLst>
        </pc:spChg>
        <pc:spChg chg="mod topLvl">
          <ac:chgData name="Judson Santiago" userId="ebb108da2f256286" providerId="LiveId" clId="{A670CB80-298C-4A16-B3C9-9A04284570AE}" dt="2021-05-18T01:59:41.913" v="859" actId="164"/>
          <ac:spMkLst>
            <pc:docMk/>
            <pc:sldMk cId="887924340" sldId="372"/>
            <ac:spMk id="13" creationId="{9837308B-B0E8-41BD-A1D0-D1D567650157}"/>
          </ac:spMkLst>
        </pc:spChg>
        <pc:spChg chg="mod topLvl">
          <ac:chgData name="Judson Santiago" userId="ebb108da2f256286" providerId="LiveId" clId="{A670CB80-298C-4A16-B3C9-9A04284570AE}" dt="2021-05-18T01:59:41.913" v="859" actId="164"/>
          <ac:spMkLst>
            <pc:docMk/>
            <pc:sldMk cId="887924340" sldId="372"/>
            <ac:spMk id="14" creationId="{9D524463-0F10-464E-B44D-80D4A6A5EBAC}"/>
          </ac:spMkLst>
        </pc:spChg>
        <pc:spChg chg="mod topLvl">
          <ac:chgData name="Judson Santiago" userId="ebb108da2f256286" providerId="LiveId" clId="{A670CB80-298C-4A16-B3C9-9A04284570AE}" dt="2021-05-18T01:59:41.913" v="859" actId="164"/>
          <ac:spMkLst>
            <pc:docMk/>
            <pc:sldMk cId="887924340" sldId="372"/>
            <ac:spMk id="15" creationId="{568A86A4-FE8E-49F3-8455-5D52FE663499}"/>
          </ac:spMkLst>
        </pc:spChg>
        <pc:spChg chg="mod topLvl">
          <ac:chgData name="Judson Santiago" userId="ebb108da2f256286" providerId="LiveId" clId="{A670CB80-298C-4A16-B3C9-9A04284570AE}" dt="2021-05-18T01:59:41.913" v="859" actId="164"/>
          <ac:spMkLst>
            <pc:docMk/>
            <pc:sldMk cId="887924340" sldId="372"/>
            <ac:spMk id="16" creationId="{5D2852BA-C939-48FD-B6CA-0ADF7223B0EF}"/>
          </ac:spMkLst>
        </pc:spChg>
        <pc:spChg chg="mod topLvl">
          <ac:chgData name="Judson Santiago" userId="ebb108da2f256286" providerId="LiveId" clId="{A670CB80-298C-4A16-B3C9-9A04284570AE}" dt="2021-05-18T01:59:41.913" v="859" actId="164"/>
          <ac:spMkLst>
            <pc:docMk/>
            <pc:sldMk cId="887924340" sldId="372"/>
            <ac:spMk id="17" creationId="{13BE39EF-8228-46FD-8F20-032C082EBC1A}"/>
          </ac:spMkLst>
        </pc:spChg>
        <pc:spChg chg="mod">
          <ac:chgData name="Judson Santiago" userId="ebb108da2f256286" providerId="LiveId" clId="{A670CB80-298C-4A16-B3C9-9A04284570AE}" dt="2021-05-18T02:02:52.106" v="892" actId="1035"/>
          <ac:spMkLst>
            <pc:docMk/>
            <pc:sldMk cId="887924340" sldId="372"/>
            <ac:spMk id="18" creationId="{90C39857-18A2-405D-B03E-908F8ECFDFD4}"/>
          </ac:spMkLst>
        </pc:spChg>
        <pc:spChg chg="mod">
          <ac:chgData name="Judson Santiago" userId="ebb108da2f256286" providerId="LiveId" clId="{A670CB80-298C-4A16-B3C9-9A04284570AE}" dt="2021-05-18T02:02:52.106" v="892" actId="1035"/>
          <ac:spMkLst>
            <pc:docMk/>
            <pc:sldMk cId="887924340" sldId="372"/>
            <ac:spMk id="19" creationId="{880805E9-6D4F-4D5B-803D-6FBBB606778F}"/>
          </ac:spMkLst>
        </pc:spChg>
        <pc:spChg chg="mod">
          <ac:chgData name="Judson Santiago" userId="ebb108da2f256286" providerId="LiveId" clId="{A670CB80-298C-4A16-B3C9-9A04284570AE}" dt="2021-05-18T02:02:52.106" v="892" actId="1035"/>
          <ac:spMkLst>
            <pc:docMk/>
            <pc:sldMk cId="887924340" sldId="372"/>
            <ac:spMk id="20" creationId="{4F09227D-ABEA-4AEE-AF14-534DA893B13D}"/>
          </ac:spMkLst>
        </pc:spChg>
        <pc:spChg chg="mod">
          <ac:chgData name="Judson Santiago" userId="ebb108da2f256286" providerId="LiveId" clId="{A670CB80-298C-4A16-B3C9-9A04284570AE}" dt="2021-05-18T02:02:52.106" v="892" actId="1035"/>
          <ac:spMkLst>
            <pc:docMk/>
            <pc:sldMk cId="887924340" sldId="372"/>
            <ac:spMk id="21" creationId="{16433A3C-9201-403D-B44D-DE98F14994DB}"/>
          </ac:spMkLst>
        </pc:spChg>
        <pc:spChg chg="mod">
          <ac:chgData name="Judson Santiago" userId="ebb108da2f256286" providerId="LiveId" clId="{A670CB80-298C-4A16-B3C9-9A04284570AE}" dt="2021-05-18T02:00:23.570" v="868" actId="404"/>
          <ac:spMkLst>
            <pc:docMk/>
            <pc:sldMk cId="887924340" sldId="372"/>
            <ac:spMk id="22" creationId="{97846882-9998-4751-8B2E-F4B0DA205A4B}"/>
          </ac:spMkLst>
        </pc:spChg>
        <pc:spChg chg="mod">
          <ac:chgData name="Judson Santiago" userId="ebb108da2f256286" providerId="LiveId" clId="{A670CB80-298C-4A16-B3C9-9A04284570AE}" dt="2021-05-18T02:00:23.570" v="868" actId="404"/>
          <ac:spMkLst>
            <pc:docMk/>
            <pc:sldMk cId="887924340" sldId="372"/>
            <ac:spMk id="23" creationId="{8A3E0C02-EF77-4497-8282-A28125BD9FE7}"/>
          </ac:spMkLst>
        </pc:spChg>
        <pc:spChg chg="mod">
          <ac:chgData name="Judson Santiago" userId="ebb108da2f256286" providerId="LiveId" clId="{A670CB80-298C-4A16-B3C9-9A04284570AE}" dt="2021-05-18T02:00:23.570" v="868" actId="404"/>
          <ac:spMkLst>
            <pc:docMk/>
            <pc:sldMk cId="887924340" sldId="372"/>
            <ac:spMk id="24" creationId="{7F6FF11A-A1DA-4CE8-8ED9-D52DAE7A6F4B}"/>
          </ac:spMkLst>
        </pc:spChg>
        <pc:spChg chg="mod">
          <ac:chgData name="Judson Santiago" userId="ebb108da2f256286" providerId="LiveId" clId="{A670CB80-298C-4A16-B3C9-9A04284570AE}" dt="2021-05-18T02:00:23.570" v="868" actId="404"/>
          <ac:spMkLst>
            <pc:docMk/>
            <pc:sldMk cId="887924340" sldId="372"/>
            <ac:spMk id="25" creationId="{06652196-F01F-4593-910D-833F3C7998F3}"/>
          </ac:spMkLst>
        </pc:spChg>
        <pc:spChg chg="mod">
          <ac:chgData name="Judson Santiago" userId="ebb108da2f256286" providerId="LiveId" clId="{A670CB80-298C-4A16-B3C9-9A04284570AE}" dt="2021-05-18T01:59:13.781" v="848" actId="165"/>
          <ac:spMkLst>
            <pc:docMk/>
            <pc:sldMk cId="887924340" sldId="372"/>
            <ac:spMk id="26" creationId="{82DB6308-5E7B-439A-9A70-0BCDF8D4B9E6}"/>
          </ac:spMkLst>
        </pc:spChg>
        <pc:spChg chg="mod">
          <ac:chgData name="Judson Santiago" userId="ebb108da2f256286" providerId="LiveId" clId="{A670CB80-298C-4A16-B3C9-9A04284570AE}" dt="2021-05-18T01:59:13.781" v="848" actId="165"/>
          <ac:spMkLst>
            <pc:docMk/>
            <pc:sldMk cId="887924340" sldId="372"/>
            <ac:spMk id="27" creationId="{3E626953-0E0F-4001-B8CF-F788C0133F70}"/>
          </ac:spMkLst>
        </pc:spChg>
        <pc:spChg chg="add mod topLvl">
          <ac:chgData name="Judson Santiago" userId="ebb108da2f256286" providerId="LiveId" clId="{A670CB80-298C-4A16-B3C9-9A04284570AE}" dt="2021-05-18T01:59:41.913" v="859" actId="164"/>
          <ac:spMkLst>
            <pc:docMk/>
            <pc:sldMk cId="887924340" sldId="372"/>
            <ac:spMk id="28" creationId="{1A11A88F-A275-4B93-83B8-8486F158BDEA}"/>
          </ac:spMkLst>
        </pc:spChg>
        <pc:grpChg chg="add del mod">
          <ac:chgData name="Judson Santiago" userId="ebb108da2f256286" providerId="LiveId" clId="{A670CB80-298C-4A16-B3C9-9A04284570AE}" dt="2021-05-18T01:56:40.913" v="824" actId="165"/>
          <ac:grpSpMkLst>
            <pc:docMk/>
            <pc:sldMk cId="887924340" sldId="372"/>
            <ac:grpSpMk id="5" creationId="{8BEDD8D9-F1CC-4563-934D-28D1548CD74A}"/>
          </ac:grpSpMkLst>
        </pc:grpChg>
        <pc:grpChg chg="mod topLvl">
          <ac:chgData name="Judson Santiago" userId="ebb108da2f256286" providerId="LiveId" clId="{A670CB80-298C-4A16-B3C9-9A04284570AE}" dt="2021-05-18T01:59:41.913" v="859" actId="164"/>
          <ac:grpSpMkLst>
            <pc:docMk/>
            <pc:sldMk cId="887924340" sldId="372"/>
            <ac:grpSpMk id="6" creationId="{F3F6FD64-9C2F-411A-B56D-EE7B9C2FD32D}"/>
          </ac:grpSpMkLst>
        </pc:grpChg>
        <pc:grpChg chg="mod topLvl">
          <ac:chgData name="Judson Santiago" userId="ebb108da2f256286" providerId="LiveId" clId="{A670CB80-298C-4A16-B3C9-9A04284570AE}" dt="2021-05-18T01:59:41.913" v="859" actId="164"/>
          <ac:grpSpMkLst>
            <pc:docMk/>
            <pc:sldMk cId="887924340" sldId="372"/>
            <ac:grpSpMk id="8" creationId="{78427DDE-FF99-4011-8436-39958E55C3CD}"/>
          </ac:grpSpMkLst>
        </pc:grpChg>
        <pc:grpChg chg="add del mod">
          <ac:chgData name="Judson Santiago" userId="ebb108da2f256286" providerId="LiveId" clId="{A670CB80-298C-4A16-B3C9-9A04284570AE}" dt="2021-05-18T01:59:13.781" v="848" actId="165"/>
          <ac:grpSpMkLst>
            <pc:docMk/>
            <pc:sldMk cId="887924340" sldId="372"/>
            <ac:grpSpMk id="29" creationId="{152DDF49-598B-4776-8407-0F481DAB58C4}"/>
          </ac:grpSpMkLst>
        </pc:grpChg>
        <pc:grpChg chg="add mod">
          <ac:chgData name="Judson Santiago" userId="ebb108da2f256286" providerId="LiveId" clId="{A670CB80-298C-4A16-B3C9-9A04284570AE}" dt="2021-05-18T01:59:41.913" v="859" actId="164"/>
          <ac:grpSpMkLst>
            <pc:docMk/>
            <pc:sldMk cId="887924340" sldId="372"/>
            <ac:grpSpMk id="30" creationId="{7650F017-030D-4E56-AF6E-4F5E9EFB34F6}"/>
          </ac:grpSpMkLst>
        </pc:grpChg>
      </pc:sldChg>
      <pc:sldChg chg="modSp mod">
        <pc:chgData name="Judson Santiago" userId="ebb108da2f256286" providerId="LiveId" clId="{A670CB80-298C-4A16-B3C9-9A04284570AE}" dt="2021-05-18T02:18:11.423" v="903" actId="1076"/>
        <pc:sldMkLst>
          <pc:docMk/>
          <pc:sldMk cId="3861702933" sldId="373"/>
        </pc:sldMkLst>
        <pc:graphicFrameChg chg="mod modGraphic">
          <ac:chgData name="Judson Santiago" userId="ebb108da2f256286" providerId="LiveId" clId="{A670CB80-298C-4A16-B3C9-9A04284570AE}" dt="2021-05-18T02:18:11.423" v="903" actId="1076"/>
          <ac:graphicFrameMkLst>
            <pc:docMk/>
            <pc:sldMk cId="3861702933" sldId="373"/>
            <ac:graphicFrameMk id="6" creationId="{EA488B1A-1E28-4260-B612-F4A79913FD42}"/>
          </ac:graphicFrameMkLst>
        </pc:graphicFrameChg>
      </pc:sldChg>
      <pc:sldChg chg="addSp delSp modSp mod">
        <pc:chgData name="Judson Santiago" userId="ebb108da2f256286" providerId="LiveId" clId="{A670CB80-298C-4A16-B3C9-9A04284570AE}" dt="2021-05-18T02:18:16.718" v="905"/>
        <pc:sldMkLst>
          <pc:docMk/>
          <pc:sldMk cId="878341241" sldId="374"/>
        </pc:sldMkLst>
        <pc:graphicFrameChg chg="add del">
          <ac:chgData name="Judson Santiago" userId="ebb108da2f256286" providerId="LiveId" clId="{A670CB80-298C-4A16-B3C9-9A04284570AE}" dt="2021-05-18T02:18:16.259" v="904" actId="478"/>
          <ac:graphicFrameMkLst>
            <pc:docMk/>
            <pc:sldMk cId="878341241" sldId="374"/>
            <ac:graphicFrameMk id="6" creationId="{EA488B1A-1E28-4260-B612-F4A79913FD42}"/>
          </ac:graphicFrameMkLst>
        </pc:graphicFrameChg>
        <pc:graphicFrameChg chg="add del mod">
          <ac:chgData name="Judson Santiago" userId="ebb108da2f256286" providerId="LiveId" clId="{A670CB80-298C-4A16-B3C9-9A04284570AE}" dt="2021-05-18T02:17:43.726" v="897"/>
          <ac:graphicFrameMkLst>
            <pc:docMk/>
            <pc:sldMk cId="878341241" sldId="374"/>
            <ac:graphicFrameMk id="7" creationId="{E7DD263C-8331-40D6-A26D-2EE1F8952F16}"/>
          </ac:graphicFrameMkLst>
        </pc:graphicFrameChg>
        <pc:graphicFrameChg chg="add mod">
          <ac:chgData name="Judson Santiago" userId="ebb108da2f256286" providerId="LiveId" clId="{A670CB80-298C-4A16-B3C9-9A04284570AE}" dt="2021-05-18T02:18:16.718" v="905"/>
          <ac:graphicFrameMkLst>
            <pc:docMk/>
            <pc:sldMk cId="878341241" sldId="374"/>
            <ac:graphicFrameMk id="8" creationId="{AF11B8E6-449B-4B4B-92BC-122FA41C390F}"/>
          </ac:graphicFrameMkLst>
        </pc:graphicFrameChg>
      </pc:sldChg>
      <pc:sldChg chg="modSp mod">
        <pc:chgData name="Judson Santiago" userId="ebb108da2f256286" providerId="LiveId" clId="{A670CB80-298C-4A16-B3C9-9A04284570AE}" dt="2021-05-18T02:22:07.223" v="908" actId="20577"/>
        <pc:sldMkLst>
          <pc:docMk/>
          <pc:sldMk cId="3093238526" sldId="375"/>
        </pc:sldMkLst>
        <pc:spChg chg="mod">
          <ac:chgData name="Judson Santiago" userId="ebb108da2f256286" providerId="LiveId" clId="{A670CB80-298C-4A16-B3C9-9A04284570AE}" dt="2021-05-18T02:22:07.223" v="908" actId="20577"/>
          <ac:spMkLst>
            <pc:docMk/>
            <pc:sldMk cId="3093238526" sldId="375"/>
            <ac:spMk id="3" creationId="{D79BF0D6-060D-404A-9645-70E566DC83AC}"/>
          </ac:spMkLst>
        </pc:spChg>
      </pc:sldChg>
      <pc:sldChg chg="addSp delSp modSp mod addCm delCm modNotesTx">
        <pc:chgData name="Judson Santiago" userId="ebb108da2f256286" providerId="LiveId" clId="{A670CB80-298C-4A16-B3C9-9A04284570AE}" dt="2021-05-18T02:54:42.551" v="1491" actId="6549"/>
        <pc:sldMkLst>
          <pc:docMk/>
          <pc:sldMk cId="2754960277" sldId="376"/>
        </pc:sldMkLst>
        <pc:spChg chg="mod">
          <ac:chgData name="Judson Santiago" userId="ebb108da2f256286" providerId="LiveId" clId="{A670CB80-298C-4A16-B3C9-9A04284570AE}" dt="2021-05-18T02:36:14.370" v="1015" actId="1076"/>
          <ac:spMkLst>
            <pc:docMk/>
            <pc:sldMk cId="2754960277" sldId="376"/>
            <ac:spMk id="3" creationId="{D79BF0D6-060D-404A-9645-70E566DC83AC}"/>
          </ac:spMkLst>
        </pc:spChg>
        <pc:spChg chg="add del mod">
          <ac:chgData name="Judson Santiago" userId="ebb108da2f256286" providerId="LiveId" clId="{A670CB80-298C-4A16-B3C9-9A04284570AE}" dt="2021-05-18T02:31:12.002" v="957" actId="478"/>
          <ac:spMkLst>
            <pc:docMk/>
            <pc:sldMk cId="2754960277" sldId="376"/>
            <ac:spMk id="8" creationId="{D5266BFE-E535-4A63-8A1D-12294AD0DB21}"/>
          </ac:spMkLst>
        </pc:spChg>
        <pc:spChg chg="add mod">
          <ac:chgData name="Judson Santiago" userId="ebb108da2f256286" providerId="LiveId" clId="{A670CB80-298C-4A16-B3C9-9A04284570AE}" dt="2021-05-18T02:40:38.276" v="1064" actId="1038"/>
          <ac:spMkLst>
            <pc:docMk/>
            <pc:sldMk cId="2754960277" sldId="376"/>
            <ac:spMk id="9" creationId="{8CD541F7-8A20-4804-B074-13EAF344DE50}"/>
          </ac:spMkLst>
        </pc:spChg>
        <pc:spChg chg="add mod">
          <ac:chgData name="Judson Santiago" userId="ebb108da2f256286" providerId="LiveId" clId="{A670CB80-298C-4A16-B3C9-9A04284570AE}" dt="2021-05-18T02:40:44.271" v="1066" actId="1038"/>
          <ac:spMkLst>
            <pc:docMk/>
            <pc:sldMk cId="2754960277" sldId="376"/>
            <ac:spMk id="14" creationId="{3BBC6C83-4FD6-4ABE-8475-C3C7D686EB46}"/>
          </ac:spMkLst>
        </pc:spChg>
        <pc:spChg chg="del mod topLvl">
          <ac:chgData name="Judson Santiago" userId="ebb108da2f256286" providerId="LiveId" clId="{A670CB80-298C-4A16-B3C9-9A04284570AE}" dt="2021-05-18T02:38:16.526" v="1038" actId="478"/>
          <ac:spMkLst>
            <pc:docMk/>
            <pc:sldMk cId="2754960277" sldId="376"/>
            <ac:spMk id="17" creationId="{1698ABE7-81D6-40DB-AE45-74BBD121C1A8}"/>
          </ac:spMkLst>
        </pc:spChg>
        <pc:spChg chg="del mod topLvl">
          <ac:chgData name="Judson Santiago" userId="ebb108da2f256286" providerId="LiveId" clId="{A670CB80-298C-4A16-B3C9-9A04284570AE}" dt="2021-05-18T02:34:07.418" v="974" actId="478"/>
          <ac:spMkLst>
            <pc:docMk/>
            <pc:sldMk cId="2754960277" sldId="376"/>
            <ac:spMk id="19" creationId="{D1BC6404-05A5-4764-957B-D57ED36D33BC}"/>
          </ac:spMkLst>
        </pc:spChg>
        <pc:spChg chg="del mod topLvl">
          <ac:chgData name="Judson Santiago" userId="ebb108da2f256286" providerId="LiveId" clId="{A670CB80-298C-4A16-B3C9-9A04284570AE}" dt="2021-05-18T02:34:11.262" v="977" actId="478"/>
          <ac:spMkLst>
            <pc:docMk/>
            <pc:sldMk cId="2754960277" sldId="376"/>
            <ac:spMk id="20" creationId="{32F43F51-EB0C-4E28-94DB-E24598A914DA}"/>
          </ac:spMkLst>
        </pc:spChg>
        <pc:spChg chg="del mod topLvl">
          <ac:chgData name="Judson Santiago" userId="ebb108da2f256286" providerId="LiveId" clId="{A670CB80-298C-4A16-B3C9-9A04284570AE}" dt="2021-05-18T02:34:15.084" v="981" actId="478"/>
          <ac:spMkLst>
            <pc:docMk/>
            <pc:sldMk cId="2754960277" sldId="376"/>
            <ac:spMk id="21" creationId="{F8CFFBB9-FB5F-4B3F-BC61-19C0F19ECCF5}"/>
          </ac:spMkLst>
        </pc:spChg>
        <pc:spChg chg="del mod topLvl">
          <ac:chgData name="Judson Santiago" userId="ebb108da2f256286" providerId="LiveId" clId="{A670CB80-298C-4A16-B3C9-9A04284570AE}" dt="2021-05-18T02:34:12.219" v="978" actId="478"/>
          <ac:spMkLst>
            <pc:docMk/>
            <pc:sldMk cId="2754960277" sldId="376"/>
            <ac:spMk id="22" creationId="{8D9C6DD9-1021-4942-AE1A-657B5479D13A}"/>
          </ac:spMkLst>
        </pc:spChg>
        <pc:spChg chg="mod topLvl">
          <ac:chgData name="Judson Santiago" userId="ebb108da2f256286" providerId="LiveId" clId="{A670CB80-298C-4A16-B3C9-9A04284570AE}" dt="2021-05-18T02:41:32.534" v="1073" actId="1076"/>
          <ac:spMkLst>
            <pc:docMk/>
            <pc:sldMk cId="2754960277" sldId="376"/>
            <ac:spMk id="23" creationId="{EB2AE233-5B29-4DFD-A110-EE4E9BA203AF}"/>
          </ac:spMkLst>
        </pc:spChg>
        <pc:spChg chg="del mod topLvl">
          <ac:chgData name="Judson Santiago" userId="ebb108da2f256286" providerId="LiveId" clId="{A670CB80-298C-4A16-B3C9-9A04284570AE}" dt="2021-05-18T02:34:13.656" v="980" actId="478"/>
          <ac:spMkLst>
            <pc:docMk/>
            <pc:sldMk cId="2754960277" sldId="376"/>
            <ac:spMk id="24" creationId="{4766D2AE-1453-4487-A46A-BDE6CA1A9AEB}"/>
          </ac:spMkLst>
        </pc:spChg>
        <pc:spChg chg="del mod topLvl">
          <ac:chgData name="Judson Santiago" userId="ebb108da2f256286" providerId="LiveId" clId="{A670CB80-298C-4A16-B3C9-9A04284570AE}" dt="2021-05-18T02:34:08.559" v="975" actId="478"/>
          <ac:spMkLst>
            <pc:docMk/>
            <pc:sldMk cId="2754960277" sldId="376"/>
            <ac:spMk id="25" creationId="{22BD7A8C-09AA-47AF-99B8-E8996CBB1FDD}"/>
          </ac:spMkLst>
        </pc:spChg>
        <pc:spChg chg="del mod topLvl">
          <ac:chgData name="Judson Santiago" userId="ebb108da2f256286" providerId="LiveId" clId="{A670CB80-298C-4A16-B3C9-9A04284570AE}" dt="2021-05-18T02:34:12.953" v="979" actId="478"/>
          <ac:spMkLst>
            <pc:docMk/>
            <pc:sldMk cId="2754960277" sldId="376"/>
            <ac:spMk id="26" creationId="{558C9E80-C7B3-47AB-AA0D-9FCF7AF04042}"/>
          </ac:spMkLst>
        </pc:spChg>
        <pc:spChg chg="del mod topLvl">
          <ac:chgData name="Judson Santiago" userId="ebb108da2f256286" providerId="LiveId" clId="{A670CB80-298C-4A16-B3C9-9A04284570AE}" dt="2021-05-18T02:38:39.759" v="1042" actId="478"/>
          <ac:spMkLst>
            <pc:docMk/>
            <pc:sldMk cId="2754960277" sldId="376"/>
            <ac:spMk id="27" creationId="{E3E80350-8D9D-4AC3-B628-C0E7DC4BE4F3}"/>
          </ac:spMkLst>
        </pc:spChg>
        <pc:spChg chg="mod topLvl">
          <ac:chgData name="Judson Santiago" userId="ebb108da2f256286" providerId="LiveId" clId="{A670CB80-298C-4A16-B3C9-9A04284570AE}" dt="2021-05-18T02:36:24.118" v="1017" actId="164"/>
          <ac:spMkLst>
            <pc:docMk/>
            <pc:sldMk cId="2754960277" sldId="376"/>
            <ac:spMk id="28" creationId="{6EE36C14-B520-48D6-B417-67FA3C24188D}"/>
          </ac:spMkLst>
        </pc:spChg>
        <pc:spChg chg="mod topLvl">
          <ac:chgData name="Judson Santiago" userId="ebb108da2f256286" providerId="LiveId" clId="{A670CB80-298C-4A16-B3C9-9A04284570AE}" dt="2021-05-18T02:36:24.118" v="1017" actId="164"/>
          <ac:spMkLst>
            <pc:docMk/>
            <pc:sldMk cId="2754960277" sldId="376"/>
            <ac:spMk id="29" creationId="{53DD39FE-1CA8-4AD2-A3FD-E22E91D83C17}"/>
          </ac:spMkLst>
        </pc:spChg>
        <pc:spChg chg="mod topLvl">
          <ac:chgData name="Judson Santiago" userId="ebb108da2f256286" providerId="LiveId" clId="{A670CB80-298C-4A16-B3C9-9A04284570AE}" dt="2021-05-18T02:36:24.118" v="1017" actId="164"/>
          <ac:spMkLst>
            <pc:docMk/>
            <pc:sldMk cId="2754960277" sldId="376"/>
            <ac:spMk id="30" creationId="{3582B49F-77EF-445F-9F78-0DA764959C18}"/>
          </ac:spMkLst>
        </pc:spChg>
        <pc:spChg chg="mod topLvl">
          <ac:chgData name="Judson Santiago" userId="ebb108da2f256286" providerId="LiveId" clId="{A670CB80-298C-4A16-B3C9-9A04284570AE}" dt="2021-05-18T02:36:24.118" v="1017" actId="164"/>
          <ac:spMkLst>
            <pc:docMk/>
            <pc:sldMk cId="2754960277" sldId="376"/>
            <ac:spMk id="31" creationId="{3419FA22-8DDD-47A0-B974-364785CD2F82}"/>
          </ac:spMkLst>
        </pc:spChg>
        <pc:spChg chg="mod">
          <ac:chgData name="Judson Santiago" userId="ebb108da2f256286" providerId="LiveId" clId="{A670CB80-298C-4A16-B3C9-9A04284570AE}" dt="2021-05-18T02:38:11.151" v="1037" actId="2711"/>
          <ac:spMkLst>
            <pc:docMk/>
            <pc:sldMk cId="2754960277" sldId="376"/>
            <ac:spMk id="32" creationId="{EBC40B55-EED9-4DA9-9AAD-3DEAE1EF63CB}"/>
          </ac:spMkLst>
        </pc:spChg>
        <pc:spChg chg="mod">
          <ac:chgData name="Judson Santiago" userId="ebb108da2f256286" providerId="LiveId" clId="{A670CB80-298C-4A16-B3C9-9A04284570AE}" dt="2021-05-18T02:38:11.151" v="1037" actId="2711"/>
          <ac:spMkLst>
            <pc:docMk/>
            <pc:sldMk cId="2754960277" sldId="376"/>
            <ac:spMk id="33" creationId="{992CD51D-21CF-4987-8BF2-FDBD5463974F}"/>
          </ac:spMkLst>
        </pc:spChg>
        <pc:spChg chg="mod">
          <ac:chgData name="Judson Santiago" userId="ebb108da2f256286" providerId="LiveId" clId="{A670CB80-298C-4A16-B3C9-9A04284570AE}" dt="2021-05-18T02:38:11.151" v="1037" actId="2711"/>
          <ac:spMkLst>
            <pc:docMk/>
            <pc:sldMk cId="2754960277" sldId="376"/>
            <ac:spMk id="34" creationId="{EB67B5B3-F54C-4D46-AACD-F0BAA8EE18E4}"/>
          </ac:spMkLst>
        </pc:spChg>
        <pc:spChg chg="mod">
          <ac:chgData name="Judson Santiago" userId="ebb108da2f256286" providerId="LiveId" clId="{A670CB80-298C-4A16-B3C9-9A04284570AE}" dt="2021-05-18T02:42:25.631" v="1074" actId="207"/>
          <ac:spMkLst>
            <pc:docMk/>
            <pc:sldMk cId="2754960277" sldId="376"/>
            <ac:spMk id="35" creationId="{404ADB10-AF60-49E7-A98B-D9EEA1705853}"/>
          </ac:spMkLst>
        </pc:spChg>
        <pc:spChg chg="mod">
          <ac:chgData name="Judson Santiago" userId="ebb108da2f256286" providerId="LiveId" clId="{A670CB80-298C-4A16-B3C9-9A04284570AE}" dt="2021-05-18T02:42:38.360" v="1075" actId="207"/>
          <ac:spMkLst>
            <pc:docMk/>
            <pc:sldMk cId="2754960277" sldId="376"/>
            <ac:spMk id="36" creationId="{D10355FA-388B-4B58-91F1-343638159071}"/>
          </ac:spMkLst>
        </pc:spChg>
        <pc:spChg chg="mod">
          <ac:chgData name="Judson Santiago" userId="ebb108da2f256286" providerId="LiveId" clId="{A670CB80-298C-4A16-B3C9-9A04284570AE}" dt="2021-05-18T02:38:11.151" v="1037" actId="2711"/>
          <ac:spMkLst>
            <pc:docMk/>
            <pc:sldMk cId="2754960277" sldId="376"/>
            <ac:spMk id="37" creationId="{4185690E-F7A0-44A0-B9DC-D7E77C65AC17}"/>
          </ac:spMkLst>
        </pc:spChg>
        <pc:spChg chg="add mod">
          <ac:chgData name="Judson Santiago" userId="ebb108da2f256286" providerId="LiveId" clId="{A670CB80-298C-4A16-B3C9-9A04284570AE}" dt="2021-05-18T02:36:24.118" v="1017" actId="164"/>
          <ac:spMkLst>
            <pc:docMk/>
            <pc:sldMk cId="2754960277" sldId="376"/>
            <ac:spMk id="38" creationId="{5F2646BB-1C8D-437A-AA84-C5123FE2E18B}"/>
          </ac:spMkLst>
        </pc:spChg>
        <pc:spChg chg="add mod">
          <ac:chgData name="Judson Santiago" userId="ebb108da2f256286" providerId="LiveId" clId="{A670CB80-298C-4A16-B3C9-9A04284570AE}" dt="2021-05-18T02:36:24.118" v="1017" actId="164"/>
          <ac:spMkLst>
            <pc:docMk/>
            <pc:sldMk cId="2754960277" sldId="376"/>
            <ac:spMk id="39" creationId="{B1F73D90-0F95-4B2D-92E8-E5C0E640514A}"/>
          </ac:spMkLst>
        </pc:spChg>
        <pc:spChg chg="add mod">
          <ac:chgData name="Judson Santiago" userId="ebb108da2f256286" providerId="LiveId" clId="{A670CB80-298C-4A16-B3C9-9A04284570AE}" dt="2021-05-18T02:41:23.659" v="1072" actId="1076"/>
          <ac:spMkLst>
            <pc:docMk/>
            <pc:sldMk cId="2754960277" sldId="376"/>
            <ac:spMk id="42" creationId="{31BD272D-B295-410F-9C4A-B2B783D30308}"/>
          </ac:spMkLst>
        </pc:spChg>
        <pc:grpChg chg="add del mod">
          <ac:chgData name="Judson Santiago" userId="ebb108da2f256286" providerId="LiveId" clId="{A670CB80-298C-4A16-B3C9-9A04284570AE}" dt="2021-05-18T02:33:53.950" v="973" actId="165"/>
          <ac:grpSpMkLst>
            <pc:docMk/>
            <pc:sldMk cId="2754960277" sldId="376"/>
            <ac:grpSpMk id="15" creationId="{9D640270-A217-469B-AA80-8E077F33CD37}"/>
          </ac:grpSpMkLst>
        </pc:grpChg>
        <pc:grpChg chg="mod topLvl">
          <ac:chgData name="Judson Santiago" userId="ebb108da2f256286" providerId="LiveId" clId="{A670CB80-298C-4A16-B3C9-9A04284570AE}" dt="2021-05-18T02:40:57.876" v="1067" actId="1076"/>
          <ac:grpSpMkLst>
            <pc:docMk/>
            <pc:sldMk cId="2754960277" sldId="376"/>
            <ac:grpSpMk id="16" creationId="{C32FE017-A32C-4E23-8EF7-59577487594F}"/>
          </ac:grpSpMkLst>
        </pc:grpChg>
        <pc:grpChg chg="del mod topLvl">
          <ac:chgData name="Judson Santiago" userId="ebb108da2f256286" providerId="LiveId" clId="{A670CB80-298C-4A16-B3C9-9A04284570AE}" dt="2021-05-18T02:35:21.297" v="998" actId="165"/>
          <ac:grpSpMkLst>
            <pc:docMk/>
            <pc:sldMk cId="2754960277" sldId="376"/>
            <ac:grpSpMk id="18" creationId="{877160C2-6424-4097-8C48-274B9A5EA911}"/>
          </ac:grpSpMkLst>
        </pc:grpChg>
        <pc:grpChg chg="add mod">
          <ac:chgData name="Judson Santiago" userId="ebb108da2f256286" providerId="LiveId" clId="{A670CB80-298C-4A16-B3C9-9A04284570AE}" dt="2021-05-18T02:41:04.079" v="1069" actId="14100"/>
          <ac:grpSpMkLst>
            <pc:docMk/>
            <pc:sldMk cId="2754960277" sldId="376"/>
            <ac:grpSpMk id="40" creationId="{F76CC483-BC97-4B49-9513-436E0676EA19}"/>
          </ac:grpSpMkLst>
        </pc:grpChg>
        <pc:grpChg chg="add del mod">
          <ac:chgData name="Judson Santiago" userId="ebb108da2f256286" providerId="LiveId" clId="{A670CB80-298C-4A16-B3C9-9A04284570AE}" dt="2021-05-18T02:36:51.119" v="1022" actId="165"/>
          <ac:grpSpMkLst>
            <pc:docMk/>
            <pc:sldMk cId="2754960277" sldId="376"/>
            <ac:grpSpMk id="41" creationId="{3D387ED6-FB01-499F-8752-3425C02E8A0B}"/>
          </ac:grpSpMkLst>
        </pc:grpChg>
        <pc:graphicFrameChg chg="add mod modGraphic">
          <ac:chgData name="Judson Santiago" userId="ebb108da2f256286" providerId="LiveId" clId="{A670CB80-298C-4A16-B3C9-9A04284570AE}" dt="2021-05-18T02:40:22.455" v="1054" actId="14734"/>
          <ac:graphicFrameMkLst>
            <pc:docMk/>
            <pc:sldMk cId="2754960277" sldId="376"/>
            <ac:graphicFrameMk id="4" creationId="{B70BE1D9-2676-44B4-9CC9-BE303FD9A35C}"/>
          </ac:graphicFrameMkLst>
        </pc:graphicFrameChg>
        <pc:cxnChg chg="add mod">
          <ac:chgData name="Judson Santiago" userId="ebb108da2f256286" providerId="LiveId" clId="{A670CB80-298C-4A16-B3C9-9A04284570AE}" dt="2021-05-18T02:40:44.271" v="1066" actId="1038"/>
          <ac:cxnSpMkLst>
            <pc:docMk/>
            <pc:sldMk cId="2754960277" sldId="376"/>
            <ac:cxnSpMk id="6" creationId="{BAA9269B-2414-4151-8552-824FF0CC4D1C}"/>
          </ac:cxnSpMkLst>
        </pc:cxnChg>
        <pc:cxnChg chg="add mod">
          <ac:chgData name="Judson Santiago" userId="ebb108da2f256286" providerId="LiveId" clId="{A670CB80-298C-4A16-B3C9-9A04284570AE}" dt="2021-05-18T02:40:38.276" v="1064" actId="1038"/>
          <ac:cxnSpMkLst>
            <pc:docMk/>
            <pc:sldMk cId="2754960277" sldId="376"/>
            <ac:cxnSpMk id="7" creationId="{84313B93-353F-48E5-A3BD-67AEEC2F674A}"/>
          </ac:cxnSpMkLst>
        </pc:cxnChg>
        <pc:cxnChg chg="add del">
          <ac:chgData name="Judson Santiago" userId="ebb108da2f256286" providerId="LiveId" clId="{A670CB80-298C-4A16-B3C9-9A04284570AE}" dt="2021-05-18T02:31:28.388" v="960" actId="478"/>
          <ac:cxnSpMkLst>
            <pc:docMk/>
            <pc:sldMk cId="2754960277" sldId="376"/>
            <ac:cxnSpMk id="11" creationId="{3F998ACD-54F5-4C15-A56C-365890FFB572}"/>
          </ac:cxnSpMkLst>
        </pc:cxnChg>
        <pc:cxnChg chg="add del">
          <ac:chgData name="Judson Santiago" userId="ebb108da2f256286" providerId="LiveId" clId="{A670CB80-298C-4A16-B3C9-9A04284570AE}" dt="2021-05-18T02:31:28.388" v="960" actId="478"/>
          <ac:cxnSpMkLst>
            <pc:docMk/>
            <pc:sldMk cId="2754960277" sldId="376"/>
            <ac:cxnSpMk id="13" creationId="{68801BA1-4BBC-473D-A2E6-F439A951B4B1}"/>
          </ac:cxnSpMkLst>
        </pc:cxnChg>
      </pc:sldChg>
      <pc:sldChg chg="addSp delSp modSp add mod delAnim">
        <pc:chgData name="Judson Santiago" userId="ebb108da2f256286" providerId="LiveId" clId="{A670CB80-298C-4A16-B3C9-9A04284570AE}" dt="2021-05-17T17:52:48.721" v="3"/>
        <pc:sldMkLst>
          <pc:docMk/>
          <pc:sldMk cId="590101001" sldId="377"/>
        </pc:sldMkLst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4" creationId="{1E5003F0-A957-42E2-A1D4-33F476E02A77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9" creationId="{B2957326-2EE5-4C35-8BB5-086638C5499E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10" creationId="{F5FB1301-1C23-4C56-9EC5-7B0807811998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17" creationId="{5CA62B36-EE8F-4D8C-9E19-648DE849B3AE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18" creationId="{D5DE9829-D991-4A24-B82B-D6611507B9A8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40" creationId="{BA2A8A04-21A9-4B2E-85F2-AF5B8988F53B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41" creationId="{3E2BE788-B623-4DA1-BAB5-2A16DF221E24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46" creationId="{D2909971-B10E-42C1-8579-42A4E0A3B465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50" creationId="{4F4C162A-BB81-4DA1-9518-5CAF1BDFC0D5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58" creationId="{3D0F0B22-5B86-4D84-A716-21D37B66FD87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59" creationId="{1DCAC289-6E8C-4239-A8AB-52A973325F38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68" creationId="{ACB29150-6BEF-4729-8D1C-FC475B0F531F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69" creationId="{238A2F2D-764D-4F0E-8205-2C3A63C1E2E5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72" creationId="{18F631D4-2DD3-4439-88CC-EA22FEB5D028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76" creationId="{75F5D8DB-0F86-4235-B785-AA6BAFA5524F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77" creationId="{07EC354F-9A89-4EAA-81D3-50D1FE69A236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80" creationId="{40010F90-1EC6-473C-8BE4-9CD16C18E46D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81" creationId="{EA9CB2FB-AD97-4532-8453-DDBFD8A323AA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82" creationId="{2164CCC0-D0BA-4050-986C-C72218E4AC63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85" creationId="{D0447D4E-903B-47AD-A98E-C6A92ABEE074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88" creationId="{C0988FC0-60CF-466B-B76A-92E0AFA17FCE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89" creationId="{D1BC84E2-9A75-49CE-9877-204C12A8FE08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90" creationId="{CABEA89A-41E7-496E-BBF7-F141B34DEB20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97" creationId="{B28B4403-CD2E-43DD-B89E-0E4707FFC31A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99" creationId="{86ABEC29-12DB-4EB3-8F0B-EB2770EE49EB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100" creationId="{F4E02AA7-6661-4263-8CAA-708C5F135A84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103" creationId="{4F0A93CB-D472-47ED-95ED-C76FBB679E2D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105" creationId="{1101FD42-51AD-4358-A435-35D94DEF25CB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108" creationId="{24AAB936-6829-4EF5-AC1F-8815EE845622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109" creationId="{FFEAAE86-B636-4FD0-A296-3D51F9D153F8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110" creationId="{5E784C7E-42A3-4A5A-93BC-8B941DF9255A}"/>
          </ac:spMkLst>
        </pc:spChg>
        <pc:spChg chg="del">
          <ac:chgData name="Judson Santiago" userId="ebb108da2f256286" providerId="LiveId" clId="{A670CB80-298C-4A16-B3C9-9A04284570AE}" dt="2021-05-17T17:52:47.827" v="2" actId="478"/>
          <ac:spMkLst>
            <pc:docMk/>
            <pc:sldMk cId="590101001" sldId="377"/>
            <ac:spMk id="113" creationId="{C441BCCE-656C-4160-B5EE-65335F1674B9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114" creationId="{084A921F-73B0-44C5-B8AE-F978C0F6B4B2}"/>
          </ac:spMkLst>
        </pc:spChg>
        <pc:spChg chg="mod">
          <ac:chgData name="Judson Santiago" userId="ebb108da2f256286" providerId="LiveId" clId="{A670CB80-298C-4A16-B3C9-9A04284570AE}" dt="2021-05-17T17:52:48.721" v="3"/>
          <ac:spMkLst>
            <pc:docMk/>
            <pc:sldMk cId="590101001" sldId="377"/>
            <ac:spMk id="115" creationId="{6F59EA7A-67C4-4EA4-AD29-A85F1CDD2ED4}"/>
          </ac:spMkLst>
        </pc:spChg>
        <pc:grpChg chg="del">
          <ac:chgData name="Judson Santiago" userId="ebb108da2f256286" providerId="LiveId" clId="{A670CB80-298C-4A16-B3C9-9A04284570AE}" dt="2021-05-17T17:52:47.827" v="2" actId="478"/>
          <ac:grpSpMkLst>
            <pc:docMk/>
            <pc:sldMk cId="590101001" sldId="377"/>
            <ac:grpSpMk id="7" creationId="{5D226251-2B7E-49DB-B89A-D282B47B16BE}"/>
          </ac:grpSpMkLst>
        </pc:grpChg>
        <pc:grpChg chg="del">
          <ac:chgData name="Judson Santiago" userId="ebb108da2f256286" providerId="LiveId" clId="{A670CB80-298C-4A16-B3C9-9A04284570AE}" dt="2021-05-17T17:52:47.827" v="2" actId="478"/>
          <ac:grpSpMkLst>
            <pc:docMk/>
            <pc:sldMk cId="590101001" sldId="377"/>
            <ac:grpSpMk id="13" creationId="{A78BFA90-8ACB-4231-A514-C71BC7AB9BB8}"/>
          </ac:grpSpMkLst>
        </pc:grpChg>
        <pc:grpChg chg="del">
          <ac:chgData name="Judson Santiago" userId="ebb108da2f256286" providerId="LiveId" clId="{A670CB80-298C-4A16-B3C9-9A04284570AE}" dt="2021-05-17T17:52:47.827" v="2" actId="478"/>
          <ac:grpSpMkLst>
            <pc:docMk/>
            <pc:sldMk cId="590101001" sldId="377"/>
            <ac:grpSpMk id="16" creationId="{87CDFD4B-B2FF-4AF7-87F9-F9366B92552C}"/>
          </ac:grpSpMkLst>
        </pc:grpChg>
        <pc:grpChg chg="del">
          <ac:chgData name="Judson Santiago" userId="ebb108da2f256286" providerId="LiveId" clId="{A670CB80-298C-4A16-B3C9-9A04284570AE}" dt="2021-05-17T17:52:47.827" v="2" actId="478"/>
          <ac:grpSpMkLst>
            <pc:docMk/>
            <pc:sldMk cId="590101001" sldId="377"/>
            <ac:grpSpMk id="25" creationId="{3844C398-BD5F-41DE-BEA8-3BB89511228B}"/>
          </ac:grpSpMkLst>
        </pc:grpChg>
        <pc:grpChg chg="del">
          <ac:chgData name="Judson Santiago" userId="ebb108da2f256286" providerId="LiveId" clId="{A670CB80-298C-4A16-B3C9-9A04284570AE}" dt="2021-05-17T17:52:47.827" v="2" actId="478"/>
          <ac:grpSpMkLst>
            <pc:docMk/>
            <pc:sldMk cId="590101001" sldId="377"/>
            <ac:grpSpMk id="26" creationId="{E4AFF7B3-6B9D-4DB7-B243-C5725B6AFD2F}"/>
          </ac:grpSpMkLst>
        </pc:grpChg>
        <pc:grpChg chg="del">
          <ac:chgData name="Judson Santiago" userId="ebb108da2f256286" providerId="LiveId" clId="{A670CB80-298C-4A16-B3C9-9A04284570AE}" dt="2021-05-17T17:52:47.827" v="2" actId="478"/>
          <ac:grpSpMkLst>
            <pc:docMk/>
            <pc:sldMk cId="590101001" sldId="377"/>
            <ac:grpSpMk id="27" creationId="{D226546D-A9EA-4C9F-BD74-D1ACDCD8DE01}"/>
          </ac:grpSpMkLst>
        </pc:grpChg>
        <pc:grpChg chg="add 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49" creationId="{DE17FAF3-5D1E-4F63-B50D-7A090D0F4D6E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51" creationId="{19E8C479-0108-49D6-9CB2-11812BE44D27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52" creationId="{C0F744F4-3396-4771-91A3-27E0B29200DE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53" creationId="{4E487B6A-BF8F-451C-AB6C-ABD18D57D8A8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56" creationId="{CB5750A2-70BC-4A7B-8E7B-9FA85BA30B0D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57" creationId="{0D4B3132-FBFC-4534-87FF-5D462665DB35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64" creationId="{5A849B3C-E96C-42D4-B958-BC78AE789D9D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65" creationId="{2110C133-C570-4EBB-8136-72F56C280590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66" creationId="{46E262C7-6836-42A5-A1CE-497B4B5535E6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67" creationId="{CAE2EE2F-2002-463F-85C0-13307BFF48C4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74" creationId="{FE71316C-EC66-4BC9-8766-63F2DD7CE6DF}"/>
          </ac:grpSpMkLst>
        </pc:grpChg>
        <pc:grpChg chg="mod">
          <ac:chgData name="Judson Santiago" userId="ebb108da2f256286" providerId="LiveId" clId="{A670CB80-298C-4A16-B3C9-9A04284570AE}" dt="2021-05-17T17:52:48.721" v="3"/>
          <ac:grpSpMkLst>
            <pc:docMk/>
            <pc:sldMk cId="590101001" sldId="377"/>
            <ac:grpSpMk id="75" creationId="{4BDBE25B-7DE0-46FC-ABF8-6B45760B4441}"/>
          </ac:grpSpMkLst>
        </pc:grp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11" creationId="{25115A28-59D9-46DA-A759-E02F6355BCBE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12" creationId="{AE4E9ECA-685E-4A0A-992D-6AEEF8DC2587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19" creationId="{E4E9A06C-24DB-4395-BA1B-F47B5EBEB971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20" creationId="{00C81A5A-AA03-477D-831E-1B365CAC4FE7}"/>
          </ac:cxnSpMkLst>
        </pc:cxnChg>
        <pc:cxnChg chg="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21" creationId="{6039F72D-A458-459C-9720-B1CFB9F82832}"/>
          </ac:cxnSpMkLst>
        </pc:cxnChg>
        <pc:cxnChg chg="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31" creationId="{11B8124C-8A6B-4BBF-8004-6EA12CE47DD5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42" creationId="{3CA499A7-1970-4C15-90B0-4F92729A1EA5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43" creationId="{AE06A47D-44C3-41B2-88A2-5E04C3F36EFD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47" creationId="{3D5226A0-EC5D-40DE-808F-6D0206B42F8B}"/>
          </ac:cxnSpMkLst>
        </pc:cxnChg>
        <pc:cxnChg chg="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55" creationId="{B2F757AA-AD38-4214-9ED0-F3B87E43215F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60" creationId="{63E7856C-7DC7-43E6-AFA8-965377829F10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61" creationId="{FA0DAD05-1989-4113-B2BE-3EF169AB3D24}"/>
          </ac:cxnSpMkLst>
        </pc:cxnChg>
        <pc:cxnChg chg="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62" creationId="{D6480FA4-4FF4-4E3F-91CE-0CA5737A7678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70" creationId="{E341687D-9033-4F2B-94BC-02C60C20DEAB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71" creationId="{2957EAA7-364C-4A2A-BF41-F2F0ACCFEBAC}"/>
          </ac:cxnSpMkLst>
        </pc:cxnChg>
        <pc:cxnChg chg="del 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73" creationId="{87C97905-A9CA-45EF-94FA-33311677A0D2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78" creationId="{6B501935-33B4-4ADC-BC84-1BD7C7C5AF37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79" creationId="{77C5D2E6-CE53-4F07-999A-31D0ACDBE7D7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83" creationId="{54170727-FB17-4893-A380-329AD1AC487B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84" creationId="{BF307061-E006-4681-BB8A-95CA403096CC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86" creationId="{B6CD61D4-4507-4F88-8349-534FE54A6DDE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87" creationId="{F0A74D1F-70DB-474A-99BA-8C0A2A185915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91" creationId="{3E9435A5-B28C-431B-9EB6-FF4FA445D6F8}"/>
          </ac:cxnSpMkLst>
        </pc:cxnChg>
        <pc:cxnChg chg="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92" creationId="{9CB18A3A-BD7B-491D-8A81-6BA401A66EDB}"/>
          </ac:cxnSpMkLst>
        </pc:cxnChg>
        <pc:cxnChg chg="mod">
          <ac:chgData name="Judson Santiago" userId="ebb108da2f256286" providerId="LiveId" clId="{A670CB80-298C-4A16-B3C9-9A04284570AE}" dt="2021-05-17T17:52:47.827" v="2" actId="478"/>
          <ac:cxnSpMkLst>
            <pc:docMk/>
            <pc:sldMk cId="590101001" sldId="377"/>
            <ac:cxnSpMk id="95" creationId="{CC811230-A533-48F4-B00B-79867BEE9C54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96" creationId="{D51B1745-0D77-4CEB-870C-F49B034EF386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98" creationId="{0F8ADA4D-623E-4900-8FFC-054ABA042836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101" creationId="{9BDAF35D-B9AC-4C0D-A18B-D9BFB52D234B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102" creationId="{DBF2FDAE-5FFA-4445-A265-8894B33018EF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104" creationId="{87BFE778-04AC-4405-8DA1-A13AF7E25DD1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106" creationId="{406E32F8-FBA6-452F-8A9A-B6BAA2BE30A7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107" creationId="{067F7937-847B-4F10-839E-9C1B11A33CCE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111" creationId="{D6B764C0-E6E7-4397-9A1B-18FBE0002580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112" creationId="{615722C1-8F89-4B3D-825F-F09E77AD9578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116" creationId="{29B208FE-79F0-4ABB-86E5-CFCB173905BD}"/>
          </ac:cxnSpMkLst>
        </pc:cxnChg>
        <pc:cxnChg chg="mod">
          <ac:chgData name="Judson Santiago" userId="ebb108da2f256286" providerId="LiveId" clId="{A670CB80-298C-4A16-B3C9-9A04284570AE}" dt="2021-05-17T17:52:48.721" v="3"/>
          <ac:cxnSpMkLst>
            <pc:docMk/>
            <pc:sldMk cId="590101001" sldId="377"/>
            <ac:cxnSpMk id="117" creationId="{E05480B6-EF43-4EF8-82E2-5FAF704E2071}"/>
          </ac:cxnSpMkLst>
        </pc:cxnChg>
      </pc:sldChg>
      <pc:sldChg chg="addSp modSp new mod">
        <pc:chgData name="Judson Santiago" userId="ebb108da2f256286" providerId="LiveId" clId="{A670CB80-298C-4A16-B3C9-9A04284570AE}" dt="2021-05-17T19:18:14.758" v="500" actId="207"/>
        <pc:sldMkLst>
          <pc:docMk/>
          <pc:sldMk cId="2552135073" sldId="378"/>
        </pc:sldMkLst>
        <pc:spChg chg="mod">
          <ac:chgData name="Judson Santiago" userId="ebb108da2f256286" providerId="LiveId" clId="{A670CB80-298C-4A16-B3C9-9A04284570AE}" dt="2021-05-17T18:04:17.845" v="96"/>
          <ac:spMkLst>
            <pc:docMk/>
            <pc:sldMk cId="2552135073" sldId="378"/>
            <ac:spMk id="2" creationId="{C1DFEE57-7D50-4B2C-A0C8-D6BB7CE82913}"/>
          </ac:spMkLst>
        </pc:spChg>
        <pc:spChg chg="mod ord">
          <ac:chgData name="Judson Santiago" userId="ebb108da2f256286" providerId="LiveId" clId="{A670CB80-298C-4A16-B3C9-9A04284570AE}" dt="2021-05-17T19:18:14.758" v="500" actId="207"/>
          <ac:spMkLst>
            <pc:docMk/>
            <pc:sldMk cId="2552135073" sldId="378"/>
            <ac:spMk id="3" creationId="{7DAF6919-0B90-4D23-A4E7-F19CD24180B5}"/>
          </ac:spMkLst>
        </pc:spChg>
        <pc:spChg chg="add mod">
          <ac:chgData name="Judson Santiago" userId="ebb108da2f256286" providerId="LiveId" clId="{A670CB80-298C-4A16-B3C9-9A04284570AE}" dt="2021-05-17T18:09:48.176" v="150" actId="948"/>
          <ac:spMkLst>
            <pc:docMk/>
            <pc:sldMk cId="2552135073" sldId="378"/>
            <ac:spMk id="5" creationId="{90D81494-03A3-4EA6-BFEE-9EADD197855E}"/>
          </ac:spMkLst>
        </pc:spChg>
        <pc:spChg chg="add mod ord">
          <ac:chgData name="Judson Santiago" userId="ebb108da2f256286" providerId="LiveId" clId="{A670CB80-298C-4A16-B3C9-9A04284570AE}" dt="2021-05-17T18:09:54.406" v="151" actId="14100"/>
          <ac:spMkLst>
            <pc:docMk/>
            <pc:sldMk cId="2552135073" sldId="378"/>
            <ac:spMk id="6" creationId="{B263CB9F-4BDB-47DB-92DA-3C09FB72A1EE}"/>
          </ac:spMkLst>
        </pc:spChg>
        <pc:graphicFrameChg chg="add mod modGraphic">
          <ac:chgData name="Judson Santiago" userId="ebb108da2f256286" providerId="LiveId" clId="{A670CB80-298C-4A16-B3C9-9A04284570AE}" dt="2021-05-17T18:09:58.684" v="152" actId="1076"/>
          <ac:graphicFrameMkLst>
            <pc:docMk/>
            <pc:sldMk cId="2552135073" sldId="378"/>
            <ac:graphicFrameMk id="7" creationId="{72A0376B-12AE-49E9-8921-5EEE3451C621}"/>
          </ac:graphicFrameMkLst>
        </pc:graphicFrameChg>
      </pc:sldChg>
      <pc:sldChg chg="addSp delSp modSp add mod modNotesTx">
        <pc:chgData name="Judson Santiago" userId="ebb108da2f256286" providerId="LiveId" clId="{A670CB80-298C-4A16-B3C9-9A04284570AE}" dt="2021-05-17T19:18:19.225" v="501" actId="207"/>
        <pc:sldMkLst>
          <pc:docMk/>
          <pc:sldMk cId="3014055161" sldId="379"/>
        </pc:sldMkLst>
        <pc:spChg chg="mod ord">
          <ac:chgData name="Judson Santiago" userId="ebb108da2f256286" providerId="LiveId" clId="{A670CB80-298C-4A16-B3C9-9A04284570AE}" dt="2021-05-17T19:18:19.225" v="501" actId="207"/>
          <ac:spMkLst>
            <pc:docMk/>
            <pc:sldMk cId="3014055161" sldId="379"/>
            <ac:spMk id="3" creationId="{7DAF6919-0B90-4D23-A4E7-F19CD24180B5}"/>
          </ac:spMkLst>
        </pc:spChg>
        <pc:spChg chg="add mod">
          <ac:chgData name="Judson Santiago" userId="ebb108da2f256286" providerId="LiveId" clId="{A670CB80-298C-4A16-B3C9-9A04284570AE}" dt="2021-05-17T18:18:14.347" v="249" actId="20577"/>
          <ac:spMkLst>
            <pc:docMk/>
            <pc:sldMk cId="3014055161" sldId="379"/>
            <ac:spMk id="5" creationId="{C6A5460E-95DA-48C9-8B36-8CBB43BEDDD9}"/>
          </ac:spMkLst>
        </pc:spChg>
        <pc:spChg chg="add mod ord">
          <ac:chgData name="Judson Santiago" userId="ebb108da2f256286" providerId="LiveId" clId="{A670CB80-298C-4A16-B3C9-9A04284570AE}" dt="2021-05-17T18:18:34.339" v="251" actId="14100"/>
          <ac:spMkLst>
            <pc:docMk/>
            <pc:sldMk cId="3014055161" sldId="379"/>
            <ac:spMk id="6" creationId="{B8A3EAEA-8EF7-4393-84AE-40F711D0E6F0}"/>
          </ac:spMkLst>
        </pc:spChg>
        <pc:spChg chg="mod topLvl">
          <ac:chgData name="Judson Santiago" userId="ebb108da2f256286" providerId="LiveId" clId="{A670CB80-298C-4A16-B3C9-9A04284570AE}" dt="2021-05-17T18:20:44.536" v="293" actId="165"/>
          <ac:spMkLst>
            <pc:docMk/>
            <pc:sldMk cId="3014055161" sldId="379"/>
            <ac:spMk id="8" creationId="{0ECA160B-EE6E-4C38-A79C-C011F01381EA}"/>
          </ac:spMkLst>
        </pc:spChg>
        <pc:spChg chg="del mod">
          <ac:chgData name="Judson Santiago" userId="ebb108da2f256286" providerId="LiveId" clId="{A670CB80-298C-4A16-B3C9-9A04284570AE}" dt="2021-05-17T18:15:41.506" v="228" actId="478"/>
          <ac:spMkLst>
            <pc:docMk/>
            <pc:sldMk cId="3014055161" sldId="379"/>
            <ac:spMk id="9" creationId="{01076B29-3C55-43CB-BBAD-B27C8169A1B0}"/>
          </ac:spMkLst>
        </pc:spChg>
        <pc:spChg chg="mod topLvl">
          <ac:chgData name="Judson Santiago" userId="ebb108da2f256286" providerId="LiveId" clId="{A670CB80-298C-4A16-B3C9-9A04284570AE}" dt="2021-05-17T18:20:44.536" v="293" actId="165"/>
          <ac:spMkLst>
            <pc:docMk/>
            <pc:sldMk cId="3014055161" sldId="379"/>
            <ac:spMk id="10" creationId="{E974416C-EFD7-48DE-9A5F-A7FA3B0D8D34}"/>
          </ac:spMkLst>
        </pc:spChg>
        <pc:spChg chg="del mod">
          <ac:chgData name="Judson Santiago" userId="ebb108da2f256286" providerId="LiveId" clId="{A670CB80-298C-4A16-B3C9-9A04284570AE}" dt="2021-05-17T18:15:48.046" v="232" actId="478"/>
          <ac:spMkLst>
            <pc:docMk/>
            <pc:sldMk cId="3014055161" sldId="379"/>
            <ac:spMk id="11" creationId="{693CB75E-439B-4CD9-A734-5309EB448097}"/>
          </ac:spMkLst>
        </pc:spChg>
        <pc:spChg chg="mod topLvl">
          <ac:chgData name="Judson Santiago" userId="ebb108da2f256286" providerId="LiveId" clId="{A670CB80-298C-4A16-B3C9-9A04284570AE}" dt="2021-05-17T18:20:44.536" v="293" actId="165"/>
          <ac:spMkLst>
            <pc:docMk/>
            <pc:sldMk cId="3014055161" sldId="379"/>
            <ac:spMk id="15" creationId="{2E9860FB-1C6A-455A-B76A-AE16B8830AB2}"/>
          </ac:spMkLst>
        </pc:spChg>
        <pc:spChg chg="mod topLvl">
          <ac:chgData name="Judson Santiago" userId="ebb108da2f256286" providerId="LiveId" clId="{A670CB80-298C-4A16-B3C9-9A04284570AE}" dt="2021-05-17T18:22:09.777" v="309" actId="1076"/>
          <ac:spMkLst>
            <pc:docMk/>
            <pc:sldMk cId="3014055161" sldId="379"/>
            <ac:spMk id="17" creationId="{08B56425-889D-4FB4-83A3-C1D82D05D6C0}"/>
          </ac:spMkLst>
        </pc:spChg>
        <pc:spChg chg="mod topLvl">
          <ac:chgData name="Judson Santiago" userId="ebb108da2f256286" providerId="LiveId" clId="{A670CB80-298C-4A16-B3C9-9A04284570AE}" dt="2021-05-17T18:20:44.536" v="293" actId="165"/>
          <ac:spMkLst>
            <pc:docMk/>
            <pc:sldMk cId="3014055161" sldId="379"/>
            <ac:spMk id="20" creationId="{743BFB96-EB5D-4BC0-BDF1-758180213C3D}"/>
          </ac:spMkLst>
        </pc:spChg>
        <pc:spChg chg="add del mod">
          <ac:chgData name="Judson Santiago" userId="ebb108da2f256286" providerId="LiveId" clId="{A670CB80-298C-4A16-B3C9-9A04284570AE}" dt="2021-05-17T18:17:37.093" v="241" actId="478"/>
          <ac:spMkLst>
            <pc:docMk/>
            <pc:sldMk cId="3014055161" sldId="379"/>
            <ac:spMk id="28" creationId="{3AFAA48E-6A21-40FC-AE30-586E8AF5565E}"/>
          </ac:spMkLst>
        </pc:spChg>
        <pc:grpChg chg="add del mod">
          <ac:chgData name="Judson Santiago" userId="ebb108da2f256286" providerId="LiveId" clId="{A670CB80-298C-4A16-B3C9-9A04284570AE}" dt="2021-05-17T18:20:44.536" v="293" actId="165"/>
          <ac:grpSpMkLst>
            <pc:docMk/>
            <pc:sldMk cId="3014055161" sldId="379"/>
            <ac:grpSpMk id="7" creationId="{5CB67ABA-530A-46CA-9886-B59A443725B8}"/>
          </ac:grpSpMkLst>
        </pc:grpChg>
        <pc:cxnChg chg="del mod">
          <ac:chgData name="Judson Santiago" userId="ebb108da2f256286" providerId="LiveId" clId="{A670CB80-298C-4A16-B3C9-9A04284570AE}" dt="2021-05-17T18:15:49.500" v="233" actId="478"/>
          <ac:cxnSpMkLst>
            <pc:docMk/>
            <pc:sldMk cId="3014055161" sldId="379"/>
            <ac:cxnSpMk id="12" creationId="{B985F9EC-9761-4717-B82F-3704A9732D6B}"/>
          </ac:cxnSpMkLst>
        </pc:cxnChg>
        <pc:cxnChg chg="del mod">
          <ac:chgData name="Judson Santiago" userId="ebb108da2f256286" providerId="LiveId" clId="{A670CB80-298C-4A16-B3C9-9A04284570AE}" dt="2021-05-17T18:15:42.884" v="229" actId="478"/>
          <ac:cxnSpMkLst>
            <pc:docMk/>
            <pc:sldMk cId="3014055161" sldId="379"/>
            <ac:cxnSpMk id="13" creationId="{24881A29-97EE-4C61-A231-72F04E5B6117}"/>
          </ac:cxnSpMkLst>
        </pc:cxnChg>
        <pc:cxnChg chg="mod topLvl">
          <ac:chgData name="Judson Santiago" userId="ebb108da2f256286" providerId="LiveId" clId="{A670CB80-298C-4A16-B3C9-9A04284570AE}" dt="2021-05-17T18:20:44.536" v="293" actId="165"/>
          <ac:cxnSpMkLst>
            <pc:docMk/>
            <pc:sldMk cId="3014055161" sldId="379"/>
            <ac:cxnSpMk id="14" creationId="{484622C7-E37C-47DB-B6A0-CCCA19E3B26E}"/>
          </ac:cxnSpMkLst>
        </pc:cxnChg>
        <pc:cxnChg chg="mod topLvl">
          <ac:chgData name="Judson Santiago" userId="ebb108da2f256286" providerId="LiveId" clId="{A670CB80-298C-4A16-B3C9-9A04284570AE}" dt="2021-05-17T18:20:44.536" v="293" actId="165"/>
          <ac:cxnSpMkLst>
            <pc:docMk/>
            <pc:sldMk cId="3014055161" sldId="379"/>
            <ac:cxnSpMk id="16" creationId="{84FC9AE4-0AB2-406C-AE51-7D92457EB990}"/>
          </ac:cxnSpMkLst>
        </pc:cxnChg>
        <pc:cxnChg chg="mod topLvl">
          <ac:chgData name="Judson Santiago" userId="ebb108da2f256286" providerId="LiveId" clId="{A670CB80-298C-4A16-B3C9-9A04284570AE}" dt="2021-05-17T18:22:02.068" v="308" actId="14100"/>
          <ac:cxnSpMkLst>
            <pc:docMk/>
            <pc:sldMk cId="3014055161" sldId="379"/>
            <ac:cxnSpMk id="18" creationId="{6937A119-D1EF-4008-BB6F-AB45FC724643}"/>
          </ac:cxnSpMkLst>
        </pc:cxnChg>
        <pc:cxnChg chg="mod topLvl">
          <ac:chgData name="Judson Santiago" userId="ebb108da2f256286" providerId="LiveId" clId="{A670CB80-298C-4A16-B3C9-9A04284570AE}" dt="2021-05-17T18:20:44.536" v="293" actId="165"/>
          <ac:cxnSpMkLst>
            <pc:docMk/>
            <pc:sldMk cId="3014055161" sldId="379"/>
            <ac:cxnSpMk id="19" creationId="{35413839-ABA1-48E2-B304-500D82475835}"/>
          </ac:cxnSpMkLst>
        </pc:cxnChg>
        <pc:cxnChg chg="del mod">
          <ac:chgData name="Judson Santiago" userId="ebb108da2f256286" providerId="LiveId" clId="{A670CB80-298C-4A16-B3C9-9A04284570AE}" dt="2021-05-17T18:15:38.283" v="226" actId="478"/>
          <ac:cxnSpMkLst>
            <pc:docMk/>
            <pc:sldMk cId="3014055161" sldId="379"/>
            <ac:cxnSpMk id="21" creationId="{55C866B5-6381-4422-9BA0-47881623276E}"/>
          </ac:cxnSpMkLst>
        </pc:cxnChg>
        <pc:cxnChg chg="del mod">
          <ac:chgData name="Judson Santiago" userId="ebb108da2f256286" providerId="LiveId" clId="{A670CB80-298C-4A16-B3C9-9A04284570AE}" dt="2021-05-17T18:15:39.866" v="227" actId="478"/>
          <ac:cxnSpMkLst>
            <pc:docMk/>
            <pc:sldMk cId="3014055161" sldId="379"/>
            <ac:cxnSpMk id="22" creationId="{7A12735F-40C2-4BF6-944D-745C50037162}"/>
          </ac:cxnSpMkLst>
        </pc:cxnChg>
        <pc:cxnChg chg="del mod">
          <ac:chgData name="Judson Santiago" userId="ebb108da2f256286" providerId="LiveId" clId="{A670CB80-298C-4A16-B3C9-9A04284570AE}" dt="2021-05-17T18:15:44.350" v="230" actId="478"/>
          <ac:cxnSpMkLst>
            <pc:docMk/>
            <pc:sldMk cId="3014055161" sldId="379"/>
            <ac:cxnSpMk id="23" creationId="{C6F90122-9BBD-43CB-AF8B-C435FFD323B1}"/>
          </ac:cxnSpMkLst>
        </pc:cxnChg>
        <pc:cxnChg chg="del mod">
          <ac:chgData name="Judson Santiago" userId="ebb108da2f256286" providerId="LiveId" clId="{A670CB80-298C-4A16-B3C9-9A04284570AE}" dt="2021-05-17T18:15:45.983" v="231" actId="478"/>
          <ac:cxnSpMkLst>
            <pc:docMk/>
            <pc:sldMk cId="3014055161" sldId="379"/>
            <ac:cxnSpMk id="24" creationId="{0078C26B-199B-497C-A8F4-3975BBC8FAE4}"/>
          </ac:cxnSpMkLst>
        </pc:cxnChg>
        <pc:cxnChg chg="mod topLvl">
          <ac:chgData name="Judson Santiago" userId="ebb108da2f256286" providerId="LiveId" clId="{A670CB80-298C-4A16-B3C9-9A04284570AE}" dt="2021-05-17T18:20:44.536" v="293" actId="165"/>
          <ac:cxnSpMkLst>
            <pc:docMk/>
            <pc:sldMk cId="3014055161" sldId="379"/>
            <ac:cxnSpMk id="25" creationId="{80B4F98F-D7F4-4FB3-A282-98ADDB7CE102}"/>
          </ac:cxnSpMkLst>
        </pc:cxnChg>
        <pc:cxnChg chg="mod topLvl">
          <ac:chgData name="Judson Santiago" userId="ebb108da2f256286" providerId="LiveId" clId="{A670CB80-298C-4A16-B3C9-9A04284570AE}" dt="2021-05-17T18:20:44.536" v="293" actId="165"/>
          <ac:cxnSpMkLst>
            <pc:docMk/>
            <pc:sldMk cId="3014055161" sldId="379"/>
            <ac:cxnSpMk id="26" creationId="{BF98283B-5215-476E-B241-759BE425532B}"/>
          </ac:cxnSpMkLst>
        </pc:cxnChg>
        <pc:cxnChg chg="add mod">
          <ac:chgData name="Judson Santiago" userId="ebb108da2f256286" providerId="LiveId" clId="{A670CB80-298C-4A16-B3C9-9A04284570AE}" dt="2021-05-17T18:21:48.494" v="305" actId="14100"/>
          <ac:cxnSpMkLst>
            <pc:docMk/>
            <pc:sldMk cId="3014055161" sldId="379"/>
            <ac:cxnSpMk id="29" creationId="{BA24F626-3B3D-408C-98A9-2494B3B90455}"/>
          </ac:cxnSpMkLst>
        </pc:cxnChg>
        <pc:cxnChg chg="add mod">
          <ac:chgData name="Judson Santiago" userId="ebb108da2f256286" providerId="LiveId" clId="{A670CB80-298C-4A16-B3C9-9A04284570AE}" dt="2021-05-17T18:21:54.347" v="307" actId="1038"/>
          <ac:cxnSpMkLst>
            <pc:docMk/>
            <pc:sldMk cId="3014055161" sldId="379"/>
            <ac:cxnSpMk id="32" creationId="{FE24BA7F-3D94-44A8-9738-5A87B1711BEF}"/>
          </ac:cxnSpMkLst>
        </pc:cxnChg>
      </pc:sldChg>
      <pc:sldChg chg="add del">
        <pc:chgData name="Judson Santiago" userId="ebb108da2f256286" providerId="LiveId" clId="{A670CB80-298C-4A16-B3C9-9A04284570AE}" dt="2021-05-17T19:50:40.981" v="804" actId="47"/>
        <pc:sldMkLst>
          <pc:docMk/>
          <pc:sldMk cId="3987118876" sldId="380"/>
        </pc:sldMkLst>
      </pc:sldChg>
      <pc:sldChg chg="addSp modSp add mod">
        <pc:chgData name="Judson Santiago" userId="ebb108da2f256286" providerId="LiveId" clId="{A670CB80-298C-4A16-B3C9-9A04284570AE}" dt="2021-05-17T19:47:01.377" v="793" actId="164"/>
        <pc:sldMkLst>
          <pc:docMk/>
          <pc:sldMk cId="4195069745" sldId="381"/>
        </pc:sldMkLst>
        <pc:spChg chg="mod">
          <ac:chgData name="Judson Santiago" userId="ebb108da2f256286" providerId="LiveId" clId="{A670CB80-298C-4A16-B3C9-9A04284570AE}" dt="2021-05-17T19:47:01.377" v="793" actId="164"/>
          <ac:spMkLst>
            <pc:docMk/>
            <pc:sldMk cId="4195069745" sldId="381"/>
            <ac:spMk id="8" creationId="{99D19FF9-E82F-4B29-9651-38995B7FE6F7}"/>
          </ac:spMkLst>
        </pc:spChg>
        <pc:spChg chg="mod">
          <ac:chgData name="Judson Santiago" userId="ebb108da2f256286" providerId="LiveId" clId="{A670CB80-298C-4A16-B3C9-9A04284570AE}" dt="2021-05-17T19:47:01.377" v="793" actId="164"/>
          <ac:spMkLst>
            <pc:docMk/>
            <pc:sldMk cId="4195069745" sldId="381"/>
            <ac:spMk id="13" creationId="{6A07C1A1-31BB-4253-8777-9C23A33F8ECD}"/>
          </ac:spMkLst>
        </pc:spChg>
        <pc:grpChg chg="add mod">
          <ac:chgData name="Judson Santiago" userId="ebb108da2f256286" providerId="LiveId" clId="{A670CB80-298C-4A16-B3C9-9A04284570AE}" dt="2021-05-17T19:47:01.377" v="793" actId="164"/>
          <ac:grpSpMkLst>
            <pc:docMk/>
            <pc:sldMk cId="4195069745" sldId="381"/>
            <ac:grpSpMk id="5" creationId="{2B97F4E2-E32C-4B9F-AA17-2875C442306A}"/>
          </ac:grpSpMkLst>
        </pc:grpChg>
      </pc:sldChg>
      <pc:sldChg chg="addSp delSp modSp add mod">
        <pc:chgData name="Judson Santiago" userId="ebb108da2f256286" providerId="LiveId" clId="{A670CB80-298C-4A16-B3C9-9A04284570AE}" dt="2021-05-17T19:48:10.370" v="801" actId="164"/>
        <pc:sldMkLst>
          <pc:docMk/>
          <pc:sldMk cId="2514386853" sldId="382"/>
        </pc:sldMkLst>
        <pc:spChg chg="mod ord topLvl">
          <ac:chgData name="Judson Santiago" userId="ebb108da2f256286" providerId="LiveId" clId="{A670CB80-298C-4A16-B3C9-9A04284570AE}" dt="2021-05-17T19:48:10.370" v="801" actId="164"/>
          <ac:spMkLst>
            <pc:docMk/>
            <pc:sldMk cId="2514386853" sldId="382"/>
            <ac:spMk id="8" creationId="{99D19FF9-E82F-4B29-9651-38995B7FE6F7}"/>
          </ac:spMkLst>
        </pc:spChg>
        <pc:spChg chg="mod ord topLvl">
          <ac:chgData name="Judson Santiago" userId="ebb108da2f256286" providerId="LiveId" clId="{A670CB80-298C-4A16-B3C9-9A04284570AE}" dt="2021-05-17T19:48:10.370" v="801" actId="164"/>
          <ac:spMkLst>
            <pc:docMk/>
            <pc:sldMk cId="2514386853" sldId="382"/>
            <ac:spMk id="13" creationId="{6A07C1A1-31BB-4253-8777-9C23A33F8ECD}"/>
          </ac:spMkLst>
        </pc:spChg>
        <pc:grpChg chg="del">
          <ac:chgData name="Judson Santiago" userId="ebb108da2f256286" providerId="LiveId" clId="{A670CB80-298C-4A16-B3C9-9A04284570AE}" dt="2021-05-17T19:47:40.493" v="797" actId="165"/>
          <ac:grpSpMkLst>
            <pc:docMk/>
            <pc:sldMk cId="2514386853" sldId="382"/>
            <ac:grpSpMk id="5" creationId="{2B97F4E2-E32C-4B9F-AA17-2875C442306A}"/>
          </ac:grpSpMkLst>
        </pc:grpChg>
        <pc:grpChg chg="add mod">
          <ac:chgData name="Judson Santiago" userId="ebb108da2f256286" providerId="LiveId" clId="{A670CB80-298C-4A16-B3C9-9A04284570AE}" dt="2021-05-17T19:48:10.370" v="801" actId="164"/>
          <ac:grpSpMkLst>
            <pc:docMk/>
            <pc:sldMk cId="2514386853" sldId="382"/>
            <ac:grpSpMk id="6" creationId="{8B222CC6-0A3C-45C4-919A-005574B9139C}"/>
          </ac:grpSpMkLst>
        </pc:grpChg>
      </pc:sldChg>
      <pc:sldChg chg="addSp modSp add mod modNotesTx">
        <pc:chgData name="Judson Santiago" userId="ebb108da2f256286" providerId="LiveId" clId="{A670CB80-298C-4A16-B3C9-9A04284570AE}" dt="2021-05-18T03:02:40.935" v="1525" actId="2084"/>
        <pc:sldMkLst>
          <pc:docMk/>
          <pc:sldMk cId="3424269875" sldId="388"/>
        </pc:sldMkLst>
        <pc:spChg chg="mod">
          <ac:chgData name="Judson Santiago" userId="ebb108da2f256286" providerId="LiveId" clId="{A670CB80-298C-4A16-B3C9-9A04284570AE}" dt="2021-05-18T02:56:36.555" v="1493" actId="20577"/>
          <ac:spMkLst>
            <pc:docMk/>
            <pc:sldMk cId="3424269875" sldId="388"/>
            <ac:spMk id="3" creationId="{D79BF0D6-060D-404A-9645-70E566DC83AC}"/>
          </ac:spMkLst>
        </pc:spChg>
        <pc:graphicFrameChg chg="add mod modGraphic">
          <ac:chgData name="Judson Santiago" userId="ebb108da2f256286" providerId="LiveId" clId="{A670CB80-298C-4A16-B3C9-9A04284570AE}" dt="2021-05-18T03:02:40.935" v="1525" actId="2084"/>
          <ac:graphicFrameMkLst>
            <pc:docMk/>
            <pc:sldMk cId="3424269875" sldId="388"/>
            <ac:graphicFrameMk id="4" creationId="{FC3A4978-DD72-44D3-B29E-4DAA76FC3D99}"/>
          </ac:graphicFrameMkLst>
        </pc:graphicFrameChg>
      </pc:sldChg>
    </pc:docChg>
  </pc:docChgLst>
  <pc:docChgLst>
    <pc:chgData name="Judson Santiago" userId="ebb108da2f256286" providerId="LiveId" clId="{A7D6B2CF-2EEC-4017-80F8-78E0398ADA05}"/>
    <pc:docChg chg="undo custSel addSld delSld modSld">
      <pc:chgData name="Judson Santiago" userId="ebb108da2f256286" providerId="LiveId" clId="{A7D6B2CF-2EEC-4017-80F8-78E0398ADA05}" dt="2021-05-17T23:07:23.056" v="86" actId="478"/>
      <pc:docMkLst>
        <pc:docMk/>
      </pc:docMkLst>
      <pc:sldChg chg="delSp modSp mod">
        <pc:chgData name="Judson Santiago" userId="ebb108da2f256286" providerId="LiveId" clId="{A7D6B2CF-2EEC-4017-80F8-78E0398ADA05}" dt="2021-05-17T23:07:23.056" v="86" actId="478"/>
        <pc:sldMkLst>
          <pc:docMk/>
          <pc:sldMk cId="1415822876" sldId="367"/>
        </pc:sldMkLst>
        <pc:spChg chg="mod">
          <ac:chgData name="Judson Santiago" userId="ebb108da2f256286" providerId="LiveId" clId="{A7D6B2CF-2EEC-4017-80F8-78E0398ADA05}" dt="2021-05-17T23:07:05.535" v="85" actId="6549"/>
          <ac:spMkLst>
            <pc:docMk/>
            <pc:sldMk cId="1415822876" sldId="367"/>
            <ac:spMk id="3" creationId="{B3FADF7C-14C7-426D-A2B6-31E875D8B66C}"/>
          </ac:spMkLst>
        </pc:spChg>
        <pc:graphicFrameChg chg="del">
          <ac:chgData name="Judson Santiago" userId="ebb108da2f256286" providerId="LiveId" clId="{A7D6B2CF-2EEC-4017-80F8-78E0398ADA05}" dt="2021-05-17T23:07:23.056" v="86" actId="478"/>
          <ac:graphicFrameMkLst>
            <pc:docMk/>
            <pc:sldMk cId="1415822876" sldId="367"/>
            <ac:graphicFrameMk id="4" creationId="{762A501B-48CD-40A0-81B8-E55C0382DCB7}"/>
          </ac:graphicFrameMkLst>
        </pc:graphicFrameChg>
      </pc:sldChg>
      <pc:sldChg chg="addSp delSp modSp mod">
        <pc:chgData name="Judson Santiago" userId="ebb108da2f256286" providerId="LiveId" clId="{A7D6B2CF-2EEC-4017-80F8-78E0398ADA05}" dt="2021-05-17T21:13:34.286" v="30" actId="164"/>
        <pc:sldMkLst>
          <pc:docMk/>
          <pc:sldMk cId="2931960202" sldId="368"/>
        </pc:sldMkLst>
        <pc:spChg chg="mod ord topLvl">
          <ac:chgData name="Judson Santiago" userId="ebb108da2f256286" providerId="LiveId" clId="{A7D6B2CF-2EEC-4017-80F8-78E0398ADA05}" dt="2021-05-17T21:13:34.286" v="30" actId="164"/>
          <ac:spMkLst>
            <pc:docMk/>
            <pc:sldMk cId="2931960202" sldId="368"/>
            <ac:spMk id="8" creationId="{99D19FF9-E82F-4B29-9651-38995B7FE6F7}"/>
          </ac:spMkLst>
        </pc:spChg>
        <pc:spChg chg="mod ord topLvl">
          <ac:chgData name="Judson Santiago" userId="ebb108da2f256286" providerId="LiveId" clId="{A7D6B2CF-2EEC-4017-80F8-78E0398ADA05}" dt="2021-05-17T21:13:34.286" v="30" actId="164"/>
          <ac:spMkLst>
            <pc:docMk/>
            <pc:sldMk cId="2931960202" sldId="368"/>
            <ac:spMk id="13" creationId="{6A07C1A1-31BB-4253-8777-9C23A33F8ECD}"/>
          </ac:spMkLst>
        </pc:spChg>
        <pc:grpChg chg="del">
          <ac:chgData name="Judson Santiago" userId="ebb108da2f256286" providerId="LiveId" clId="{A7D6B2CF-2EEC-4017-80F8-78E0398ADA05}" dt="2021-05-17T21:13:02.774" v="25" actId="165"/>
          <ac:grpSpMkLst>
            <pc:docMk/>
            <pc:sldMk cId="2931960202" sldId="368"/>
            <ac:grpSpMk id="5" creationId="{0375D589-718D-4B73-908D-110AF938D721}"/>
          </ac:grpSpMkLst>
        </pc:grpChg>
        <pc:grpChg chg="add mod">
          <ac:chgData name="Judson Santiago" userId="ebb108da2f256286" providerId="LiveId" clId="{A7D6B2CF-2EEC-4017-80F8-78E0398ADA05}" dt="2021-05-17T21:13:34.286" v="30" actId="164"/>
          <ac:grpSpMkLst>
            <pc:docMk/>
            <pc:sldMk cId="2931960202" sldId="368"/>
            <ac:grpSpMk id="6" creationId="{DA58C204-87F0-46DA-93AB-4B375DA41775}"/>
          </ac:grpSpMkLst>
        </pc:grpChg>
      </pc:sldChg>
      <pc:sldChg chg="del">
        <pc:chgData name="Judson Santiago" userId="ebb108da2f256286" providerId="LiveId" clId="{A7D6B2CF-2EEC-4017-80F8-78E0398ADA05}" dt="2021-05-17T21:25:32.085" v="45" actId="47"/>
        <pc:sldMkLst>
          <pc:docMk/>
          <pc:sldMk cId="3069694366" sldId="369"/>
        </pc:sldMkLst>
      </pc:sldChg>
      <pc:sldChg chg="del">
        <pc:chgData name="Judson Santiago" userId="ebb108da2f256286" providerId="LiveId" clId="{A7D6B2CF-2EEC-4017-80F8-78E0398ADA05}" dt="2021-05-17T23:04:52.669" v="60" actId="47"/>
        <pc:sldMkLst>
          <pc:docMk/>
          <pc:sldMk cId="4143646398" sldId="370"/>
        </pc:sldMkLst>
      </pc:sldChg>
      <pc:sldChg chg="addSp delSp modSp mod">
        <pc:chgData name="Judson Santiago" userId="ebb108da2f256286" providerId="LiveId" clId="{A7D6B2CF-2EEC-4017-80F8-78E0398ADA05}" dt="2021-05-17T21:14:19.628" v="34" actId="164"/>
        <pc:sldMkLst>
          <pc:docMk/>
          <pc:sldMk cId="4195069745" sldId="381"/>
        </pc:sldMkLst>
        <pc:spChg chg="mod topLvl">
          <ac:chgData name="Judson Santiago" userId="ebb108da2f256286" providerId="LiveId" clId="{A7D6B2CF-2EEC-4017-80F8-78E0398ADA05}" dt="2021-05-17T21:14:19.628" v="34" actId="164"/>
          <ac:spMkLst>
            <pc:docMk/>
            <pc:sldMk cId="4195069745" sldId="381"/>
            <ac:spMk id="8" creationId="{99D19FF9-E82F-4B29-9651-38995B7FE6F7}"/>
          </ac:spMkLst>
        </pc:spChg>
        <pc:spChg chg="mod topLvl">
          <ac:chgData name="Judson Santiago" userId="ebb108da2f256286" providerId="LiveId" clId="{A7D6B2CF-2EEC-4017-80F8-78E0398ADA05}" dt="2021-05-17T21:14:19.628" v="34" actId="164"/>
          <ac:spMkLst>
            <pc:docMk/>
            <pc:sldMk cId="4195069745" sldId="381"/>
            <ac:spMk id="13" creationId="{6A07C1A1-31BB-4253-8777-9C23A33F8ECD}"/>
          </ac:spMkLst>
        </pc:spChg>
        <pc:grpChg chg="del">
          <ac:chgData name="Judson Santiago" userId="ebb108da2f256286" providerId="LiveId" clId="{A7D6B2CF-2EEC-4017-80F8-78E0398ADA05}" dt="2021-05-17T21:14:05.203" v="31" actId="165"/>
          <ac:grpSpMkLst>
            <pc:docMk/>
            <pc:sldMk cId="4195069745" sldId="381"/>
            <ac:grpSpMk id="5" creationId="{2B97F4E2-E32C-4B9F-AA17-2875C442306A}"/>
          </ac:grpSpMkLst>
        </pc:grpChg>
        <pc:grpChg chg="add mod">
          <ac:chgData name="Judson Santiago" userId="ebb108da2f256286" providerId="LiveId" clId="{A7D6B2CF-2EEC-4017-80F8-78E0398ADA05}" dt="2021-05-17T21:14:19.628" v="34" actId="164"/>
          <ac:grpSpMkLst>
            <pc:docMk/>
            <pc:sldMk cId="4195069745" sldId="381"/>
            <ac:grpSpMk id="6" creationId="{3056A15C-8A7B-4B78-92C3-BC25DBB18F36}"/>
          </ac:grpSpMkLst>
        </pc:grpChg>
      </pc:sldChg>
      <pc:sldChg chg="addSp delSp modSp mod">
        <pc:chgData name="Judson Santiago" userId="ebb108da2f256286" providerId="LiveId" clId="{A7D6B2CF-2EEC-4017-80F8-78E0398ADA05}" dt="2021-05-17T21:12:23.334" v="24" actId="164"/>
        <pc:sldMkLst>
          <pc:docMk/>
          <pc:sldMk cId="2514386853" sldId="382"/>
        </pc:sldMkLst>
        <pc:spChg chg="mod topLvl">
          <ac:chgData name="Judson Santiago" userId="ebb108da2f256286" providerId="LiveId" clId="{A7D6B2CF-2EEC-4017-80F8-78E0398ADA05}" dt="2021-05-17T21:12:23.334" v="24" actId="164"/>
          <ac:spMkLst>
            <pc:docMk/>
            <pc:sldMk cId="2514386853" sldId="382"/>
            <ac:spMk id="8" creationId="{99D19FF9-E82F-4B29-9651-38995B7FE6F7}"/>
          </ac:spMkLst>
        </pc:spChg>
        <pc:spChg chg="mod topLvl">
          <ac:chgData name="Judson Santiago" userId="ebb108da2f256286" providerId="LiveId" clId="{A7D6B2CF-2EEC-4017-80F8-78E0398ADA05}" dt="2021-05-17T21:12:23.334" v="24" actId="164"/>
          <ac:spMkLst>
            <pc:docMk/>
            <pc:sldMk cId="2514386853" sldId="382"/>
            <ac:spMk id="13" creationId="{6A07C1A1-31BB-4253-8777-9C23A33F8ECD}"/>
          </ac:spMkLst>
        </pc:spChg>
        <pc:grpChg chg="add mod">
          <ac:chgData name="Judson Santiago" userId="ebb108da2f256286" providerId="LiveId" clId="{A7D6B2CF-2EEC-4017-80F8-78E0398ADA05}" dt="2021-05-17T21:12:23.334" v="24" actId="164"/>
          <ac:grpSpMkLst>
            <pc:docMk/>
            <pc:sldMk cId="2514386853" sldId="382"/>
            <ac:grpSpMk id="5" creationId="{5DE99717-DF6E-4E2A-B847-CD72D71C977E}"/>
          </ac:grpSpMkLst>
        </pc:grpChg>
        <pc:grpChg chg="del">
          <ac:chgData name="Judson Santiago" userId="ebb108da2f256286" providerId="LiveId" clId="{A7D6B2CF-2EEC-4017-80F8-78E0398ADA05}" dt="2021-05-17T21:11:57.703" v="21" actId="165"/>
          <ac:grpSpMkLst>
            <pc:docMk/>
            <pc:sldMk cId="2514386853" sldId="382"/>
            <ac:grpSpMk id="6" creationId="{8B222CC6-0A3C-45C4-919A-005574B9139C}"/>
          </ac:grpSpMkLst>
        </pc:grpChg>
      </pc:sldChg>
      <pc:sldChg chg="addSp delSp modSp add mod">
        <pc:chgData name="Judson Santiago" userId="ebb108da2f256286" providerId="LiveId" clId="{A7D6B2CF-2EEC-4017-80F8-78E0398ADA05}" dt="2021-05-17T21:15:15.933" v="35" actId="164"/>
        <pc:sldMkLst>
          <pc:docMk/>
          <pc:sldMk cId="3674902175" sldId="383"/>
        </pc:sldMkLst>
        <pc:spChg chg="mod ord topLvl">
          <ac:chgData name="Judson Santiago" userId="ebb108da2f256286" providerId="LiveId" clId="{A7D6B2CF-2EEC-4017-80F8-78E0398ADA05}" dt="2021-05-17T21:15:15.933" v="35" actId="164"/>
          <ac:spMkLst>
            <pc:docMk/>
            <pc:sldMk cId="3674902175" sldId="383"/>
            <ac:spMk id="8" creationId="{99D19FF9-E82F-4B29-9651-38995B7FE6F7}"/>
          </ac:spMkLst>
        </pc:spChg>
        <pc:spChg chg="mod ord topLvl">
          <ac:chgData name="Judson Santiago" userId="ebb108da2f256286" providerId="LiveId" clId="{A7D6B2CF-2EEC-4017-80F8-78E0398ADA05}" dt="2021-05-17T21:15:15.933" v="35" actId="164"/>
          <ac:spMkLst>
            <pc:docMk/>
            <pc:sldMk cId="3674902175" sldId="383"/>
            <ac:spMk id="13" creationId="{6A07C1A1-31BB-4253-8777-9C23A33F8ECD}"/>
          </ac:spMkLst>
        </pc:spChg>
        <pc:grpChg chg="add mod">
          <ac:chgData name="Judson Santiago" userId="ebb108da2f256286" providerId="LiveId" clId="{A7D6B2CF-2EEC-4017-80F8-78E0398ADA05}" dt="2021-05-17T21:15:15.933" v="35" actId="164"/>
          <ac:grpSpMkLst>
            <pc:docMk/>
            <pc:sldMk cId="3674902175" sldId="383"/>
            <ac:grpSpMk id="5" creationId="{2D198A27-18FA-432D-8924-43683C0ECAFB}"/>
          </ac:grpSpMkLst>
        </pc:grpChg>
        <pc:grpChg chg="del">
          <ac:chgData name="Judson Santiago" userId="ebb108da2f256286" providerId="LiveId" clId="{A7D6B2CF-2EEC-4017-80F8-78E0398ADA05}" dt="2021-05-17T21:07:29.713" v="3" actId="165"/>
          <ac:grpSpMkLst>
            <pc:docMk/>
            <pc:sldMk cId="3674902175" sldId="383"/>
            <ac:grpSpMk id="6" creationId="{8B222CC6-0A3C-45C4-919A-005574B9139C}"/>
          </ac:grpSpMkLst>
        </pc:grpChg>
      </pc:sldChg>
      <pc:sldChg chg="addSp modSp add mod">
        <pc:chgData name="Judson Santiago" userId="ebb108da2f256286" providerId="LiveId" clId="{A7D6B2CF-2EEC-4017-80F8-78E0398ADA05}" dt="2021-05-17T21:16:11.678" v="36" actId="164"/>
        <pc:sldMkLst>
          <pc:docMk/>
          <pc:sldMk cId="389626145" sldId="384"/>
        </pc:sldMkLst>
        <pc:spChg chg="ord">
          <ac:chgData name="Judson Santiago" userId="ebb108da2f256286" providerId="LiveId" clId="{A7D6B2CF-2EEC-4017-80F8-78E0398ADA05}" dt="2021-05-17T21:09:45.347" v="9" actId="167"/>
          <ac:spMkLst>
            <pc:docMk/>
            <pc:sldMk cId="389626145" sldId="384"/>
            <ac:spMk id="3" creationId="{A6FC6D9F-E9FE-4BF6-9C82-392B7C3968AD}"/>
          </ac:spMkLst>
        </pc:spChg>
        <pc:spChg chg="mod ord">
          <ac:chgData name="Judson Santiago" userId="ebb108da2f256286" providerId="LiveId" clId="{A7D6B2CF-2EEC-4017-80F8-78E0398ADA05}" dt="2021-05-17T21:16:11.678" v="36" actId="164"/>
          <ac:spMkLst>
            <pc:docMk/>
            <pc:sldMk cId="389626145" sldId="384"/>
            <ac:spMk id="8" creationId="{99D19FF9-E82F-4B29-9651-38995B7FE6F7}"/>
          </ac:spMkLst>
        </pc:spChg>
        <pc:spChg chg="mod ord">
          <ac:chgData name="Judson Santiago" userId="ebb108da2f256286" providerId="LiveId" clId="{A7D6B2CF-2EEC-4017-80F8-78E0398ADA05}" dt="2021-05-17T21:16:11.678" v="36" actId="164"/>
          <ac:spMkLst>
            <pc:docMk/>
            <pc:sldMk cId="389626145" sldId="384"/>
            <ac:spMk id="13" creationId="{6A07C1A1-31BB-4253-8777-9C23A33F8ECD}"/>
          </ac:spMkLst>
        </pc:spChg>
        <pc:grpChg chg="add mod">
          <ac:chgData name="Judson Santiago" userId="ebb108da2f256286" providerId="LiveId" clId="{A7D6B2CF-2EEC-4017-80F8-78E0398ADA05}" dt="2021-05-17T21:16:11.678" v="36" actId="164"/>
          <ac:grpSpMkLst>
            <pc:docMk/>
            <pc:sldMk cId="389626145" sldId="384"/>
            <ac:grpSpMk id="5" creationId="{B8B6FB3D-907F-4BCE-A4BB-741F83D274F1}"/>
          </ac:grpSpMkLst>
        </pc:grpChg>
      </pc:sldChg>
      <pc:sldChg chg="addSp delSp modSp add mod">
        <pc:chgData name="Judson Santiago" userId="ebb108da2f256286" providerId="LiveId" clId="{A7D6B2CF-2EEC-4017-80F8-78E0398ADA05}" dt="2021-05-17T21:18:21.896" v="44" actId="164"/>
        <pc:sldMkLst>
          <pc:docMk/>
          <pc:sldMk cId="1907774358" sldId="385"/>
        </pc:sldMkLst>
        <pc:spChg chg="mod ord topLvl">
          <ac:chgData name="Judson Santiago" userId="ebb108da2f256286" providerId="LiveId" clId="{A7D6B2CF-2EEC-4017-80F8-78E0398ADA05}" dt="2021-05-17T21:18:21.896" v="44" actId="164"/>
          <ac:spMkLst>
            <pc:docMk/>
            <pc:sldMk cId="1907774358" sldId="385"/>
            <ac:spMk id="8" creationId="{99D19FF9-E82F-4B29-9651-38995B7FE6F7}"/>
          </ac:spMkLst>
        </pc:spChg>
        <pc:spChg chg="mod ord topLvl">
          <ac:chgData name="Judson Santiago" userId="ebb108da2f256286" providerId="LiveId" clId="{A7D6B2CF-2EEC-4017-80F8-78E0398ADA05}" dt="2021-05-17T21:18:21.896" v="44" actId="164"/>
          <ac:spMkLst>
            <pc:docMk/>
            <pc:sldMk cId="1907774358" sldId="385"/>
            <ac:spMk id="13" creationId="{6A07C1A1-31BB-4253-8777-9C23A33F8ECD}"/>
          </ac:spMkLst>
        </pc:spChg>
        <pc:grpChg chg="del">
          <ac:chgData name="Judson Santiago" userId="ebb108da2f256286" providerId="LiveId" clId="{A7D6B2CF-2EEC-4017-80F8-78E0398ADA05}" dt="2021-05-17T21:17:54.648" v="40" actId="165"/>
          <ac:grpSpMkLst>
            <pc:docMk/>
            <pc:sldMk cId="1907774358" sldId="385"/>
            <ac:grpSpMk id="5" creationId="{B8B6FB3D-907F-4BCE-A4BB-741F83D274F1}"/>
          </ac:grpSpMkLst>
        </pc:grpChg>
        <pc:grpChg chg="add mod">
          <ac:chgData name="Judson Santiago" userId="ebb108da2f256286" providerId="LiveId" clId="{A7D6B2CF-2EEC-4017-80F8-78E0398ADA05}" dt="2021-05-17T21:18:21.896" v="44" actId="164"/>
          <ac:grpSpMkLst>
            <pc:docMk/>
            <pc:sldMk cId="1907774358" sldId="385"/>
            <ac:grpSpMk id="6" creationId="{61E8172C-8D15-4C38-A53E-76A9C684CED9}"/>
          </ac:grpSpMkLst>
        </pc:grpChg>
      </pc:sldChg>
      <pc:sldChg chg="addSp delSp modSp add mod">
        <pc:chgData name="Judson Santiago" userId="ebb108da2f256286" providerId="LiveId" clId="{A7D6B2CF-2EEC-4017-80F8-78E0398ADA05}" dt="2021-05-17T21:30:10.649" v="56" actId="164"/>
        <pc:sldMkLst>
          <pc:docMk/>
          <pc:sldMk cId="3662303004" sldId="386"/>
        </pc:sldMkLst>
        <pc:spChg chg="mod ord">
          <ac:chgData name="Judson Santiago" userId="ebb108da2f256286" providerId="LiveId" clId="{A7D6B2CF-2EEC-4017-80F8-78E0398ADA05}" dt="2021-05-17T21:27:13.540" v="50" actId="167"/>
          <ac:spMkLst>
            <pc:docMk/>
            <pc:sldMk cId="3662303004" sldId="386"/>
            <ac:spMk id="3" creationId="{A6FC6D9F-E9FE-4BF6-9C82-392B7C3968AD}"/>
          </ac:spMkLst>
        </pc:spChg>
        <pc:spChg chg="mod ord topLvl">
          <ac:chgData name="Judson Santiago" userId="ebb108da2f256286" providerId="LiveId" clId="{A7D6B2CF-2EEC-4017-80F8-78E0398ADA05}" dt="2021-05-17T21:30:10.649" v="56" actId="164"/>
          <ac:spMkLst>
            <pc:docMk/>
            <pc:sldMk cId="3662303004" sldId="386"/>
            <ac:spMk id="8" creationId="{99D19FF9-E82F-4B29-9651-38995B7FE6F7}"/>
          </ac:spMkLst>
        </pc:spChg>
        <pc:spChg chg="mod ord topLvl">
          <ac:chgData name="Judson Santiago" userId="ebb108da2f256286" providerId="LiveId" clId="{A7D6B2CF-2EEC-4017-80F8-78E0398ADA05}" dt="2021-05-17T21:30:10.649" v="56" actId="164"/>
          <ac:spMkLst>
            <pc:docMk/>
            <pc:sldMk cId="3662303004" sldId="386"/>
            <ac:spMk id="13" creationId="{6A07C1A1-31BB-4253-8777-9C23A33F8ECD}"/>
          </ac:spMkLst>
        </pc:spChg>
        <pc:grpChg chg="add mod">
          <ac:chgData name="Judson Santiago" userId="ebb108da2f256286" providerId="LiveId" clId="{A7D6B2CF-2EEC-4017-80F8-78E0398ADA05}" dt="2021-05-17T21:30:10.649" v="56" actId="164"/>
          <ac:grpSpMkLst>
            <pc:docMk/>
            <pc:sldMk cId="3662303004" sldId="386"/>
            <ac:grpSpMk id="5" creationId="{4ECF3368-6779-4B34-9D5D-7566060D4A70}"/>
          </ac:grpSpMkLst>
        </pc:grpChg>
        <pc:grpChg chg="del">
          <ac:chgData name="Judson Santiago" userId="ebb108da2f256286" providerId="LiveId" clId="{A7D6B2CF-2EEC-4017-80F8-78E0398ADA05}" dt="2021-05-17T21:27:20.200" v="51" actId="165"/>
          <ac:grpSpMkLst>
            <pc:docMk/>
            <pc:sldMk cId="3662303004" sldId="386"/>
            <ac:grpSpMk id="6" creationId="{61E8172C-8D15-4C38-A53E-76A9C684CED9}"/>
          </ac:grpSpMkLst>
        </pc:grpChg>
      </pc:sldChg>
      <pc:sldChg chg="modSp add mod">
        <pc:chgData name="Judson Santiago" userId="ebb108da2f256286" providerId="LiveId" clId="{A7D6B2CF-2EEC-4017-80F8-78E0398ADA05}" dt="2021-05-17T23:03:18.867" v="59" actId="20577"/>
        <pc:sldMkLst>
          <pc:docMk/>
          <pc:sldMk cId="2687701463" sldId="387"/>
        </pc:sldMkLst>
        <pc:spChg chg="mod">
          <ac:chgData name="Judson Santiago" userId="ebb108da2f256286" providerId="LiveId" clId="{A7D6B2CF-2EEC-4017-80F8-78E0398ADA05}" dt="2021-05-17T23:03:18.867" v="59" actId="20577"/>
          <ac:spMkLst>
            <pc:docMk/>
            <pc:sldMk cId="2687701463" sldId="387"/>
            <ac:spMk id="13" creationId="{6A07C1A1-31BB-4253-8777-9C23A33F8EC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17/05/2021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309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animação mostra a criação da árvore.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4308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Vimos os analisadores de descida recursiva e agora vamos nos concentrar nos preditivos.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874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Explicação das regras nos próximos slides.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055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Imagine que FIRST(</a:t>
            </a:r>
            <a:r>
              <a:rPr lang="el-G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seja </a:t>
            </a:r>
            <a:r>
              <a:rPr lang="pt-B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𝝐, então se </a:t>
            </a:r>
            <a:r>
              <a:rPr lang="pt-BR" dirty="0"/>
              <a:t>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contiver o terminal “c”, não será possível decidir entre usar A -&gt; c ou usar A -&gt; </a:t>
            </a:r>
            <a:r>
              <a:rPr lang="pt-B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𝝐 e casar “c” com o follow de 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789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analisadores preditivos não-recursivos usam uma tabela. Por isso importante entender como elas são construídas.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148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Erro é representado por uma entrada vazia na tabela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993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pilha e a entrada vazia indicam que a cadeia foi reconhecida.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870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Modo pânico: </a:t>
            </a:r>
          </a:p>
          <a:p>
            <a:pPr marL="171450" indent="-171450">
              <a:buFontTx/>
              <a:buChar char="-"/>
            </a:pPr>
            <a:r>
              <a:rPr lang="pt-BR" dirty="0"/>
              <a:t>Remove topo da pilha e símbolos errados da entrada na esperança de que o resto case com os próximos símbolos da pilha.</a:t>
            </a:r>
          </a:p>
          <a:p>
            <a:pPr marL="171450" indent="-171450">
              <a:buFontTx/>
              <a:buChar char="-"/>
            </a:pPr>
            <a:r>
              <a:rPr lang="pt-BR" dirty="0"/>
              <a:t>Ou remove símbolos errados da entrada na esperança de encontrar um símbolo correto que case com o topo da pilha.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510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17/05/2021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Analisador Preditivo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A58C204-87F0-46DA-93AB-4B375DA41775}"/>
              </a:ext>
            </a:extLst>
          </p:cNvPr>
          <p:cNvGrpSpPr/>
          <p:nvPr/>
        </p:nvGrpSpPr>
        <p:grpSpPr>
          <a:xfrm>
            <a:off x="4411152" y="4437112"/>
            <a:ext cx="5373851" cy="1354217"/>
            <a:chOff x="4411152" y="4437112"/>
            <a:chExt cx="5373851" cy="1354217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9D19FF9-E82F-4B29-9651-38995B7FE6F7}"/>
                </a:ext>
              </a:extLst>
            </p:cNvPr>
            <p:cNvSpPr/>
            <p:nvPr/>
          </p:nvSpPr>
          <p:spPr>
            <a:xfrm>
              <a:off x="4798268" y="4437112"/>
              <a:ext cx="2102993" cy="36365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07C1A1-31BB-4253-8777-9C23A33F8ECD}"/>
                </a:ext>
              </a:extLst>
            </p:cNvPr>
            <p:cNvSpPr/>
            <p:nvPr/>
          </p:nvSpPr>
          <p:spPr>
            <a:xfrm>
              <a:off x="4411152" y="4437112"/>
              <a:ext cx="5373851" cy="1354217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1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 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plus</a:t>
              </a:r>
              <a:br>
                <a:rPr lang="pt-BR" sz="1600" i="1" dirty="0">
                  <a:latin typeface="Consolas" panose="020B0609020204030204" pitchFamily="49" charset="0"/>
                </a:rPr>
              </a:br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FIRST(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plus</a:t>
              </a:r>
              <a:r>
                <a:rPr lang="pt-BR" sz="1600" dirty="0">
                  <a:latin typeface="Consolas" panose="020B0609020204030204" pitchFamily="49" charset="0"/>
                </a:rPr>
                <a:t>) = FIRST(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dirty="0">
                  <a:latin typeface="Consolas" panose="020B0609020204030204" pitchFamily="49" charset="0"/>
                </a:rPr>
                <a:t>) = {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latin typeface="Consolas" panose="020B0609020204030204" pitchFamily="49" charset="0"/>
                </a:rPr>
                <a:t>,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dirty="0">
                  <a:latin typeface="Consolas" panose="020B0609020204030204" pitchFamily="49" charset="0"/>
                </a:rPr>
                <a:t> }</a:t>
              </a:r>
              <a:br>
                <a:rPr lang="pt-BR" sz="1600" dirty="0"/>
              </a:br>
              <a:r>
                <a:rPr lang="pt-BR" sz="1600" dirty="0">
                  <a:latin typeface="Consolas" panose="020B0609020204030204" pitchFamily="49" charset="0"/>
                </a:rPr>
                <a:t>M[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</a:rPr>
                <a:t>,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latin typeface="Consolas" panose="020B0609020204030204" pitchFamily="49" charset="0"/>
                </a:rPr>
                <a:t>]  = 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/>
                <a:t>→</a:t>
              </a:r>
              <a:r>
                <a:rPr lang="pt-BR" dirty="0"/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plus</a:t>
              </a:r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M[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 err="1">
                  <a:latin typeface="Consolas" panose="020B0609020204030204" pitchFamily="49" charset="0"/>
                </a:rPr>
                <a:t>,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dirty="0">
                  <a:latin typeface="Consolas" panose="020B0609020204030204" pitchFamily="49" charset="0"/>
                </a:rPr>
                <a:t>] = 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/>
                <a:t>→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plus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328A616-1A06-400A-A561-F02333A3B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62705"/>
              </p:ext>
            </p:extLst>
          </p:nvPr>
        </p:nvGraphicFramePr>
        <p:xfrm>
          <a:off x="1269876" y="3284984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CE79412A-4F1B-4AF4-AD92-110147747604}"/>
              </a:ext>
            </a:extLst>
          </p:cNvPr>
          <p:cNvSpPr/>
          <p:nvPr/>
        </p:nvSpPr>
        <p:spPr>
          <a:xfrm>
            <a:off x="7804751" y="2852936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21EE96-CDF8-41DE-99D5-DD5464E30090}"/>
              </a:ext>
            </a:extLst>
          </p:cNvPr>
          <p:cNvSpPr/>
          <p:nvPr/>
        </p:nvSpPr>
        <p:spPr>
          <a:xfrm>
            <a:off x="4726260" y="2852936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89EB6F-D425-4AC0-93D5-49761B1E3AB4}"/>
              </a:ext>
            </a:extLst>
          </p:cNvPr>
          <p:cNvSpPr/>
          <p:nvPr/>
        </p:nvSpPr>
        <p:spPr>
          <a:xfrm>
            <a:off x="4240059" y="288586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96020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328A616-1A06-400A-A561-F02333A3BC94}"/>
              </a:ext>
            </a:extLst>
          </p:cNvPr>
          <p:cNvGraphicFramePr>
            <a:graphicFrameLocks noGrp="1"/>
          </p:cNvGraphicFramePr>
          <p:nvPr/>
        </p:nvGraphicFramePr>
        <p:xfrm>
          <a:off x="1269876" y="3284984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3056A15C-8A7B-4B78-92C3-BC25DBB18F36}"/>
              </a:ext>
            </a:extLst>
          </p:cNvPr>
          <p:cNvGrpSpPr/>
          <p:nvPr/>
        </p:nvGrpSpPr>
        <p:grpSpPr>
          <a:xfrm>
            <a:off x="4411152" y="4437112"/>
            <a:ext cx="5373851" cy="1077218"/>
            <a:chOff x="4411152" y="4437112"/>
            <a:chExt cx="5373851" cy="1077218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9D19FF9-E82F-4B29-9651-38995B7FE6F7}"/>
                </a:ext>
              </a:extLst>
            </p:cNvPr>
            <p:cNvSpPr/>
            <p:nvPr/>
          </p:nvSpPr>
          <p:spPr>
            <a:xfrm>
              <a:off x="4798268" y="4437112"/>
              <a:ext cx="2376264" cy="36365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07C1A1-31BB-4253-8777-9C23A33F8ECD}"/>
                </a:ext>
              </a:extLst>
            </p:cNvPr>
            <p:cNvSpPr/>
            <p:nvPr/>
          </p:nvSpPr>
          <p:spPr>
            <a:xfrm>
              <a:off x="4411152" y="4437112"/>
              <a:ext cx="5373851" cy="1077218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1"/>
              <a:r>
                <a:rPr lang="pt-BR" sz="1600" i="1" dirty="0">
                  <a:latin typeface="Consolas" panose="020B0609020204030204" pitchFamily="49" charset="0"/>
                </a:rPr>
                <a:t>plus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plus</a:t>
              </a:r>
              <a:br>
                <a:rPr lang="pt-BR" sz="1600" i="1" dirty="0">
                  <a:latin typeface="Consolas" panose="020B0609020204030204" pitchFamily="49" charset="0"/>
                </a:rPr>
              </a:br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FIRST(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plus</a:t>
              </a:r>
              <a:r>
                <a:rPr lang="pt-BR" sz="1600" dirty="0">
                  <a:latin typeface="Consolas" panose="020B0609020204030204" pitchFamily="49" charset="0"/>
                </a:rPr>
                <a:t>) = FIRST(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) = {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 }</a:t>
              </a:r>
              <a:b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M[</a:t>
              </a:r>
              <a:r>
                <a:rPr lang="pt-BR" sz="1600" i="1" dirty="0">
                  <a:latin typeface="Consolas" panose="020B0609020204030204" pitchFamily="49" charset="0"/>
                  <a:sym typeface="Symbol" panose="05050102010706020507" pitchFamily="18" charset="2"/>
                </a:rPr>
                <a:t>plus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,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] = </a:t>
              </a:r>
              <a:r>
                <a:rPr lang="pt-BR" sz="1600" i="1" dirty="0">
                  <a:latin typeface="Consolas" panose="020B0609020204030204" pitchFamily="49" charset="0"/>
                </a:rPr>
                <a:t>plus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plus</a:t>
              </a:r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CE79412A-4F1B-4AF4-AD92-110147747604}"/>
              </a:ext>
            </a:extLst>
          </p:cNvPr>
          <p:cNvSpPr/>
          <p:nvPr/>
        </p:nvSpPr>
        <p:spPr>
          <a:xfrm>
            <a:off x="7804751" y="2852936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21EE96-CDF8-41DE-99D5-DD5464E30090}"/>
              </a:ext>
            </a:extLst>
          </p:cNvPr>
          <p:cNvSpPr/>
          <p:nvPr/>
        </p:nvSpPr>
        <p:spPr>
          <a:xfrm>
            <a:off x="4726260" y="2852936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89EB6F-D425-4AC0-93D5-49761B1E3AB4}"/>
              </a:ext>
            </a:extLst>
          </p:cNvPr>
          <p:cNvSpPr/>
          <p:nvPr/>
        </p:nvSpPr>
        <p:spPr>
          <a:xfrm>
            <a:off x="4240059" y="288586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06974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328A616-1A06-400A-A561-F02333A3BC94}"/>
              </a:ext>
            </a:extLst>
          </p:cNvPr>
          <p:cNvGraphicFramePr>
            <a:graphicFrameLocks noGrp="1"/>
          </p:cNvGraphicFramePr>
          <p:nvPr/>
        </p:nvGraphicFramePr>
        <p:xfrm>
          <a:off x="1269876" y="3284984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5DE99717-DF6E-4E2A-B847-CD72D71C977E}"/>
              </a:ext>
            </a:extLst>
          </p:cNvPr>
          <p:cNvGrpSpPr/>
          <p:nvPr/>
        </p:nvGrpSpPr>
        <p:grpSpPr>
          <a:xfrm>
            <a:off x="4411152" y="4437112"/>
            <a:ext cx="5373851" cy="1323439"/>
            <a:chOff x="4411152" y="4437112"/>
            <a:chExt cx="5373851" cy="132343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9D19FF9-E82F-4B29-9651-38995B7FE6F7}"/>
                </a:ext>
              </a:extLst>
            </p:cNvPr>
            <p:cNvSpPr/>
            <p:nvPr/>
          </p:nvSpPr>
          <p:spPr>
            <a:xfrm>
              <a:off x="4798268" y="4437112"/>
              <a:ext cx="1296144" cy="36365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07C1A1-31BB-4253-8777-9C23A33F8ECD}"/>
                </a:ext>
              </a:extLst>
            </p:cNvPr>
            <p:cNvSpPr/>
            <p:nvPr/>
          </p:nvSpPr>
          <p:spPr>
            <a:xfrm>
              <a:off x="4411152" y="4437112"/>
              <a:ext cx="5373851" cy="1323439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1"/>
              <a:r>
                <a:rPr lang="pt-BR" sz="1600" i="1" dirty="0">
                  <a:latin typeface="Consolas" panose="020B0609020204030204" pitchFamily="49" charset="0"/>
                </a:rPr>
                <a:t>plus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𝝐</a:t>
              </a:r>
              <a:b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</a:br>
              <a:b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FOLLOW(</a:t>
              </a:r>
              <a:r>
                <a:rPr lang="pt-BR" sz="1600" i="1" dirty="0">
                  <a:latin typeface="Consolas" panose="020B0609020204030204" pitchFamily="49" charset="0"/>
                </a:rPr>
                <a:t>plus</a:t>
              </a:r>
              <a:r>
                <a:rPr lang="pt-BR" sz="1600" dirty="0">
                  <a:latin typeface="Consolas" panose="020B0609020204030204" pitchFamily="49" charset="0"/>
                </a:rPr>
                <a:t>) = { $,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 }</a:t>
              </a:r>
              <a:b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M[</a:t>
              </a:r>
              <a:r>
                <a:rPr lang="pt-BR" sz="1600" i="1" dirty="0">
                  <a:latin typeface="Consolas" panose="020B0609020204030204" pitchFamily="49" charset="0"/>
                  <a:sym typeface="Symbol" panose="05050102010706020507" pitchFamily="18" charset="2"/>
                </a:rPr>
                <a:t>plus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,$] = </a:t>
              </a:r>
              <a:r>
                <a:rPr lang="pt-BR" sz="1600" i="1" dirty="0">
                  <a:latin typeface="Consolas" panose="020B0609020204030204" pitchFamily="49" charset="0"/>
                </a:rPr>
                <a:t>plus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𝝐</a:t>
              </a:r>
              <a:b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M[</a:t>
              </a:r>
              <a:r>
                <a:rPr lang="pt-BR" sz="1600" i="1" dirty="0">
                  <a:latin typeface="Consolas" panose="020B0609020204030204" pitchFamily="49" charset="0"/>
                  <a:sym typeface="Symbol" panose="05050102010706020507" pitchFamily="18" charset="2"/>
                </a:rPr>
                <a:t>plus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,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] = </a:t>
              </a:r>
              <a:r>
                <a:rPr lang="pt-BR" sz="1600" i="1" dirty="0">
                  <a:latin typeface="Consolas" panose="020B0609020204030204" pitchFamily="49" charset="0"/>
                </a:rPr>
                <a:t>plus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𝝐</a:t>
              </a:r>
              <a:endParaRPr lang="pt-BR" sz="1600" b="1" dirty="0">
                <a:solidFill>
                  <a:srgbClr val="FF4343"/>
                </a:solidFill>
              </a:endParaRPr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CE79412A-4F1B-4AF4-AD92-110147747604}"/>
              </a:ext>
            </a:extLst>
          </p:cNvPr>
          <p:cNvSpPr/>
          <p:nvPr/>
        </p:nvSpPr>
        <p:spPr>
          <a:xfrm>
            <a:off x="7804751" y="2852936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21EE96-CDF8-41DE-99D5-DD5464E30090}"/>
              </a:ext>
            </a:extLst>
          </p:cNvPr>
          <p:cNvSpPr/>
          <p:nvPr/>
        </p:nvSpPr>
        <p:spPr>
          <a:xfrm>
            <a:off x="4726260" y="2852936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89EB6F-D425-4AC0-93D5-49761B1E3AB4}"/>
              </a:ext>
            </a:extLst>
          </p:cNvPr>
          <p:cNvSpPr/>
          <p:nvPr/>
        </p:nvSpPr>
        <p:spPr>
          <a:xfrm>
            <a:off x="4240059" y="288586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8685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D198A27-18FA-432D-8924-43683C0ECAFB}"/>
              </a:ext>
            </a:extLst>
          </p:cNvPr>
          <p:cNvGrpSpPr/>
          <p:nvPr/>
        </p:nvGrpSpPr>
        <p:grpSpPr>
          <a:xfrm>
            <a:off x="4411152" y="4437112"/>
            <a:ext cx="5373851" cy="1323439"/>
            <a:chOff x="4411152" y="4437112"/>
            <a:chExt cx="5373851" cy="132343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9D19FF9-E82F-4B29-9651-38995B7FE6F7}"/>
                </a:ext>
              </a:extLst>
            </p:cNvPr>
            <p:cNvSpPr/>
            <p:nvPr/>
          </p:nvSpPr>
          <p:spPr>
            <a:xfrm>
              <a:off x="4798268" y="4437112"/>
              <a:ext cx="2160240" cy="36365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07C1A1-31BB-4253-8777-9C23A33F8ECD}"/>
                </a:ext>
              </a:extLst>
            </p:cNvPr>
            <p:cNvSpPr/>
            <p:nvPr/>
          </p:nvSpPr>
          <p:spPr>
            <a:xfrm>
              <a:off x="4411152" y="4437112"/>
              <a:ext cx="5373851" cy="1323439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1"/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 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pPr lvl="1"/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FIRST(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dirty="0">
                  <a:latin typeface="Consolas" panose="020B0609020204030204" pitchFamily="49" charset="0"/>
                </a:rPr>
                <a:t>) = FIRST(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dirty="0">
                  <a:latin typeface="Consolas" panose="020B0609020204030204" pitchFamily="49" charset="0"/>
                </a:rPr>
                <a:t>) =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latin typeface="Consolas" panose="020B0609020204030204" pitchFamily="49" charset="0"/>
                </a:rPr>
                <a:t>,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dirty="0">
                  <a:latin typeface="Consolas" panose="020B0609020204030204" pitchFamily="49" charset="0"/>
                </a:rPr>
                <a:t> }</a:t>
              </a:r>
            </a:p>
            <a:p>
              <a:pPr lvl="1"/>
              <a:r>
                <a:rPr lang="pt-BR" sz="1600" dirty="0">
                  <a:latin typeface="Consolas" panose="020B0609020204030204" pitchFamily="49" charset="0"/>
                </a:rPr>
                <a:t>M[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dirty="0">
                  <a:latin typeface="Consolas" panose="020B0609020204030204" pitchFamily="49" charset="0"/>
                </a:rPr>
                <a:t>,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latin typeface="Consolas" panose="020B0609020204030204" pitchFamily="49" charset="0"/>
                </a:rPr>
                <a:t>]  =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 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M[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dirty="0" err="1">
                  <a:latin typeface="Consolas" panose="020B0609020204030204" pitchFamily="49" charset="0"/>
                </a:rPr>
                <a:t>,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dirty="0">
                  <a:latin typeface="Consolas" panose="020B0609020204030204" pitchFamily="49" charset="0"/>
                </a:rPr>
                <a:t>] =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 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b="1" dirty="0">
                <a:solidFill>
                  <a:srgbClr val="FF4343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328A616-1A06-400A-A561-F02333A3BC94}"/>
              </a:ext>
            </a:extLst>
          </p:cNvPr>
          <p:cNvGraphicFramePr>
            <a:graphicFrameLocks noGrp="1"/>
          </p:cNvGraphicFramePr>
          <p:nvPr/>
        </p:nvGraphicFramePr>
        <p:xfrm>
          <a:off x="1269876" y="3284984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CE79412A-4F1B-4AF4-AD92-110147747604}"/>
              </a:ext>
            </a:extLst>
          </p:cNvPr>
          <p:cNvSpPr/>
          <p:nvPr/>
        </p:nvSpPr>
        <p:spPr>
          <a:xfrm>
            <a:off x="7804751" y="2852936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21EE96-CDF8-41DE-99D5-DD5464E30090}"/>
              </a:ext>
            </a:extLst>
          </p:cNvPr>
          <p:cNvSpPr/>
          <p:nvPr/>
        </p:nvSpPr>
        <p:spPr>
          <a:xfrm>
            <a:off x="4726260" y="2852936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89EB6F-D425-4AC0-93D5-49761B1E3AB4}"/>
              </a:ext>
            </a:extLst>
          </p:cNvPr>
          <p:cNvSpPr/>
          <p:nvPr/>
        </p:nvSpPr>
        <p:spPr>
          <a:xfrm>
            <a:off x="4240059" y="288586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90217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8B6FB3D-907F-4BCE-A4BB-741F83D274F1}"/>
              </a:ext>
            </a:extLst>
          </p:cNvPr>
          <p:cNvGrpSpPr/>
          <p:nvPr/>
        </p:nvGrpSpPr>
        <p:grpSpPr>
          <a:xfrm>
            <a:off x="4411152" y="4437112"/>
            <a:ext cx="5373851" cy="1077218"/>
            <a:chOff x="4411152" y="4437112"/>
            <a:chExt cx="5373851" cy="1077218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9D19FF9-E82F-4B29-9651-38995B7FE6F7}"/>
                </a:ext>
              </a:extLst>
            </p:cNvPr>
            <p:cNvSpPr/>
            <p:nvPr/>
          </p:nvSpPr>
          <p:spPr>
            <a:xfrm>
              <a:off x="4798268" y="4437112"/>
              <a:ext cx="2304256" cy="36365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07C1A1-31BB-4253-8777-9C23A33F8ECD}"/>
                </a:ext>
              </a:extLst>
            </p:cNvPr>
            <p:cNvSpPr/>
            <p:nvPr/>
          </p:nvSpPr>
          <p:spPr>
            <a:xfrm>
              <a:off x="4411152" y="4437112"/>
              <a:ext cx="5373851" cy="1077218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1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pPr lvl="1"/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FIRST(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dirty="0">
                  <a:latin typeface="Consolas" panose="020B0609020204030204" pitchFamily="49" charset="0"/>
                </a:rPr>
                <a:t>) = FIRST(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</a:rPr>
                <a:t>) = {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 } </a:t>
              </a:r>
              <a:b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M[</a:t>
              </a:r>
              <a:r>
                <a:rPr lang="pt-BR" sz="1600" i="1" dirty="0" err="1">
                  <a:latin typeface="Consolas" panose="020B0609020204030204" pitchFamily="49" charset="0"/>
                  <a:sym typeface="Symbol" panose="05050102010706020507" pitchFamily="18" charset="2"/>
                </a:rPr>
                <a:t>mult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,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] =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b="1" dirty="0">
                <a:solidFill>
                  <a:srgbClr val="FF4343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Tabela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328A616-1A06-400A-A561-F02333A3BC94}"/>
              </a:ext>
            </a:extLst>
          </p:cNvPr>
          <p:cNvGraphicFramePr>
            <a:graphicFrameLocks noGrp="1"/>
          </p:cNvGraphicFramePr>
          <p:nvPr/>
        </p:nvGraphicFramePr>
        <p:xfrm>
          <a:off x="1269876" y="3284984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CE79412A-4F1B-4AF4-AD92-110147747604}"/>
              </a:ext>
            </a:extLst>
          </p:cNvPr>
          <p:cNvSpPr/>
          <p:nvPr/>
        </p:nvSpPr>
        <p:spPr>
          <a:xfrm>
            <a:off x="7804751" y="2852936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21EE96-CDF8-41DE-99D5-DD5464E30090}"/>
              </a:ext>
            </a:extLst>
          </p:cNvPr>
          <p:cNvSpPr/>
          <p:nvPr/>
        </p:nvSpPr>
        <p:spPr>
          <a:xfrm>
            <a:off x="4726260" y="2852936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89EB6F-D425-4AC0-93D5-49761B1E3AB4}"/>
              </a:ext>
            </a:extLst>
          </p:cNvPr>
          <p:cNvSpPr/>
          <p:nvPr/>
        </p:nvSpPr>
        <p:spPr>
          <a:xfrm>
            <a:off x="4240059" y="288586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2614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61E8172C-8D15-4C38-A53E-76A9C684CED9}"/>
              </a:ext>
            </a:extLst>
          </p:cNvPr>
          <p:cNvGrpSpPr/>
          <p:nvPr/>
        </p:nvGrpSpPr>
        <p:grpSpPr>
          <a:xfrm>
            <a:off x="4411152" y="4437112"/>
            <a:ext cx="5373851" cy="1569660"/>
            <a:chOff x="4411152" y="4437112"/>
            <a:chExt cx="5373851" cy="156966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9D19FF9-E82F-4B29-9651-38995B7FE6F7}"/>
                </a:ext>
              </a:extLst>
            </p:cNvPr>
            <p:cNvSpPr/>
            <p:nvPr/>
          </p:nvSpPr>
          <p:spPr>
            <a:xfrm>
              <a:off x="4798268" y="4437112"/>
              <a:ext cx="1296144" cy="36365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07C1A1-31BB-4253-8777-9C23A33F8ECD}"/>
                </a:ext>
              </a:extLst>
            </p:cNvPr>
            <p:cNvSpPr/>
            <p:nvPr/>
          </p:nvSpPr>
          <p:spPr>
            <a:xfrm>
              <a:off x="4411152" y="4437112"/>
              <a:ext cx="5373851" cy="1569660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1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𝝐</a:t>
              </a:r>
              <a:b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</a:br>
              <a:b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FOLLOW(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dirty="0">
                  <a:latin typeface="Consolas" panose="020B0609020204030204" pitchFamily="49" charset="0"/>
                </a:rPr>
                <a:t>) = {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, $,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 }</a:t>
              </a:r>
              <a:endParaRPr lang="pt-BR" sz="1600" dirty="0">
                <a:latin typeface="Consolas" panose="020B0609020204030204" pitchFamily="49" charset="0"/>
              </a:endParaRPr>
            </a:p>
            <a:p>
              <a:pPr lvl="1"/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M[</a:t>
              </a:r>
              <a:r>
                <a:rPr lang="pt-BR" sz="1600" i="1" dirty="0" err="1">
                  <a:latin typeface="Consolas" panose="020B0609020204030204" pitchFamily="49" charset="0"/>
                  <a:sym typeface="Symbol" panose="05050102010706020507" pitchFamily="18" charset="2"/>
                </a:rPr>
                <a:t>mult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,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] =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𝝐</a:t>
              </a:r>
              <a:b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M[</a:t>
              </a:r>
              <a:r>
                <a:rPr lang="pt-BR" sz="1600" i="1" dirty="0" err="1">
                  <a:latin typeface="Consolas" panose="020B0609020204030204" pitchFamily="49" charset="0"/>
                  <a:sym typeface="Symbol" panose="05050102010706020507" pitchFamily="18" charset="2"/>
                </a:rPr>
                <a:t>mult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,$] =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𝝐</a:t>
              </a:r>
              <a:b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</a:b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M[</a:t>
              </a:r>
              <a:r>
                <a:rPr lang="pt-BR" sz="1600" i="1" dirty="0" err="1">
                  <a:latin typeface="Consolas" panose="020B0609020204030204" pitchFamily="49" charset="0"/>
                  <a:sym typeface="Symbol" panose="05050102010706020507" pitchFamily="18" charset="2"/>
                </a:rPr>
                <a:t>mult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,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] =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/>
                <a:t>→</a:t>
              </a:r>
              <a:r>
                <a:rPr lang="pt-BR" sz="1600" i="1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𝝐</a:t>
              </a:r>
              <a:endParaRPr lang="pt-BR" sz="1600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Tabela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328A616-1A06-400A-A561-F02333A3BC94}"/>
              </a:ext>
            </a:extLst>
          </p:cNvPr>
          <p:cNvGraphicFramePr>
            <a:graphicFrameLocks noGrp="1"/>
          </p:cNvGraphicFramePr>
          <p:nvPr/>
        </p:nvGraphicFramePr>
        <p:xfrm>
          <a:off x="1269876" y="3284984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CE79412A-4F1B-4AF4-AD92-110147747604}"/>
              </a:ext>
            </a:extLst>
          </p:cNvPr>
          <p:cNvSpPr/>
          <p:nvPr/>
        </p:nvSpPr>
        <p:spPr>
          <a:xfrm>
            <a:off x="7804751" y="2852936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21EE96-CDF8-41DE-99D5-DD5464E30090}"/>
              </a:ext>
            </a:extLst>
          </p:cNvPr>
          <p:cNvSpPr/>
          <p:nvPr/>
        </p:nvSpPr>
        <p:spPr>
          <a:xfrm>
            <a:off x="4726260" y="2852936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89EB6F-D425-4AC0-93D5-49761B1E3AB4}"/>
              </a:ext>
            </a:extLst>
          </p:cNvPr>
          <p:cNvSpPr/>
          <p:nvPr/>
        </p:nvSpPr>
        <p:spPr>
          <a:xfrm>
            <a:off x="4240059" y="288586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7435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ECF3368-6779-4B34-9D5D-7566060D4A70}"/>
              </a:ext>
            </a:extLst>
          </p:cNvPr>
          <p:cNvGrpSpPr/>
          <p:nvPr/>
        </p:nvGrpSpPr>
        <p:grpSpPr>
          <a:xfrm>
            <a:off x="4411152" y="4437112"/>
            <a:ext cx="5373851" cy="1077218"/>
            <a:chOff x="4411152" y="4437112"/>
            <a:chExt cx="5373851" cy="1077218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9D19FF9-E82F-4B29-9651-38995B7FE6F7}"/>
                </a:ext>
              </a:extLst>
            </p:cNvPr>
            <p:cNvSpPr/>
            <p:nvPr/>
          </p:nvSpPr>
          <p:spPr>
            <a:xfrm>
              <a:off x="4798268" y="4437112"/>
              <a:ext cx="1800200" cy="36365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07C1A1-31BB-4253-8777-9C23A33F8ECD}"/>
                </a:ext>
              </a:extLst>
            </p:cNvPr>
            <p:cNvSpPr/>
            <p:nvPr/>
          </p:nvSpPr>
          <p:spPr>
            <a:xfrm>
              <a:off x="4411152" y="4437112"/>
              <a:ext cx="5373851" cy="1077218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1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(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1"/>
              <a:b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FIRST(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(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sz="1600" dirty="0">
                  <a:latin typeface="Consolas" panose="020B0609020204030204" pitchFamily="49" charset="0"/>
                </a:rPr>
                <a:t>) = {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latin typeface="Consolas" panose="020B0609020204030204" pitchFamily="49" charset="0"/>
                </a:rPr>
                <a:t> } </a:t>
              </a:r>
              <a:br>
                <a:rPr lang="pt-BR" sz="1600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M[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dirty="0">
                  <a:latin typeface="Consolas" panose="020B0609020204030204" pitchFamily="49" charset="0"/>
                </a:rPr>
                <a:t>,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latin typeface="Consolas" panose="020B0609020204030204" pitchFamily="49" charset="0"/>
                </a:rPr>
                <a:t>]  =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(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endParaRPr lang="pt-BR" sz="160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Tabela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328A616-1A06-400A-A561-F02333A3BC94}"/>
              </a:ext>
            </a:extLst>
          </p:cNvPr>
          <p:cNvGraphicFramePr>
            <a:graphicFrameLocks noGrp="1"/>
          </p:cNvGraphicFramePr>
          <p:nvPr/>
        </p:nvGraphicFramePr>
        <p:xfrm>
          <a:off x="1269876" y="3284984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CE79412A-4F1B-4AF4-AD92-110147747604}"/>
              </a:ext>
            </a:extLst>
          </p:cNvPr>
          <p:cNvSpPr/>
          <p:nvPr/>
        </p:nvSpPr>
        <p:spPr>
          <a:xfrm>
            <a:off x="7804751" y="2852936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21EE96-CDF8-41DE-99D5-DD5464E30090}"/>
              </a:ext>
            </a:extLst>
          </p:cNvPr>
          <p:cNvSpPr/>
          <p:nvPr/>
        </p:nvSpPr>
        <p:spPr>
          <a:xfrm>
            <a:off x="4726260" y="2852936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89EB6F-D425-4AC0-93D5-49761B1E3AB4}"/>
              </a:ext>
            </a:extLst>
          </p:cNvPr>
          <p:cNvSpPr/>
          <p:nvPr/>
        </p:nvSpPr>
        <p:spPr>
          <a:xfrm>
            <a:off x="4240059" y="288586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30300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ECF3368-6779-4B34-9D5D-7566060D4A70}"/>
              </a:ext>
            </a:extLst>
          </p:cNvPr>
          <p:cNvGrpSpPr/>
          <p:nvPr/>
        </p:nvGrpSpPr>
        <p:grpSpPr>
          <a:xfrm>
            <a:off x="4411152" y="4437112"/>
            <a:ext cx="5373851" cy="1077218"/>
            <a:chOff x="4411152" y="4437112"/>
            <a:chExt cx="5373851" cy="1077218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9D19FF9-E82F-4B29-9651-38995B7FE6F7}"/>
                </a:ext>
              </a:extLst>
            </p:cNvPr>
            <p:cNvSpPr/>
            <p:nvPr/>
          </p:nvSpPr>
          <p:spPr>
            <a:xfrm>
              <a:off x="4798268" y="4437112"/>
              <a:ext cx="1800200" cy="36365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07C1A1-31BB-4253-8777-9C23A33F8ECD}"/>
                </a:ext>
              </a:extLst>
            </p:cNvPr>
            <p:cNvSpPr/>
            <p:nvPr/>
          </p:nvSpPr>
          <p:spPr>
            <a:xfrm>
              <a:off x="4411152" y="4437112"/>
              <a:ext cx="5373851" cy="1077218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lvl="1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id</a:t>
              </a:r>
              <a:b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</a:br>
              <a:b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FIRST(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id</a:t>
              </a:r>
              <a:r>
                <a:rPr lang="pt-BR" sz="1600" dirty="0">
                  <a:latin typeface="Consolas" panose="020B0609020204030204" pitchFamily="49" charset="0"/>
                </a:rPr>
                <a:t>) = {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dirty="0">
                  <a:latin typeface="Consolas" panose="020B0609020204030204" pitchFamily="49" charset="0"/>
                </a:rPr>
                <a:t> }</a:t>
              </a:r>
            </a:p>
            <a:p>
              <a:pPr lvl="1"/>
              <a:r>
                <a:rPr lang="pt-BR" sz="1600" dirty="0">
                  <a:latin typeface="Consolas" panose="020B0609020204030204" pitchFamily="49" charset="0"/>
                </a:rPr>
                <a:t>M[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dirty="0" err="1">
                  <a:latin typeface="Consolas" panose="020B0609020204030204" pitchFamily="49" charset="0"/>
                </a:rPr>
                <a:t>,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dirty="0">
                  <a:latin typeface="Consolas" panose="020B0609020204030204" pitchFamily="49" charset="0"/>
                </a:rPr>
                <a:t>] =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id</a:t>
              </a:r>
              <a:endParaRPr lang="pt-BR" sz="160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Tabela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328A616-1A06-400A-A561-F02333A3BC94}"/>
              </a:ext>
            </a:extLst>
          </p:cNvPr>
          <p:cNvGraphicFramePr>
            <a:graphicFrameLocks noGrp="1"/>
          </p:cNvGraphicFramePr>
          <p:nvPr/>
        </p:nvGraphicFramePr>
        <p:xfrm>
          <a:off x="1269876" y="3284984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CE79412A-4F1B-4AF4-AD92-110147747604}"/>
              </a:ext>
            </a:extLst>
          </p:cNvPr>
          <p:cNvSpPr/>
          <p:nvPr/>
        </p:nvSpPr>
        <p:spPr>
          <a:xfrm>
            <a:off x="7804751" y="2852936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21EE96-CDF8-41DE-99D5-DD5464E30090}"/>
              </a:ext>
            </a:extLst>
          </p:cNvPr>
          <p:cNvSpPr/>
          <p:nvPr/>
        </p:nvSpPr>
        <p:spPr>
          <a:xfrm>
            <a:off x="4726260" y="2852936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89EB6F-D425-4AC0-93D5-49761B1E3AB4}"/>
              </a:ext>
            </a:extLst>
          </p:cNvPr>
          <p:cNvSpPr/>
          <p:nvPr/>
        </p:nvSpPr>
        <p:spPr>
          <a:xfrm>
            <a:off x="4240059" y="288586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70146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559BF-F232-4759-AA7C-00F55C5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ADF7C-14C7-426D-A2B6-31E875D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de análise preditiva: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3CD73C1-6CE9-48AF-BD88-40BFD3550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14699"/>
              </p:ext>
            </p:extLst>
          </p:nvPr>
        </p:nvGraphicFramePr>
        <p:xfrm>
          <a:off x="1269878" y="3015680"/>
          <a:ext cx="9725731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6493">
                  <a:extLst>
                    <a:ext uri="{9D8B030D-6E8A-4147-A177-3AD203B41FA5}">
                      <a16:colId xmlns:a16="http://schemas.microsoft.com/office/drawing/2014/main" val="344621654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671598252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666968929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378077239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91377557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564502915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7959166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 </a:t>
                      </a:r>
                      <a:br>
                        <a:rPr lang="pt-BR" sz="1600" dirty="0"/>
                      </a:br>
                      <a:r>
                        <a:rPr lang="pt-BR" sz="1600" dirty="0"/>
                        <a:t>terminal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Símbolo de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93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6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79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16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94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32901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90A704E9-44E0-4F88-94EA-2762E50A77B7}"/>
              </a:ext>
            </a:extLst>
          </p:cNvPr>
          <p:cNvSpPr/>
          <p:nvPr/>
        </p:nvSpPr>
        <p:spPr>
          <a:xfrm>
            <a:off x="1269878" y="5830669"/>
            <a:ext cx="9649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Entradas em branco na tabela representam estados de erro da análise</a:t>
            </a:r>
          </a:p>
        </p:txBody>
      </p:sp>
    </p:spTree>
    <p:extLst>
      <p:ext uri="{BB962C8B-B14F-4D97-AF65-F5344CB8AC3E}">
        <p14:creationId xmlns:p14="http://schemas.microsoft.com/office/powerpoint/2010/main" val="141582287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B7987-B51B-4817-98B2-CC44B617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 sem recursão </a:t>
            </a:r>
            <a:r>
              <a:rPr lang="pt-BR" dirty="0"/>
              <a:t>pode ser construído usando a tabela de análise e uma pilha de símbolos da gramática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7B6604-3E36-4AB1-A217-D4FD14A6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Preditivo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B8FF6F5-249D-491D-B87C-C0EABD33A050}"/>
              </a:ext>
            </a:extLst>
          </p:cNvPr>
          <p:cNvGrpSpPr/>
          <p:nvPr/>
        </p:nvGrpSpPr>
        <p:grpSpPr>
          <a:xfrm>
            <a:off x="1917948" y="3177002"/>
            <a:ext cx="5961321" cy="3145874"/>
            <a:chOff x="2388191" y="3177002"/>
            <a:chExt cx="5961321" cy="31458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55A3A0CA-42D1-499B-ADCC-0AEA77AC214C}"/>
                </a:ext>
              </a:extLst>
            </p:cNvPr>
            <p:cNvGrpSpPr/>
            <p:nvPr/>
          </p:nvGrpSpPr>
          <p:grpSpPr>
            <a:xfrm>
              <a:off x="4366220" y="3425438"/>
              <a:ext cx="2592288" cy="360041"/>
              <a:chOff x="4366220" y="3248980"/>
              <a:chExt cx="2592288" cy="360041"/>
            </a:xfrm>
            <a:solidFill>
              <a:schemeClr val="accent1">
                <a:lumMod val="50000"/>
                <a:alpha val="40000"/>
              </a:schemeClr>
            </a:solidFill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BAE482D-1C07-42FA-843D-16513B6C5FF1}"/>
                  </a:ext>
                </a:extLst>
              </p:cNvPr>
              <p:cNvSpPr/>
              <p:nvPr/>
            </p:nvSpPr>
            <p:spPr>
              <a:xfrm>
                <a:off x="4366220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rgbClr val="FF4343"/>
                    </a:solidFill>
                    <a:latin typeface="+mj-lt"/>
                  </a:rPr>
                  <a:t>a</a:t>
                </a: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816D68A-29DD-4766-AC4C-759FEEF3D264}"/>
                  </a:ext>
                </a:extLst>
              </p:cNvPr>
              <p:cNvSpPr/>
              <p:nvPr/>
            </p:nvSpPr>
            <p:spPr>
              <a:xfrm>
                <a:off x="4798268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rgbClr val="FF4343"/>
                    </a:solidFill>
                    <a:latin typeface="+mj-lt"/>
                  </a:rPr>
                  <a:t>+</a:t>
                </a:r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B6194D4-8578-4079-BE58-000900E40F28}"/>
                  </a:ext>
                </a:extLst>
              </p:cNvPr>
              <p:cNvSpPr/>
              <p:nvPr/>
            </p:nvSpPr>
            <p:spPr>
              <a:xfrm>
                <a:off x="5230316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rgbClr val="FF4343"/>
                    </a:solidFill>
                    <a:latin typeface="+mj-lt"/>
                  </a:rPr>
                  <a:t>b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5618615-BAEF-4E38-A577-7C2BF52D1932}"/>
                  </a:ext>
                </a:extLst>
              </p:cNvPr>
              <p:cNvSpPr/>
              <p:nvPr/>
            </p:nvSpPr>
            <p:spPr>
              <a:xfrm>
                <a:off x="5662364" y="3248981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$</a:t>
                </a:r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EB2FFB-38EA-4BBA-AFF8-E5A043FC8489}"/>
                  </a:ext>
                </a:extLst>
              </p:cNvPr>
              <p:cNvSpPr/>
              <p:nvPr/>
            </p:nvSpPr>
            <p:spPr>
              <a:xfrm>
                <a:off x="6526460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DA0E4750-130B-437F-9844-404CC8DC6F94}"/>
                  </a:ext>
                </a:extLst>
              </p:cNvPr>
              <p:cNvSpPr/>
              <p:nvPr/>
            </p:nvSpPr>
            <p:spPr>
              <a:xfrm>
                <a:off x="6094412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12621C1-B94C-4503-B4FE-70960D6F3581}"/>
                </a:ext>
              </a:extLst>
            </p:cNvPr>
            <p:cNvSpPr txBox="1"/>
            <p:nvPr/>
          </p:nvSpPr>
          <p:spPr>
            <a:xfrm>
              <a:off x="2883217" y="3464727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Entrada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5D9B05B-BAB6-4BA3-8050-1D2F5EAD239C}"/>
                </a:ext>
              </a:extLst>
            </p:cNvPr>
            <p:cNvGrpSpPr/>
            <p:nvPr/>
          </p:nvGrpSpPr>
          <p:grpSpPr>
            <a:xfrm>
              <a:off x="3209578" y="4584687"/>
              <a:ext cx="436562" cy="1436601"/>
              <a:chOff x="2451303" y="4509120"/>
              <a:chExt cx="436562" cy="1436601"/>
            </a:xfrm>
            <a:solidFill>
              <a:schemeClr val="accent1">
                <a:lumMod val="75000"/>
                <a:alpha val="40000"/>
              </a:schemeClr>
            </a:solidFill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9B2571B5-365C-4955-A5F6-93C775F06F5D}"/>
                  </a:ext>
                </a:extLst>
              </p:cNvPr>
              <p:cNvSpPr/>
              <p:nvPr/>
            </p:nvSpPr>
            <p:spPr>
              <a:xfrm>
                <a:off x="2451303" y="5225641"/>
                <a:ext cx="436562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Z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9BE86E0-CDAC-466F-BAED-85DD3394FAFC}"/>
                  </a:ext>
                </a:extLst>
              </p:cNvPr>
              <p:cNvSpPr/>
              <p:nvPr/>
            </p:nvSpPr>
            <p:spPr>
              <a:xfrm>
                <a:off x="2451303" y="5585681"/>
                <a:ext cx="436562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$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EF28157-0287-4725-9A54-C9C99AFE2A5A}"/>
                  </a:ext>
                </a:extLst>
              </p:cNvPr>
              <p:cNvSpPr/>
              <p:nvPr/>
            </p:nvSpPr>
            <p:spPr>
              <a:xfrm>
                <a:off x="2451303" y="4509120"/>
                <a:ext cx="434305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26EC881-CF9B-44EA-89FD-C411EB77F854}"/>
                  </a:ext>
                </a:extLst>
              </p:cNvPr>
              <p:cNvSpPr/>
              <p:nvPr/>
            </p:nvSpPr>
            <p:spPr>
              <a:xfrm>
                <a:off x="2451303" y="4869160"/>
                <a:ext cx="434305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Y</a:t>
                </a:r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EE47B36-CCB5-4D5F-9D9F-F3FBE52BDB23}"/>
                </a:ext>
              </a:extLst>
            </p:cNvPr>
            <p:cNvSpPr txBox="1"/>
            <p:nvPr/>
          </p:nvSpPr>
          <p:spPr>
            <a:xfrm>
              <a:off x="2388191" y="504275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Pilha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840113BB-5C8F-43AF-B94F-917027A3C6A0}"/>
                </a:ext>
              </a:extLst>
            </p:cNvPr>
            <p:cNvSpPr/>
            <p:nvPr/>
          </p:nvSpPr>
          <p:spPr>
            <a:xfrm>
              <a:off x="4798268" y="4289537"/>
              <a:ext cx="1728192" cy="93610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Sintático Preditivo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F1AACB1-2F7C-43A1-B2A1-8010AC3CCD5B}"/>
                </a:ext>
              </a:extLst>
            </p:cNvPr>
            <p:cNvSpPr txBox="1"/>
            <p:nvPr/>
          </p:nvSpPr>
          <p:spPr>
            <a:xfrm>
              <a:off x="7530057" y="4572923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Saída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4DC75F1-5A62-41A6-95FB-E5AE53F68D55}"/>
                </a:ext>
              </a:extLst>
            </p:cNvPr>
            <p:cNvSpPr/>
            <p:nvPr/>
          </p:nvSpPr>
          <p:spPr>
            <a:xfrm>
              <a:off x="4942284" y="5599237"/>
              <a:ext cx="1440160" cy="72363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/>
                <a:t>Tabela de </a:t>
              </a:r>
              <a:br>
                <a:rPr lang="pt-BR" sz="1400" dirty="0"/>
              </a:br>
              <a:r>
                <a:rPr lang="pt-BR" sz="1400" dirty="0"/>
                <a:t>análise M</a:t>
              </a:r>
            </a:p>
          </p:txBody>
        </p:sp>
        <p:sp>
          <p:nvSpPr>
            <p:cNvPr id="21" name="Seta: de Cima para Baixo 20">
              <a:extLst>
                <a:ext uri="{FF2B5EF4-FFF2-40B4-BE49-F238E27FC236}">
                  <a16:creationId xmlns:a16="http://schemas.microsoft.com/office/drawing/2014/main" id="{BC0E29A5-6402-4A99-9792-FC545C105AF2}"/>
                </a:ext>
              </a:extLst>
            </p:cNvPr>
            <p:cNvSpPr/>
            <p:nvPr/>
          </p:nvSpPr>
          <p:spPr>
            <a:xfrm>
              <a:off x="5538042" y="5232419"/>
              <a:ext cx="248644" cy="360040"/>
            </a:xfrm>
            <a:prstGeom prst="up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Cima 21">
              <a:extLst>
                <a:ext uri="{FF2B5EF4-FFF2-40B4-BE49-F238E27FC236}">
                  <a16:creationId xmlns:a16="http://schemas.microsoft.com/office/drawing/2014/main" id="{35D47476-7FB8-4EF1-8328-B47B440516F6}"/>
                </a:ext>
              </a:extLst>
            </p:cNvPr>
            <p:cNvSpPr/>
            <p:nvPr/>
          </p:nvSpPr>
          <p:spPr>
            <a:xfrm rot="10800000">
              <a:off x="4519518" y="3177002"/>
              <a:ext cx="125451" cy="219308"/>
            </a:xfrm>
            <a:prstGeom prst="up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da Esquerda para a Direita 22">
              <a:extLst>
                <a:ext uri="{FF2B5EF4-FFF2-40B4-BE49-F238E27FC236}">
                  <a16:creationId xmlns:a16="http://schemas.microsoft.com/office/drawing/2014/main" id="{278AED5E-975F-4081-A286-8BD0C961B143}"/>
                </a:ext>
              </a:extLst>
            </p:cNvPr>
            <p:cNvSpPr/>
            <p:nvPr/>
          </p:nvSpPr>
          <p:spPr>
            <a:xfrm>
              <a:off x="3655851" y="4637266"/>
              <a:ext cx="1130449" cy="253115"/>
            </a:xfrm>
            <a:prstGeom prst="left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84A72A33-B0B9-446B-9F38-55B3426A6CEA}"/>
                </a:ext>
              </a:extLst>
            </p:cNvPr>
            <p:cNvSpPr/>
            <p:nvPr/>
          </p:nvSpPr>
          <p:spPr>
            <a:xfrm>
              <a:off x="6526460" y="4637266"/>
              <a:ext cx="1003597" cy="253115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" name="Seta: para Cima 24">
              <a:extLst>
                <a:ext uri="{FF2B5EF4-FFF2-40B4-BE49-F238E27FC236}">
                  <a16:creationId xmlns:a16="http://schemas.microsoft.com/office/drawing/2014/main" id="{CFEAAD42-638D-4387-A36C-FDFD7C2EACE3}"/>
                </a:ext>
              </a:extLst>
            </p:cNvPr>
            <p:cNvSpPr/>
            <p:nvPr/>
          </p:nvSpPr>
          <p:spPr>
            <a:xfrm rot="10800000">
              <a:off x="5538043" y="3825586"/>
              <a:ext cx="248643" cy="463950"/>
            </a:xfrm>
            <a:prstGeom prst="up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D8FDB9-F20B-4DCB-BEEE-318BB20FC967}"/>
              </a:ext>
            </a:extLst>
          </p:cNvPr>
          <p:cNvSpPr txBox="1"/>
          <p:nvPr/>
        </p:nvSpPr>
        <p:spPr>
          <a:xfrm>
            <a:off x="8614692" y="4240704"/>
            <a:ext cx="2478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X</a:t>
            </a:r>
            <a:r>
              <a:rPr lang="pt-BR" dirty="0"/>
              <a:t> é o símbolo no topo da pilha e 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é o símbolo corrente da entrada </a:t>
            </a:r>
          </a:p>
        </p:txBody>
      </p:sp>
    </p:spTree>
    <p:extLst>
      <p:ext uri="{BB962C8B-B14F-4D97-AF65-F5344CB8AC3E}">
        <p14:creationId xmlns:p14="http://schemas.microsoft.com/office/powerpoint/2010/main" val="217496083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B2DF-1916-4BB8-B533-9A0A0CC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C3322-A16E-4856-8A12-9FADB464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  <a:r>
              <a:rPr lang="pt-BR" dirty="0"/>
              <a:t> constrói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endParaRPr lang="pt-BR" dirty="0"/>
          </a:p>
          <a:p>
            <a:pPr lvl="1"/>
            <a:r>
              <a:rPr lang="pt-BR" dirty="0"/>
              <a:t>De cima para baixo</a:t>
            </a:r>
          </a:p>
          <a:p>
            <a:pPr lvl="1"/>
            <a:r>
              <a:rPr lang="pt-BR" dirty="0"/>
              <a:t>Da esquerda para direita</a:t>
            </a:r>
          </a:p>
          <a:p>
            <a:pPr lvl="1"/>
            <a:r>
              <a:rPr lang="pt-BR" dirty="0"/>
              <a:t>Produz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 mais à esquerda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88B3318-94F1-4EDB-83A7-75586AAF0ED2}"/>
              </a:ext>
            </a:extLst>
          </p:cNvPr>
          <p:cNvGraphicFramePr>
            <a:graphicFrameLocks noGrp="1"/>
          </p:cNvGraphicFramePr>
          <p:nvPr/>
        </p:nvGraphicFramePr>
        <p:xfrm>
          <a:off x="2023591" y="3933056"/>
          <a:ext cx="2774677" cy="231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0469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E17FAF3-5D1E-4F63-B50D-7A090D0F4D6E}"/>
              </a:ext>
            </a:extLst>
          </p:cNvPr>
          <p:cNvGrpSpPr/>
          <p:nvPr/>
        </p:nvGrpSpPr>
        <p:grpSpPr>
          <a:xfrm>
            <a:off x="6454452" y="2636912"/>
            <a:ext cx="4752671" cy="3304455"/>
            <a:chOff x="6454452" y="2636912"/>
            <a:chExt cx="4752671" cy="3304455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F4C162A-BB81-4DA1-9518-5CAF1BDFC0D5}"/>
                </a:ext>
              </a:extLst>
            </p:cNvPr>
            <p:cNvSpPr txBox="1"/>
            <p:nvPr/>
          </p:nvSpPr>
          <p:spPr>
            <a:xfrm>
              <a:off x="8528472" y="263691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19E8C479-0108-49D6-9CB2-11812BE44D27}"/>
                </a:ext>
              </a:extLst>
            </p:cNvPr>
            <p:cNvGrpSpPr/>
            <p:nvPr/>
          </p:nvGrpSpPr>
          <p:grpSpPr>
            <a:xfrm>
              <a:off x="7520360" y="2975466"/>
              <a:ext cx="2592288" cy="635387"/>
              <a:chOff x="7520360" y="2975466"/>
              <a:chExt cx="2592288" cy="635387"/>
            </a:xfrm>
          </p:grpSpPr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084A921F-73B0-44C5-B8AE-F978C0F6B4B2}"/>
                  </a:ext>
                </a:extLst>
              </p:cNvPr>
              <p:cNvSpPr txBox="1"/>
              <p:nvPr/>
            </p:nvSpPr>
            <p:spPr>
              <a:xfrm>
                <a:off x="7520360" y="3272299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i="1" dirty="0" err="1">
                    <a:latin typeface="Consolas" panose="020B0609020204030204" pitchFamily="49" charset="0"/>
                  </a:rPr>
                  <a:t>term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6F59EA7A-67C4-4EA4-AD29-A85F1CDD2ED4}"/>
                  </a:ext>
                </a:extLst>
              </p:cNvPr>
              <p:cNvSpPr txBox="1"/>
              <p:nvPr/>
            </p:nvSpPr>
            <p:spPr>
              <a:xfrm>
                <a:off x="9479141" y="3272299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i="1" dirty="0" err="1">
                    <a:latin typeface="Consolas" panose="020B0609020204030204" pitchFamily="49" charset="0"/>
                  </a:rPr>
                  <a:t>plus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29B208FE-79F0-4ABB-86E5-CFCB173905BD}"/>
                  </a:ext>
                </a:extLst>
              </p:cNvPr>
              <p:cNvCxnSpPr>
                <a:cxnSpLocks/>
                <a:stCxn id="50" idx="2"/>
                <a:endCxn id="114" idx="0"/>
              </p:cNvCxnSpPr>
              <p:nvPr/>
            </p:nvCxnSpPr>
            <p:spPr>
              <a:xfrm flipH="1">
                <a:off x="7837114" y="2975466"/>
                <a:ext cx="1008112" cy="29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E05480B6-EF43-4EF8-82E2-5FAF704E2071}"/>
                  </a:ext>
                </a:extLst>
              </p:cNvPr>
              <p:cNvCxnSpPr>
                <a:cxnSpLocks/>
                <a:stCxn id="50" idx="2"/>
                <a:endCxn id="115" idx="0"/>
              </p:cNvCxnSpPr>
              <p:nvPr/>
            </p:nvCxnSpPr>
            <p:spPr>
              <a:xfrm>
                <a:off x="8845226" y="2975466"/>
                <a:ext cx="950669" cy="29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C0F744F4-3396-4771-91A3-27E0B29200DE}"/>
                </a:ext>
              </a:extLst>
            </p:cNvPr>
            <p:cNvGrpSpPr/>
            <p:nvPr/>
          </p:nvGrpSpPr>
          <p:grpSpPr>
            <a:xfrm>
              <a:off x="7073747" y="3610853"/>
              <a:ext cx="1584176" cy="665893"/>
              <a:chOff x="7073747" y="3610853"/>
              <a:chExt cx="1584176" cy="665893"/>
            </a:xfrm>
          </p:grpSpPr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FFEAAE86-B636-4FD0-A296-3D51F9D153F8}"/>
                  </a:ext>
                </a:extLst>
              </p:cNvPr>
              <p:cNvSpPr txBox="1"/>
              <p:nvPr/>
            </p:nvSpPr>
            <p:spPr>
              <a:xfrm>
                <a:off x="7073747" y="393819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i="1" dirty="0" err="1">
                    <a:latin typeface="Consolas" panose="020B0609020204030204" pitchFamily="49" charset="0"/>
                  </a:rPr>
                  <a:t>fact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5E784C7E-42A3-4A5A-93BC-8B941DF9255A}"/>
                  </a:ext>
                </a:extLst>
              </p:cNvPr>
              <p:cNvSpPr txBox="1"/>
              <p:nvPr/>
            </p:nvSpPr>
            <p:spPr>
              <a:xfrm>
                <a:off x="8024416" y="393819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i="1" dirty="0" err="1">
                    <a:latin typeface="Consolas" panose="020B0609020204030204" pitchFamily="49" charset="0"/>
                  </a:rPr>
                  <a:t>mult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D6B764C0-E6E7-4397-9A1B-18FBE0002580}"/>
                  </a:ext>
                </a:extLst>
              </p:cNvPr>
              <p:cNvCxnSpPr>
                <a:cxnSpLocks/>
                <a:stCxn id="114" idx="2"/>
                <a:endCxn id="109" idx="0"/>
              </p:cNvCxnSpPr>
              <p:nvPr/>
            </p:nvCxnSpPr>
            <p:spPr>
              <a:xfrm flipH="1">
                <a:off x="7390501" y="3610853"/>
                <a:ext cx="446613" cy="3273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615722C1-8F89-4B3D-825F-F09E77AD9578}"/>
                  </a:ext>
                </a:extLst>
              </p:cNvPr>
              <p:cNvCxnSpPr>
                <a:cxnSpLocks/>
                <a:stCxn id="114" idx="2"/>
                <a:endCxn id="110" idx="0"/>
              </p:cNvCxnSpPr>
              <p:nvPr/>
            </p:nvCxnSpPr>
            <p:spPr>
              <a:xfrm>
                <a:off x="7837114" y="3610853"/>
                <a:ext cx="504056" cy="3273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4E487B6A-BF8F-451C-AB6C-ABD18D57D8A8}"/>
                </a:ext>
              </a:extLst>
            </p:cNvPr>
            <p:cNvGrpSpPr/>
            <p:nvPr/>
          </p:nvGrpSpPr>
          <p:grpSpPr>
            <a:xfrm>
              <a:off x="7185957" y="4276746"/>
              <a:ext cx="409086" cy="520406"/>
              <a:chOff x="7185957" y="4276746"/>
              <a:chExt cx="409086" cy="520406"/>
            </a:xfrm>
          </p:grpSpPr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067F7937-847B-4F10-839E-9C1B11A33CCE}"/>
                  </a:ext>
                </a:extLst>
              </p:cNvPr>
              <p:cNvCxnSpPr>
                <a:cxnSpLocks/>
                <a:stCxn id="109" idx="2"/>
                <a:endCxn id="108" idx="0"/>
              </p:cNvCxnSpPr>
              <p:nvPr/>
            </p:nvCxnSpPr>
            <p:spPr>
              <a:xfrm flipH="1">
                <a:off x="7390500" y="4276746"/>
                <a:ext cx="1" cy="18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24AAB936-6829-4EF5-AC1F-8815EE845622}"/>
                  </a:ext>
                </a:extLst>
              </p:cNvPr>
              <p:cNvSpPr txBox="1"/>
              <p:nvPr/>
            </p:nvSpPr>
            <p:spPr>
              <a:xfrm>
                <a:off x="7185957" y="4458598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CB5750A2-70BC-4A7B-8E7B-9FA85BA30B0D}"/>
                </a:ext>
              </a:extLst>
            </p:cNvPr>
            <p:cNvGrpSpPr/>
            <p:nvPr/>
          </p:nvGrpSpPr>
          <p:grpSpPr>
            <a:xfrm>
              <a:off x="8197540" y="4276746"/>
              <a:ext cx="287258" cy="529075"/>
              <a:chOff x="8197540" y="4276746"/>
              <a:chExt cx="287258" cy="529075"/>
            </a:xfrm>
          </p:grpSpPr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1101FD42-51AD-4358-A435-35D94DEF25CB}"/>
                  </a:ext>
                </a:extLst>
              </p:cNvPr>
              <p:cNvSpPr txBox="1"/>
              <p:nvPr/>
            </p:nvSpPr>
            <p:spPr>
              <a:xfrm>
                <a:off x="8197540" y="446726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𝝐</a:t>
                </a:r>
                <a:endParaRPr lang="pt-BR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406E32F8-FBA6-452F-8A9A-B6BAA2BE30A7}"/>
                  </a:ext>
                </a:extLst>
              </p:cNvPr>
              <p:cNvCxnSpPr>
                <a:cxnSpLocks/>
                <a:stCxn id="105" idx="0"/>
                <a:endCxn id="110" idx="2"/>
              </p:cNvCxnSpPr>
              <p:nvPr/>
            </p:nvCxnSpPr>
            <p:spPr>
              <a:xfrm flipV="1">
                <a:off x="8341169" y="4276746"/>
                <a:ext cx="1" cy="1905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0D4B3132-FBFC-4534-87FF-5D462665DB35}"/>
                </a:ext>
              </a:extLst>
            </p:cNvPr>
            <p:cNvGrpSpPr/>
            <p:nvPr/>
          </p:nvGrpSpPr>
          <p:grpSpPr>
            <a:xfrm>
              <a:off x="8888512" y="3610853"/>
              <a:ext cx="2304256" cy="663736"/>
              <a:chOff x="8888512" y="3610853"/>
              <a:chExt cx="2304256" cy="663736"/>
            </a:xfrm>
          </p:grpSpPr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86ABEC29-12DB-4EB3-8F0B-EB2770EE49EB}"/>
                  </a:ext>
                </a:extLst>
              </p:cNvPr>
              <p:cNvSpPr txBox="1"/>
              <p:nvPr/>
            </p:nvSpPr>
            <p:spPr>
              <a:xfrm>
                <a:off x="9479140" y="3936035"/>
                <a:ext cx="633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i="1" dirty="0" err="1">
                    <a:latin typeface="Consolas" panose="020B0609020204030204" pitchFamily="49" charset="0"/>
                  </a:rPr>
                  <a:t>term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F4E02AA7-6661-4263-8CAA-708C5F135A84}"/>
                  </a:ext>
                </a:extLst>
              </p:cNvPr>
              <p:cNvSpPr txBox="1"/>
              <p:nvPr/>
            </p:nvSpPr>
            <p:spPr>
              <a:xfrm>
                <a:off x="10559260" y="3936035"/>
                <a:ext cx="633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i="1" dirty="0" err="1">
                    <a:latin typeface="Consolas" panose="020B0609020204030204" pitchFamily="49" charset="0"/>
                  </a:rPr>
                  <a:t>plus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9BDAF35D-B9AC-4C0D-A18B-D9BFB52D234B}"/>
                  </a:ext>
                </a:extLst>
              </p:cNvPr>
              <p:cNvCxnSpPr>
                <a:cxnSpLocks/>
                <a:stCxn id="115" idx="2"/>
                <a:endCxn id="99" idx="0"/>
              </p:cNvCxnSpPr>
              <p:nvPr/>
            </p:nvCxnSpPr>
            <p:spPr>
              <a:xfrm flipH="1">
                <a:off x="9795894" y="3610853"/>
                <a:ext cx="1" cy="325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>
                <a:extLst>
                  <a:ext uri="{FF2B5EF4-FFF2-40B4-BE49-F238E27FC236}">
                    <a16:creationId xmlns:a16="http://schemas.microsoft.com/office/drawing/2014/main" id="{DBF2FDAE-5FFA-4445-A265-8894B33018EF}"/>
                  </a:ext>
                </a:extLst>
              </p:cNvPr>
              <p:cNvCxnSpPr>
                <a:cxnSpLocks/>
                <a:stCxn id="115" idx="2"/>
                <a:endCxn id="100" idx="0"/>
              </p:cNvCxnSpPr>
              <p:nvPr/>
            </p:nvCxnSpPr>
            <p:spPr>
              <a:xfrm>
                <a:off x="9795895" y="3610853"/>
                <a:ext cx="1080119" cy="325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4F0A93CB-D472-47ED-95ED-C76FBB679E2D}"/>
                  </a:ext>
                </a:extLst>
              </p:cNvPr>
              <p:cNvSpPr txBox="1"/>
              <p:nvPr/>
            </p:nvSpPr>
            <p:spPr>
              <a:xfrm>
                <a:off x="8888512" y="3935669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+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87BFE778-04AC-4405-8DA1-A13AF7E25DD1}"/>
                  </a:ext>
                </a:extLst>
              </p:cNvPr>
              <p:cNvCxnSpPr>
                <a:cxnSpLocks/>
                <a:stCxn id="115" idx="2"/>
                <a:endCxn id="103" idx="0"/>
              </p:cNvCxnSpPr>
              <p:nvPr/>
            </p:nvCxnSpPr>
            <p:spPr>
              <a:xfrm flipH="1">
                <a:off x="9036950" y="3610853"/>
                <a:ext cx="758945" cy="3248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5A849B3C-E96C-42D4-B958-BC78AE789D9D}"/>
                </a:ext>
              </a:extLst>
            </p:cNvPr>
            <p:cNvGrpSpPr/>
            <p:nvPr/>
          </p:nvGrpSpPr>
          <p:grpSpPr>
            <a:xfrm>
              <a:off x="10733196" y="4274589"/>
              <a:ext cx="285635" cy="522563"/>
              <a:chOff x="10733196" y="4274589"/>
              <a:chExt cx="285635" cy="522563"/>
            </a:xfrm>
          </p:grpSpPr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B28B4403-CD2E-43DD-B89E-0E4707FFC31A}"/>
                  </a:ext>
                </a:extLst>
              </p:cNvPr>
              <p:cNvSpPr txBox="1"/>
              <p:nvPr/>
            </p:nvSpPr>
            <p:spPr>
              <a:xfrm>
                <a:off x="10733196" y="4458598"/>
                <a:ext cx="285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𝝐</a:t>
                </a:r>
                <a:endParaRPr lang="pt-BR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0F8ADA4D-623E-4900-8FFC-054ABA042836}"/>
                  </a:ext>
                </a:extLst>
              </p:cNvPr>
              <p:cNvCxnSpPr>
                <a:cxnSpLocks/>
                <a:stCxn id="97" idx="0"/>
                <a:endCxn id="100" idx="2"/>
              </p:cNvCxnSpPr>
              <p:nvPr/>
            </p:nvCxnSpPr>
            <p:spPr>
              <a:xfrm flipV="1">
                <a:off x="10876014" y="4274589"/>
                <a:ext cx="0" cy="1840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2110C133-C570-4EBB-8136-72F56C280590}"/>
                </a:ext>
              </a:extLst>
            </p:cNvPr>
            <p:cNvGrpSpPr/>
            <p:nvPr/>
          </p:nvGrpSpPr>
          <p:grpSpPr>
            <a:xfrm>
              <a:off x="8975084" y="4274589"/>
              <a:ext cx="1584176" cy="529086"/>
              <a:chOff x="8975084" y="4274589"/>
              <a:chExt cx="1584176" cy="529086"/>
            </a:xfrm>
          </p:grpSpPr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D1BC84E2-9A75-49CE-9877-204C12A8FE08}"/>
                  </a:ext>
                </a:extLst>
              </p:cNvPr>
              <p:cNvSpPr txBox="1"/>
              <p:nvPr/>
            </p:nvSpPr>
            <p:spPr>
              <a:xfrm>
                <a:off x="8975084" y="4465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i="1" dirty="0" err="1">
                    <a:latin typeface="Consolas" panose="020B0609020204030204" pitchFamily="49" charset="0"/>
                  </a:rPr>
                  <a:t>fact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CABEA89A-41E7-496E-BBF7-F141B34DEB20}"/>
                  </a:ext>
                </a:extLst>
              </p:cNvPr>
              <p:cNvSpPr txBox="1"/>
              <p:nvPr/>
            </p:nvSpPr>
            <p:spPr>
              <a:xfrm>
                <a:off x="9925753" y="4465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i="1" dirty="0" err="1">
                    <a:latin typeface="Consolas" panose="020B0609020204030204" pitchFamily="49" charset="0"/>
                  </a:rPr>
                  <a:t>mult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3E9435A5-B28C-431B-9EB6-FF4FA445D6F8}"/>
                  </a:ext>
                </a:extLst>
              </p:cNvPr>
              <p:cNvCxnSpPr>
                <a:cxnSpLocks/>
                <a:stCxn id="99" idx="2"/>
                <a:endCxn id="89" idx="0"/>
              </p:cNvCxnSpPr>
              <p:nvPr/>
            </p:nvCxnSpPr>
            <p:spPr>
              <a:xfrm flipH="1">
                <a:off x="9291838" y="4274589"/>
                <a:ext cx="504056" cy="1905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D51B1745-0D77-4CEB-870C-F49B034EF386}"/>
                  </a:ext>
                </a:extLst>
              </p:cNvPr>
              <p:cNvCxnSpPr>
                <a:cxnSpLocks/>
                <a:stCxn id="99" idx="2"/>
                <a:endCxn id="90" idx="0"/>
              </p:cNvCxnSpPr>
              <p:nvPr/>
            </p:nvCxnSpPr>
            <p:spPr>
              <a:xfrm>
                <a:off x="9795894" y="4274589"/>
                <a:ext cx="446613" cy="1905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6E262C7-6836-42A5-A1CE-497B4B5535E6}"/>
                </a:ext>
              </a:extLst>
            </p:cNvPr>
            <p:cNvGrpSpPr/>
            <p:nvPr/>
          </p:nvGrpSpPr>
          <p:grpSpPr>
            <a:xfrm>
              <a:off x="9090516" y="4803675"/>
              <a:ext cx="409086" cy="549244"/>
              <a:chOff x="9090516" y="4803675"/>
              <a:chExt cx="409086" cy="549244"/>
            </a:xfrm>
          </p:grpSpPr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F0A74D1F-70DB-474A-99BA-8C0A2A185915}"/>
                  </a:ext>
                </a:extLst>
              </p:cNvPr>
              <p:cNvCxnSpPr>
                <a:cxnSpLocks/>
                <a:stCxn id="89" idx="2"/>
                <a:endCxn id="88" idx="0"/>
              </p:cNvCxnSpPr>
              <p:nvPr/>
            </p:nvCxnSpPr>
            <p:spPr>
              <a:xfrm>
                <a:off x="9291838" y="4803675"/>
                <a:ext cx="3221" cy="210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0988FC0-60CF-466B-B76A-92E0AFA17FCE}"/>
                  </a:ext>
                </a:extLst>
              </p:cNvPr>
              <p:cNvSpPr txBox="1"/>
              <p:nvPr/>
            </p:nvSpPr>
            <p:spPr>
              <a:xfrm>
                <a:off x="9090516" y="5014365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CAE2EE2F-2002-463F-85C0-13307BFF48C4}"/>
                </a:ext>
              </a:extLst>
            </p:cNvPr>
            <p:cNvGrpSpPr/>
            <p:nvPr/>
          </p:nvGrpSpPr>
          <p:grpSpPr>
            <a:xfrm>
              <a:off x="9578915" y="4803675"/>
              <a:ext cx="1628208" cy="559940"/>
              <a:chOff x="9578915" y="4803675"/>
              <a:chExt cx="1628208" cy="559940"/>
            </a:xfrm>
          </p:grpSpPr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EA9CB2FB-AD97-4532-8453-DDBFD8A323AA}"/>
                  </a:ext>
                </a:extLst>
              </p:cNvPr>
              <p:cNvSpPr txBox="1"/>
              <p:nvPr/>
            </p:nvSpPr>
            <p:spPr>
              <a:xfrm>
                <a:off x="9925753" y="5010986"/>
                <a:ext cx="633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i="1" dirty="0" err="1">
                    <a:latin typeface="Consolas" panose="020B0609020204030204" pitchFamily="49" charset="0"/>
                  </a:rPr>
                  <a:t>fact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2164CCC0-D0BA-4050-986C-C72218E4AC63}"/>
                  </a:ext>
                </a:extLst>
              </p:cNvPr>
              <p:cNvSpPr txBox="1"/>
              <p:nvPr/>
            </p:nvSpPr>
            <p:spPr>
              <a:xfrm>
                <a:off x="10573615" y="5010620"/>
                <a:ext cx="633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i="1" dirty="0" err="1">
                    <a:latin typeface="Consolas" panose="020B0609020204030204" pitchFamily="49" charset="0"/>
                  </a:rPr>
                  <a:t>mult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83" name="Conector reto 82">
                <a:extLst>
                  <a:ext uri="{FF2B5EF4-FFF2-40B4-BE49-F238E27FC236}">
                    <a16:creationId xmlns:a16="http://schemas.microsoft.com/office/drawing/2014/main" id="{54170727-FB17-4893-A380-329AD1AC487B}"/>
                  </a:ext>
                </a:extLst>
              </p:cNvPr>
              <p:cNvCxnSpPr>
                <a:cxnSpLocks/>
                <a:stCxn id="90" idx="2"/>
                <a:endCxn id="81" idx="0"/>
              </p:cNvCxnSpPr>
              <p:nvPr/>
            </p:nvCxnSpPr>
            <p:spPr>
              <a:xfrm>
                <a:off x="10242507" y="4803675"/>
                <a:ext cx="0" cy="2073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>
                <a:extLst>
                  <a:ext uri="{FF2B5EF4-FFF2-40B4-BE49-F238E27FC236}">
                    <a16:creationId xmlns:a16="http://schemas.microsoft.com/office/drawing/2014/main" id="{BF307061-E006-4681-BB8A-95CA403096CC}"/>
                  </a:ext>
                </a:extLst>
              </p:cNvPr>
              <p:cNvCxnSpPr>
                <a:cxnSpLocks/>
                <a:stCxn id="90" idx="2"/>
                <a:endCxn id="82" idx="0"/>
              </p:cNvCxnSpPr>
              <p:nvPr/>
            </p:nvCxnSpPr>
            <p:spPr>
              <a:xfrm>
                <a:off x="10242507" y="4803675"/>
                <a:ext cx="647862" cy="206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D0447D4E-903B-47AD-A98E-C6A92ABEE074}"/>
                  </a:ext>
                </a:extLst>
              </p:cNvPr>
              <p:cNvSpPr txBox="1"/>
              <p:nvPr/>
            </p:nvSpPr>
            <p:spPr>
              <a:xfrm>
                <a:off x="9578915" y="5025061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*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B6CD61D4-4507-4F88-8349-534FE54A6DDE}"/>
                  </a:ext>
                </a:extLst>
              </p:cNvPr>
              <p:cNvCxnSpPr>
                <a:cxnSpLocks/>
                <a:stCxn id="90" idx="2"/>
                <a:endCxn id="85" idx="0"/>
              </p:cNvCxnSpPr>
              <p:nvPr/>
            </p:nvCxnSpPr>
            <p:spPr>
              <a:xfrm flipH="1">
                <a:off x="9727353" y="4803675"/>
                <a:ext cx="515154" cy="2213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FE71316C-EC66-4BC9-8766-63F2DD7CE6DF}"/>
                </a:ext>
              </a:extLst>
            </p:cNvPr>
            <p:cNvGrpSpPr/>
            <p:nvPr/>
          </p:nvGrpSpPr>
          <p:grpSpPr>
            <a:xfrm>
              <a:off x="10037964" y="5349540"/>
              <a:ext cx="409086" cy="506246"/>
              <a:chOff x="10037964" y="5349540"/>
              <a:chExt cx="409086" cy="506246"/>
            </a:xfrm>
          </p:grpSpPr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77C5D2E6-CE53-4F07-999A-31D0ACDBE7D7}"/>
                  </a:ext>
                </a:extLst>
              </p:cNvPr>
              <p:cNvCxnSpPr>
                <a:cxnSpLocks/>
                <a:stCxn id="81" idx="2"/>
                <a:endCxn id="80" idx="0"/>
              </p:cNvCxnSpPr>
              <p:nvPr/>
            </p:nvCxnSpPr>
            <p:spPr>
              <a:xfrm>
                <a:off x="10242507" y="5349540"/>
                <a:ext cx="0" cy="1676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40010F90-1EC6-473C-8BE4-9CD16C18E46D}"/>
                  </a:ext>
                </a:extLst>
              </p:cNvPr>
              <p:cNvSpPr txBox="1"/>
              <p:nvPr/>
            </p:nvSpPr>
            <p:spPr>
              <a:xfrm>
                <a:off x="10037964" y="5517232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4BDBE25B-7DE0-46FC-ABF8-6B45760B4441}"/>
                </a:ext>
              </a:extLst>
            </p:cNvPr>
            <p:cNvGrpSpPr/>
            <p:nvPr/>
          </p:nvGrpSpPr>
          <p:grpSpPr>
            <a:xfrm>
              <a:off x="10746004" y="5349174"/>
              <a:ext cx="287258" cy="506612"/>
              <a:chOff x="10746004" y="5349174"/>
              <a:chExt cx="287258" cy="506612"/>
            </a:xfrm>
          </p:grpSpPr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07EC354F-9A89-4EAA-81D3-50D1FE69A236}"/>
                  </a:ext>
                </a:extLst>
              </p:cNvPr>
              <p:cNvSpPr txBox="1"/>
              <p:nvPr/>
            </p:nvSpPr>
            <p:spPr>
              <a:xfrm>
                <a:off x="10746004" y="551723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𝝐</a:t>
                </a:r>
                <a:endParaRPr lang="pt-BR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6B501935-33B4-4ADC-BC84-1BD7C7C5AF37}"/>
                  </a:ext>
                </a:extLst>
              </p:cNvPr>
              <p:cNvCxnSpPr>
                <a:cxnSpLocks/>
                <a:stCxn id="77" idx="0"/>
                <a:endCxn id="82" idx="2"/>
              </p:cNvCxnSpPr>
              <p:nvPr/>
            </p:nvCxnSpPr>
            <p:spPr>
              <a:xfrm flipV="1">
                <a:off x="10889633" y="5349174"/>
                <a:ext cx="736" cy="168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5F5D8DB-0F86-4235-B785-AA6BAFA5524F}"/>
                </a:ext>
              </a:extLst>
            </p:cNvPr>
            <p:cNvSpPr txBox="1"/>
            <p:nvPr/>
          </p:nvSpPr>
          <p:spPr>
            <a:xfrm>
              <a:off x="6454452" y="5295036"/>
              <a:ext cx="2070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Derivação para </a:t>
              </a:r>
              <a:br>
                <a:rPr lang="pt-BR" dirty="0"/>
              </a:b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+ id *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10100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BFDDC-AE1D-47BE-B3E5-B9D5F37A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C55F0-5A69-41E2-96A9-DD685ABA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Algoritmo</a:t>
            </a:r>
            <a:r>
              <a:rPr lang="pt-BR" sz="2000" dirty="0"/>
              <a:t>: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Reconhecimento preditivo dirigido por tabela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Entrada</a:t>
            </a:r>
            <a:r>
              <a:rPr lang="pt-BR" sz="1800" dirty="0"/>
              <a:t>: Uma cadeia </a:t>
            </a:r>
            <a:r>
              <a:rPr lang="pt-BR" sz="1800" dirty="0">
                <a:latin typeface="Consolas" panose="020B0609020204030204" pitchFamily="49" charset="0"/>
              </a:rPr>
              <a:t>w</a:t>
            </a:r>
            <a:r>
              <a:rPr lang="pt-BR" sz="1800" dirty="0"/>
              <a:t> de entrada e uma tabela </a:t>
            </a:r>
            <a:r>
              <a:rPr lang="pt-BR" sz="1800" dirty="0">
                <a:latin typeface="Consolas" panose="020B0609020204030204" pitchFamily="49" charset="0"/>
              </a:rPr>
              <a:t>M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Saída</a:t>
            </a:r>
            <a:r>
              <a:rPr lang="pt-BR" sz="1800" dirty="0"/>
              <a:t>: A derivação mais à esquerda de </a:t>
            </a:r>
            <a:r>
              <a:rPr lang="pt-BR" sz="1800" dirty="0">
                <a:latin typeface="Consolas" panose="020B0609020204030204" pitchFamily="49" charset="0"/>
              </a:rPr>
              <a:t>w</a:t>
            </a:r>
            <a:r>
              <a:rPr lang="pt-BR" sz="1800" dirty="0"/>
              <a:t>, ou um erro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Método</a:t>
            </a:r>
            <a:r>
              <a:rPr lang="pt-BR" sz="1800" dirty="0"/>
              <a:t>: Inicialmente o buffer contém </a:t>
            </a:r>
            <a:r>
              <a:rPr lang="pt-BR" sz="1800" dirty="0">
                <a:latin typeface="Consolas" panose="020B0609020204030204" pitchFamily="49" charset="0"/>
              </a:rPr>
              <a:t>w$</a:t>
            </a:r>
            <a:r>
              <a:rPr lang="pt-BR" sz="1800" dirty="0"/>
              <a:t> e a pilha o símbolo inicial de G, acima de </a:t>
            </a:r>
            <a:r>
              <a:rPr lang="pt-BR" sz="1800" dirty="0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207A45-2EAC-4DF3-A273-36C0C2DBAE37}"/>
              </a:ext>
            </a:extLst>
          </p:cNvPr>
          <p:cNvSpPr txBox="1"/>
          <p:nvPr/>
        </p:nvSpPr>
        <p:spPr>
          <a:xfrm>
            <a:off x="1701924" y="3573016"/>
            <a:ext cx="586410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pt-BR" sz="1400" dirty="0">
                <a:latin typeface="Consolas" panose="020B0609020204030204" pitchFamily="49" charset="0"/>
              </a:rPr>
              <a:t> i para que aponte para o primeiro símbolo de w;</a:t>
            </a:r>
          </a:p>
          <a:p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pt-BR" sz="1400" dirty="0">
                <a:latin typeface="Consolas" panose="020B0609020204030204" pitchFamily="49" charset="0"/>
              </a:rPr>
              <a:t> X como o símbolo no topo da pilha;</a:t>
            </a: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(X ≠ $)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pilha não está vazia */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(X é </a:t>
            </a:r>
            <a:r>
              <a:rPr lang="pt-BR" sz="1400" b="1" dirty="0">
                <a:solidFill>
                  <a:srgbClr val="FF4343"/>
                </a:solidFill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desempilha e avança </a:t>
            </a:r>
            <a:r>
              <a:rPr lang="pt-BR" sz="1400" dirty="0">
                <a:latin typeface="Consolas" panose="020B0609020204030204" pitchFamily="49" charset="0"/>
              </a:rPr>
              <a:t>i;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(X é um terminal)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erro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(M[</a:t>
            </a:r>
            <a:r>
              <a:rPr lang="pt-BR" sz="1400" dirty="0" err="1">
                <a:latin typeface="Consolas" panose="020B0609020204030204" pitchFamily="49" charset="0"/>
              </a:rPr>
              <a:t>X,</a:t>
            </a:r>
            <a:r>
              <a:rPr lang="pt-BR" sz="1400" b="1" dirty="0" err="1">
                <a:solidFill>
                  <a:srgbClr val="FF4343"/>
                </a:solidFill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é uma entrada vazia)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erro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(M[</a:t>
            </a:r>
            <a:r>
              <a:rPr lang="pt-BR" sz="1400" dirty="0" err="1">
                <a:latin typeface="Consolas" panose="020B0609020204030204" pitchFamily="49" charset="0"/>
              </a:rPr>
              <a:t>X,</a:t>
            </a:r>
            <a:r>
              <a:rPr lang="pt-BR" sz="1400" b="1" dirty="0" err="1">
                <a:solidFill>
                  <a:srgbClr val="FF4343"/>
                </a:solidFill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= X </a:t>
            </a:r>
            <a:r>
              <a:rPr lang="pt-BR" sz="1400" dirty="0">
                <a:sym typeface="Wingdings" panose="05000000000000000000" pitchFamily="2" charset="2"/>
              </a:rPr>
              <a:t>→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sz="1400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sz="1400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sz="1400" dirty="0">
                <a:sym typeface="Wingdings" panose="05000000000000000000" pitchFamily="2" charset="2"/>
              </a:rPr>
              <a:t>...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sz="1400" baseline="-25000" dirty="0" err="1">
                <a:latin typeface="Consolas" panose="020B0609020204030204" pitchFamily="49" charset="0"/>
                <a:sym typeface="Wingdings" panose="05000000000000000000" pitchFamily="2" charset="2"/>
              </a:rPr>
              <a:t>k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 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desempilha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X e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empilha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sz="1400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sz="1400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sz="1400" dirty="0">
                <a:sym typeface="Wingdings" panose="05000000000000000000" pitchFamily="2" charset="2"/>
              </a:rPr>
              <a:t>...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sz="1400" baseline="-25000" dirty="0" err="1">
                <a:latin typeface="Consolas" panose="020B0609020204030204" pitchFamily="49" charset="0"/>
                <a:sym typeface="Wingdings" panose="05000000000000000000" pitchFamily="2" charset="2"/>
              </a:rPr>
              <a:t>k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, com Y</a:t>
            </a:r>
            <a:r>
              <a:rPr lang="pt-BR" sz="1400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no topo;</a:t>
            </a:r>
          </a:p>
          <a:p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define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X como o símbolo no topo da pilha;</a:t>
            </a:r>
          </a:p>
          <a:p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pt-BR" sz="1400" dirty="0">
              <a:latin typeface="Consolas" panose="020B0609020204030204" pitchFamily="49" charset="0"/>
            </a:endParaRPr>
          </a:p>
          <a:p>
            <a:endParaRPr lang="pt-BR" sz="1600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7650F017-030D-4E56-AF6E-4F5E9EFB34F6}"/>
              </a:ext>
            </a:extLst>
          </p:cNvPr>
          <p:cNvGrpSpPr/>
          <p:nvPr/>
        </p:nvGrpSpPr>
        <p:grpSpPr>
          <a:xfrm>
            <a:off x="8104599" y="3645024"/>
            <a:ext cx="2991763" cy="2306306"/>
            <a:chOff x="8104599" y="3645024"/>
            <a:chExt cx="2991763" cy="2306306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3F6FD64-9C2F-411A-B56D-EE7B9C2FD32D}"/>
                </a:ext>
              </a:extLst>
            </p:cNvPr>
            <p:cNvGrpSpPr/>
            <p:nvPr/>
          </p:nvGrpSpPr>
          <p:grpSpPr>
            <a:xfrm>
              <a:off x="8633231" y="4101057"/>
              <a:ext cx="1655408" cy="229918"/>
              <a:chOff x="4366220" y="3248980"/>
              <a:chExt cx="2592288" cy="360041"/>
            </a:xfrm>
            <a:solidFill>
              <a:schemeClr val="accent1">
                <a:lumMod val="50000"/>
                <a:alpha val="40000"/>
              </a:schemeClr>
            </a:solidFill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97846882-9998-4751-8B2E-F4B0DA205A4B}"/>
                  </a:ext>
                </a:extLst>
              </p:cNvPr>
              <p:cNvSpPr/>
              <p:nvPr/>
            </p:nvSpPr>
            <p:spPr>
              <a:xfrm>
                <a:off x="4366220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rgbClr val="FF4343"/>
                    </a:solidFill>
                    <a:latin typeface="+mj-lt"/>
                  </a:rPr>
                  <a:t>a</a:t>
                </a:r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8A3E0C02-EF77-4497-8282-A28125BD9FE7}"/>
                  </a:ext>
                </a:extLst>
              </p:cNvPr>
              <p:cNvSpPr/>
              <p:nvPr/>
            </p:nvSpPr>
            <p:spPr>
              <a:xfrm>
                <a:off x="4798268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rgbClr val="FF4343"/>
                    </a:solidFill>
                    <a:latin typeface="+mj-lt"/>
                  </a:rPr>
                  <a:t>+</a:t>
                </a:r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7F6FF11A-A1DA-4CE8-8ED9-D52DAE7A6F4B}"/>
                  </a:ext>
                </a:extLst>
              </p:cNvPr>
              <p:cNvSpPr/>
              <p:nvPr/>
            </p:nvSpPr>
            <p:spPr>
              <a:xfrm>
                <a:off x="5230316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rgbClr val="FF4343"/>
                    </a:solidFill>
                    <a:latin typeface="+mj-lt"/>
                  </a:rPr>
                  <a:t>b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06652196-F01F-4593-910D-833F3C7998F3}"/>
                  </a:ext>
                </a:extLst>
              </p:cNvPr>
              <p:cNvSpPr/>
              <p:nvPr/>
            </p:nvSpPr>
            <p:spPr>
              <a:xfrm>
                <a:off x="5662364" y="3248981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$</a:t>
                </a: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82DB6308-5E7B-439A-9A70-0BCDF8D4B9E6}"/>
                  </a:ext>
                </a:extLst>
              </p:cNvPr>
              <p:cNvSpPr/>
              <p:nvPr/>
            </p:nvSpPr>
            <p:spPr>
              <a:xfrm>
                <a:off x="6526460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3E626953-0E0F-4001-B8CF-F788C0133F70}"/>
                  </a:ext>
                </a:extLst>
              </p:cNvPr>
              <p:cNvSpPr/>
              <p:nvPr/>
            </p:nvSpPr>
            <p:spPr>
              <a:xfrm>
                <a:off x="6094412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8A7E443-AB51-4EBA-A4E7-A4F0B2564F04}"/>
                </a:ext>
              </a:extLst>
            </p:cNvPr>
            <p:cNvSpPr txBox="1"/>
            <p:nvPr/>
          </p:nvSpPr>
          <p:spPr>
            <a:xfrm>
              <a:off x="8273278" y="4068470"/>
              <a:ext cx="287235" cy="295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w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8427DDE-FF99-4011-8436-39958E55C3CD}"/>
                </a:ext>
              </a:extLst>
            </p:cNvPr>
            <p:cNvGrpSpPr/>
            <p:nvPr/>
          </p:nvGrpSpPr>
          <p:grpSpPr>
            <a:xfrm>
              <a:off x="8104599" y="4844749"/>
              <a:ext cx="278784" cy="917400"/>
              <a:chOff x="2451303" y="4509124"/>
              <a:chExt cx="436562" cy="1436606"/>
            </a:xfrm>
            <a:solidFill>
              <a:schemeClr val="accent1">
                <a:lumMod val="75000"/>
                <a:alpha val="40000"/>
              </a:schemeClr>
            </a:solidFill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0C39857-18A2-405D-B03E-908F8ECFDFD4}"/>
                  </a:ext>
                </a:extLst>
              </p:cNvPr>
              <p:cNvSpPr/>
              <p:nvPr/>
            </p:nvSpPr>
            <p:spPr>
              <a:xfrm>
                <a:off x="2451303" y="5225648"/>
                <a:ext cx="436562" cy="36004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80805E9-6D4F-4D5B-803D-6FBBB606778F}"/>
                  </a:ext>
                </a:extLst>
              </p:cNvPr>
              <p:cNvSpPr/>
              <p:nvPr/>
            </p:nvSpPr>
            <p:spPr>
              <a:xfrm>
                <a:off x="2451303" y="5585689"/>
                <a:ext cx="436562" cy="36004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Consolas" panose="020B0609020204030204" pitchFamily="49" charset="0"/>
                  </a:rPr>
                  <a:t>$</a:t>
                </a: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F09227D-ABEA-4AEE-AF14-534DA893B13D}"/>
                  </a:ext>
                </a:extLst>
              </p:cNvPr>
              <p:cNvSpPr/>
              <p:nvPr/>
            </p:nvSpPr>
            <p:spPr>
              <a:xfrm>
                <a:off x="2451303" y="4509124"/>
                <a:ext cx="434305" cy="36004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16433A3C-9201-403D-B44D-DE98F14994DB}"/>
                  </a:ext>
                </a:extLst>
              </p:cNvPr>
              <p:cNvSpPr/>
              <p:nvPr/>
            </p:nvSpPr>
            <p:spPr>
              <a:xfrm>
                <a:off x="2451303" y="4869165"/>
                <a:ext cx="434305" cy="36004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D84CDDA-334C-4C43-8AC6-1DBA11B55325}"/>
                </a:ext>
              </a:extLst>
            </p:cNvPr>
            <p:cNvSpPr/>
            <p:nvPr/>
          </p:nvSpPr>
          <p:spPr>
            <a:xfrm>
              <a:off x="8909133" y="4652861"/>
              <a:ext cx="1103605" cy="59778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Analisador Sintático Preditivo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7EA7C4F-0014-48D5-9F7F-D19955ED329E}"/>
                </a:ext>
              </a:extLst>
            </p:cNvPr>
            <p:cNvSpPr txBox="1"/>
            <p:nvPr/>
          </p:nvSpPr>
          <p:spPr>
            <a:xfrm>
              <a:off x="10486900" y="4833828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Saída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58691C2-21B1-40A4-B043-1FC75B575F06}"/>
                </a:ext>
              </a:extLst>
            </p:cNvPr>
            <p:cNvSpPr/>
            <p:nvPr/>
          </p:nvSpPr>
          <p:spPr>
            <a:xfrm>
              <a:off x="9001100" y="5489222"/>
              <a:ext cx="919671" cy="4621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000" dirty="0"/>
                <a:t>Tabela de </a:t>
              </a:r>
              <a:br>
                <a:rPr lang="pt-BR" sz="1000" dirty="0"/>
              </a:br>
              <a:r>
                <a:rPr lang="pt-BR" sz="1000" dirty="0"/>
                <a:t>análise M</a:t>
              </a:r>
            </a:p>
          </p:txBody>
        </p:sp>
        <p:sp>
          <p:nvSpPr>
            <p:cNvPr id="13" name="Seta: de Cima para Baixo 12">
              <a:extLst>
                <a:ext uri="{FF2B5EF4-FFF2-40B4-BE49-F238E27FC236}">
                  <a16:creationId xmlns:a16="http://schemas.microsoft.com/office/drawing/2014/main" id="{9837308B-B0E8-41BD-A1D0-D1D567650157}"/>
                </a:ext>
              </a:extLst>
            </p:cNvPr>
            <p:cNvSpPr/>
            <p:nvPr/>
          </p:nvSpPr>
          <p:spPr>
            <a:xfrm>
              <a:off x="9381544" y="5254976"/>
              <a:ext cx="158781" cy="229918"/>
            </a:xfrm>
            <a:prstGeom prst="up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4" name="Seta: para Cima 13">
              <a:extLst>
                <a:ext uri="{FF2B5EF4-FFF2-40B4-BE49-F238E27FC236}">
                  <a16:creationId xmlns:a16="http://schemas.microsoft.com/office/drawing/2014/main" id="{9D524463-0F10-464E-B44D-80D4A6A5EBAC}"/>
                </a:ext>
              </a:extLst>
            </p:cNvPr>
            <p:cNvSpPr/>
            <p:nvPr/>
          </p:nvSpPr>
          <p:spPr>
            <a:xfrm rot="10800000">
              <a:off x="8731126" y="3942408"/>
              <a:ext cx="80111" cy="140048"/>
            </a:xfrm>
            <a:prstGeom prst="up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5" name="Seta: da Esquerda para a Direita 14">
              <a:extLst>
                <a:ext uri="{FF2B5EF4-FFF2-40B4-BE49-F238E27FC236}">
                  <a16:creationId xmlns:a16="http://schemas.microsoft.com/office/drawing/2014/main" id="{568A86A4-FE8E-49F3-8455-5D52FE663499}"/>
                </a:ext>
              </a:extLst>
            </p:cNvPr>
            <p:cNvSpPr/>
            <p:nvPr/>
          </p:nvSpPr>
          <p:spPr>
            <a:xfrm>
              <a:off x="8403140" y="4874917"/>
              <a:ext cx="498350" cy="161636"/>
            </a:xfrm>
            <a:prstGeom prst="left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000"/>
            </a:p>
          </p:txBody>
        </p:sp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5D2852BA-C939-48FD-B6CA-0ADF7223B0EF}"/>
                </a:ext>
              </a:extLst>
            </p:cNvPr>
            <p:cNvSpPr/>
            <p:nvPr/>
          </p:nvSpPr>
          <p:spPr>
            <a:xfrm>
              <a:off x="10012739" y="4874917"/>
              <a:ext cx="402154" cy="161636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000"/>
            </a:p>
          </p:txBody>
        </p:sp>
        <p:sp>
          <p:nvSpPr>
            <p:cNvPr id="17" name="Seta: para Cima 16">
              <a:extLst>
                <a:ext uri="{FF2B5EF4-FFF2-40B4-BE49-F238E27FC236}">
                  <a16:creationId xmlns:a16="http://schemas.microsoft.com/office/drawing/2014/main" id="{13BE39EF-8228-46FD-8F20-032C082EBC1A}"/>
                </a:ext>
              </a:extLst>
            </p:cNvPr>
            <p:cNvSpPr/>
            <p:nvPr/>
          </p:nvSpPr>
          <p:spPr>
            <a:xfrm rot="10800000">
              <a:off x="9381545" y="4356587"/>
              <a:ext cx="158781" cy="296273"/>
            </a:xfrm>
            <a:prstGeom prst="up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00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A11A88F-A275-4B93-83B8-8486F158BDEA}"/>
                </a:ext>
              </a:extLst>
            </p:cNvPr>
            <p:cNvSpPr txBox="1"/>
            <p:nvPr/>
          </p:nvSpPr>
          <p:spPr>
            <a:xfrm>
              <a:off x="8633231" y="3645024"/>
              <a:ext cx="287235" cy="295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92434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5E0A7-D8C2-412F-AEB2-13216880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</a:t>
            </a:r>
            <a:br>
              <a:rPr lang="pt-BR" dirty="0"/>
            </a:br>
            <a:r>
              <a:rPr lang="pt-BR" dirty="0"/>
              <a:t> 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38B90-913C-4DCD-B375-3EACB85E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790700"/>
            <a:ext cx="10657184" cy="4457700"/>
          </a:xfrm>
        </p:spPr>
        <p:txBody>
          <a:bodyPr>
            <a:normAutofit/>
          </a:bodyPr>
          <a:lstStyle/>
          <a:p>
            <a:r>
              <a:rPr lang="pt-BR" sz="2000" dirty="0"/>
              <a:t>Derivando a cadeia </a:t>
            </a:r>
            <a:br>
              <a:rPr lang="pt-BR" sz="2000" dirty="0"/>
            </a:b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5E06EC-8527-410D-9B17-CBB462EE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91222"/>
              </p:ext>
            </p:extLst>
          </p:nvPr>
        </p:nvGraphicFramePr>
        <p:xfrm>
          <a:off x="1557908" y="2924944"/>
          <a:ext cx="8869200" cy="34440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70153422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09507246"/>
                    </a:ext>
                  </a:extLst>
                </a:gridCol>
                <a:gridCol w="4188680">
                  <a:extLst>
                    <a:ext uri="{9D8B030D-6E8A-4147-A177-3AD203B41FA5}">
                      <a16:colId xmlns:a16="http://schemas.microsoft.com/office/drawing/2014/main" val="3438030252"/>
                    </a:ext>
                  </a:extLst>
                </a:gridCol>
              </a:tblGrid>
              <a:tr h="34203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Ação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15223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9911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42897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7498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9888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casou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0039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1586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9778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casou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5254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1152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A488B1A-1E28-4260-B612-F4A79913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71625"/>
              </p:ext>
            </p:extLst>
          </p:nvPr>
        </p:nvGraphicFramePr>
        <p:xfrm>
          <a:off x="4870276" y="260648"/>
          <a:ext cx="7061432" cy="2372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2418">
                  <a:extLst>
                    <a:ext uri="{9D8B030D-6E8A-4147-A177-3AD203B41FA5}">
                      <a16:colId xmlns:a16="http://schemas.microsoft.com/office/drawing/2014/main" val="344621654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671598252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1666968929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378077239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913775577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564502915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795916678"/>
                    </a:ext>
                  </a:extLst>
                </a:gridCol>
              </a:tblGrid>
              <a:tr h="319444"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Não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terminal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Símbolo de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93513"/>
                  </a:ext>
                </a:extLst>
              </a:tr>
              <a:tr h="34215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65717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5766702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794724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160259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941373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32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0293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5E0A7-D8C2-412F-AEB2-13216880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</a:t>
            </a:r>
            <a:br>
              <a:rPr lang="pt-BR" dirty="0"/>
            </a:br>
            <a:r>
              <a:rPr lang="pt-BR" dirty="0"/>
              <a:t> 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38B90-913C-4DCD-B375-3EACB85E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790700"/>
            <a:ext cx="10657184" cy="4457700"/>
          </a:xfrm>
        </p:spPr>
        <p:txBody>
          <a:bodyPr>
            <a:normAutofit/>
          </a:bodyPr>
          <a:lstStyle/>
          <a:p>
            <a:r>
              <a:rPr lang="pt-BR" sz="2000" dirty="0"/>
              <a:t>Derivando a cadeia </a:t>
            </a:r>
            <a:br>
              <a:rPr lang="pt-BR" sz="2000" dirty="0"/>
            </a:b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5E06EC-8527-410D-9B17-CBB462EE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42661"/>
              </p:ext>
            </p:extLst>
          </p:nvPr>
        </p:nvGraphicFramePr>
        <p:xfrm>
          <a:off x="1557907" y="2924944"/>
          <a:ext cx="8856984" cy="34440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7075">
                  <a:extLst>
                    <a:ext uri="{9D8B030D-6E8A-4147-A177-3AD203B41FA5}">
                      <a16:colId xmlns:a16="http://schemas.microsoft.com/office/drawing/2014/main" val="701534227"/>
                    </a:ext>
                  </a:extLst>
                </a:gridCol>
                <a:gridCol w="2059058">
                  <a:extLst>
                    <a:ext uri="{9D8B030D-6E8A-4147-A177-3AD203B41FA5}">
                      <a16:colId xmlns:a16="http://schemas.microsoft.com/office/drawing/2014/main" val="1209507246"/>
                    </a:ext>
                  </a:extLst>
                </a:gridCol>
                <a:gridCol w="4170851">
                  <a:extLst>
                    <a:ext uri="{9D8B030D-6E8A-4147-A177-3AD203B41FA5}">
                      <a16:colId xmlns:a16="http://schemas.microsoft.com/office/drawing/2014/main" val="3438030252"/>
                    </a:ext>
                  </a:extLst>
                </a:gridCol>
              </a:tblGrid>
              <a:tr h="34203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Ação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15223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9911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42897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casou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7498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9888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casou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0039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1586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casou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9778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5254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1152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F11B8E6-449B-4B4B-92BC-122FA41C3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40388"/>
              </p:ext>
            </p:extLst>
          </p:nvPr>
        </p:nvGraphicFramePr>
        <p:xfrm>
          <a:off x="4870276" y="260648"/>
          <a:ext cx="7061432" cy="2372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2418">
                  <a:extLst>
                    <a:ext uri="{9D8B030D-6E8A-4147-A177-3AD203B41FA5}">
                      <a16:colId xmlns:a16="http://schemas.microsoft.com/office/drawing/2014/main" val="344621654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671598252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1666968929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378077239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913775577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564502915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795916678"/>
                    </a:ext>
                  </a:extLst>
                </a:gridCol>
              </a:tblGrid>
              <a:tr h="319444"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Não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terminal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Símbolo de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93513"/>
                  </a:ext>
                </a:extLst>
              </a:tr>
              <a:tr h="34215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65717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5766702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794724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160259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941373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32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341241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1A6A1-811D-4FDF-A20C-6341F79D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BF0D6-060D-404A-9645-70E566DC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erro é detectado </a:t>
            </a:r>
            <a:r>
              <a:rPr lang="pt-BR" dirty="0"/>
              <a:t>no reconhecimento preditivo quando: </a:t>
            </a:r>
          </a:p>
          <a:p>
            <a:pPr lvl="1"/>
            <a:r>
              <a:rPr lang="pt-BR" dirty="0"/>
              <a:t>O terminal no topo da pilha não casa com o próximo símbolo da entrada</a:t>
            </a:r>
          </a:p>
          <a:p>
            <a:pPr lvl="1"/>
            <a:r>
              <a:rPr lang="pt-BR" dirty="0"/>
              <a:t>Tem-se um não-terminal A no topo da pilha e um símbolo 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na entrada, mas a posição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 na tabela está vazia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9EDCBD0-361E-4D06-AA0C-44AAAE406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25957"/>
              </p:ext>
            </p:extLst>
          </p:nvPr>
        </p:nvGraphicFramePr>
        <p:xfrm>
          <a:off x="1803828" y="3861048"/>
          <a:ext cx="8869200" cy="7077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72375206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51841587"/>
                    </a:ext>
                  </a:extLst>
                </a:gridCol>
                <a:gridCol w="4188680">
                  <a:extLst>
                    <a:ext uri="{9D8B030D-6E8A-4147-A177-3AD203B41FA5}">
                      <a16:colId xmlns:a16="http://schemas.microsoft.com/office/drawing/2014/main" val="3850268794"/>
                    </a:ext>
                  </a:extLst>
                </a:gridCol>
              </a:tblGrid>
              <a:tr h="34203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Ação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0488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6252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C51F3FB-50EE-46A6-B013-342DB93E3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13513"/>
              </p:ext>
            </p:extLst>
          </p:nvPr>
        </p:nvGraphicFramePr>
        <p:xfrm>
          <a:off x="2707712" y="5013176"/>
          <a:ext cx="7061432" cy="10037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2418">
                  <a:extLst>
                    <a:ext uri="{9D8B030D-6E8A-4147-A177-3AD203B41FA5}">
                      <a16:colId xmlns:a16="http://schemas.microsoft.com/office/drawing/2014/main" val="2625173123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179375981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2065339095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00203652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855164596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2027862481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143374972"/>
                    </a:ext>
                  </a:extLst>
                </a:gridCol>
              </a:tblGrid>
              <a:tr h="319444"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Não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terminal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Símbolo de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40132"/>
                  </a:ext>
                </a:extLst>
              </a:tr>
              <a:tr h="34215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6554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271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3852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1A6A1-811D-4FDF-A20C-6341F79D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Recuperação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BF0D6-060D-404A-9645-70E566DC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tabela e a pilha permitem aplicar facilmente duas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estratégias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Modo pânico</a:t>
            </a:r>
            <a:r>
              <a:rPr lang="pt-BR" dirty="0"/>
              <a:t>: consiste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ignorar símbolos</a:t>
            </a:r>
            <a:r>
              <a:rPr lang="pt-BR" dirty="0"/>
              <a:t> até encontrar </a:t>
            </a:r>
            <a:br>
              <a:rPr lang="pt-BR" dirty="0"/>
            </a:br>
            <a:r>
              <a:rPr lang="pt-BR" dirty="0"/>
              <a:t>um token do conjunto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tokens de sincronismo</a:t>
            </a:r>
          </a:p>
          <a:p>
            <a:pPr lvl="2"/>
            <a:r>
              <a:rPr lang="pt-BR" dirty="0"/>
              <a:t>Para um não-terminal A, os seguintes símbolos podem ser </a:t>
            </a:r>
            <a:r>
              <a:rPr lang="pt-BR" dirty="0" err="1"/>
              <a:t>tokens</a:t>
            </a:r>
            <a:r>
              <a:rPr lang="pt-BR" dirty="0"/>
              <a:t> de sincronismo:</a:t>
            </a:r>
          </a:p>
          <a:p>
            <a:pPr lvl="3"/>
            <a:r>
              <a:rPr lang="pt-BR" dirty="0"/>
              <a:t>FOLLOW(A): em caso de erro, desempilhe A e ignore </a:t>
            </a:r>
            <a:r>
              <a:rPr lang="pt-BR" dirty="0" err="1"/>
              <a:t>tokens</a:t>
            </a:r>
            <a:r>
              <a:rPr lang="pt-BR" dirty="0"/>
              <a:t> até achar um de sincronismo</a:t>
            </a:r>
          </a:p>
          <a:p>
            <a:pPr lvl="3"/>
            <a:r>
              <a:rPr lang="pt-BR" dirty="0"/>
              <a:t>FIRST(A): procure um símbolo de sincronismo para retomar a derivação de A</a:t>
            </a:r>
          </a:p>
          <a:p>
            <a:pPr lvl="2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70BE1D9-2676-44B4-9CC9-BE303FD9A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50941"/>
              </p:ext>
            </p:extLst>
          </p:nvPr>
        </p:nvGraphicFramePr>
        <p:xfrm>
          <a:off x="2638028" y="5157192"/>
          <a:ext cx="3960440" cy="868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lang="pt-BR" sz="16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block</a:t>
                      </a:r>
                      <a:r>
                        <a:rPr lang="pt-BR" sz="16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}</a:t>
                      </a:r>
                      <a:r>
                        <a:rPr lang="pt-BR" sz="16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</a:tbl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AA9269B-2414-4151-8552-824FF0CC4D1C}"/>
              </a:ext>
            </a:extLst>
          </p:cNvPr>
          <p:cNvCxnSpPr/>
          <p:nvPr/>
        </p:nvCxnSpPr>
        <p:spPr>
          <a:xfrm>
            <a:off x="4426592" y="4892023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4313B93-353F-48E5-A3BD-67AEEC2F674A}"/>
              </a:ext>
            </a:extLst>
          </p:cNvPr>
          <p:cNvCxnSpPr/>
          <p:nvPr/>
        </p:nvCxnSpPr>
        <p:spPr>
          <a:xfrm>
            <a:off x="4671140" y="4892023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D541F7-8A20-4804-B074-13EAF344DE50}"/>
              </a:ext>
            </a:extLst>
          </p:cNvPr>
          <p:cNvSpPr txBox="1"/>
          <p:nvPr/>
        </p:nvSpPr>
        <p:spPr>
          <a:xfrm>
            <a:off x="4539611" y="45226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FOLLOW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BC6C83-4FD6-4ABE-8475-C3C7D686EB46}"/>
              </a:ext>
            </a:extLst>
          </p:cNvPr>
          <p:cNvSpPr txBox="1"/>
          <p:nvPr/>
        </p:nvSpPr>
        <p:spPr>
          <a:xfrm>
            <a:off x="4270940" y="45117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2FE017-A32C-4E23-8EF7-59577487594F}"/>
              </a:ext>
            </a:extLst>
          </p:cNvPr>
          <p:cNvGrpSpPr/>
          <p:nvPr/>
        </p:nvGrpSpPr>
        <p:grpSpPr>
          <a:xfrm>
            <a:off x="8141839" y="5315207"/>
            <a:ext cx="2480743" cy="343397"/>
            <a:chOff x="4366220" y="3248980"/>
            <a:chExt cx="2592288" cy="360041"/>
          </a:xfrm>
          <a:solidFill>
            <a:schemeClr val="accent1">
              <a:lumMod val="50000"/>
              <a:alpha val="40000"/>
            </a:schemeClr>
          </a:solidFill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BC40B55-EED9-4DA9-9AAD-3DEAE1EF63CB}"/>
                </a:ext>
              </a:extLst>
            </p:cNvPr>
            <p:cNvSpPr/>
            <p:nvPr/>
          </p:nvSpPr>
          <p:spPr>
            <a:xfrm>
              <a:off x="4366220" y="3248980"/>
              <a:ext cx="432048" cy="36004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sz="12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992CD51D-21CF-4987-8BF2-FDBD5463974F}"/>
                </a:ext>
              </a:extLst>
            </p:cNvPr>
            <p:cNvSpPr/>
            <p:nvPr/>
          </p:nvSpPr>
          <p:spPr>
            <a:xfrm>
              <a:off x="4798267" y="3248980"/>
              <a:ext cx="432048" cy="36004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B67B5B3-F54C-4D46-AACD-F0BAA8EE18E4}"/>
                </a:ext>
              </a:extLst>
            </p:cNvPr>
            <p:cNvSpPr/>
            <p:nvPr/>
          </p:nvSpPr>
          <p:spPr>
            <a:xfrm>
              <a:off x="5230316" y="3248980"/>
              <a:ext cx="432048" cy="36004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04ADB10-AF60-49E7-A98B-D9EEA1705853}"/>
                </a:ext>
              </a:extLst>
            </p:cNvPr>
            <p:cNvSpPr/>
            <p:nvPr/>
          </p:nvSpPr>
          <p:spPr>
            <a:xfrm>
              <a:off x="5662364" y="3248981"/>
              <a:ext cx="432048" cy="36004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10355FA-388B-4B58-91F1-343638159071}"/>
                </a:ext>
              </a:extLst>
            </p:cNvPr>
            <p:cNvSpPr/>
            <p:nvPr/>
          </p:nvSpPr>
          <p:spPr>
            <a:xfrm>
              <a:off x="6526460" y="3248980"/>
              <a:ext cx="432048" cy="36004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185690E-F7A0-44A0-B9DC-D7E77C65AC17}"/>
                </a:ext>
              </a:extLst>
            </p:cNvPr>
            <p:cNvSpPr/>
            <p:nvPr/>
          </p:nvSpPr>
          <p:spPr>
            <a:xfrm>
              <a:off x="6094412" y="3248980"/>
              <a:ext cx="432048" cy="36004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Seta: para Cima 22">
            <a:extLst>
              <a:ext uri="{FF2B5EF4-FFF2-40B4-BE49-F238E27FC236}">
                <a16:creationId xmlns:a16="http://schemas.microsoft.com/office/drawing/2014/main" id="{EB2AE233-5B29-4DFD-A110-EE4E9BA203AF}"/>
              </a:ext>
            </a:extLst>
          </p:cNvPr>
          <p:cNvSpPr/>
          <p:nvPr/>
        </p:nvSpPr>
        <p:spPr>
          <a:xfrm rot="10800000">
            <a:off x="9128868" y="5132784"/>
            <a:ext cx="93225" cy="16297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76CC483-BC97-4B49-9513-436E0676EA19}"/>
              </a:ext>
            </a:extLst>
          </p:cNvPr>
          <p:cNvGrpSpPr/>
          <p:nvPr/>
        </p:nvGrpSpPr>
        <p:grpSpPr>
          <a:xfrm>
            <a:off x="7027471" y="4653136"/>
            <a:ext cx="750304" cy="1521252"/>
            <a:chOff x="7382598" y="4697356"/>
            <a:chExt cx="879499" cy="1377236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6EE36C14-B520-48D6-B417-67FA3C24188D}"/>
                </a:ext>
              </a:extLst>
            </p:cNvPr>
            <p:cNvSpPr/>
            <p:nvPr/>
          </p:nvSpPr>
          <p:spPr>
            <a:xfrm>
              <a:off x="7382598" y="5614756"/>
              <a:ext cx="879499" cy="229918"/>
            </a:xfrm>
            <a:prstGeom prst="rect">
              <a:avLst/>
            </a:prstGeom>
            <a:solidFill>
              <a:schemeClr val="accent1">
                <a:lumMod val="75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 err="1">
                  <a:latin typeface="Consolas" panose="020B0609020204030204" pitchFamily="49" charset="0"/>
                </a:rPr>
                <a:t>inst</a:t>
              </a:r>
              <a:endParaRPr lang="pt-BR" sz="1200" i="1" dirty="0">
                <a:latin typeface="Consolas" panose="020B0609020204030204" pitchFamily="49" charset="0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3DD39FE-1CA8-4AD2-A3FD-E22E91D83C17}"/>
                </a:ext>
              </a:extLst>
            </p:cNvPr>
            <p:cNvSpPr/>
            <p:nvPr/>
          </p:nvSpPr>
          <p:spPr>
            <a:xfrm>
              <a:off x="7382598" y="5844674"/>
              <a:ext cx="879499" cy="229918"/>
            </a:xfrm>
            <a:prstGeom prst="rect">
              <a:avLst/>
            </a:prstGeom>
            <a:solidFill>
              <a:schemeClr val="accent1">
                <a:lumMod val="75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$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582B49F-77EF-445F-9F78-0DA764959C18}"/>
                </a:ext>
              </a:extLst>
            </p:cNvPr>
            <p:cNvSpPr/>
            <p:nvPr/>
          </p:nvSpPr>
          <p:spPr>
            <a:xfrm>
              <a:off x="7382598" y="5157192"/>
              <a:ext cx="874952" cy="229918"/>
            </a:xfrm>
            <a:prstGeom prst="rect">
              <a:avLst/>
            </a:prstGeom>
            <a:solidFill>
              <a:schemeClr val="accent1">
                <a:lumMod val="75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 err="1">
                  <a:latin typeface="Consolas" panose="020B0609020204030204" pitchFamily="49" charset="0"/>
                </a:rPr>
                <a:t>inst</a:t>
              </a:r>
              <a:endParaRPr lang="pt-BR" sz="1200" i="1" dirty="0">
                <a:latin typeface="Consolas" panose="020B0609020204030204" pitchFamily="49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419FA22-8DDD-47A0-B974-364785CD2F82}"/>
                </a:ext>
              </a:extLst>
            </p:cNvPr>
            <p:cNvSpPr/>
            <p:nvPr/>
          </p:nvSpPr>
          <p:spPr>
            <a:xfrm>
              <a:off x="7382598" y="5387110"/>
              <a:ext cx="874952" cy="229918"/>
            </a:xfrm>
            <a:prstGeom prst="rect">
              <a:avLst/>
            </a:prstGeom>
            <a:solidFill>
              <a:schemeClr val="accent1">
                <a:lumMod val="75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else</a:t>
              </a:r>
              <a:endParaRPr lang="pt-BR" sz="12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F2646BB-1C8D-437A-AA84-C5123FE2E18B}"/>
                </a:ext>
              </a:extLst>
            </p:cNvPr>
            <p:cNvSpPr/>
            <p:nvPr/>
          </p:nvSpPr>
          <p:spPr>
            <a:xfrm>
              <a:off x="7383037" y="4697356"/>
              <a:ext cx="874952" cy="229918"/>
            </a:xfrm>
            <a:prstGeom prst="rect">
              <a:avLst/>
            </a:prstGeom>
            <a:solidFill>
              <a:schemeClr val="accent1">
                <a:lumMod val="75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 err="1">
                  <a:latin typeface="Consolas" panose="020B0609020204030204" pitchFamily="49" charset="0"/>
                </a:rPr>
                <a:t>expr</a:t>
              </a:r>
              <a:endParaRPr lang="pt-BR" sz="1200" i="1" dirty="0">
                <a:latin typeface="Consolas" panose="020B0609020204030204" pitchFamily="49" charset="0"/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1F73D90-0F95-4B2D-92E8-E5C0E640514A}"/>
                </a:ext>
              </a:extLst>
            </p:cNvPr>
            <p:cNvSpPr/>
            <p:nvPr/>
          </p:nvSpPr>
          <p:spPr>
            <a:xfrm>
              <a:off x="7383037" y="4927274"/>
              <a:ext cx="874952" cy="229918"/>
            </a:xfrm>
            <a:prstGeom prst="rect">
              <a:avLst/>
            </a:prstGeom>
            <a:solidFill>
              <a:schemeClr val="accent1">
                <a:lumMod val="75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2" name="Seta: para Cima 41">
            <a:extLst>
              <a:ext uri="{FF2B5EF4-FFF2-40B4-BE49-F238E27FC236}">
                <a16:creationId xmlns:a16="http://schemas.microsoft.com/office/drawing/2014/main" id="{31BD272D-B295-410F-9C4A-B2B783D30308}"/>
              </a:ext>
            </a:extLst>
          </p:cNvPr>
          <p:cNvSpPr/>
          <p:nvPr/>
        </p:nvSpPr>
        <p:spPr>
          <a:xfrm rot="5400000">
            <a:off x="6882668" y="4698629"/>
            <a:ext cx="93225" cy="16297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</p:spTree>
    <p:extLst>
      <p:ext uri="{BB962C8B-B14F-4D97-AF65-F5344CB8AC3E}">
        <p14:creationId xmlns:p14="http://schemas.microsoft.com/office/powerpoint/2010/main" val="2754960277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1A6A1-811D-4FDF-A20C-6341F79D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Recuperação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BF0D6-060D-404A-9645-70E566DC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tabela e a pilha permitem aplicar facilmente duas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estratégias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Recuperação em nível de frase</a:t>
            </a:r>
            <a:r>
              <a:rPr lang="pt-BR" dirty="0"/>
              <a:t>: consiste em preencher as posições </a:t>
            </a:r>
            <a:br>
              <a:rPr lang="pt-BR" dirty="0"/>
            </a:br>
            <a:r>
              <a:rPr lang="pt-BR" dirty="0"/>
              <a:t>vazias da tabela com apontadores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rotinas de erro</a:t>
            </a:r>
          </a:p>
          <a:p>
            <a:pPr lvl="2"/>
            <a:r>
              <a:rPr lang="pt-BR" dirty="0"/>
              <a:t>As rotinas podem emitir mensagens de erro apropriadas</a:t>
            </a:r>
          </a:p>
          <a:p>
            <a:pPr lvl="2"/>
            <a:r>
              <a:rPr lang="pt-BR" dirty="0"/>
              <a:t>Elas podem também substituir, inserir ou excluir símbolos da entrada</a:t>
            </a:r>
          </a:p>
          <a:p>
            <a:pPr lvl="2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C3A4978-DD72-44D3-B29E-4DAA76FC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81659"/>
              </p:ext>
            </p:extLst>
          </p:nvPr>
        </p:nvGraphicFramePr>
        <p:xfrm>
          <a:off x="2205980" y="4437112"/>
          <a:ext cx="7061432" cy="1345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2418">
                  <a:extLst>
                    <a:ext uri="{9D8B030D-6E8A-4147-A177-3AD203B41FA5}">
                      <a16:colId xmlns:a16="http://schemas.microsoft.com/office/drawing/2014/main" val="344621654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671598252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1666968929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378077239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913775577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564502915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795916678"/>
                    </a:ext>
                  </a:extLst>
                </a:gridCol>
              </a:tblGrid>
              <a:tr h="319444"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Não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terminal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Símbolo de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93513"/>
                  </a:ext>
                </a:extLst>
              </a:tr>
              <a:tr h="34215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65717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ERRO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ERRO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ERRO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ERRO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15766702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ERRO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ERRO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ERRO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9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6987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2CA82-BDCB-42ED-BAA2-C849DEBA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2C2D-4CA9-4238-A433-62D81D7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construção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 </a:t>
            </a:r>
            <a:r>
              <a:rPr lang="pt-BR" dirty="0"/>
              <a:t>pode ser feita:</a:t>
            </a:r>
          </a:p>
          <a:p>
            <a:pPr lvl="1"/>
            <a:r>
              <a:rPr lang="pt-BR" dirty="0"/>
              <a:t>Com gramáticas LL(1)</a:t>
            </a:r>
          </a:p>
          <a:p>
            <a:pPr lvl="2"/>
            <a:r>
              <a:rPr lang="pt-BR" dirty="0"/>
              <a:t>Não ambíguas</a:t>
            </a:r>
          </a:p>
          <a:p>
            <a:pPr lvl="2"/>
            <a:r>
              <a:rPr lang="pt-BR" dirty="0"/>
              <a:t>Fatoradas</a:t>
            </a:r>
          </a:p>
          <a:p>
            <a:pPr lvl="2"/>
            <a:r>
              <a:rPr lang="pt-BR" dirty="0"/>
              <a:t>Sem recursão à esquerda</a:t>
            </a:r>
          </a:p>
          <a:p>
            <a:pPr lvl="1"/>
            <a:r>
              <a:rPr lang="pt-BR" dirty="0"/>
              <a:t>Usando funções recursivas ou uma tabela</a:t>
            </a:r>
          </a:p>
          <a:p>
            <a:r>
              <a:rPr lang="pt-BR" dirty="0"/>
              <a:t>As funções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FOLLOW</a:t>
            </a:r>
            <a:r>
              <a:rPr lang="pt-BR" dirty="0"/>
              <a:t> auxiliam</a:t>
            </a:r>
          </a:p>
          <a:p>
            <a:pPr lvl="1"/>
            <a:r>
              <a:rPr lang="pt-BR" dirty="0"/>
              <a:t>Na construção da tabela</a:t>
            </a:r>
          </a:p>
          <a:p>
            <a:pPr lvl="1"/>
            <a:r>
              <a:rPr lang="pt-BR" dirty="0"/>
              <a:t>Na detecção e recuperação de erros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2642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89DD5-2A94-4B8B-8F68-503B3B42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F7795-34A9-4CA5-9B68-E6C1FF90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sintáticos preditivos </a:t>
            </a:r>
            <a:r>
              <a:rPr lang="pt-BR" dirty="0"/>
              <a:t>podem ser construídos </a:t>
            </a:r>
            <a:br>
              <a:rPr lang="pt-BR" dirty="0"/>
            </a:br>
            <a:r>
              <a:rPr lang="pt-BR" dirty="0"/>
              <a:t>para uma classe de gramática chamada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LL(1)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L = </a:t>
            </a:r>
            <a:r>
              <a:rPr lang="pt-BR" dirty="0"/>
              <a:t>a entrada é lida da esquerda para a direita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L =</a:t>
            </a:r>
            <a:r>
              <a:rPr lang="pt-BR" dirty="0"/>
              <a:t> é realizada uma derivação mais à esquerda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1 =</a:t>
            </a:r>
            <a:r>
              <a:rPr lang="pt-BR" dirty="0"/>
              <a:t> apenas um símbolo precisa ser lido para tomar decisões</a:t>
            </a:r>
          </a:p>
          <a:p>
            <a:r>
              <a:rPr lang="pt-BR" dirty="0"/>
              <a:t>A classe de gramáticas LL(1)</a:t>
            </a:r>
          </a:p>
          <a:p>
            <a:pPr lvl="1"/>
            <a:r>
              <a:rPr lang="pt-BR" dirty="0"/>
              <a:t>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rica o suficiente</a:t>
            </a:r>
            <a:r>
              <a:rPr lang="pt-BR" dirty="0"/>
              <a:t> para especificar a maioria das linguagens de programação</a:t>
            </a:r>
          </a:p>
          <a:p>
            <a:pPr lvl="1"/>
            <a:r>
              <a:rPr lang="pt-BR" dirty="0"/>
              <a:t>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simples</a:t>
            </a:r>
            <a:r>
              <a:rPr lang="pt-BR" dirty="0"/>
              <a:t> de escrever</a:t>
            </a:r>
          </a:p>
          <a:p>
            <a:pPr lvl="2"/>
            <a:r>
              <a:rPr lang="pt-BR" dirty="0"/>
              <a:t>Tem que ser </a:t>
            </a:r>
            <a:r>
              <a:rPr lang="pt-BR" b="1" dirty="0"/>
              <a:t>fatorada</a:t>
            </a:r>
            <a:r>
              <a:rPr lang="pt-BR" dirty="0"/>
              <a:t>, </a:t>
            </a:r>
            <a:r>
              <a:rPr lang="pt-BR" b="1" dirty="0"/>
              <a:t>sem recursão à esquerda</a:t>
            </a:r>
            <a:r>
              <a:rPr lang="pt-BR" dirty="0"/>
              <a:t> e </a:t>
            </a:r>
            <a:r>
              <a:rPr lang="pt-BR" b="1" dirty="0"/>
              <a:t>sem ambiguidade</a:t>
            </a:r>
          </a:p>
        </p:txBody>
      </p:sp>
    </p:spTree>
    <p:extLst>
      <p:ext uri="{BB962C8B-B14F-4D97-AF65-F5344CB8AC3E}">
        <p14:creationId xmlns:p14="http://schemas.microsoft.com/office/powerpoint/2010/main" val="247380453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65240-8DA7-4A72-8F94-0D2E207C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A4A25-24A4-4C65-B0D2-99E805AC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é LL(1)</a:t>
            </a:r>
            <a:r>
              <a:rPr lang="pt-BR" dirty="0"/>
              <a:t> se obedecer às seguintes condições</a:t>
            </a:r>
            <a:br>
              <a:rPr lang="pt-BR" dirty="0"/>
            </a:br>
            <a:endParaRPr lang="pt-BR" dirty="0"/>
          </a:p>
          <a:p>
            <a:pPr lvl="1"/>
            <a:r>
              <a:rPr lang="pt-BR" sz="2200" dirty="0"/>
              <a:t>Sempre que A 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→ α </a:t>
            </a:r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200" dirty="0"/>
              <a:t>forem duas produções distintas: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sz="2000" dirty="0"/>
              <a:t> e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sz="2000" dirty="0"/>
              <a:t> não derivam cadeias começando com o mesmo terminal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2000" dirty="0"/>
              <a:t>No máximo um dos dois,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sz="2000" dirty="0"/>
              <a:t> ou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sz="2000" dirty="0"/>
              <a:t>, pode derivar a cadeia vazia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2000" dirty="0"/>
              <a:t>Se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sz="2000" dirty="0"/>
              <a:t>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𝝐</a:t>
            </a:r>
            <a:r>
              <a:rPr lang="pt-BR" sz="2000" dirty="0"/>
              <a:t>, então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pt-BR" sz="2000" dirty="0"/>
              <a:t>não deriva nenhuma cadeia começando com </a:t>
            </a:r>
            <a:br>
              <a:rPr lang="pt-BR" sz="2000" dirty="0"/>
            </a:br>
            <a:r>
              <a:rPr lang="pt-BR" sz="2000" dirty="0"/>
              <a:t>um terminal em FOLLOW(A). De modo semelhante, se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sz="2000" dirty="0"/>
              <a:t>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𝝐</a:t>
            </a:r>
            <a:r>
              <a:rPr lang="pt-BR" sz="2000" dirty="0"/>
              <a:t>, então </a:t>
            </a:r>
            <a:br>
              <a:rPr lang="pt-BR" sz="2000" dirty="0"/>
            </a:b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sz="2000" dirty="0"/>
              <a:t> não deriva nenhuma cadeia começando com um terminal em </a:t>
            </a:r>
            <a:br>
              <a:rPr lang="pt-BR" sz="2000" dirty="0"/>
            </a:br>
            <a:r>
              <a:rPr lang="pt-BR" sz="2000" dirty="0"/>
              <a:t>FOLLOW(A)</a:t>
            </a:r>
          </a:p>
          <a:p>
            <a:pPr lvl="1"/>
            <a:endParaRPr lang="pt-BR" dirty="0"/>
          </a:p>
          <a:p>
            <a:pPr marL="914400" lvl="1" indent="-457200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9D1F00-E945-414F-AE22-8985955DF967}"/>
              </a:ext>
            </a:extLst>
          </p:cNvPr>
          <p:cNvSpPr txBox="1"/>
          <p:nvPr/>
        </p:nvSpPr>
        <p:spPr>
          <a:xfrm flipH="1">
            <a:off x="2893260" y="4149080"/>
            <a:ext cx="2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1DF670-852C-4D42-9E83-7ED67FDE26D7}"/>
              </a:ext>
            </a:extLst>
          </p:cNvPr>
          <p:cNvSpPr txBox="1"/>
          <p:nvPr/>
        </p:nvSpPr>
        <p:spPr>
          <a:xfrm flipH="1">
            <a:off x="9262764" y="4509120"/>
            <a:ext cx="2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6219698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F6919-0B90-4D23-A4E7-F19CD241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duas primeiras regras </a:t>
            </a:r>
            <a:r>
              <a:rPr lang="pt-BR" dirty="0"/>
              <a:t>são equivalentes a dizer que </a:t>
            </a:r>
            <a:br>
              <a:rPr lang="pt-BR" dirty="0"/>
            </a:br>
            <a:r>
              <a:rPr lang="pt-BR" dirty="0"/>
              <a:t>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 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) são conjuntos disjuntos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263CB9F-4BDB-47DB-92DA-3C09FB72A1EE}"/>
              </a:ext>
            </a:extLst>
          </p:cNvPr>
          <p:cNvSpPr/>
          <p:nvPr/>
        </p:nvSpPr>
        <p:spPr>
          <a:xfrm>
            <a:off x="1557908" y="3077960"/>
            <a:ext cx="8064896" cy="157517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FEE57-7D50-4B2C-A0C8-D6BB7CE8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D81494-03A3-4EA6-BFEE-9EADD197855E}"/>
              </a:ext>
            </a:extLst>
          </p:cNvPr>
          <p:cNvSpPr txBox="1"/>
          <p:nvPr/>
        </p:nvSpPr>
        <p:spPr>
          <a:xfrm>
            <a:off x="1419840" y="3243753"/>
            <a:ext cx="7914932" cy="1200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/>
              <a:t>Sempre que 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→ α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forem duas produções distintas: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sz="1600" dirty="0"/>
              <a:t> e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sz="1600" dirty="0"/>
              <a:t> não derivam cadeias começando com o mesmo terminal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No máximo um dos dois,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sz="1600" dirty="0"/>
              <a:t> ou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sz="1600" dirty="0"/>
              <a:t>, pode derivar a cadeia vazia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2A0376B-12AE-49E9-8921-5EEE3451C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95153"/>
              </p:ext>
            </p:extLst>
          </p:nvPr>
        </p:nvGraphicFramePr>
        <p:xfrm>
          <a:off x="1845940" y="5016736"/>
          <a:ext cx="502505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568">
                  <a:extLst>
                    <a:ext uri="{9D8B030D-6E8A-4147-A177-3AD203B41FA5}">
                      <a16:colId xmlns:a16="http://schemas.microsoft.com/office/drawing/2014/main" val="46603005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619744856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1096215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82871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498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95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13507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F6919-0B90-4D23-A4E7-F19CD241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terceira regra </a:t>
            </a:r>
            <a:r>
              <a:rPr lang="pt-BR" dirty="0"/>
              <a:t>diz que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 e FOLLOW(A) são disjuntos quando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) contém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𝝐, e </a:t>
            </a:r>
            <a:r>
              <a:rPr lang="pt-BR" dirty="0"/>
              <a:t>que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) e FOLLOW(A) são disjuntos quando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 contém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.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8A3EAEA-8EF7-4393-84AE-40F711D0E6F0}"/>
              </a:ext>
            </a:extLst>
          </p:cNvPr>
          <p:cNvSpPr/>
          <p:nvPr/>
        </p:nvSpPr>
        <p:spPr>
          <a:xfrm>
            <a:off x="1269876" y="3501008"/>
            <a:ext cx="7102874" cy="259228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FEE57-7D50-4B2C-A0C8-D6BB7CE8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A5460E-95DA-48C9-8B36-8CBB43BEDDD9}"/>
              </a:ext>
            </a:extLst>
          </p:cNvPr>
          <p:cNvSpPr txBox="1"/>
          <p:nvPr/>
        </p:nvSpPr>
        <p:spPr>
          <a:xfrm>
            <a:off x="708354" y="3781489"/>
            <a:ext cx="72582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pt-BR" dirty="0"/>
              <a:t>Sempre que 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→ α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forem duas produções distintas:</a:t>
            </a:r>
            <a:br>
              <a:rPr lang="pt-BR" dirty="0"/>
            </a:br>
            <a:endParaRPr lang="pt-BR" dirty="0"/>
          </a:p>
          <a:p>
            <a:pPr marL="1371600" lvl="2" indent="-457200">
              <a:buFont typeface="+mj-lt"/>
              <a:buAutoNum type="arabicPeriod" startAt="3"/>
            </a:pPr>
            <a:r>
              <a:rPr lang="pt-BR" sz="1800" dirty="0"/>
              <a:t>Se 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sz="1800" dirty="0"/>
              <a:t> </a:t>
            </a:r>
            <a:r>
              <a:rPr lang="pt-B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⇒ 𝝐</a:t>
            </a:r>
            <a:r>
              <a:rPr lang="pt-BR" sz="1800" dirty="0"/>
              <a:t>, então 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pt-BR" sz="1800" dirty="0"/>
              <a:t>não deriva nenhuma cadeia começando com um terminal em FOLLOW(A). </a:t>
            </a:r>
            <a:br>
              <a:rPr lang="pt-BR" sz="1800" dirty="0"/>
            </a:br>
            <a:r>
              <a:rPr lang="pt-BR" sz="1800" dirty="0"/>
              <a:t>De modo semelhante, se 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sz="1800" dirty="0"/>
              <a:t> </a:t>
            </a:r>
            <a:r>
              <a:rPr lang="pt-B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⇒ 𝝐</a:t>
            </a:r>
            <a:r>
              <a:rPr lang="pt-BR" sz="1800" dirty="0"/>
              <a:t>, então 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sz="1800" dirty="0"/>
              <a:t> não deriva nenhuma cadeia começando com um terminal em FOLLOW(A)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ECA160B-EE6E-4C38-A79C-C011F01381EA}"/>
              </a:ext>
            </a:extLst>
          </p:cNvPr>
          <p:cNvSpPr/>
          <p:nvPr/>
        </p:nvSpPr>
        <p:spPr>
          <a:xfrm>
            <a:off x="9786839" y="3573016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74416C-EFD7-48DE-9A5F-A7FA3B0D8D34}"/>
              </a:ext>
            </a:extLst>
          </p:cNvPr>
          <p:cNvSpPr txBox="1"/>
          <p:nvPr/>
        </p:nvSpPr>
        <p:spPr>
          <a:xfrm>
            <a:off x="9583896" y="43556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84622C7-E37C-47DB-B6A0-CCCA19E3B26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9739548" y="3942348"/>
            <a:ext cx="202943" cy="413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E9860FB-1C6A-455A-B76A-AE16B8830AB2}"/>
              </a:ext>
            </a:extLst>
          </p:cNvPr>
          <p:cNvSpPr txBox="1"/>
          <p:nvPr/>
        </p:nvSpPr>
        <p:spPr>
          <a:xfrm>
            <a:off x="9915122" y="49829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4FC9AE4-0AB2-406C-AE51-7D92457EB99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9739548" y="4724991"/>
            <a:ext cx="473153" cy="299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B56425-889D-4FB4-83A3-C1D82D05D6C0}"/>
              </a:ext>
            </a:extLst>
          </p:cNvPr>
          <p:cNvSpPr txBox="1"/>
          <p:nvPr/>
        </p:nvSpPr>
        <p:spPr>
          <a:xfrm>
            <a:off x="9302750" y="49829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937A119-D1EF-4008-BB6F-AB45FC72464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302750" y="4724991"/>
            <a:ext cx="436798" cy="301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5413839-ABA1-48E2-B304-500D82475835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9942491" y="3942348"/>
            <a:ext cx="209459" cy="412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43BFB96-EB5D-4BC0-BDF1-758180213C3D}"/>
              </a:ext>
            </a:extLst>
          </p:cNvPr>
          <p:cNvSpPr txBox="1"/>
          <p:nvPr/>
        </p:nvSpPr>
        <p:spPr>
          <a:xfrm>
            <a:off x="9996298" y="435508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0B4F98F-D7F4-4FB3-A282-98ADDB7CE102}"/>
              </a:ext>
            </a:extLst>
          </p:cNvPr>
          <p:cNvCxnSpPr>
            <a:cxnSpLocks/>
          </p:cNvCxnSpPr>
          <p:nvPr/>
        </p:nvCxnSpPr>
        <p:spPr>
          <a:xfrm flipH="1">
            <a:off x="9922045" y="5024664"/>
            <a:ext cx="290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F98283B-5215-476E-B241-759BE425532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9739548" y="4724991"/>
            <a:ext cx="182497" cy="299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A24F626-3B3D-408C-98A9-2494B3B9045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596635" y="4724991"/>
            <a:ext cx="142913" cy="299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E24BA7F-3D94-44A8-9738-5A87B1711BEF}"/>
              </a:ext>
            </a:extLst>
          </p:cNvPr>
          <p:cNvCxnSpPr>
            <a:cxnSpLocks/>
          </p:cNvCxnSpPr>
          <p:nvPr/>
        </p:nvCxnSpPr>
        <p:spPr>
          <a:xfrm flipH="1">
            <a:off x="9307566" y="5024438"/>
            <a:ext cx="290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5516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D508-FE3D-4C18-A157-A12773CB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338BA-9EBC-4988-8FF4-A7DFC190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preditivos</a:t>
            </a:r>
            <a:r>
              <a:rPr lang="pt-BR" dirty="0"/>
              <a:t> podem ser construídos para gramáticas LL(1)</a:t>
            </a:r>
          </a:p>
          <a:p>
            <a:pPr lvl="1"/>
            <a:r>
              <a:rPr lang="pt-BR" dirty="0"/>
              <a:t>As regras fazem com que, para um dado símbolo da entrada,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escolha</a:t>
            </a:r>
            <a:r>
              <a:rPr lang="pt-BR" dirty="0"/>
              <a:t> da produção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única e previsível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Construções de fluxo de controle,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suas palavras-chave distintas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geralmente satisfazem as restrições: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pt-BR" dirty="0"/>
              <a:t> 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{</a:t>
            </a:r>
            <a:r>
              <a:rPr lang="pt-BR" dirty="0"/>
              <a:t> definem a produção a ser utilizada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4BFF5F5-98CC-4ACD-8DE1-2A90DC39D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18352"/>
              </p:ext>
            </p:extLst>
          </p:nvPr>
        </p:nvGraphicFramePr>
        <p:xfrm>
          <a:off x="2061964" y="4365104"/>
          <a:ext cx="4910634" cy="868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1302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lang="pt-BR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block</a:t>
                      </a:r>
                      <a:r>
                        <a:rPr lang="pt-BR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}</a:t>
                      </a:r>
                      <a:r>
                        <a:rPr lang="pt-BR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98607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0E75E-15AD-4CEE-BB57-B7F657C9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Reconhecimento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02952-58AC-4F6B-8730-5917DA7A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Analisadores sintáticos preditivos podem ser implementados:</a:t>
            </a:r>
          </a:p>
          <a:p>
            <a:pPr lvl="1"/>
            <a:r>
              <a:rPr lang="pt-BR" dirty="0"/>
              <a:t>Por funções recursivas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Por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de reconhecimento preditivo</a:t>
            </a:r>
            <a:endParaRPr lang="pt-BR" dirty="0"/>
          </a:p>
          <a:p>
            <a:pPr lvl="2"/>
            <a:r>
              <a:rPr lang="pt-BR" dirty="0"/>
              <a:t>Seja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arranjo bidimensional</a:t>
            </a:r>
            <a:endParaRPr lang="pt-BR" dirty="0"/>
          </a:p>
          <a:p>
            <a:pPr lvl="3"/>
            <a:r>
              <a:rPr lang="pt-BR" dirty="0"/>
              <a:t>A é um não-terminal</a:t>
            </a:r>
          </a:p>
          <a:p>
            <a:pPr lvl="3">
              <a:spcAft>
                <a:spcPts val="1200"/>
              </a:spcAft>
            </a:pP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é um terminal ou $, o marcador de fim de entrada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 se baseia</a:t>
            </a:r>
            <a:r>
              <a:rPr lang="pt-BR" dirty="0"/>
              <a:t> na seguinte ideia:</a:t>
            </a:r>
          </a:p>
          <a:p>
            <a:pPr lvl="3"/>
            <a:r>
              <a:rPr lang="pt-BR" dirty="0"/>
              <a:t>A produção </a:t>
            </a:r>
            <a:r>
              <a:rPr lang="pt-BR" dirty="0">
                <a:solidFill>
                  <a:schemeClr val="tx2"/>
                </a:solidFill>
              </a:rPr>
              <a:t>A </a:t>
            </a:r>
            <a:r>
              <a:rPr lang="pt-B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é escolhida se o próximo símbolo de entrada estiver em </a:t>
            </a: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pt-BR" dirty="0"/>
              <a:t>Com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⇒ 𝝐</a:t>
            </a:r>
            <a:r>
              <a:rPr lang="pt-BR" dirty="0"/>
              <a:t>, a produção </a:t>
            </a:r>
            <a:r>
              <a:rPr lang="pt-BR" dirty="0">
                <a:solidFill>
                  <a:schemeClr val="tx2"/>
                </a:solidFill>
              </a:rPr>
              <a:t>A </a:t>
            </a:r>
            <a:r>
              <a:rPr lang="pt-B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é escolhida se o símbolo corrente da entrada estiver </a:t>
            </a:r>
            <a:br>
              <a:rPr lang="pt-BR" dirty="0"/>
            </a:br>
            <a:r>
              <a:rPr lang="pt-BR" dirty="0"/>
              <a:t>em </a:t>
            </a:r>
            <a:r>
              <a:rPr lang="pt-BR" dirty="0">
                <a:latin typeface="Consolas" panose="020B0609020204030204" pitchFamily="49" charset="0"/>
              </a:rPr>
              <a:t>FOLLOW(A)</a:t>
            </a:r>
            <a:r>
              <a:rPr lang="pt-BR" dirty="0"/>
              <a:t> ou se o $ foi alcançado e ele está em </a:t>
            </a:r>
            <a:r>
              <a:rPr lang="pt-BR" dirty="0">
                <a:latin typeface="Consolas" panose="020B0609020204030204" pitchFamily="49" charset="0"/>
              </a:rPr>
              <a:t>FOLLOW(A)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70A004-5340-418E-93B3-AA9BC490A26B}"/>
              </a:ext>
            </a:extLst>
          </p:cNvPr>
          <p:cNvSpPr txBox="1"/>
          <p:nvPr/>
        </p:nvSpPr>
        <p:spPr>
          <a:xfrm flipH="1">
            <a:off x="2890949" y="4869160"/>
            <a:ext cx="2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0537302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6A640-E656-40E2-9202-6146396F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Reconhecimento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35670-C648-45A9-AEE6-8760FE17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da tabela</a:t>
            </a:r>
            <a:r>
              <a:rPr lang="pt-BR" dirty="0"/>
              <a:t> de reconhecimento sintático preditivo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Entrada:</a:t>
            </a:r>
            <a:r>
              <a:rPr lang="pt-BR" dirty="0"/>
              <a:t> Gramática G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Saída: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Tabela de análise M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tx2"/>
                </a:solidFill>
              </a:rPr>
              <a:t>Método: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Para cada produção </a:t>
            </a:r>
            <a:r>
              <a:rPr lang="pt-BR" dirty="0">
                <a:solidFill>
                  <a:schemeClr val="tx2"/>
                </a:solidFill>
              </a:rPr>
              <a:t>A </a:t>
            </a:r>
            <a:r>
              <a:rPr lang="pt-B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da gramática, faça: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Para cada terminal 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em </a:t>
            </a: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dirty="0"/>
              <a:t>, inclua </a:t>
            </a:r>
            <a:r>
              <a:rPr lang="pt-BR" dirty="0">
                <a:solidFill>
                  <a:schemeClr val="tx2"/>
                </a:solidFill>
              </a:rPr>
              <a:t>A </a:t>
            </a:r>
            <a:r>
              <a:rPr lang="pt-B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em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Se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 pertence a </a:t>
            </a: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dirty="0"/>
              <a:t>, inclua </a:t>
            </a:r>
            <a:r>
              <a:rPr lang="pt-BR" dirty="0">
                <a:solidFill>
                  <a:schemeClr val="tx2"/>
                </a:solidFill>
              </a:rPr>
              <a:t>A </a:t>
            </a:r>
            <a:r>
              <a:rPr lang="pt-B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em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 para cada terminal 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em </a:t>
            </a:r>
            <a:r>
              <a:rPr lang="pt-BR" dirty="0">
                <a:latin typeface="Consolas" panose="020B0609020204030204" pitchFamily="49" charset="0"/>
              </a:rPr>
              <a:t>FOLLOW(A)</a:t>
            </a:r>
            <a:r>
              <a:rPr lang="pt-BR" dirty="0"/>
              <a:t>. Se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 pertence a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 e $ pertence a FOLLOW(A), acrescente também </a:t>
            </a:r>
            <a:r>
              <a:rPr lang="pt-BR" dirty="0">
                <a:solidFill>
                  <a:schemeClr val="tx2"/>
                </a:solidFill>
              </a:rPr>
              <a:t>A </a:t>
            </a:r>
            <a:r>
              <a:rPr lang="pt-B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em M[A,$]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Se ao final não houver nenhuma produção em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], defina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 como erro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58329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11236</TotalTime>
  <Words>3232</Words>
  <Application>Microsoft Office PowerPoint</Application>
  <PresentationFormat>Personalizar</PresentationFormat>
  <Paragraphs>690</Paragraphs>
  <Slides>26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Century Gothic</vt:lpstr>
      <vt:lpstr>Consolas</vt:lpstr>
      <vt:lpstr>Ondas do mar 16:9</vt:lpstr>
      <vt:lpstr>Analisador Preditivo</vt:lpstr>
      <vt:lpstr>Introdução</vt:lpstr>
      <vt:lpstr>Introdução</vt:lpstr>
      <vt:lpstr>Gramáticas LL(1)</vt:lpstr>
      <vt:lpstr>Gramáticas LL(1)</vt:lpstr>
      <vt:lpstr>Gramáticas LL(1)</vt:lpstr>
      <vt:lpstr>Gramáticas LL(1)</vt:lpstr>
      <vt:lpstr>Tabela de Reconhecimento</vt:lpstr>
      <vt:lpstr>Tabela de Reconhecimento</vt:lpstr>
      <vt:lpstr>Construção da Tabela</vt:lpstr>
      <vt:lpstr>Construção da Tabela</vt:lpstr>
      <vt:lpstr>Construção da Tabela</vt:lpstr>
      <vt:lpstr>Construção da Tabela</vt:lpstr>
      <vt:lpstr>Construção da Tabela</vt:lpstr>
      <vt:lpstr>Construção da Tabela</vt:lpstr>
      <vt:lpstr>Construção da Tabela</vt:lpstr>
      <vt:lpstr>Construção da Tabela</vt:lpstr>
      <vt:lpstr>Construção da Tabela</vt:lpstr>
      <vt:lpstr>Analisador Preditivo</vt:lpstr>
      <vt:lpstr>Analisador Preditivo</vt:lpstr>
      <vt:lpstr>Analisador    Preditivo</vt:lpstr>
      <vt:lpstr>Analisador    Preditivo</vt:lpstr>
      <vt:lpstr>Detecção de Erros</vt:lpstr>
      <vt:lpstr>Recuperação de Erros</vt:lpstr>
      <vt:lpstr>Recuperação de Erros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18</cp:revision>
  <dcterms:created xsi:type="dcterms:W3CDTF">2017-12-04T02:17:29Z</dcterms:created>
  <dcterms:modified xsi:type="dcterms:W3CDTF">2021-05-18T03:24:01Z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