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5" r:id="rId5"/>
    <p:sldId id="349" r:id="rId6"/>
    <p:sldId id="337" r:id="rId7"/>
    <p:sldId id="351" r:id="rId8"/>
    <p:sldId id="352" r:id="rId9"/>
    <p:sldId id="339" r:id="rId10"/>
    <p:sldId id="353" r:id="rId11"/>
    <p:sldId id="340" r:id="rId12"/>
    <p:sldId id="341" r:id="rId13"/>
    <p:sldId id="342" r:id="rId14"/>
    <p:sldId id="344" r:id="rId15"/>
    <p:sldId id="343" r:id="rId16"/>
    <p:sldId id="345" r:id="rId17"/>
    <p:sldId id="346" r:id="rId18"/>
    <p:sldId id="350" r:id="rId19"/>
    <p:sldId id="347" r:id="rId20"/>
    <p:sldId id="348" r:id="rId21"/>
  </p:sldIdLst>
  <p:sldSz cx="12188825" cy="6858000"/>
  <p:notesSz cx="6858000" cy="9144000"/>
  <p:custDataLst>
    <p:tags r:id="rId24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3BC0A-D632-4870-810A-A35EC672D223}" v="24" dt="2021-05-20T03:54:10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4" autoAdjust="0"/>
    <p:restoredTop sz="91657" autoAdjust="0"/>
  </p:normalViewPr>
  <p:slideViewPr>
    <p:cSldViewPr showGuides="1">
      <p:cViewPr>
        <p:scale>
          <a:sx n="150" d="100"/>
          <a:sy n="150" d="100"/>
        </p:scale>
        <p:origin x="504" y="2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AFFF0E3-BFE0-4069-957A-8567ADCC49C0}"/>
    <pc:docChg chg="modSld">
      <pc:chgData name="Judson Santiago" userId="ebb108da2f256286" providerId="LiveId" clId="{FAFFF0E3-BFE0-4069-957A-8567ADCC49C0}" dt="2019-02-18T17:40:07.647" v="526" actId="20577"/>
      <pc:docMkLst>
        <pc:docMk/>
      </pc:docMkLst>
      <pc:sldChg chg="modSp">
        <pc:chgData name="Judson Santiago" userId="ebb108da2f256286" providerId="LiveId" clId="{FAFFF0E3-BFE0-4069-957A-8567ADCC49C0}" dt="2019-02-18T17:13:28.109" v="90" actId="20577"/>
        <pc:sldMkLst>
          <pc:docMk/>
          <pc:sldMk cId="1643998807" sldId="339"/>
        </pc:sldMkLst>
        <pc:spChg chg="mod">
          <ac:chgData name="Judson Santiago" userId="ebb108da2f256286" providerId="LiveId" clId="{FAFFF0E3-BFE0-4069-957A-8567ADCC49C0}" dt="2019-02-18T17:13:28.109" v="90" actId="20577"/>
          <ac:spMkLst>
            <pc:docMk/>
            <pc:sldMk cId="1643998807" sldId="339"/>
            <ac:spMk id="3" creationId="{48AC0109-C87C-4EA3-B1E4-BF2326B20E91}"/>
          </ac:spMkLst>
        </pc:spChg>
      </pc:sldChg>
      <pc:sldChg chg="modSp modNotesTx">
        <pc:chgData name="Judson Santiago" userId="ebb108da2f256286" providerId="LiveId" clId="{FAFFF0E3-BFE0-4069-957A-8567ADCC49C0}" dt="2019-02-18T17:15:39.222" v="106" actId="20577"/>
        <pc:sldMkLst>
          <pc:docMk/>
          <pc:sldMk cId="829769124" sldId="340"/>
        </pc:sldMkLst>
        <pc:spChg chg="mod">
          <ac:chgData name="Judson Santiago" userId="ebb108da2f256286" providerId="LiveId" clId="{FAFFF0E3-BFE0-4069-957A-8567ADCC49C0}" dt="2019-02-18T17:15:01.506" v="99" actId="20577"/>
          <ac:spMkLst>
            <pc:docMk/>
            <pc:sldMk cId="829769124" sldId="340"/>
            <ac:spMk id="3" creationId="{FAFBBBDD-06F0-42BE-A261-8EDFFFA436DC}"/>
          </ac:spMkLst>
        </pc:spChg>
      </pc:sldChg>
      <pc:sldChg chg="modSp">
        <pc:chgData name="Judson Santiago" userId="ebb108da2f256286" providerId="LiveId" clId="{FAFFF0E3-BFE0-4069-957A-8567ADCC49C0}" dt="2019-02-18T17:23:08.672" v="112" actId="20577"/>
        <pc:sldMkLst>
          <pc:docMk/>
          <pc:sldMk cId="1870441889" sldId="342"/>
        </pc:sldMkLst>
        <pc:spChg chg="mod">
          <ac:chgData name="Judson Santiago" userId="ebb108da2f256286" providerId="LiveId" clId="{FAFFF0E3-BFE0-4069-957A-8567ADCC49C0}" dt="2019-02-18T17:23:08.672" v="112" actId="20577"/>
          <ac:spMkLst>
            <pc:docMk/>
            <pc:sldMk cId="1870441889" sldId="342"/>
            <ac:spMk id="3" creationId="{3AE50787-CEFC-48B3-A5FA-3283B193CA7E}"/>
          </ac:spMkLst>
        </pc:spChg>
      </pc:sldChg>
      <pc:sldChg chg="modSp modNotesTx">
        <pc:chgData name="Judson Santiago" userId="ebb108da2f256286" providerId="LiveId" clId="{FAFFF0E3-BFE0-4069-957A-8567ADCC49C0}" dt="2019-02-18T17:37:40.374" v="517" actId="20577"/>
        <pc:sldMkLst>
          <pc:docMk/>
          <pc:sldMk cId="3027014788" sldId="344"/>
        </pc:sldMkLst>
        <pc:spChg chg="mod">
          <ac:chgData name="Judson Santiago" userId="ebb108da2f256286" providerId="LiveId" clId="{FAFFF0E3-BFE0-4069-957A-8567ADCC49C0}" dt="2019-02-18T17:27:34.449" v="116" actId="1076"/>
          <ac:spMkLst>
            <pc:docMk/>
            <pc:sldMk cId="3027014788" sldId="344"/>
            <ac:spMk id="56" creationId="{34F46310-2950-4985-8A5A-4348EC6E4DCB}"/>
          </ac:spMkLst>
        </pc:spChg>
        <pc:spChg chg="mod">
          <ac:chgData name="Judson Santiago" userId="ebb108da2f256286" providerId="LiveId" clId="{FAFFF0E3-BFE0-4069-957A-8567ADCC49C0}" dt="2019-02-18T17:27:41.895" v="117" actId="1076"/>
          <ac:spMkLst>
            <pc:docMk/>
            <pc:sldMk cId="3027014788" sldId="344"/>
            <ac:spMk id="57" creationId="{5687241C-E921-4714-9729-055506635CE2}"/>
          </ac:spMkLst>
        </pc:spChg>
        <pc:cxnChg chg="mod">
          <ac:chgData name="Judson Santiago" userId="ebb108da2f256286" providerId="LiveId" clId="{FAFFF0E3-BFE0-4069-957A-8567ADCC49C0}" dt="2019-02-18T17:27:10.643" v="113" actId="14100"/>
          <ac:cxnSpMkLst>
            <pc:docMk/>
            <pc:sldMk cId="3027014788" sldId="344"/>
            <ac:cxnSpMk id="52" creationId="{B9015ADD-BA2F-4635-8E52-0A5665F02953}"/>
          </ac:cxnSpMkLst>
        </pc:cxnChg>
        <pc:cxnChg chg="mod">
          <ac:chgData name="Judson Santiago" userId="ebb108da2f256286" providerId="LiveId" clId="{FAFFF0E3-BFE0-4069-957A-8567ADCC49C0}" dt="2019-02-18T17:27:14.827" v="114" actId="14100"/>
          <ac:cxnSpMkLst>
            <pc:docMk/>
            <pc:sldMk cId="3027014788" sldId="344"/>
            <ac:cxnSpMk id="63" creationId="{3EDDC04A-CC2D-40FD-B35F-01297350D468}"/>
          </ac:cxnSpMkLst>
        </pc:cxnChg>
      </pc:sldChg>
      <pc:sldChg chg="modSp">
        <pc:chgData name="Judson Santiago" userId="ebb108da2f256286" providerId="LiveId" clId="{FAFFF0E3-BFE0-4069-957A-8567ADCC49C0}" dt="2019-02-18T17:40:07.647" v="526" actId="20577"/>
        <pc:sldMkLst>
          <pc:docMk/>
          <pc:sldMk cId="9120680" sldId="346"/>
        </pc:sldMkLst>
        <pc:spChg chg="mod">
          <ac:chgData name="Judson Santiago" userId="ebb108da2f256286" providerId="LiveId" clId="{FAFFF0E3-BFE0-4069-957A-8567ADCC49C0}" dt="2019-02-18T17:40:07.647" v="526" actId="20577"/>
          <ac:spMkLst>
            <pc:docMk/>
            <pc:sldMk cId="9120680" sldId="346"/>
            <ac:spMk id="3" creationId="{20A94C9E-A6D9-44C1-AB7F-0515485D52FB}"/>
          </ac:spMkLst>
        </pc:spChg>
      </pc:sldChg>
      <pc:sldChg chg="modSp">
        <pc:chgData name="Judson Santiago" userId="ebb108da2f256286" providerId="LiveId" clId="{FAFFF0E3-BFE0-4069-957A-8567ADCC49C0}" dt="2019-02-18T17:07:29.370" v="81" actId="20577"/>
        <pc:sldMkLst>
          <pc:docMk/>
          <pc:sldMk cId="1113269522" sldId="349"/>
        </pc:sldMkLst>
        <pc:spChg chg="mod">
          <ac:chgData name="Judson Santiago" userId="ebb108da2f256286" providerId="LiveId" clId="{FAFFF0E3-BFE0-4069-957A-8567ADCC49C0}" dt="2019-02-18T17:07:29.370" v="81" actId="20577"/>
          <ac:spMkLst>
            <pc:docMk/>
            <pc:sldMk cId="1113269522" sldId="349"/>
            <ac:spMk id="3" creationId="{3399D2AB-AB45-45F0-9A02-43EB0A406075}"/>
          </ac:spMkLst>
        </pc:spChg>
      </pc:sldChg>
    </pc:docChg>
  </pc:docChgLst>
  <pc:docChgLst>
    <pc:chgData name="Judson Santiago" userId="ebb108da2f256286" providerId="LiveId" clId="{FC6D3E1A-7838-413C-B5FD-7A98182B314A}"/>
    <pc:docChg chg="modSld">
      <pc:chgData name="Judson Santiago" userId="ebb108da2f256286" providerId="LiveId" clId="{FC6D3E1A-7838-413C-B5FD-7A98182B314A}" dt="2020-01-22T18:01:25.118" v="24" actId="207"/>
      <pc:docMkLst>
        <pc:docMk/>
      </pc:docMkLst>
      <pc:sldChg chg="modSp">
        <pc:chgData name="Judson Santiago" userId="ebb108da2f256286" providerId="LiveId" clId="{FC6D3E1A-7838-413C-B5FD-7A98182B314A}" dt="2020-01-22T17:41:44.137" v="21" actId="20577"/>
        <pc:sldMkLst>
          <pc:docMk/>
          <pc:sldMk cId="2808920126" sldId="265"/>
        </pc:sldMkLst>
        <pc:spChg chg="mod">
          <ac:chgData name="Judson Santiago" userId="ebb108da2f256286" providerId="LiveId" clId="{FC6D3E1A-7838-413C-B5FD-7A98182B314A}" dt="2020-01-22T17:41:37.571" v="9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FC6D3E1A-7838-413C-B5FD-7A98182B314A}" dt="2020-01-22T17:41:44.137" v="21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FC6D3E1A-7838-413C-B5FD-7A98182B314A}" dt="2020-01-22T18:01:25.118" v="24" actId="207"/>
        <pc:sldMkLst>
          <pc:docMk/>
          <pc:sldMk cId="829769124" sldId="340"/>
        </pc:sldMkLst>
        <pc:spChg chg="mod">
          <ac:chgData name="Judson Santiago" userId="ebb108da2f256286" providerId="LiveId" clId="{FC6D3E1A-7838-413C-B5FD-7A98182B314A}" dt="2020-01-22T18:01:08.683" v="22" actId="207"/>
          <ac:spMkLst>
            <pc:docMk/>
            <pc:sldMk cId="829769124" sldId="340"/>
            <ac:spMk id="33" creationId="{F7BA9AB0-9CD7-4261-99D4-4B1A132FA80E}"/>
          </ac:spMkLst>
        </pc:spChg>
        <pc:spChg chg="mod">
          <ac:chgData name="Judson Santiago" userId="ebb108da2f256286" providerId="LiveId" clId="{FC6D3E1A-7838-413C-B5FD-7A98182B314A}" dt="2020-01-22T18:01:25.118" v="24" actId="207"/>
          <ac:spMkLst>
            <pc:docMk/>
            <pc:sldMk cId="829769124" sldId="340"/>
            <ac:spMk id="35" creationId="{906A592C-7627-4611-A6DB-A00B5332CF13}"/>
          </ac:spMkLst>
        </pc:spChg>
        <pc:spChg chg="mod">
          <ac:chgData name="Judson Santiago" userId="ebb108da2f256286" providerId="LiveId" clId="{FC6D3E1A-7838-413C-B5FD-7A98182B314A}" dt="2020-01-22T18:01:08.683" v="22" actId="207"/>
          <ac:spMkLst>
            <pc:docMk/>
            <pc:sldMk cId="829769124" sldId="340"/>
            <ac:spMk id="37" creationId="{A6E12137-37C4-44C3-9D23-28878F55EB58}"/>
          </ac:spMkLst>
        </pc:spChg>
        <pc:cxnChg chg="mod">
          <ac:chgData name="Judson Santiago" userId="ebb108da2f256286" providerId="LiveId" clId="{FC6D3E1A-7838-413C-B5FD-7A98182B314A}" dt="2020-01-22T18:01:19.328" v="23" actId="208"/>
          <ac:cxnSpMkLst>
            <pc:docMk/>
            <pc:sldMk cId="829769124" sldId="340"/>
            <ac:cxnSpMk id="34" creationId="{224E160A-245F-4A3C-8475-FC82134AE7B6}"/>
          </ac:cxnSpMkLst>
        </pc:cxnChg>
        <pc:cxnChg chg="mod">
          <ac:chgData name="Judson Santiago" userId="ebb108da2f256286" providerId="LiveId" clId="{FC6D3E1A-7838-413C-B5FD-7A98182B314A}" dt="2020-01-22T18:01:19.328" v="23" actId="208"/>
          <ac:cxnSpMkLst>
            <pc:docMk/>
            <pc:sldMk cId="829769124" sldId="340"/>
            <ac:cxnSpMk id="38" creationId="{BFA9411D-D84B-4C51-880B-F1EE4BBA75DA}"/>
          </ac:cxnSpMkLst>
        </pc:cxnChg>
      </pc:sldChg>
    </pc:docChg>
  </pc:docChgLst>
  <pc:docChgLst>
    <pc:chgData name="Judson Santiago" userId="ebb108da2f256286" providerId="LiveId" clId="{C2B3BC0A-D632-4870-810A-A35EC672D223}"/>
    <pc:docChg chg="undo custSel addSld delSld modSld">
      <pc:chgData name="Judson Santiago" userId="ebb108da2f256286" providerId="LiveId" clId="{C2B3BC0A-D632-4870-810A-A35EC672D223}" dt="2021-05-20T06:01:42.448" v="1498" actId="1076"/>
      <pc:docMkLst>
        <pc:docMk/>
      </pc:docMkLst>
      <pc:sldChg chg="addSp delSp modSp mod">
        <pc:chgData name="Judson Santiago" userId="ebb108da2f256286" providerId="LiveId" clId="{C2B3BC0A-D632-4870-810A-A35EC672D223}" dt="2021-05-20T02:23:19.891" v="338" actId="6549"/>
        <pc:sldMkLst>
          <pc:docMk/>
          <pc:sldMk cId="2695086170" sldId="337"/>
        </pc:sldMkLst>
        <pc:spChg chg="mod">
          <ac:chgData name="Judson Santiago" userId="ebb108da2f256286" providerId="LiveId" clId="{C2B3BC0A-D632-4870-810A-A35EC672D223}" dt="2021-05-20T02:22:56.659" v="336" actId="20577"/>
          <ac:spMkLst>
            <pc:docMk/>
            <pc:sldMk cId="2695086170" sldId="337"/>
            <ac:spMk id="3" creationId="{5ACAA5B6-950B-4AA9-B5AF-21056ED438D7}"/>
          </ac:spMkLst>
        </pc:spChg>
        <pc:spChg chg="mod">
          <ac:chgData name="Judson Santiago" userId="ebb108da2f256286" providerId="LiveId" clId="{C2B3BC0A-D632-4870-810A-A35EC672D223}" dt="2021-05-20T02:23:19.891" v="338" actId="6549"/>
          <ac:spMkLst>
            <pc:docMk/>
            <pc:sldMk cId="2695086170" sldId="337"/>
            <ac:spMk id="4" creationId="{A7C7E7D1-A2C4-4045-9662-BF0E239C270B}"/>
          </ac:spMkLst>
        </pc:spChg>
        <pc:spChg chg="mod topLvl">
          <ac:chgData name="Judson Santiago" userId="ebb108da2f256286" providerId="LiveId" clId="{C2B3BC0A-D632-4870-810A-A35EC672D223}" dt="2021-05-20T02:16:56.503" v="327" actId="165"/>
          <ac:spMkLst>
            <pc:docMk/>
            <pc:sldMk cId="2695086170" sldId="337"/>
            <ac:spMk id="28" creationId="{1158D92C-0D1C-44A5-AE72-55D23D3F71CF}"/>
          </ac:spMkLst>
        </pc:spChg>
        <pc:spChg chg="mod topLvl">
          <ac:chgData name="Judson Santiago" userId="ebb108da2f256286" providerId="LiveId" clId="{C2B3BC0A-D632-4870-810A-A35EC672D223}" dt="2021-05-20T02:16:56.503" v="327" actId="165"/>
          <ac:spMkLst>
            <pc:docMk/>
            <pc:sldMk cId="2695086170" sldId="337"/>
            <ac:spMk id="30" creationId="{6A27615C-5EEF-49CA-99B4-F161E0A033E9}"/>
          </ac:spMkLst>
        </pc:spChg>
        <pc:spChg chg="mod topLvl">
          <ac:chgData name="Judson Santiago" userId="ebb108da2f256286" providerId="LiveId" clId="{C2B3BC0A-D632-4870-810A-A35EC672D223}" dt="2021-05-20T02:16:56.503" v="327" actId="165"/>
          <ac:spMkLst>
            <pc:docMk/>
            <pc:sldMk cId="2695086170" sldId="337"/>
            <ac:spMk id="32" creationId="{1A4F2164-1B2E-48B8-BE98-011E02F24A09}"/>
          </ac:spMkLst>
        </pc:spChg>
        <pc:spChg chg="del">
          <ac:chgData name="Judson Santiago" userId="ebb108da2f256286" providerId="LiveId" clId="{C2B3BC0A-D632-4870-810A-A35EC672D223}" dt="2021-05-20T01:12:22.922" v="18" actId="478"/>
          <ac:spMkLst>
            <pc:docMk/>
            <pc:sldMk cId="2695086170" sldId="337"/>
            <ac:spMk id="38" creationId="{508DA4EB-2EA1-4045-9F5D-BFE3D9E82020}"/>
          </ac:spMkLst>
        </pc:spChg>
        <pc:spChg chg="mod">
          <ac:chgData name="Judson Santiago" userId="ebb108da2f256286" providerId="LiveId" clId="{C2B3BC0A-D632-4870-810A-A35EC672D223}" dt="2021-05-20T01:12:37.372" v="42" actId="1037"/>
          <ac:spMkLst>
            <pc:docMk/>
            <pc:sldMk cId="2695086170" sldId="337"/>
            <ac:spMk id="44" creationId="{2D6A0CEC-E923-4A70-9340-300C62EA2F53}"/>
          </ac:spMkLst>
        </pc:spChg>
        <pc:grpChg chg="mod">
          <ac:chgData name="Judson Santiago" userId="ebb108da2f256286" providerId="LiveId" clId="{C2B3BC0A-D632-4870-810A-A35EC672D223}" dt="2021-05-20T01:12:51.974" v="49" actId="1037"/>
          <ac:grpSpMkLst>
            <pc:docMk/>
            <pc:sldMk cId="2695086170" sldId="337"/>
            <ac:grpSpMk id="20" creationId="{B09B7B51-0718-4E2D-B5EA-291BB731513B}"/>
          </ac:grpSpMkLst>
        </pc:grpChg>
        <pc:grpChg chg="mod">
          <ac:chgData name="Judson Santiago" userId="ebb108da2f256286" providerId="LiveId" clId="{C2B3BC0A-D632-4870-810A-A35EC672D223}" dt="2021-05-20T01:13:03.626" v="50" actId="408"/>
          <ac:grpSpMkLst>
            <pc:docMk/>
            <pc:sldMk cId="2695086170" sldId="337"/>
            <ac:grpSpMk id="21" creationId="{F53A3176-5F94-476F-851F-30B3EDE4ABA5}"/>
          </ac:grpSpMkLst>
        </pc:grpChg>
        <pc:grpChg chg="mod">
          <ac:chgData name="Judson Santiago" userId="ebb108da2f256286" providerId="LiveId" clId="{C2B3BC0A-D632-4870-810A-A35EC672D223}" dt="2021-05-20T01:13:03.626" v="50" actId="408"/>
          <ac:grpSpMkLst>
            <pc:docMk/>
            <pc:sldMk cId="2695086170" sldId="337"/>
            <ac:grpSpMk id="26" creationId="{58C8E96C-B812-43C0-AC3A-4B98DA0D63CD}"/>
          </ac:grpSpMkLst>
        </pc:grpChg>
        <pc:grpChg chg="del">
          <ac:chgData name="Judson Santiago" userId="ebb108da2f256286" providerId="LiveId" clId="{C2B3BC0A-D632-4870-810A-A35EC672D223}" dt="2021-05-20T01:12:25.189" v="19" actId="478"/>
          <ac:grpSpMkLst>
            <pc:docMk/>
            <pc:sldMk cId="2695086170" sldId="337"/>
            <ac:grpSpMk id="41" creationId="{9DC35EC5-DAB8-483A-B4E4-E0577F185FDF}"/>
          </ac:grpSpMkLst>
        </pc:grpChg>
        <pc:grpChg chg="add del mod">
          <ac:chgData name="Judson Santiago" userId="ebb108da2f256286" providerId="LiveId" clId="{C2B3BC0A-D632-4870-810A-A35EC672D223}" dt="2021-05-20T02:16:56.503" v="327" actId="165"/>
          <ac:grpSpMkLst>
            <pc:docMk/>
            <pc:sldMk cId="2695086170" sldId="337"/>
            <ac:grpSpMk id="43" creationId="{FC5AF83E-7D86-4339-A291-355792D59339}"/>
          </ac:grpSpMkLst>
        </pc:grpChg>
        <pc:graphicFrameChg chg="mod modGraphic">
          <ac:chgData name="Judson Santiago" userId="ebb108da2f256286" providerId="LiveId" clId="{C2B3BC0A-D632-4870-810A-A35EC672D223}" dt="2021-05-20T01:17:08.044" v="58" actId="14100"/>
          <ac:graphicFrameMkLst>
            <pc:docMk/>
            <pc:sldMk cId="2695086170" sldId="337"/>
            <ac:graphicFrameMk id="27" creationId="{71B8CC68-E362-4476-BCBD-95A2B51E1647}"/>
          </ac:graphicFrameMkLst>
        </pc:graphicFrameChg>
        <pc:cxnChg chg="mod topLvl">
          <ac:chgData name="Judson Santiago" userId="ebb108da2f256286" providerId="LiveId" clId="{C2B3BC0A-D632-4870-810A-A35EC672D223}" dt="2021-05-20T02:16:56.503" v="327" actId="165"/>
          <ac:cxnSpMkLst>
            <pc:docMk/>
            <pc:sldMk cId="2695086170" sldId="337"/>
            <ac:cxnSpMk id="29" creationId="{D085F066-928F-4DD7-A1EE-FF7CD61ADE42}"/>
          </ac:cxnSpMkLst>
        </pc:cxnChg>
        <pc:cxnChg chg="mod">
          <ac:chgData name="Judson Santiago" userId="ebb108da2f256286" providerId="LiveId" clId="{C2B3BC0A-D632-4870-810A-A35EC672D223}" dt="2021-05-20T01:12:25.189" v="19" actId="478"/>
          <ac:cxnSpMkLst>
            <pc:docMk/>
            <pc:sldMk cId="2695086170" sldId="337"/>
            <ac:cxnSpMk id="36" creationId="{B52F1D68-4EC8-4E5A-9CC9-FF6556D1EF3E}"/>
          </ac:cxnSpMkLst>
        </pc:cxnChg>
        <pc:cxnChg chg="mod">
          <ac:chgData name="Judson Santiago" userId="ebb108da2f256286" providerId="LiveId" clId="{C2B3BC0A-D632-4870-810A-A35EC672D223}" dt="2021-05-20T01:12:25.189" v="19" actId="478"/>
          <ac:cxnSpMkLst>
            <pc:docMk/>
            <pc:sldMk cId="2695086170" sldId="337"/>
            <ac:cxnSpMk id="40" creationId="{A4954F08-40D4-43E1-AA0A-C0169461D65A}"/>
          </ac:cxnSpMkLst>
        </pc:cxnChg>
      </pc:sldChg>
      <pc:sldChg chg="delSp modSp del mod">
        <pc:chgData name="Judson Santiago" userId="ebb108da2f256286" providerId="LiveId" clId="{C2B3BC0A-D632-4870-810A-A35EC672D223}" dt="2021-05-20T01:27:42.073" v="64" actId="47"/>
        <pc:sldMkLst>
          <pc:docMk/>
          <pc:sldMk cId="2614959789" sldId="338"/>
        </pc:sldMkLst>
        <pc:spChg chg="mod">
          <ac:chgData name="Judson Santiago" userId="ebb108da2f256286" providerId="LiveId" clId="{C2B3BC0A-D632-4870-810A-A35EC672D223}" dt="2021-05-20T01:19:36.592" v="59" actId="20577"/>
          <ac:spMkLst>
            <pc:docMk/>
            <pc:sldMk cId="2614959789" sldId="338"/>
            <ac:spMk id="3" creationId="{3F901736-69DE-4853-A260-8B65ACB7C3F0}"/>
          </ac:spMkLst>
        </pc:spChg>
        <pc:graphicFrameChg chg="del mod">
          <ac:chgData name="Judson Santiago" userId="ebb108da2f256286" providerId="LiveId" clId="{C2B3BC0A-D632-4870-810A-A35EC672D223}" dt="2021-05-20T01:21:00.057" v="61" actId="478"/>
          <ac:graphicFrameMkLst>
            <pc:docMk/>
            <pc:sldMk cId="2614959789" sldId="338"/>
            <ac:graphicFrameMk id="4" creationId="{B3DFB6A8-AC86-4FA1-981E-45F0A6E58524}"/>
          </ac:graphicFrameMkLst>
        </pc:graphicFrameChg>
      </pc:sldChg>
      <pc:sldChg chg="modSp mod">
        <pc:chgData name="Judson Santiago" userId="ebb108da2f256286" providerId="LiveId" clId="{C2B3BC0A-D632-4870-810A-A35EC672D223}" dt="2021-05-20T02:19:00.060" v="329" actId="14100"/>
        <pc:sldMkLst>
          <pc:docMk/>
          <pc:sldMk cId="1643998807" sldId="339"/>
        </pc:sldMkLst>
        <pc:spChg chg="mod">
          <ac:chgData name="Judson Santiago" userId="ebb108da2f256286" providerId="LiveId" clId="{C2B3BC0A-D632-4870-810A-A35EC672D223}" dt="2021-05-20T02:03:37.673" v="303"/>
          <ac:spMkLst>
            <pc:docMk/>
            <pc:sldMk cId="1643998807" sldId="339"/>
            <ac:spMk id="2" creationId="{B8B7AB88-1CB0-4EF7-85EF-E5167F9390C8}"/>
          </ac:spMkLst>
        </pc:spChg>
        <pc:spChg chg="mod">
          <ac:chgData name="Judson Santiago" userId="ebb108da2f256286" providerId="LiveId" clId="{C2B3BC0A-D632-4870-810A-A35EC672D223}" dt="2021-05-20T02:01:29.235" v="299" actId="11530"/>
          <ac:spMkLst>
            <pc:docMk/>
            <pc:sldMk cId="1643998807" sldId="339"/>
            <ac:spMk id="21" creationId="{97539FD2-619B-4B73-9BAF-62FC25E83893}"/>
          </ac:spMkLst>
        </pc:spChg>
        <pc:spChg chg="mod">
          <ac:chgData name="Judson Santiago" userId="ebb108da2f256286" providerId="LiveId" clId="{C2B3BC0A-D632-4870-810A-A35EC672D223}" dt="2021-05-20T02:01:29.235" v="299" actId="11530"/>
          <ac:spMkLst>
            <pc:docMk/>
            <pc:sldMk cId="1643998807" sldId="339"/>
            <ac:spMk id="22" creationId="{1890C085-61DC-45E0-AFF8-FCB2B9A9663C}"/>
          </ac:spMkLst>
        </pc:spChg>
        <pc:spChg chg="mod">
          <ac:chgData name="Judson Santiago" userId="ebb108da2f256286" providerId="LiveId" clId="{C2B3BC0A-D632-4870-810A-A35EC672D223}" dt="2021-05-20T02:01:29.235" v="299" actId="11530"/>
          <ac:spMkLst>
            <pc:docMk/>
            <pc:sldMk cId="1643998807" sldId="339"/>
            <ac:spMk id="23" creationId="{E83B2A5E-2A1F-4AE4-9539-311E606ADAB0}"/>
          </ac:spMkLst>
        </pc:spChg>
        <pc:spChg chg="mod">
          <ac:chgData name="Judson Santiago" userId="ebb108da2f256286" providerId="LiveId" clId="{C2B3BC0A-D632-4870-810A-A35EC672D223}" dt="2021-05-20T02:01:29.235" v="299" actId="11530"/>
          <ac:spMkLst>
            <pc:docMk/>
            <pc:sldMk cId="1643998807" sldId="339"/>
            <ac:spMk id="24" creationId="{09F8AF78-10E5-4A2B-A71C-2AEE65B42F1B}"/>
          </ac:spMkLst>
        </pc:spChg>
        <pc:spChg chg="mod">
          <ac:chgData name="Judson Santiago" userId="ebb108da2f256286" providerId="LiveId" clId="{C2B3BC0A-D632-4870-810A-A35EC672D223}" dt="2021-05-20T02:01:29.235" v="299" actId="11530"/>
          <ac:spMkLst>
            <pc:docMk/>
            <pc:sldMk cId="1643998807" sldId="339"/>
            <ac:spMk id="25" creationId="{5642C0BB-3231-47A8-B669-ADD756CDF233}"/>
          </ac:spMkLst>
        </pc:spChg>
        <pc:spChg chg="mod">
          <ac:chgData name="Judson Santiago" userId="ebb108da2f256286" providerId="LiveId" clId="{C2B3BC0A-D632-4870-810A-A35EC672D223}" dt="2021-05-20T02:01:29.235" v="299" actId="11530"/>
          <ac:spMkLst>
            <pc:docMk/>
            <pc:sldMk cId="1643998807" sldId="339"/>
            <ac:spMk id="26" creationId="{36A7424E-DC90-4B5D-ABCE-6FE67FA2A320}"/>
          </ac:spMkLst>
        </pc:spChg>
        <pc:spChg chg="mod">
          <ac:chgData name="Judson Santiago" userId="ebb108da2f256286" providerId="LiveId" clId="{C2B3BC0A-D632-4870-810A-A35EC672D223}" dt="2021-05-20T02:01:29.235" v="299" actId="11530"/>
          <ac:spMkLst>
            <pc:docMk/>
            <pc:sldMk cId="1643998807" sldId="339"/>
            <ac:spMk id="27" creationId="{7EFA4A1A-C2DB-4478-9CF9-0C8C2E18AED1}"/>
          </ac:spMkLst>
        </pc:spChg>
        <pc:spChg chg="mod">
          <ac:chgData name="Judson Santiago" userId="ebb108da2f256286" providerId="LiveId" clId="{C2B3BC0A-D632-4870-810A-A35EC672D223}" dt="2021-05-20T02:01:36.207" v="300" actId="11530"/>
          <ac:spMkLst>
            <pc:docMk/>
            <pc:sldMk cId="1643998807" sldId="339"/>
            <ac:spMk id="28" creationId="{CE1BE90A-9170-4489-AFEE-7B1D4462F203}"/>
          </ac:spMkLst>
        </pc:spChg>
        <pc:spChg chg="mod">
          <ac:chgData name="Judson Santiago" userId="ebb108da2f256286" providerId="LiveId" clId="{C2B3BC0A-D632-4870-810A-A35EC672D223}" dt="2021-05-20T02:01:36.207" v="300" actId="11530"/>
          <ac:spMkLst>
            <pc:docMk/>
            <pc:sldMk cId="1643998807" sldId="339"/>
            <ac:spMk id="29" creationId="{3E413012-5DCC-4E1A-86B3-CDFC15BE3CF6}"/>
          </ac:spMkLst>
        </pc:spChg>
        <pc:spChg chg="mod">
          <ac:chgData name="Judson Santiago" userId="ebb108da2f256286" providerId="LiveId" clId="{C2B3BC0A-D632-4870-810A-A35EC672D223}" dt="2021-05-20T02:01:36.207" v="300" actId="11530"/>
          <ac:spMkLst>
            <pc:docMk/>
            <pc:sldMk cId="1643998807" sldId="339"/>
            <ac:spMk id="30" creationId="{FF93F713-A1FE-4AAE-B450-C68078D2897A}"/>
          </ac:spMkLst>
        </pc:spChg>
        <pc:spChg chg="mod">
          <ac:chgData name="Judson Santiago" userId="ebb108da2f256286" providerId="LiveId" clId="{C2B3BC0A-D632-4870-810A-A35EC672D223}" dt="2021-05-20T02:01:36.207" v="300" actId="11530"/>
          <ac:spMkLst>
            <pc:docMk/>
            <pc:sldMk cId="1643998807" sldId="339"/>
            <ac:spMk id="31" creationId="{D1901FA7-2F1F-489B-BAC0-DC44E5091CFD}"/>
          </ac:spMkLst>
        </pc:spChg>
        <pc:spChg chg="mod">
          <ac:chgData name="Judson Santiago" userId="ebb108da2f256286" providerId="LiveId" clId="{C2B3BC0A-D632-4870-810A-A35EC672D223}" dt="2021-05-20T02:01:36.207" v="300" actId="11530"/>
          <ac:spMkLst>
            <pc:docMk/>
            <pc:sldMk cId="1643998807" sldId="339"/>
            <ac:spMk id="32" creationId="{304520D3-D8A2-4DEE-A19C-32F3746ADE41}"/>
          </ac:spMkLst>
        </pc:spChg>
        <pc:spChg chg="mod">
          <ac:chgData name="Judson Santiago" userId="ebb108da2f256286" providerId="LiveId" clId="{C2B3BC0A-D632-4870-810A-A35EC672D223}" dt="2021-05-20T02:01:36.207" v="300" actId="11530"/>
          <ac:spMkLst>
            <pc:docMk/>
            <pc:sldMk cId="1643998807" sldId="339"/>
            <ac:spMk id="33" creationId="{923CAA01-8CA7-496B-BCCF-4D3EFA55A993}"/>
          </ac:spMkLst>
        </pc:spChg>
        <pc:spChg chg="mod">
          <ac:chgData name="Judson Santiago" userId="ebb108da2f256286" providerId="LiveId" clId="{C2B3BC0A-D632-4870-810A-A35EC672D223}" dt="2021-05-20T02:14:59.731" v="308" actId="1076"/>
          <ac:spMkLst>
            <pc:docMk/>
            <pc:sldMk cId="1643998807" sldId="339"/>
            <ac:spMk id="34" creationId="{75A2FEAD-D916-40C5-9DCE-526CB05F8104}"/>
          </ac:spMkLst>
        </pc:spChg>
        <pc:grpChg chg="mod">
          <ac:chgData name="Judson Santiago" userId="ebb108da2f256286" providerId="LiveId" clId="{C2B3BC0A-D632-4870-810A-A35EC672D223}" dt="2021-05-20T02:15:03.495" v="309" actId="1076"/>
          <ac:grpSpMkLst>
            <pc:docMk/>
            <pc:sldMk cId="1643998807" sldId="339"/>
            <ac:grpSpMk id="38" creationId="{AB9A34FE-17CB-4D04-A591-CA383B8DABF2}"/>
          </ac:grpSpMkLst>
        </pc:grpChg>
        <pc:grpChg chg="mod">
          <ac:chgData name="Judson Santiago" userId="ebb108da2f256286" providerId="LiveId" clId="{C2B3BC0A-D632-4870-810A-A35EC672D223}" dt="2021-05-20T02:14:56.293" v="306" actId="1076"/>
          <ac:grpSpMkLst>
            <pc:docMk/>
            <pc:sldMk cId="1643998807" sldId="339"/>
            <ac:grpSpMk id="39" creationId="{4BB0689F-D124-410F-8339-F9D033A1B468}"/>
          </ac:grpSpMkLst>
        </pc:grpChg>
        <pc:graphicFrameChg chg="mod modGraphic">
          <ac:chgData name="Judson Santiago" userId="ebb108da2f256286" providerId="LiveId" clId="{C2B3BC0A-D632-4870-810A-A35EC672D223}" dt="2021-05-20T02:19:00.060" v="329" actId="14100"/>
          <ac:graphicFrameMkLst>
            <pc:docMk/>
            <pc:sldMk cId="1643998807" sldId="339"/>
            <ac:graphicFrameMk id="35" creationId="{CC50E42E-4905-4F62-A8C8-CDA161E15610}"/>
          </ac:graphicFrameMkLst>
        </pc:graphicFrameChg>
      </pc:sldChg>
      <pc:sldChg chg="delSp modSp mod modNotesTx">
        <pc:chgData name="Judson Santiago" userId="ebb108da2f256286" providerId="LiveId" clId="{C2B3BC0A-D632-4870-810A-A35EC672D223}" dt="2021-05-20T05:13:37.501" v="1494" actId="20577"/>
        <pc:sldMkLst>
          <pc:docMk/>
          <pc:sldMk cId="829769124" sldId="340"/>
        </pc:sldMkLst>
        <pc:spChg chg="mod">
          <ac:chgData name="Judson Santiago" userId="ebb108da2f256286" providerId="LiveId" clId="{C2B3BC0A-D632-4870-810A-A35EC672D223}" dt="2021-05-20T02:12:34.966" v="304"/>
          <ac:spMkLst>
            <pc:docMk/>
            <pc:sldMk cId="829769124" sldId="340"/>
            <ac:spMk id="2" creationId="{98138DC9-E44E-4DDF-B69E-7988A89ACDE5}"/>
          </ac:spMkLst>
        </pc:spChg>
        <pc:grpChg chg="del">
          <ac:chgData name="Judson Santiago" userId="ebb108da2f256286" providerId="LiveId" clId="{C2B3BC0A-D632-4870-810A-A35EC672D223}" dt="2021-05-20T03:21:40.914" v="1023" actId="478"/>
          <ac:grpSpMkLst>
            <pc:docMk/>
            <pc:sldMk cId="829769124" sldId="340"/>
            <ac:grpSpMk id="45" creationId="{42610E12-D9F4-4649-8C85-3E186F1CBEEC}"/>
          </ac:grpSpMkLst>
        </pc:grpChg>
        <pc:graphicFrameChg chg="mod modGraphic">
          <ac:chgData name="Judson Santiago" userId="ebb108da2f256286" providerId="LiveId" clId="{C2B3BC0A-D632-4870-810A-A35EC672D223}" dt="2021-05-20T03:21:34.712" v="1022" actId="14100"/>
          <ac:graphicFrameMkLst>
            <pc:docMk/>
            <pc:sldMk cId="829769124" sldId="340"/>
            <ac:graphicFrameMk id="28" creationId="{F2294AC1-3BB3-4C42-8977-C294051B586A}"/>
          </ac:graphicFrameMkLst>
        </pc:graphicFrameChg>
        <pc:graphicFrameChg chg="mod modGraphic">
          <ac:chgData name="Judson Santiago" userId="ebb108da2f256286" providerId="LiveId" clId="{C2B3BC0A-D632-4870-810A-A35EC672D223}" dt="2021-05-20T03:23:20.463" v="1032" actId="14100"/>
          <ac:graphicFrameMkLst>
            <pc:docMk/>
            <pc:sldMk cId="829769124" sldId="340"/>
            <ac:graphicFrameMk id="29" creationId="{2A2CB426-DD8A-4EA1-A54E-DA95AC2F8FD1}"/>
          </ac:graphicFrameMkLst>
        </pc:graphicFrameChg>
        <pc:cxnChg chg="mod">
          <ac:chgData name="Judson Santiago" userId="ebb108da2f256286" providerId="LiveId" clId="{C2B3BC0A-D632-4870-810A-A35EC672D223}" dt="2021-05-20T03:21:40.914" v="1023" actId="478"/>
          <ac:cxnSpMkLst>
            <pc:docMk/>
            <pc:sldMk cId="829769124" sldId="340"/>
            <ac:cxnSpMk id="31" creationId="{31A45549-7057-4E14-AB77-8C925D6DC553}"/>
          </ac:cxnSpMkLst>
        </pc:cxnChg>
        <pc:cxnChg chg="mod">
          <ac:chgData name="Judson Santiago" userId="ebb108da2f256286" providerId="LiveId" clId="{C2B3BC0A-D632-4870-810A-A35EC672D223}" dt="2021-05-20T03:21:40.914" v="1023" actId="478"/>
          <ac:cxnSpMkLst>
            <pc:docMk/>
            <pc:sldMk cId="829769124" sldId="340"/>
            <ac:cxnSpMk id="34" creationId="{224E160A-245F-4A3C-8475-FC82134AE7B6}"/>
          </ac:cxnSpMkLst>
        </pc:cxnChg>
        <pc:cxnChg chg="mod">
          <ac:chgData name="Judson Santiago" userId="ebb108da2f256286" providerId="LiveId" clId="{C2B3BC0A-D632-4870-810A-A35EC672D223}" dt="2021-05-20T03:21:40.914" v="1023" actId="478"/>
          <ac:cxnSpMkLst>
            <pc:docMk/>
            <pc:sldMk cId="829769124" sldId="340"/>
            <ac:cxnSpMk id="38" creationId="{BFA9411D-D84B-4C51-880B-F1EE4BBA75DA}"/>
          </ac:cxnSpMkLst>
        </pc:cxnChg>
        <pc:cxnChg chg="mod">
          <ac:chgData name="Judson Santiago" userId="ebb108da2f256286" providerId="LiveId" clId="{C2B3BC0A-D632-4870-810A-A35EC672D223}" dt="2021-05-20T03:21:40.914" v="1023" actId="478"/>
          <ac:cxnSpMkLst>
            <pc:docMk/>
            <pc:sldMk cId="829769124" sldId="340"/>
            <ac:cxnSpMk id="40" creationId="{F57B8BBB-DBFA-4274-86FB-F583489B9853}"/>
          </ac:cxnSpMkLst>
        </pc:cxnChg>
        <pc:cxnChg chg="mod">
          <ac:chgData name="Judson Santiago" userId="ebb108da2f256286" providerId="LiveId" clId="{C2B3BC0A-D632-4870-810A-A35EC672D223}" dt="2021-05-20T03:21:40.914" v="1023" actId="478"/>
          <ac:cxnSpMkLst>
            <pc:docMk/>
            <pc:sldMk cId="829769124" sldId="340"/>
            <ac:cxnSpMk id="41" creationId="{9F366094-1C30-4198-B53C-9DCD1FF44343}"/>
          </ac:cxnSpMkLst>
        </pc:cxnChg>
        <pc:cxnChg chg="mod">
          <ac:chgData name="Judson Santiago" userId="ebb108da2f256286" providerId="LiveId" clId="{C2B3BC0A-D632-4870-810A-A35EC672D223}" dt="2021-05-20T03:21:40.914" v="1023" actId="478"/>
          <ac:cxnSpMkLst>
            <pc:docMk/>
            <pc:sldMk cId="829769124" sldId="340"/>
            <ac:cxnSpMk id="42" creationId="{B2D0EC1A-EB54-49E1-B409-15D9D78676C6}"/>
          </ac:cxnSpMkLst>
        </pc:cxnChg>
        <pc:cxnChg chg="mod">
          <ac:chgData name="Judson Santiago" userId="ebb108da2f256286" providerId="LiveId" clId="{C2B3BC0A-D632-4870-810A-A35EC672D223}" dt="2021-05-20T03:21:40.914" v="1023" actId="478"/>
          <ac:cxnSpMkLst>
            <pc:docMk/>
            <pc:sldMk cId="829769124" sldId="340"/>
            <ac:cxnSpMk id="44" creationId="{8650D4CE-F9D2-45D9-9AC9-6ACC7F54684D}"/>
          </ac:cxnSpMkLst>
        </pc:cxnChg>
      </pc:sldChg>
      <pc:sldChg chg="addSp modSp mod">
        <pc:chgData name="Judson Santiago" userId="ebb108da2f256286" providerId="LiveId" clId="{C2B3BC0A-D632-4870-810A-A35EC672D223}" dt="2021-05-20T03:30:02.177" v="1054" actId="1076"/>
        <pc:sldMkLst>
          <pc:docMk/>
          <pc:sldMk cId="871875110" sldId="341"/>
        </pc:sldMkLst>
        <pc:spChg chg="add mod">
          <ac:chgData name="Judson Santiago" userId="ebb108da2f256286" providerId="LiveId" clId="{C2B3BC0A-D632-4870-810A-A35EC672D223}" dt="2021-05-20T03:29:53.739" v="1053" actId="1076"/>
          <ac:spMkLst>
            <pc:docMk/>
            <pc:sldMk cId="871875110" sldId="341"/>
            <ac:spMk id="7" creationId="{466809F3-DBF7-4000-8395-FD199D75B67E}"/>
          </ac:spMkLst>
        </pc:spChg>
        <pc:graphicFrameChg chg="mod modGraphic">
          <ac:chgData name="Judson Santiago" userId="ebb108da2f256286" providerId="LiveId" clId="{C2B3BC0A-D632-4870-810A-A35EC672D223}" dt="2021-05-20T03:29:04.534" v="1044" actId="14100"/>
          <ac:graphicFrameMkLst>
            <pc:docMk/>
            <pc:sldMk cId="871875110" sldId="341"/>
            <ac:graphicFrameMk id="4" creationId="{D6939447-76E9-4967-AC4B-3FA7E7402C2A}"/>
          </ac:graphicFrameMkLst>
        </pc:graphicFrameChg>
        <pc:graphicFrameChg chg="mod modGraphic">
          <ac:chgData name="Judson Santiago" userId="ebb108da2f256286" providerId="LiveId" clId="{C2B3BC0A-D632-4870-810A-A35EC672D223}" dt="2021-05-20T03:30:02.177" v="1054" actId="1076"/>
          <ac:graphicFrameMkLst>
            <pc:docMk/>
            <pc:sldMk cId="871875110" sldId="341"/>
            <ac:graphicFrameMk id="5" creationId="{688CBBF5-AAB5-433D-819C-F905EED4D933}"/>
          </ac:graphicFrameMkLst>
        </pc:graphicFrameChg>
      </pc:sldChg>
      <pc:sldChg chg="modSp mod">
        <pc:chgData name="Judson Santiago" userId="ebb108da2f256286" providerId="LiveId" clId="{C2B3BC0A-D632-4870-810A-A35EC672D223}" dt="2021-05-20T03:40:54.402" v="1122" actId="20577"/>
        <pc:sldMkLst>
          <pc:docMk/>
          <pc:sldMk cId="1870441889" sldId="342"/>
        </pc:sldMkLst>
        <pc:spChg chg="mod">
          <ac:chgData name="Judson Santiago" userId="ebb108da2f256286" providerId="LiveId" clId="{C2B3BC0A-D632-4870-810A-A35EC672D223}" dt="2021-05-20T03:40:54.402" v="1122" actId="20577"/>
          <ac:spMkLst>
            <pc:docMk/>
            <pc:sldMk cId="1870441889" sldId="342"/>
            <ac:spMk id="3" creationId="{3AE50787-CEFC-48B3-A5FA-3283B193CA7E}"/>
          </ac:spMkLst>
        </pc:spChg>
      </pc:sldChg>
      <pc:sldChg chg="addSp modSp mod modNotesTx">
        <pc:chgData name="Judson Santiago" userId="ebb108da2f256286" providerId="LiveId" clId="{C2B3BC0A-D632-4870-810A-A35EC672D223}" dt="2021-05-20T03:55:27.181" v="1229" actId="948"/>
        <pc:sldMkLst>
          <pc:docMk/>
          <pc:sldMk cId="1116471088" sldId="343"/>
        </pc:sldMkLst>
        <pc:spChg chg="mod">
          <ac:chgData name="Judson Santiago" userId="ebb108da2f256286" providerId="LiveId" clId="{C2B3BC0A-D632-4870-810A-A35EC672D223}" dt="2021-05-20T03:55:27.181" v="1229" actId="948"/>
          <ac:spMkLst>
            <pc:docMk/>
            <pc:sldMk cId="1116471088" sldId="343"/>
            <ac:spMk id="3" creationId="{8369EFF2-414B-41B4-AA04-6134B5DAC37F}"/>
          </ac:spMkLst>
        </pc:spChg>
        <pc:spChg chg="mod">
          <ac:chgData name="Judson Santiago" userId="ebb108da2f256286" providerId="LiveId" clId="{C2B3BC0A-D632-4870-810A-A35EC672D223}" dt="2021-05-20T03:54:10.704" v="1129"/>
          <ac:spMkLst>
            <pc:docMk/>
            <pc:sldMk cId="1116471088" sldId="343"/>
            <ac:spMk id="5" creationId="{B01E2C6F-DEB2-4845-8BA7-B49DA601F2C3}"/>
          </ac:spMkLst>
        </pc:spChg>
        <pc:spChg chg="mod">
          <ac:chgData name="Judson Santiago" userId="ebb108da2f256286" providerId="LiveId" clId="{C2B3BC0A-D632-4870-810A-A35EC672D223}" dt="2021-05-20T03:54:10.704" v="1129"/>
          <ac:spMkLst>
            <pc:docMk/>
            <pc:sldMk cId="1116471088" sldId="343"/>
            <ac:spMk id="6" creationId="{BB341C2A-2B87-4029-9628-B02BD7F92840}"/>
          </ac:spMkLst>
        </pc:spChg>
        <pc:grpChg chg="add mod">
          <ac:chgData name="Judson Santiago" userId="ebb108da2f256286" providerId="LiveId" clId="{C2B3BC0A-D632-4870-810A-A35EC672D223}" dt="2021-05-20T03:54:10.704" v="1129"/>
          <ac:grpSpMkLst>
            <pc:docMk/>
            <pc:sldMk cId="1116471088" sldId="343"/>
            <ac:grpSpMk id="4" creationId="{C96794F7-5CD1-4BEF-9E78-0060E654CBC3}"/>
          </ac:grpSpMkLst>
        </pc:grpChg>
      </pc:sldChg>
      <pc:sldChg chg="modSp mod">
        <pc:chgData name="Judson Santiago" userId="ebb108da2f256286" providerId="LiveId" clId="{C2B3BC0A-D632-4870-810A-A35EC672D223}" dt="2021-05-20T06:01:42.448" v="1498" actId="1076"/>
        <pc:sldMkLst>
          <pc:docMk/>
          <pc:sldMk cId="3027014788" sldId="344"/>
        </pc:sldMkLst>
        <pc:spChg chg="mod">
          <ac:chgData name="Judson Santiago" userId="ebb108da2f256286" providerId="LiveId" clId="{C2B3BC0A-D632-4870-810A-A35EC672D223}" dt="2021-05-20T03:42:25.467" v="1124" actId="555"/>
          <ac:spMkLst>
            <pc:docMk/>
            <pc:sldMk cId="3027014788" sldId="344"/>
            <ac:spMk id="7" creationId="{B449107D-91DE-4895-A0E3-DA72610AC2FB}"/>
          </ac:spMkLst>
        </pc:spChg>
        <pc:spChg chg="mod">
          <ac:chgData name="Judson Santiago" userId="ebb108da2f256286" providerId="LiveId" clId="{C2B3BC0A-D632-4870-810A-A35EC672D223}" dt="2021-05-20T03:42:25.467" v="1124" actId="555"/>
          <ac:spMkLst>
            <pc:docMk/>
            <pc:sldMk cId="3027014788" sldId="344"/>
            <ac:spMk id="8" creationId="{B22DC08F-1D31-4CB5-BCE3-1A67D40AE41B}"/>
          </ac:spMkLst>
        </pc:spChg>
        <pc:spChg chg="mod">
          <ac:chgData name="Judson Santiago" userId="ebb108da2f256286" providerId="LiveId" clId="{C2B3BC0A-D632-4870-810A-A35EC672D223}" dt="2021-05-20T03:42:25.467" v="1124" actId="555"/>
          <ac:spMkLst>
            <pc:docMk/>
            <pc:sldMk cId="3027014788" sldId="344"/>
            <ac:spMk id="9" creationId="{806239EE-9AB6-46C8-A951-630312283F71}"/>
          </ac:spMkLst>
        </pc:spChg>
        <pc:spChg chg="mod">
          <ac:chgData name="Judson Santiago" userId="ebb108da2f256286" providerId="LiveId" clId="{C2B3BC0A-D632-4870-810A-A35EC672D223}" dt="2021-05-20T03:42:25.467" v="1124" actId="555"/>
          <ac:spMkLst>
            <pc:docMk/>
            <pc:sldMk cId="3027014788" sldId="344"/>
            <ac:spMk id="10" creationId="{EBFB2F0B-9ED3-4F3B-9D58-767C60E98FF4}"/>
          </ac:spMkLst>
        </pc:spChg>
        <pc:spChg chg="mod">
          <ac:chgData name="Judson Santiago" userId="ebb108da2f256286" providerId="LiveId" clId="{C2B3BC0A-D632-4870-810A-A35EC672D223}" dt="2021-05-20T03:42:25.467" v="1124" actId="555"/>
          <ac:spMkLst>
            <pc:docMk/>
            <pc:sldMk cId="3027014788" sldId="344"/>
            <ac:spMk id="11" creationId="{173DB725-9E77-4E2E-9660-D6B3F772D725}"/>
          </ac:spMkLst>
        </pc:spChg>
        <pc:spChg chg="mod">
          <ac:chgData name="Judson Santiago" userId="ebb108da2f256286" providerId="LiveId" clId="{C2B3BC0A-D632-4870-810A-A35EC672D223}" dt="2021-05-20T03:42:11.688" v="1123" actId="555"/>
          <ac:spMkLst>
            <pc:docMk/>
            <pc:sldMk cId="3027014788" sldId="344"/>
            <ac:spMk id="34" creationId="{CA26C6D3-C8A3-415A-B1C1-1756F6F7854D}"/>
          </ac:spMkLst>
        </pc:spChg>
        <pc:spChg chg="mod">
          <ac:chgData name="Judson Santiago" userId="ebb108da2f256286" providerId="LiveId" clId="{C2B3BC0A-D632-4870-810A-A35EC672D223}" dt="2021-05-20T03:42:11.688" v="1123" actId="555"/>
          <ac:spMkLst>
            <pc:docMk/>
            <pc:sldMk cId="3027014788" sldId="344"/>
            <ac:spMk id="35" creationId="{28C92D8B-2079-47A0-A6D4-13265FB2FC81}"/>
          </ac:spMkLst>
        </pc:spChg>
        <pc:spChg chg="mod">
          <ac:chgData name="Judson Santiago" userId="ebb108da2f256286" providerId="LiveId" clId="{C2B3BC0A-D632-4870-810A-A35EC672D223}" dt="2021-05-20T03:42:11.688" v="1123" actId="555"/>
          <ac:spMkLst>
            <pc:docMk/>
            <pc:sldMk cId="3027014788" sldId="344"/>
            <ac:spMk id="36" creationId="{35117D49-7F6C-4B93-82F7-AE58D3BF5E14}"/>
          </ac:spMkLst>
        </pc:spChg>
        <pc:spChg chg="mod">
          <ac:chgData name="Judson Santiago" userId="ebb108da2f256286" providerId="LiveId" clId="{C2B3BC0A-D632-4870-810A-A35EC672D223}" dt="2021-05-20T03:42:11.688" v="1123" actId="555"/>
          <ac:spMkLst>
            <pc:docMk/>
            <pc:sldMk cId="3027014788" sldId="344"/>
            <ac:spMk id="38" creationId="{6D0DE614-52D5-48BA-9335-F89E8A7B2C1A}"/>
          </ac:spMkLst>
        </pc:spChg>
        <pc:spChg chg="mod">
          <ac:chgData name="Judson Santiago" userId="ebb108da2f256286" providerId="LiveId" clId="{C2B3BC0A-D632-4870-810A-A35EC672D223}" dt="2021-05-20T03:42:11.688" v="1123" actId="555"/>
          <ac:spMkLst>
            <pc:docMk/>
            <pc:sldMk cId="3027014788" sldId="344"/>
            <ac:spMk id="39" creationId="{4F0059A7-BE86-4AE6-B05D-90348AC9378A}"/>
          </ac:spMkLst>
        </pc:spChg>
        <pc:spChg chg="mod">
          <ac:chgData name="Judson Santiago" userId="ebb108da2f256286" providerId="LiveId" clId="{C2B3BC0A-D632-4870-810A-A35EC672D223}" dt="2021-05-20T06:01:05.692" v="1495" actId="555"/>
          <ac:spMkLst>
            <pc:docMk/>
            <pc:sldMk cId="3027014788" sldId="344"/>
            <ac:spMk id="56" creationId="{34F46310-2950-4985-8A5A-4348EC6E4DCB}"/>
          </ac:spMkLst>
        </pc:spChg>
        <pc:spChg chg="mod">
          <ac:chgData name="Judson Santiago" userId="ebb108da2f256286" providerId="LiveId" clId="{C2B3BC0A-D632-4870-810A-A35EC672D223}" dt="2021-05-20T06:01:05.692" v="1495" actId="555"/>
          <ac:spMkLst>
            <pc:docMk/>
            <pc:sldMk cId="3027014788" sldId="344"/>
            <ac:spMk id="57" creationId="{5687241C-E921-4714-9729-055506635CE2}"/>
          </ac:spMkLst>
        </pc:spChg>
        <pc:cxnChg chg="mod">
          <ac:chgData name="Judson Santiago" userId="ebb108da2f256286" providerId="LiveId" clId="{C2B3BC0A-D632-4870-810A-A35EC672D223}" dt="2021-05-20T06:01:17.916" v="1496" actId="14100"/>
          <ac:cxnSpMkLst>
            <pc:docMk/>
            <pc:sldMk cId="3027014788" sldId="344"/>
            <ac:cxnSpMk id="52" creationId="{B9015ADD-BA2F-4635-8E52-0A5665F02953}"/>
          </ac:cxnSpMkLst>
        </pc:cxnChg>
        <pc:cxnChg chg="mod">
          <ac:chgData name="Judson Santiago" userId="ebb108da2f256286" providerId="LiveId" clId="{C2B3BC0A-D632-4870-810A-A35EC672D223}" dt="2021-05-20T06:01:42.448" v="1498" actId="1076"/>
          <ac:cxnSpMkLst>
            <pc:docMk/>
            <pc:sldMk cId="3027014788" sldId="344"/>
            <ac:cxnSpMk id="69" creationId="{DF91DC00-DB45-4D31-A531-5E2B37B9F4C7}"/>
          </ac:cxnSpMkLst>
        </pc:cxnChg>
      </pc:sldChg>
      <pc:sldChg chg="modSp mod">
        <pc:chgData name="Judson Santiago" userId="ebb108da2f256286" providerId="LiveId" clId="{C2B3BC0A-D632-4870-810A-A35EC672D223}" dt="2021-05-20T04:33:59.155" v="1257" actId="20577"/>
        <pc:sldMkLst>
          <pc:docMk/>
          <pc:sldMk cId="1149460445" sldId="345"/>
        </pc:sldMkLst>
        <pc:spChg chg="mod">
          <ac:chgData name="Judson Santiago" userId="ebb108da2f256286" providerId="LiveId" clId="{C2B3BC0A-D632-4870-810A-A35EC672D223}" dt="2021-05-20T04:33:59.155" v="1257" actId="20577"/>
          <ac:spMkLst>
            <pc:docMk/>
            <pc:sldMk cId="1149460445" sldId="345"/>
            <ac:spMk id="3" creationId="{E16D03D4-C61A-4167-9643-7C6621C1DA06}"/>
          </ac:spMkLst>
        </pc:spChg>
      </pc:sldChg>
      <pc:sldChg chg="modSp mod">
        <pc:chgData name="Judson Santiago" userId="ebb108da2f256286" providerId="LiveId" clId="{C2B3BC0A-D632-4870-810A-A35EC672D223}" dt="2021-05-20T04:33:06.428" v="1255" actId="20577"/>
        <pc:sldMkLst>
          <pc:docMk/>
          <pc:sldMk cId="9120680" sldId="346"/>
        </pc:sldMkLst>
        <pc:spChg chg="mod">
          <ac:chgData name="Judson Santiago" userId="ebb108da2f256286" providerId="LiveId" clId="{C2B3BC0A-D632-4870-810A-A35EC672D223}" dt="2021-05-20T04:33:06.428" v="1255" actId="20577"/>
          <ac:spMkLst>
            <pc:docMk/>
            <pc:sldMk cId="9120680" sldId="346"/>
            <ac:spMk id="3" creationId="{20A94C9E-A6D9-44C1-AB7F-0515485D52FB}"/>
          </ac:spMkLst>
        </pc:spChg>
      </pc:sldChg>
      <pc:sldChg chg="modSp mod">
        <pc:chgData name="Judson Santiago" userId="ebb108da2f256286" providerId="LiveId" clId="{C2B3BC0A-D632-4870-810A-A35EC672D223}" dt="2021-05-20T04:42:18.848" v="1353" actId="2711"/>
        <pc:sldMkLst>
          <pc:docMk/>
          <pc:sldMk cId="57809822" sldId="347"/>
        </pc:sldMkLst>
        <pc:spChg chg="mod">
          <ac:chgData name="Judson Santiago" userId="ebb108da2f256286" providerId="LiveId" clId="{C2B3BC0A-D632-4870-810A-A35EC672D223}" dt="2021-05-20T04:42:18.848" v="1353" actId="2711"/>
          <ac:spMkLst>
            <pc:docMk/>
            <pc:sldMk cId="57809822" sldId="347"/>
            <ac:spMk id="3" creationId="{7FD522FF-661E-4CFB-9CBC-3ECF31D99C04}"/>
          </ac:spMkLst>
        </pc:spChg>
      </pc:sldChg>
      <pc:sldChg chg="modSp mod">
        <pc:chgData name="Judson Santiago" userId="ebb108da2f256286" providerId="LiveId" clId="{C2B3BC0A-D632-4870-810A-A35EC672D223}" dt="2021-05-20T04:40:29.428" v="1347" actId="20577"/>
        <pc:sldMkLst>
          <pc:docMk/>
          <pc:sldMk cId="1671264224" sldId="348"/>
        </pc:sldMkLst>
        <pc:spChg chg="mod">
          <ac:chgData name="Judson Santiago" userId="ebb108da2f256286" providerId="LiveId" clId="{C2B3BC0A-D632-4870-810A-A35EC672D223}" dt="2021-05-20T04:40:29.428" v="1347" actId="20577"/>
          <ac:spMkLst>
            <pc:docMk/>
            <pc:sldMk cId="1671264224" sldId="348"/>
            <ac:spMk id="3" creationId="{AF222C2D-4CA9-4238-A433-62D81D7CD619}"/>
          </ac:spMkLst>
        </pc:spChg>
      </pc:sldChg>
      <pc:sldChg chg="modSp mod">
        <pc:chgData name="Judson Santiago" userId="ebb108da2f256286" providerId="LiveId" clId="{C2B3BC0A-D632-4870-810A-A35EC672D223}" dt="2021-05-20T01:09:24.486" v="17" actId="113"/>
        <pc:sldMkLst>
          <pc:docMk/>
          <pc:sldMk cId="1113269522" sldId="349"/>
        </pc:sldMkLst>
        <pc:spChg chg="mod">
          <ac:chgData name="Judson Santiago" userId="ebb108da2f256286" providerId="LiveId" clId="{C2B3BC0A-D632-4870-810A-A35EC672D223}" dt="2021-05-20T01:09:24.486" v="17" actId="113"/>
          <ac:spMkLst>
            <pc:docMk/>
            <pc:sldMk cId="1113269522" sldId="349"/>
            <ac:spMk id="3" creationId="{3399D2AB-AB45-45F0-9A02-43EB0A406075}"/>
          </ac:spMkLst>
        </pc:spChg>
      </pc:sldChg>
      <pc:sldChg chg="modSp mod">
        <pc:chgData name="Judson Santiago" userId="ebb108da2f256286" providerId="LiveId" clId="{C2B3BC0A-D632-4870-810A-A35EC672D223}" dt="2021-05-20T04:36:01.879" v="1324" actId="1076"/>
        <pc:sldMkLst>
          <pc:docMk/>
          <pc:sldMk cId="1230833231" sldId="350"/>
        </pc:sldMkLst>
        <pc:spChg chg="mod">
          <ac:chgData name="Judson Santiago" userId="ebb108da2f256286" providerId="LiveId" clId="{C2B3BC0A-D632-4870-810A-A35EC672D223}" dt="2021-05-20T04:35:05.811" v="1317" actId="6549"/>
          <ac:spMkLst>
            <pc:docMk/>
            <pc:sldMk cId="1230833231" sldId="350"/>
            <ac:spMk id="3" creationId="{85124E7D-7A60-415B-94BE-808B246728ED}"/>
          </ac:spMkLst>
        </pc:spChg>
        <pc:spChg chg="mod">
          <ac:chgData name="Judson Santiago" userId="ebb108da2f256286" providerId="LiveId" clId="{C2B3BC0A-D632-4870-810A-A35EC672D223}" dt="2021-05-20T04:36:01.879" v="1324" actId="1076"/>
          <ac:spMkLst>
            <pc:docMk/>
            <pc:sldMk cId="1230833231" sldId="350"/>
            <ac:spMk id="6" creationId="{95C9AB89-BA7B-4FD3-AA2C-FA6B0487372B}"/>
          </ac:spMkLst>
        </pc:spChg>
        <pc:graphicFrameChg chg="modGraphic">
          <ac:chgData name="Judson Santiago" userId="ebb108da2f256286" providerId="LiveId" clId="{C2B3BC0A-D632-4870-810A-A35EC672D223}" dt="2021-05-20T04:35:20.998" v="1319" actId="404"/>
          <ac:graphicFrameMkLst>
            <pc:docMk/>
            <pc:sldMk cId="1230833231" sldId="350"/>
            <ac:graphicFrameMk id="4" creationId="{8D0D53D7-0CA6-44FC-832A-B2AD17DEC736}"/>
          </ac:graphicFrameMkLst>
        </pc:graphicFrameChg>
        <pc:graphicFrameChg chg="mod modGraphic">
          <ac:chgData name="Judson Santiago" userId="ebb108da2f256286" providerId="LiveId" clId="{C2B3BC0A-D632-4870-810A-A35EC672D223}" dt="2021-05-20T04:36:01.879" v="1324" actId="1076"/>
          <ac:graphicFrameMkLst>
            <pc:docMk/>
            <pc:sldMk cId="1230833231" sldId="350"/>
            <ac:graphicFrameMk id="5" creationId="{4EEA9375-4B98-468F-BBE5-1E9C9D0F578C}"/>
          </ac:graphicFrameMkLst>
        </pc:graphicFrameChg>
      </pc:sldChg>
      <pc:sldChg chg="addSp delSp modSp add mod">
        <pc:chgData name="Judson Santiago" userId="ebb108da2f256286" providerId="LiveId" clId="{C2B3BC0A-D632-4870-810A-A35EC672D223}" dt="2021-05-20T02:48:39.814" v="372" actId="164"/>
        <pc:sldMkLst>
          <pc:docMk/>
          <pc:sldMk cId="1525564442" sldId="351"/>
        </pc:sldMkLst>
        <pc:spChg chg="mod">
          <ac:chgData name="Judson Santiago" userId="ebb108da2f256286" providerId="LiveId" clId="{C2B3BC0A-D632-4870-810A-A35EC672D223}" dt="2021-05-20T02:03:09.003" v="301"/>
          <ac:spMkLst>
            <pc:docMk/>
            <pc:sldMk cId="1525564442" sldId="351"/>
            <ac:spMk id="2" creationId="{E5AD68DA-7841-44E0-AEB3-AA2B3C080841}"/>
          </ac:spMkLst>
        </pc:spChg>
        <pc:spChg chg="mod ord">
          <ac:chgData name="Judson Santiago" userId="ebb108da2f256286" providerId="LiveId" clId="{C2B3BC0A-D632-4870-810A-A35EC672D223}" dt="2021-05-20T02:24:05.696" v="353" actId="6549"/>
          <ac:spMkLst>
            <pc:docMk/>
            <pc:sldMk cId="1525564442" sldId="351"/>
            <ac:spMk id="3" creationId="{3F901736-69DE-4853-A260-8B65ACB7C3F0}"/>
          </ac:spMkLst>
        </pc:spChg>
        <pc:spChg chg="del">
          <ac:chgData name="Judson Santiago" userId="ebb108da2f256286" providerId="LiveId" clId="{C2B3BC0A-D632-4870-810A-A35EC672D223}" dt="2021-05-20T01:29:19.022" v="69" actId="478"/>
          <ac:spMkLst>
            <pc:docMk/>
            <pc:sldMk cId="1525564442" sldId="351"/>
            <ac:spMk id="5" creationId="{99898706-A261-430A-B0B3-E287CD330F50}"/>
          </ac:spMkLst>
        </pc:spChg>
        <pc:spChg chg="del mod topLvl">
          <ac:chgData name="Judson Santiago" userId="ebb108da2f256286" providerId="LiveId" clId="{C2B3BC0A-D632-4870-810A-A35EC672D223}" dt="2021-05-20T02:48:11.139" v="364" actId="478"/>
          <ac:spMkLst>
            <pc:docMk/>
            <pc:sldMk cId="1525564442" sldId="351"/>
            <ac:spMk id="8" creationId="{F994DC1E-8108-4960-A2C2-AA2A9612D089}"/>
          </ac:spMkLst>
        </pc:spChg>
        <pc:spChg chg="del mod topLvl">
          <ac:chgData name="Judson Santiago" userId="ebb108da2f256286" providerId="LiveId" clId="{C2B3BC0A-D632-4870-810A-A35EC672D223}" dt="2021-05-20T02:48:11.139" v="364" actId="478"/>
          <ac:spMkLst>
            <pc:docMk/>
            <pc:sldMk cId="1525564442" sldId="351"/>
            <ac:spMk id="10" creationId="{BF6795CE-A091-48A2-95B2-E593B1F8BA37}"/>
          </ac:spMkLst>
        </pc:spChg>
        <pc:spChg chg="del mod topLvl">
          <ac:chgData name="Judson Santiago" userId="ebb108da2f256286" providerId="LiveId" clId="{C2B3BC0A-D632-4870-810A-A35EC672D223}" dt="2021-05-20T02:48:11.139" v="364" actId="478"/>
          <ac:spMkLst>
            <pc:docMk/>
            <pc:sldMk cId="1525564442" sldId="351"/>
            <ac:spMk id="11" creationId="{55F1D8CF-CF48-47D9-A042-2204B0C919AA}"/>
          </ac:spMkLst>
        </pc:spChg>
        <pc:spChg chg="del mod topLvl">
          <ac:chgData name="Judson Santiago" userId="ebb108da2f256286" providerId="LiveId" clId="{C2B3BC0A-D632-4870-810A-A35EC672D223}" dt="2021-05-20T02:48:11.139" v="364" actId="478"/>
          <ac:spMkLst>
            <pc:docMk/>
            <pc:sldMk cId="1525564442" sldId="351"/>
            <ac:spMk id="13" creationId="{CA6E44B9-2DBA-40D7-8E47-92AD1D166DFE}"/>
          </ac:spMkLst>
        </pc:spChg>
        <pc:spChg chg="del mod topLvl">
          <ac:chgData name="Judson Santiago" userId="ebb108da2f256286" providerId="LiveId" clId="{C2B3BC0A-D632-4870-810A-A35EC672D223}" dt="2021-05-20T02:48:11.139" v="364" actId="478"/>
          <ac:spMkLst>
            <pc:docMk/>
            <pc:sldMk cId="1525564442" sldId="351"/>
            <ac:spMk id="14" creationId="{DAD5A45C-91BF-4434-9E5D-BEF684CC61E4}"/>
          </ac:spMkLst>
        </pc:spChg>
        <pc:spChg chg="del mod topLvl">
          <ac:chgData name="Judson Santiago" userId="ebb108da2f256286" providerId="LiveId" clId="{C2B3BC0A-D632-4870-810A-A35EC672D223}" dt="2021-05-20T02:48:11.139" v="364" actId="478"/>
          <ac:spMkLst>
            <pc:docMk/>
            <pc:sldMk cId="1525564442" sldId="351"/>
            <ac:spMk id="15" creationId="{A313E5FD-1712-405B-B026-2B7A80EF73A8}"/>
          </ac:spMkLst>
        </pc:spChg>
        <pc:spChg chg="del mod topLvl">
          <ac:chgData name="Judson Santiago" userId="ebb108da2f256286" providerId="LiveId" clId="{C2B3BC0A-D632-4870-810A-A35EC672D223}" dt="2021-05-20T02:48:11.139" v="364" actId="478"/>
          <ac:spMkLst>
            <pc:docMk/>
            <pc:sldMk cId="1525564442" sldId="351"/>
            <ac:spMk id="17" creationId="{90E3E1FF-B4D4-414B-B798-21DEEAECCD59}"/>
          </ac:spMkLst>
        </pc:spChg>
        <pc:spChg chg="del mod topLvl">
          <ac:chgData name="Judson Santiago" userId="ebb108da2f256286" providerId="LiveId" clId="{C2B3BC0A-D632-4870-810A-A35EC672D223}" dt="2021-05-20T02:48:14.824" v="367" actId="478"/>
          <ac:spMkLst>
            <pc:docMk/>
            <pc:sldMk cId="1525564442" sldId="351"/>
            <ac:spMk id="21" creationId="{932057FA-203C-4164-8265-65556C51CC40}"/>
          </ac:spMkLst>
        </pc:spChg>
        <pc:spChg chg="mod">
          <ac:chgData name="Judson Santiago" userId="ebb108da2f256286" providerId="LiveId" clId="{C2B3BC0A-D632-4870-810A-A35EC672D223}" dt="2021-05-20T01:41:00.013" v="146"/>
          <ac:spMkLst>
            <pc:docMk/>
            <pc:sldMk cId="1525564442" sldId="351"/>
            <ac:spMk id="42" creationId="{56A7DFF1-6A93-4272-B190-C4B801B2CDFB}"/>
          </ac:spMkLst>
        </pc:spChg>
        <pc:spChg chg="mod">
          <ac:chgData name="Judson Santiago" userId="ebb108da2f256286" providerId="LiveId" clId="{C2B3BC0A-D632-4870-810A-A35EC672D223}" dt="2021-05-20T01:41:00.013" v="146"/>
          <ac:spMkLst>
            <pc:docMk/>
            <pc:sldMk cId="1525564442" sldId="351"/>
            <ac:spMk id="44" creationId="{A5096824-DB0F-4021-8EC4-CBB4BA904864}"/>
          </ac:spMkLst>
        </pc:spChg>
        <pc:spChg chg="mod">
          <ac:chgData name="Judson Santiago" userId="ebb108da2f256286" providerId="LiveId" clId="{C2B3BC0A-D632-4870-810A-A35EC672D223}" dt="2021-05-20T01:41:00.013" v="146"/>
          <ac:spMkLst>
            <pc:docMk/>
            <pc:sldMk cId="1525564442" sldId="351"/>
            <ac:spMk id="45" creationId="{93ED5251-02A9-4367-9668-AE8659E39940}"/>
          </ac:spMkLst>
        </pc:spChg>
        <pc:spChg chg="mod">
          <ac:chgData name="Judson Santiago" userId="ebb108da2f256286" providerId="LiveId" clId="{C2B3BC0A-D632-4870-810A-A35EC672D223}" dt="2021-05-20T01:41:00.013" v="146"/>
          <ac:spMkLst>
            <pc:docMk/>
            <pc:sldMk cId="1525564442" sldId="351"/>
            <ac:spMk id="47" creationId="{BD12D1BE-F185-4C58-9BF4-C91AD513F76C}"/>
          </ac:spMkLst>
        </pc:spChg>
        <pc:spChg chg="mod">
          <ac:chgData name="Judson Santiago" userId="ebb108da2f256286" providerId="LiveId" clId="{C2B3BC0A-D632-4870-810A-A35EC672D223}" dt="2021-05-20T01:41:00.013" v="146"/>
          <ac:spMkLst>
            <pc:docMk/>
            <pc:sldMk cId="1525564442" sldId="351"/>
            <ac:spMk id="49" creationId="{512991D9-B8A7-4FFE-B7F5-31BECA3025F4}"/>
          </ac:spMkLst>
        </pc:spChg>
        <pc:spChg chg="mod">
          <ac:chgData name="Judson Santiago" userId="ebb108da2f256286" providerId="LiveId" clId="{C2B3BC0A-D632-4870-810A-A35EC672D223}" dt="2021-05-20T01:41:00.013" v="146"/>
          <ac:spMkLst>
            <pc:docMk/>
            <pc:sldMk cId="1525564442" sldId="351"/>
            <ac:spMk id="50" creationId="{18615854-1E89-43A8-A206-50F108310D18}"/>
          </ac:spMkLst>
        </pc:spChg>
        <pc:spChg chg="mod">
          <ac:chgData name="Judson Santiago" userId="ebb108da2f256286" providerId="LiveId" clId="{C2B3BC0A-D632-4870-810A-A35EC672D223}" dt="2021-05-20T01:41:00.013" v="146"/>
          <ac:spMkLst>
            <pc:docMk/>
            <pc:sldMk cId="1525564442" sldId="351"/>
            <ac:spMk id="52" creationId="{DDC3098A-39CE-4E1A-BEF0-46FBE829E90A}"/>
          </ac:spMkLst>
        </pc:spChg>
        <pc:spChg chg="mod">
          <ac:chgData name="Judson Santiago" userId="ebb108da2f256286" providerId="LiveId" clId="{C2B3BC0A-D632-4870-810A-A35EC672D223}" dt="2021-05-20T01:41:00.013" v="146"/>
          <ac:spMkLst>
            <pc:docMk/>
            <pc:sldMk cId="1525564442" sldId="351"/>
            <ac:spMk id="53" creationId="{3D77D362-EA56-4AB6-BE38-EDAC2D31DD4D}"/>
          </ac:spMkLst>
        </pc:spChg>
        <pc:spChg chg="mod">
          <ac:chgData name="Judson Santiago" userId="ebb108da2f256286" providerId="LiveId" clId="{C2B3BC0A-D632-4870-810A-A35EC672D223}" dt="2021-05-20T01:41:00.013" v="146"/>
          <ac:spMkLst>
            <pc:docMk/>
            <pc:sldMk cId="1525564442" sldId="351"/>
            <ac:spMk id="54" creationId="{198B49AF-896D-4930-90C9-FB8254C0B32B}"/>
          </ac:spMkLst>
        </pc:spChg>
        <pc:spChg chg="add mod">
          <ac:chgData name="Judson Santiago" userId="ebb108da2f256286" providerId="LiveId" clId="{C2B3BC0A-D632-4870-810A-A35EC672D223}" dt="2021-05-20T02:47:27.171" v="360" actId="164"/>
          <ac:spMkLst>
            <pc:docMk/>
            <pc:sldMk cId="1525564442" sldId="351"/>
            <ac:spMk id="56" creationId="{10FF3059-6049-4E9F-9E10-69389C15EBD7}"/>
          </ac:spMkLst>
        </pc:spChg>
        <pc:spChg chg="add del mod ord">
          <ac:chgData name="Judson Santiago" userId="ebb108da2f256286" providerId="LiveId" clId="{C2B3BC0A-D632-4870-810A-A35EC672D223}" dt="2021-05-20T01:52:44.046" v="258" actId="478"/>
          <ac:spMkLst>
            <pc:docMk/>
            <pc:sldMk cId="1525564442" sldId="351"/>
            <ac:spMk id="57" creationId="{65777B1C-CFA9-497A-ADF7-D748EF12A2FC}"/>
          </ac:spMkLst>
        </pc:spChg>
        <pc:spChg chg="add mod ord">
          <ac:chgData name="Judson Santiago" userId="ebb108da2f256286" providerId="LiveId" clId="{C2B3BC0A-D632-4870-810A-A35EC672D223}" dt="2021-05-20T02:47:27.171" v="360" actId="164"/>
          <ac:spMkLst>
            <pc:docMk/>
            <pc:sldMk cId="1525564442" sldId="351"/>
            <ac:spMk id="58" creationId="{7D5C77FA-F516-400C-9D44-079578C87CC6}"/>
          </ac:spMkLst>
        </pc:spChg>
        <pc:spChg chg="add mod ord topLvl">
          <ac:chgData name="Judson Santiago" userId="ebb108da2f256286" providerId="LiveId" clId="{C2B3BC0A-D632-4870-810A-A35EC672D223}" dt="2021-05-20T02:48:39.814" v="372" actId="164"/>
          <ac:spMkLst>
            <pc:docMk/>
            <pc:sldMk cId="1525564442" sldId="351"/>
            <ac:spMk id="59" creationId="{3CC6E10A-1E5C-4096-BB18-6BEC688CC7EE}"/>
          </ac:spMkLst>
        </pc:spChg>
        <pc:spChg chg="add del">
          <ac:chgData name="Judson Santiago" userId="ebb108da2f256286" providerId="LiveId" clId="{C2B3BC0A-D632-4870-810A-A35EC672D223}" dt="2021-05-20T01:54:55.861" v="284" actId="478"/>
          <ac:spMkLst>
            <pc:docMk/>
            <pc:sldMk cId="1525564442" sldId="351"/>
            <ac:spMk id="60" creationId="{79F8D75B-3BAB-4962-B71C-A8CADCC0138F}"/>
          </ac:spMkLst>
        </pc:spChg>
        <pc:spChg chg="add del">
          <ac:chgData name="Judson Santiago" userId="ebb108da2f256286" providerId="LiveId" clId="{C2B3BC0A-D632-4870-810A-A35EC672D223}" dt="2021-05-20T01:55:19.623" v="286" actId="478"/>
          <ac:spMkLst>
            <pc:docMk/>
            <pc:sldMk cId="1525564442" sldId="351"/>
            <ac:spMk id="61" creationId="{DC7580CF-5F9B-4202-8105-D7763712D956}"/>
          </ac:spMkLst>
        </pc:spChg>
        <pc:spChg chg="add mod topLvl">
          <ac:chgData name="Judson Santiago" userId="ebb108da2f256286" providerId="LiveId" clId="{C2B3BC0A-D632-4870-810A-A35EC672D223}" dt="2021-05-20T02:48:39.814" v="372" actId="164"/>
          <ac:spMkLst>
            <pc:docMk/>
            <pc:sldMk cId="1525564442" sldId="351"/>
            <ac:spMk id="62" creationId="{5E28F9F4-3726-482A-86FF-6676F2B48E08}"/>
          </ac:spMkLst>
        </pc:spChg>
        <pc:spChg chg="add mod">
          <ac:chgData name="Judson Santiago" userId="ebb108da2f256286" providerId="LiveId" clId="{C2B3BC0A-D632-4870-810A-A35EC672D223}" dt="2021-05-20T02:47:27.171" v="360" actId="164"/>
          <ac:spMkLst>
            <pc:docMk/>
            <pc:sldMk cId="1525564442" sldId="351"/>
            <ac:spMk id="63" creationId="{62C0F860-236D-4A64-8644-0E70935F34F4}"/>
          </ac:spMkLst>
        </pc:spChg>
        <pc:spChg chg="add mod">
          <ac:chgData name="Judson Santiago" userId="ebb108da2f256286" providerId="LiveId" clId="{C2B3BC0A-D632-4870-810A-A35EC672D223}" dt="2021-05-20T02:23:56.129" v="348" actId="1076"/>
          <ac:spMkLst>
            <pc:docMk/>
            <pc:sldMk cId="1525564442" sldId="351"/>
            <ac:spMk id="64" creationId="{4CAE9C72-B5FE-46B1-AB26-1E1D10641423}"/>
          </ac:spMkLst>
        </pc:spChg>
        <pc:spChg chg="mod">
          <ac:chgData name="Judson Santiago" userId="ebb108da2f256286" providerId="LiveId" clId="{C2B3BC0A-D632-4870-810A-A35EC672D223}" dt="2021-05-20T02:47:09.374" v="357"/>
          <ac:spMkLst>
            <pc:docMk/>
            <pc:sldMk cId="1525564442" sldId="351"/>
            <ac:spMk id="68" creationId="{149A9CFD-9690-44D4-9E6F-DD14700E552C}"/>
          </ac:spMkLst>
        </pc:spChg>
        <pc:spChg chg="mod">
          <ac:chgData name="Judson Santiago" userId="ebb108da2f256286" providerId="LiveId" clId="{C2B3BC0A-D632-4870-810A-A35EC672D223}" dt="2021-05-20T02:47:09.374" v="357"/>
          <ac:spMkLst>
            <pc:docMk/>
            <pc:sldMk cId="1525564442" sldId="351"/>
            <ac:spMk id="70" creationId="{5B2DE760-9CBF-45FB-8542-A26EFAAA707D}"/>
          </ac:spMkLst>
        </pc:spChg>
        <pc:spChg chg="mod">
          <ac:chgData name="Judson Santiago" userId="ebb108da2f256286" providerId="LiveId" clId="{C2B3BC0A-D632-4870-810A-A35EC672D223}" dt="2021-05-20T02:47:09.374" v="357"/>
          <ac:spMkLst>
            <pc:docMk/>
            <pc:sldMk cId="1525564442" sldId="351"/>
            <ac:spMk id="71" creationId="{D647082B-2367-49F8-803C-DC211A28ABE6}"/>
          </ac:spMkLst>
        </pc:spChg>
        <pc:spChg chg="mod">
          <ac:chgData name="Judson Santiago" userId="ebb108da2f256286" providerId="LiveId" clId="{C2B3BC0A-D632-4870-810A-A35EC672D223}" dt="2021-05-20T02:47:09.374" v="357"/>
          <ac:spMkLst>
            <pc:docMk/>
            <pc:sldMk cId="1525564442" sldId="351"/>
            <ac:spMk id="73" creationId="{D927E4AA-749E-4DF7-9627-F88DF510E87E}"/>
          </ac:spMkLst>
        </pc:spChg>
        <pc:spChg chg="mod">
          <ac:chgData name="Judson Santiago" userId="ebb108da2f256286" providerId="LiveId" clId="{C2B3BC0A-D632-4870-810A-A35EC672D223}" dt="2021-05-20T02:47:09.374" v="357"/>
          <ac:spMkLst>
            <pc:docMk/>
            <pc:sldMk cId="1525564442" sldId="351"/>
            <ac:spMk id="74" creationId="{F15D595C-1CBE-4E74-A416-0C1A06BE20C6}"/>
          </ac:spMkLst>
        </pc:spChg>
        <pc:spChg chg="mod">
          <ac:chgData name="Judson Santiago" userId="ebb108da2f256286" providerId="LiveId" clId="{C2B3BC0A-D632-4870-810A-A35EC672D223}" dt="2021-05-20T02:47:09.374" v="357"/>
          <ac:spMkLst>
            <pc:docMk/>
            <pc:sldMk cId="1525564442" sldId="351"/>
            <ac:spMk id="75" creationId="{B556D53E-7D5F-4266-93F1-3BF43BACBC3A}"/>
          </ac:spMkLst>
        </pc:spChg>
        <pc:spChg chg="mod">
          <ac:chgData name="Judson Santiago" userId="ebb108da2f256286" providerId="LiveId" clId="{C2B3BC0A-D632-4870-810A-A35EC672D223}" dt="2021-05-20T02:47:09.374" v="357"/>
          <ac:spMkLst>
            <pc:docMk/>
            <pc:sldMk cId="1525564442" sldId="351"/>
            <ac:spMk id="77" creationId="{04E3C749-21C7-4608-9007-B55786CDF0AE}"/>
          </ac:spMkLst>
        </pc:spChg>
        <pc:spChg chg="mod topLvl">
          <ac:chgData name="Judson Santiago" userId="ebb108da2f256286" providerId="LiveId" clId="{C2B3BC0A-D632-4870-810A-A35EC672D223}" dt="2021-05-20T02:48:39.814" v="372" actId="164"/>
          <ac:spMkLst>
            <pc:docMk/>
            <pc:sldMk cId="1525564442" sldId="351"/>
            <ac:spMk id="83" creationId="{37E9D897-CAD6-4822-B427-553DDEADC168}"/>
          </ac:spMkLst>
        </pc:spChg>
        <pc:spChg chg="mod topLvl">
          <ac:chgData name="Judson Santiago" userId="ebb108da2f256286" providerId="LiveId" clId="{C2B3BC0A-D632-4870-810A-A35EC672D223}" dt="2021-05-20T02:48:39.814" v="372" actId="164"/>
          <ac:spMkLst>
            <pc:docMk/>
            <pc:sldMk cId="1525564442" sldId="351"/>
            <ac:spMk id="85" creationId="{A0A2DF28-AC5C-476D-B3A5-75FCB7DFFAAA}"/>
          </ac:spMkLst>
        </pc:spChg>
        <pc:spChg chg="mod topLvl">
          <ac:chgData name="Judson Santiago" userId="ebb108da2f256286" providerId="LiveId" clId="{C2B3BC0A-D632-4870-810A-A35EC672D223}" dt="2021-05-20T02:48:39.814" v="372" actId="164"/>
          <ac:spMkLst>
            <pc:docMk/>
            <pc:sldMk cId="1525564442" sldId="351"/>
            <ac:spMk id="86" creationId="{1D6000BF-C3CF-4231-8E4D-7A825B7A1913}"/>
          </ac:spMkLst>
        </pc:spChg>
        <pc:spChg chg="mod topLvl">
          <ac:chgData name="Judson Santiago" userId="ebb108da2f256286" providerId="LiveId" clId="{C2B3BC0A-D632-4870-810A-A35EC672D223}" dt="2021-05-20T02:48:39.814" v="372" actId="164"/>
          <ac:spMkLst>
            <pc:docMk/>
            <pc:sldMk cId="1525564442" sldId="351"/>
            <ac:spMk id="88" creationId="{76228975-9742-4105-8A18-55095500E32B}"/>
          </ac:spMkLst>
        </pc:spChg>
        <pc:spChg chg="mod topLvl">
          <ac:chgData name="Judson Santiago" userId="ebb108da2f256286" providerId="LiveId" clId="{C2B3BC0A-D632-4870-810A-A35EC672D223}" dt="2021-05-20T02:48:39.814" v="372" actId="164"/>
          <ac:spMkLst>
            <pc:docMk/>
            <pc:sldMk cId="1525564442" sldId="351"/>
            <ac:spMk id="89" creationId="{18077B1D-F4DB-4D7D-9C4F-E55E1B8B5712}"/>
          </ac:spMkLst>
        </pc:spChg>
        <pc:spChg chg="mod topLvl">
          <ac:chgData name="Judson Santiago" userId="ebb108da2f256286" providerId="LiveId" clId="{C2B3BC0A-D632-4870-810A-A35EC672D223}" dt="2021-05-20T02:48:39.814" v="372" actId="164"/>
          <ac:spMkLst>
            <pc:docMk/>
            <pc:sldMk cId="1525564442" sldId="351"/>
            <ac:spMk id="90" creationId="{4E17327E-B644-43AB-9705-8ACA8ADAD318}"/>
          </ac:spMkLst>
        </pc:spChg>
        <pc:spChg chg="mod topLvl">
          <ac:chgData name="Judson Santiago" userId="ebb108da2f256286" providerId="LiveId" clId="{C2B3BC0A-D632-4870-810A-A35EC672D223}" dt="2021-05-20T02:48:39.814" v="372" actId="164"/>
          <ac:spMkLst>
            <pc:docMk/>
            <pc:sldMk cId="1525564442" sldId="351"/>
            <ac:spMk id="92" creationId="{46B46AD4-BA28-4254-B6A0-2BD4083CDEBB}"/>
          </ac:spMkLst>
        </pc:spChg>
        <pc:spChg chg="mod topLvl">
          <ac:chgData name="Judson Santiago" userId="ebb108da2f256286" providerId="LiveId" clId="{C2B3BC0A-D632-4870-810A-A35EC672D223}" dt="2021-05-20T02:48:39.814" v="372" actId="164"/>
          <ac:spMkLst>
            <pc:docMk/>
            <pc:sldMk cId="1525564442" sldId="351"/>
            <ac:spMk id="96" creationId="{E19D5630-259A-44F2-B142-3586132F36B5}"/>
          </ac:spMkLst>
        </pc:spChg>
        <pc:grpChg chg="add del mod">
          <ac:chgData name="Judson Santiago" userId="ebb108da2f256286" providerId="LiveId" clId="{C2B3BC0A-D632-4870-810A-A35EC672D223}" dt="2021-05-20T01:31:23.086" v="81" actId="165"/>
          <ac:grpSpMkLst>
            <pc:docMk/>
            <pc:sldMk cId="1525564442" sldId="351"/>
            <ac:grpSpMk id="7" creationId="{0CBF01BB-20FA-41ED-BED0-0DCB29BE9EB8}"/>
          </ac:grpSpMkLst>
        </pc:grpChg>
        <pc:grpChg chg="add del mod ord">
          <ac:chgData name="Judson Santiago" userId="ebb108da2f256286" providerId="LiveId" clId="{C2B3BC0A-D632-4870-810A-A35EC672D223}" dt="2021-05-20T02:25:21.833" v="354" actId="165"/>
          <ac:grpSpMkLst>
            <pc:docMk/>
            <pc:sldMk cId="1525564442" sldId="351"/>
            <ac:grpSpMk id="38" creationId="{2382E424-1E07-4C9E-8CB1-B85B90C2FF07}"/>
          </ac:grpSpMkLst>
        </pc:grpChg>
        <pc:grpChg chg="add mod">
          <ac:chgData name="Judson Santiago" userId="ebb108da2f256286" providerId="LiveId" clId="{C2B3BC0A-D632-4870-810A-A35EC672D223}" dt="2021-05-20T02:47:42.245" v="362" actId="555"/>
          <ac:grpSpMkLst>
            <pc:docMk/>
            <pc:sldMk cId="1525564442" sldId="351"/>
            <ac:grpSpMk id="41" creationId="{F4DD03B8-46F1-4762-917E-BA060E47CB1B}"/>
          </ac:grpSpMkLst>
        </pc:grpChg>
        <pc:grpChg chg="add mod">
          <ac:chgData name="Judson Santiago" userId="ebb108da2f256286" providerId="LiveId" clId="{C2B3BC0A-D632-4870-810A-A35EC672D223}" dt="2021-05-20T02:47:42.245" v="362" actId="555"/>
          <ac:grpSpMkLst>
            <pc:docMk/>
            <pc:sldMk cId="1525564442" sldId="351"/>
            <ac:grpSpMk id="46" creationId="{906630C5-C97F-4789-97A8-000A90D1312A}"/>
          </ac:grpSpMkLst>
        </pc:grpChg>
        <pc:grpChg chg="add del mod">
          <ac:chgData name="Judson Santiago" userId="ebb108da2f256286" providerId="LiveId" clId="{C2B3BC0A-D632-4870-810A-A35EC672D223}" dt="2021-05-20T02:48:07.796" v="363" actId="165"/>
          <ac:grpSpMkLst>
            <pc:docMk/>
            <pc:sldMk cId="1525564442" sldId="351"/>
            <ac:grpSpMk id="66" creationId="{096680D7-4DD4-48EA-B559-9C6976691642}"/>
          </ac:grpSpMkLst>
        </pc:grpChg>
        <pc:grpChg chg="add mod">
          <ac:chgData name="Judson Santiago" userId="ebb108da2f256286" providerId="LiveId" clId="{C2B3BC0A-D632-4870-810A-A35EC672D223}" dt="2021-05-20T02:47:42.245" v="362" actId="555"/>
          <ac:grpSpMkLst>
            <pc:docMk/>
            <pc:sldMk cId="1525564442" sldId="351"/>
            <ac:grpSpMk id="67" creationId="{9011D658-4043-480C-9248-87855035F643}"/>
          </ac:grpSpMkLst>
        </pc:grpChg>
        <pc:grpChg chg="add mod">
          <ac:chgData name="Judson Santiago" userId="ebb108da2f256286" providerId="LiveId" clId="{C2B3BC0A-D632-4870-810A-A35EC672D223}" dt="2021-05-20T02:47:42.245" v="362" actId="555"/>
          <ac:grpSpMkLst>
            <pc:docMk/>
            <pc:sldMk cId="1525564442" sldId="351"/>
            <ac:grpSpMk id="81" creationId="{B96D38B9-0F01-4520-BC3D-1D285F87EF01}"/>
          </ac:grpSpMkLst>
        </pc:grpChg>
        <pc:grpChg chg="add del mod">
          <ac:chgData name="Judson Santiago" userId="ebb108da2f256286" providerId="LiveId" clId="{C2B3BC0A-D632-4870-810A-A35EC672D223}" dt="2021-05-20T02:48:34.325" v="371" actId="165"/>
          <ac:grpSpMkLst>
            <pc:docMk/>
            <pc:sldMk cId="1525564442" sldId="351"/>
            <ac:grpSpMk id="82" creationId="{B49AC897-B2C0-4F89-8F92-3E6DE35E251F}"/>
          </ac:grpSpMkLst>
        </pc:grpChg>
        <pc:grpChg chg="add mod">
          <ac:chgData name="Judson Santiago" userId="ebb108da2f256286" providerId="LiveId" clId="{C2B3BC0A-D632-4870-810A-A35EC672D223}" dt="2021-05-20T02:48:39.814" v="372" actId="164"/>
          <ac:grpSpMkLst>
            <pc:docMk/>
            <pc:sldMk cId="1525564442" sldId="351"/>
            <ac:grpSpMk id="98" creationId="{3CEC9D04-3A80-4CDF-B7FD-62F1B6F15C17}"/>
          </ac:grpSpMkLst>
        </pc:grpChg>
        <pc:graphicFrameChg chg="add del mod">
          <ac:chgData name="Judson Santiago" userId="ebb108da2f256286" providerId="LiveId" clId="{C2B3BC0A-D632-4870-810A-A35EC672D223}" dt="2021-05-20T01:41:14.087" v="148" actId="478"/>
          <ac:graphicFrameMkLst>
            <pc:docMk/>
            <pc:sldMk cId="1525564442" sldId="351"/>
            <ac:graphicFrameMk id="6" creationId="{7502482B-5935-46A7-87FD-782BBB61B3A5}"/>
          </ac:graphicFrameMkLst>
        </pc:graphicFrameChg>
        <pc:graphicFrameChg chg="add mod">
          <ac:chgData name="Judson Santiago" userId="ebb108da2f256286" providerId="LiveId" clId="{C2B3BC0A-D632-4870-810A-A35EC672D223}" dt="2021-05-20T02:24:01.134" v="350" actId="1076"/>
          <ac:graphicFrameMkLst>
            <pc:docMk/>
            <pc:sldMk cId="1525564442" sldId="351"/>
            <ac:graphicFrameMk id="65" creationId="{2B7A6164-84F1-4DB6-8024-15C6112E6401}"/>
          </ac:graphicFrameMkLst>
        </pc:graphicFrameChg>
        <pc:cxnChg chg="del mod topLvl">
          <ac:chgData name="Judson Santiago" userId="ebb108da2f256286" providerId="LiveId" clId="{C2B3BC0A-D632-4870-810A-A35EC672D223}" dt="2021-05-20T02:48:11.139" v="364" actId="478"/>
          <ac:cxnSpMkLst>
            <pc:docMk/>
            <pc:sldMk cId="1525564442" sldId="351"/>
            <ac:cxnSpMk id="9" creationId="{4414229D-321C-4399-AFD1-092D72F09DA5}"/>
          </ac:cxnSpMkLst>
        </pc:cxnChg>
        <pc:cxnChg chg="del mod topLvl">
          <ac:chgData name="Judson Santiago" userId="ebb108da2f256286" providerId="LiveId" clId="{C2B3BC0A-D632-4870-810A-A35EC672D223}" dt="2021-05-20T02:48:11.139" v="364" actId="478"/>
          <ac:cxnSpMkLst>
            <pc:docMk/>
            <pc:sldMk cId="1525564442" sldId="351"/>
            <ac:cxnSpMk id="12" creationId="{8C3E90FC-2355-4A8F-89BB-6107C27BEE84}"/>
          </ac:cxnSpMkLst>
        </pc:cxnChg>
        <pc:cxnChg chg="del mod topLvl">
          <ac:chgData name="Judson Santiago" userId="ebb108da2f256286" providerId="LiveId" clId="{C2B3BC0A-D632-4870-810A-A35EC672D223}" dt="2021-05-20T02:48:11.139" v="364" actId="478"/>
          <ac:cxnSpMkLst>
            <pc:docMk/>
            <pc:sldMk cId="1525564442" sldId="351"/>
            <ac:cxnSpMk id="16" creationId="{E4982D58-7EC0-401D-ADCF-225BD99125A9}"/>
          </ac:cxnSpMkLst>
        </pc:cxnChg>
        <pc:cxnChg chg="del mod topLvl">
          <ac:chgData name="Judson Santiago" userId="ebb108da2f256286" providerId="LiveId" clId="{C2B3BC0A-D632-4870-810A-A35EC672D223}" dt="2021-05-20T02:48:11.139" v="364" actId="478"/>
          <ac:cxnSpMkLst>
            <pc:docMk/>
            <pc:sldMk cId="1525564442" sldId="351"/>
            <ac:cxnSpMk id="18" creationId="{DB765119-CDB4-4559-8950-B4A5727E29E7}"/>
          </ac:cxnSpMkLst>
        </pc:cxnChg>
        <pc:cxnChg chg="del mod topLvl">
          <ac:chgData name="Judson Santiago" userId="ebb108da2f256286" providerId="LiveId" clId="{C2B3BC0A-D632-4870-810A-A35EC672D223}" dt="2021-05-20T02:48:11.139" v="364" actId="478"/>
          <ac:cxnSpMkLst>
            <pc:docMk/>
            <pc:sldMk cId="1525564442" sldId="351"/>
            <ac:cxnSpMk id="19" creationId="{0591CCB1-CEF0-4B61-B42E-FD722F598CEF}"/>
          </ac:cxnSpMkLst>
        </pc:cxnChg>
        <pc:cxnChg chg="del mod topLvl">
          <ac:chgData name="Judson Santiago" userId="ebb108da2f256286" providerId="LiveId" clId="{C2B3BC0A-D632-4870-810A-A35EC672D223}" dt="2021-05-20T02:48:11.139" v="364" actId="478"/>
          <ac:cxnSpMkLst>
            <pc:docMk/>
            <pc:sldMk cId="1525564442" sldId="351"/>
            <ac:cxnSpMk id="20" creationId="{0B023E76-8177-4A44-9A0B-5331F22F43FB}"/>
          </ac:cxnSpMkLst>
        </pc:cxnChg>
        <pc:cxnChg chg="del mod topLvl">
          <ac:chgData name="Judson Santiago" userId="ebb108da2f256286" providerId="LiveId" clId="{C2B3BC0A-D632-4870-810A-A35EC672D223}" dt="2021-05-20T02:48:12.947" v="365" actId="478"/>
          <ac:cxnSpMkLst>
            <pc:docMk/>
            <pc:sldMk cId="1525564442" sldId="351"/>
            <ac:cxnSpMk id="22" creationId="{350685A9-094E-41A3-B5A8-9B4DA9A8E524}"/>
          </ac:cxnSpMkLst>
        </pc:cxnChg>
        <pc:cxnChg chg="mod">
          <ac:chgData name="Judson Santiago" userId="ebb108da2f256286" providerId="LiveId" clId="{C2B3BC0A-D632-4870-810A-A35EC672D223}" dt="2021-05-20T01:41:00.013" v="146"/>
          <ac:cxnSpMkLst>
            <pc:docMk/>
            <pc:sldMk cId="1525564442" sldId="351"/>
            <ac:cxnSpMk id="43" creationId="{418639F5-898B-4BF7-8820-602B565D61D8}"/>
          </ac:cxnSpMkLst>
        </pc:cxnChg>
        <pc:cxnChg chg="mod">
          <ac:chgData name="Judson Santiago" userId="ebb108da2f256286" providerId="LiveId" clId="{C2B3BC0A-D632-4870-810A-A35EC672D223}" dt="2021-05-20T01:41:00.013" v="146"/>
          <ac:cxnSpMkLst>
            <pc:docMk/>
            <pc:sldMk cId="1525564442" sldId="351"/>
            <ac:cxnSpMk id="48" creationId="{39587451-0529-41F9-BE37-5A38E55DB559}"/>
          </ac:cxnSpMkLst>
        </pc:cxnChg>
        <pc:cxnChg chg="mod">
          <ac:chgData name="Judson Santiago" userId="ebb108da2f256286" providerId="LiveId" clId="{C2B3BC0A-D632-4870-810A-A35EC672D223}" dt="2021-05-20T01:41:00.013" v="146"/>
          <ac:cxnSpMkLst>
            <pc:docMk/>
            <pc:sldMk cId="1525564442" sldId="351"/>
            <ac:cxnSpMk id="51" creationId="{BF428A33-97C1-4F77-AF40-0A130516221C}"/>
          </ac:cxnSpMkLst>
        </pc:cxnChg>
        <pc:cxnChg chg="mod">
          <ac:chgData name="Judson Santiago" userId="ebb108da2f256286" providerId="LiveId" clId="{C2B3BC0A-D632-4870-810A-A35EC672D223}" dt="2021-05-20T01:41:00.013" v="146"/>
          <ac:cxnSpMkLst>
            <pc:docMk/>
            <pc:sldMk cId="1525564442" sldId="351"/>
            <ac:cxnSpMk id="55" creationId="{56ABEA15-F49C-4D30-8FB8-85DFD645193F}"/>
          </ac:cxnSpMkLst>
        </pc:cxnChg>
        <pc:cxnChg chg="mod">
          <ac:chgData name="Judson Santiago" userId="ebb108da2f256286" providerId="LiveId" clId="{C2B3BC0A-D632-4870-810A-A35EC672D223}" dt="2021-05-20T02:47:09.374" v="357"/>
          <ac:cxnSpMkLst>
            <pc:docMk/>
            <pc:sldMk cId="1525564442" sldId="351"/>
            <ac:cxnSpMk id="69" creationId="{12559CF0-DEB3-470E-A367-D1ADE9952FE2}"/>
          </ac:cxnSpMkLst>
        </pc:cxnChg>
        <pc:cxnChg chg="mod">
          <ac:chgData name="Judson Santiago" userId="ebb108da2f256286" providerId="LiveId" clId="{C2B3BC0A-D632-4870-810A-A35EC672D223}" dt="2021-05-20T02:47:09.374" v="357"/>
          <ac:cxnSpMkLst>
            <pc:docMk/>
            <pc:sldMk cId="1525564442" sldId="351"/>
            <ac:cxnSpMk id="72" creationId="{3A09F021-EDEE-46EC-A7CE-F08944DF717C}"/>
          </ac:cxnSpMkLst>
        </pc:cxnChg>
        <pc:cxnChg chg="mod">
          <ac:chgData name="Judson Santiago" userId="ebb108da2f256286" providerId="LiveId" clId="{C2B3BC0A-D632-4870-810A-A35EC672D223}" dt="2021-05-20T02:47:09.374" v="357"/>
          <ac:cxnSpMkLst>
            <pc:docMk/>
            <pc:sldMk cId="1525564442" sldId="351"/>
            <ac:cxnSpMk id="76" creationId="{407AE965-85CD-4D6C-AC29-E99D00E33835}"/>
          </ac:cxnSpMkLst>
        </pc:cxnChg>
        <pc:cxnChg chg="mod">
          <ac:chgData name="Judson Santiago" userId="ebb108da2f256286" providerId="LiveId" clId="{C2B3BC0A-D632-4870-810A-A35EC672D223}" dt="2021-05-20T02:47:09.374" v="357"/>
          <ac:cxnSpMkLst>
            <pc:docMk/>
            <pc:sldMk cId="1525564442" sldId="351"/>
            <ac:cxnSpMk id="78" creationId="{9E5CCE33-50A6-4785-A3DC-9CA42EB5164C}"/>
          </ac:cxnSpMkLst>
        </pc:cxnChg>
        <pc:cxnChg chg="mod">
          <ac:chgData name="Judson Santiago" userId="ebb108da2f256286" providerId="LiveId" clId="{C2B3BC0A-D632-4870-810A-A35EC672D223}" dt="2021-05-20T02:47:09.374" v="357"/>
          <ac:cxnSpMkLst>
            <pc:docMk/>
            <pc:sldMk cId="1525564442" sldId="351"/>
            <ac:cxnSpMk id="79" creationId="{ECD6EF2B-9C2A-4916-8513-78F18E7110B3}"/>
          </ac:cxnSpMkLst>
        </pc:cxnChg>
        <pc:cxnChg chg="mod">
          <ac:chgData name="Judson Santiago" userId="ebb108da2f256286" providerId="LiveId" clId="{C2B3BC0A-D632-4870-810A-A35EC672D223}" dt="2021-05-20T02:47:09.374" v="357"/>
          <ac:cxnSpMkLst>
            <pc:docMk/>
            <pc:sldMk cId="1525564442" sldId="351"/>
            <ac:cxnSpMk id="80" creationId="{CFFCE809-CD25-49CA-97CE-12B1DD44C001}"/>
          </ac:cxnSpMkLst>
        </pc:cxnChg>
        <pc:cxnChg chg="mod topLvl">
          <ac:chgData name="Judson Santiago" userId="ebb108da2f256286" providerId="LiveId" clId="{C2B3BC0A-D632-4870-810A-A35EC672D223}" dt="2021-05-20T02:48:39.814" v="372" actId="164"/>
          <ac:cxnSpMkLst>
            <pc:docMk/>
            <pc:sldMk cId="1525564442" sldId="351"/>
            <ac:cxnSpMk id="84" creationId="{74D968B7-75A4-4B0F-B4A1-53F90CE8CF6B}"/>
          </ac:cxnSpMkLst>
        </pc:cxnChg>
        <pc:cxnChg chg="mod topLvl">
          <ac:chgData name="Judson Santiago" userId="ebb108da2f256286" providerId="LiveId" clId="{C2B3BC0A-D632-4870-810A-A35EC672D223}" dt="2021-05-20T02:48:39.814" v="372" actId="164"/>
          <ac:cxnSpMkLst>
            <pc:docMk/>
            <pc:sldMk cId="1525564442" sldId="351"/>
            <ac:cxnSpMk id="87" creationId="{E98A55D3-2C68-47B8-AEEE-1B8558141BA8}"/>
          </ac:cxnSpMkLst>
        </pc:cxnChg>
        <pc:cxnChg chg="mod topLvl">
          <ac:chgData name="Judson Santiago" userId="ebb108da2f256286" providerId="LiveId" clId="{C2B3BC0A-D632-4870-810A-A35EC672D223}" dt="2021-05-20T02:48:39.814" v="372" actId="164"/>
          <ac:cxnSpMkLst>
            <pc:docMk/>
            <pc:sldMk cId="1525564442" sldId="351"/>
            <ac:cxnSpMk id="91" creationId="{3F2CE787-FDC0-448D-808F-C52953039C66}"/>
          </ac:cxnSpMkLst>
        </pc:cxnChg>
        <pc:cxnChg chg="mod topLvl">
          <ac:chgData name="Judson Santiago" userId="ebb108da2f256286" providerId="LiveId" clId="{C2B3BC0A-D632-4870-810A-A35EC672D223}" dt="2021-05-20T02:48:39.814" v="372" actId="164"/>
          <ac:cxnSpMkLst>
            <pc:docMk/>
            <pc:sldMk cId="1525564442" sldId="351"/>
            <ac:cxnSpMk id="93" creationId="{07561FAC-FEB0-4873-BFCF-8911FB2D79D5}"/>
          </ac:cxnSpMkLst>
        </pc:cxnChg>
        <pc:cxnChg chg="mod topLvl">
          <ac:chgData name="Judson Santiago" userId="ebb108da2f256286" providerId="LiveId" clId="{C2B3BC0A-D632-4870-810A-A35EC672D223}" dt="2021-05-20T02:48:39.814" v="372" actId="164"/>
          <ac:cxnSpMkLst>
            <pc:docMk/>
            <pc:sldMk cId="1525564442" sldId="351"/>
            <ac:cxnSpMk id="94" creationId="{393AFFE2-02BC-4102-BAEA-E51080F5F54E}"/>
          </ac:cxnSpMkLst>
        </pc:cxnChg>
        <pc:cxnChg chg="mod topLvl">
          <ac:chgData name="Judson Santiago" userId="ebb108da2f256286" providerId="LiveId" clId="{C2B3BC0A-D632-4870-810A-A35EC672D223}" dt="2021-05-20T02:48:39.814" v="372" actId="164"/>
          <ac:cxnSpMkLst>
            <pc:docMk/>
            <pc:sldMk cId="1525564442" sldId="351"/>
            <ac:cxnSpMk id="95" creationId="{E2CF2795-921A-45AB-BA47-FBD9F0034F2B}"/>
          </ac:cxnSpMkLst>
        </pc:cxnChg>
        <pc:cxnChg chg="mod topLvl">
          <ac:chgData name="Judson Santiago" userId="ebb108da2f256286" providerId="LiveId" clId="{C2B3BC0A-D632-4870-810A-A35EC672D223}" dt="2021-05-20T02:48:39.814" v="372" actId="164"/>
          <ac:cxnSpMkLst>
            <pc:docMk/>
            <pc:sldMk cId="1525564442" sldId="351"/>
            <ac:cxnSpMk id="97" creationId="{689E4300-08D1-471B-89FB-CB6EAD148C08}"/>
          </ac:cxnSpMkLst>
        </pc:cxnChg>
      </pc:sldChg>
      <pc:sldChg chg="addSp modSp add mod modNotesTx">
        <pc:chgData name="Judson Santiago" userId="ebb108da2f256286" providerId="LiveId" clId="{C2B3BC0A-D632-4870-810A-A35EC672D223}" dt="2021-05-20T02:03:21.819" v="302"/>
        <pc:sldMkLst>
          <pc:docMk/>
          <pc:sldMk cId="1907122441" sldId="352"/>
        </pc:sldMkLst>
        <pc:spChg chg="mod">
          <ac:chgData name="Judson Santiago" userId="ebb108da2f256286" providerId="LiveId" clId="{C2B3BC0A-D632-4870-810A-A35EC672D223}" dt="2021-05-20T02:03:21.819" v="302"/>
          <ac:spMkLst>
            <pc:docMk/>
            <pc:sldMk cId="1907122441" sldId="352"/>
            <ac:spMk id="2" creationId="{E5AD68DA-7841-44E0-AEB3-AA2B3C080841}"/>
          </ac:spMkLst>
        </pc:spChg>
        <pc:spChg chg="mod">
          <ac:chgData name="Judson Santiago" userId="ebb108da2f256286" providerId="LiveId" clId="{C2B3BC0A-D632-4870-810A-A35EC672D223}" dt="2021-05-20T01:42:56.486" v="167" actId="20577"/>
          <ac:spMkLst>
            <pc:docMk/>
            <pc:sldMk cId="1907122441" sldId="352"/>
            <ac:spMk id="3" creationId="{3F901736-69DE-4853-A260-8B65ACB7C3F0}"/>
          </ac:spMkLst>
        </pc:spChg>
        <pc:spChg chg="mod">
          <ac:chgData name="Judson Santiago" userId="ebb108da2f256286" providerId="LiveId" clId="{C2B3BC0A-D632-4870-810A-A35EC672D223}" dt="2021-05-20T01:45:59.500" v="237" actId="1076"/>
          <ac:spMkLst>
            <pc:docMk/>
            <pc:sldMk cId="1907122441" sldId="352"/>
            <ac:spMk id="5" creationId="{99898706-A261-430A-B0B3-E287CD330F50}"/>
          </ac:spMkLst>
        </pc:spChg>
        <pc:spChg chg="add mod">
          <ac:chgData name="Judson Santiago" userId="ebb108da2f256286" providerId="LiveId" clId="{C2B3BC0A-D632-4870-810A-A35EC672D223}" dt="2021-05-20T01:46:14.785" v="240" actId="6549"/>
          <ac:spMkLst>
            <pc:docMk/>
            <pc:sldMk cId="1907122441" sldId="352"/>
            <ac:spMk id="7" creationId="{E10B25C3-3213-4837-9E6D-8763530C5849}"/>
          </ac:spMkLst>
        </pc:spChg>
        <pc:graphicFrameChg chg="add mod">
          <ac:chgData name="Judson Santiago" userId="ebb108da2f256286" providerId="LiveId" clId="{C2B3BC0A-D632-4870-810A-A35EC672D223}" dt="2021-05-20T01:46:04.925" v="238" actId="1076"/>
          <ac:graphicFrameMkLst>
            <pc:docMk/>
            <pc:sldMk cId="1907122441" sldId="352"/>
            <ac:graphicFrameMk id="6" creationId="{9CB9199C-FE18-437E-B11A-F0E8EC2D26E3}"/>
          </ac:graphicFrameMkLst>
        </pc:graphicFrameChg>
      </pc:sldChg>
      <pc:sldChg chg="modSp new mod">
        <pc:chgData name="Judson Santiago" userId="ebb108da2f256286" providerId="LiveId" clId="{C2B3BC0A-D632-4870-810A-A35EC672D223}" dt="2021-05-20T03:17:52.166" v="1010" actId="368"/>
        <pc:sldMkLst>
          <pc:docMk/>
          <pc:sldMk cId="970784970" sldId="353"/>
        </pc:sldMkLst>
        <pc:spChg chg="mod">
          <ac:chgData name="Judson Santiago" userId="ebb108da2f256286" providerId="LiveId" clId="{C2B3BC0A-D632-4870-810A-A35EC672D223}" dt="2021-05-20T03:12:19.572" v="888"/>
          <ac:spMkLst>
            <pc:docMk/>
            <pc:sldMk cId="970784970" sldId="353"/>
            <ac:spMk id="2" creationId="{DCD05660-9407-453D-83D3-76CD6FF8CBA2}"/>
          </ac:spMkLst>
        </pc:spChg>
        <pc:spChg chg="mod">
          <ac:chgData name="Judson Santiago" userId="ebb108da2f256286" providerId="LiveId" clId="{C2B3BC0A-D632-4870-810A-A35EC672D223}" dt="2021-05-20T03:17:52.166" v="1010" actId="368"/>
          <ac:spMkLst>
            <pc:docMk/>
            <pc:sldMk cId="970784970" sldId="353"/>
            <ac:spMk id="3" creationId="{E5C45B43-D2C0-4BC1-8FAC-BB36A91FA6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19/05/2021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19/05/2021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Dependendo do que segue o </a:t>
            </a:r>
            <a:r>
              <a:rPr lang="pt-BR" dirty="0" err="1"/>
              <a:t>else</a:t>
            </a:r>
            <a:r>
              <a:rPr lang="pt-BR" dirty="0"/>
              <a:t>, pode ser correto reduzir "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expr</a:t>
            </a:r>
            <a:r>
              <a:rPr lang="pt-BR" dirty="0"/>
              <a:t> </a:t>
            </a:r>
            <a:r>
              <a:rPr lang="pt-BR" dirty="0" err="1"/>
              <a:t>then</a:t>
            </a:r>
            <a:r>
              <a:rPr lang="pt-BR" dirty="0"/>
              <a:t> </a:t>
            </a:r>
            <a:r>
              <a:rPr lang="pt-BR" dirty="0" err="1"/>
              <a:t>stmt</a:t>
            </a:r>
            <a:r>
              <a:rPr lang="pt-BR" dirty="0"/>
              <a:t>" para </a:t>
            </a:r>
            <a:r>
              <a:rPr lang="pt-BR" dirty="0" err="1"/>
              <a:t>stmt</a:t>
            </a:r>
            <a:r>
              <a:rPr lang="pt-BR" dirty="0"/>
              <a:t>, ou pode ser correto transferir o </a:t>
            </a:r>
            <a:r>
              <a:rPr lang="pt-BR" dirty="0" err="1"/>
              <a:t>else</a:t>
            </a:r>
            <a:r>
              <a:rPr lang="pt-BR" dirty="0"/>
              <a:t> para a pilha e procurar outro </a:t>
            </a:r>
            <a:r>
              <a:rPr lang="pt-BR" dirty="0" err="1"/>
              <a:t>stmt</a:t>
            </a:r>
            <a:r>
              <a:rPr lang="pt-BR" dirty="0"/>
              <a:t> para completar a segunda alternativa.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73138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Resolvendo em favor da transferência, resolve o problema do “</a:t>
            </a:r>
            <a:r>
              <a:rPr lang="pt-BR" dirty="0" err="1"/>
              <a:t>else</a:t>
            </a:r>
            <a:r>
              <a:rPr lang="pt-BR" dirty="0"/>
              <a:t> vazio” do exemplo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84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gramática utiliza parênteses tanto para chamar funções como para acessar elementos de arranjos. O conflito pode ser resolvido fazendo o analisador léxico consultar a tabela de símbolos e retornar um </a:t>
            </a:r>
            <a:r>
              <a:rPr lang="pt-BR" dirty="0" err="1"/>
              <a:t>token</a:t>
            </a:r>
            <a:r>
              <a:rPr lang="pt-BR" dirty="0"/>
              <a:t> diferente (</a:t>
            </a:r>
            <a:r>
              <a:rPr lang="pt-BR" dirty="0" err="1"/>
              <a:t>func_id</a:t>
            </a:r>
            <a:r>
              <a:rPr lang="pt-BR" dirty="0"/>
              <a:t>) quando o id for de uma função. Ou alterando a sintaxe de acesso ao arranjo para utilizar colchetes, como acontece na maioria das linguagens.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502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Tanto MSVC++ quanto GCC utilizavam analisadores sintáticos baseados em </a:t>
            </a:r>
            <a:r>
              <a:rPr lang="pt-BR" dirty="0" err="1"/>
              <a:t>Yacc</a:t>
            </a:r>
            <a:r>
              <a:rPr lang="pt-BR" dirty="0"/>
              <a:t>/Bison até bem pouco tempo: 2017 para MSVC++ e 2010 para GCC.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94254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 um caminho que leva id * id até </a:t>
            </a:r>
            <a:r>
              <a:rPr lang="pt-BR" dirty="0" err="1"/>
              <a:t>expr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4427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9630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516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não sabemos como encontrar os </a:t>
            </a:r>
            <a:r>
              <a:rPr lang="pt-BR" dirty="0" err="1"/>
              <a:t>handles</a:t>
            </a:r>
            <a:r>
              <a:rPr lang="pt-BR" dirty="0"/>
              <a:t>. Isso será visto mais a frente no curso. O objetivo aqui é entender o que é o </a:t>
            </a:r>
            <a:r>
              <a:rPr lang="pt-BR" dirty="0" err="1"/>
              <a:t>handle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7890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043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Isso pode ser visto observando que em uma derivação mais à direita existem duas possibilidades: a produção possui apenas um não-terminal (S no exemplo da esquerda) ou possui mais de um não-terminal (S no exemplo da direita). O analisador tem que transferir zero ou mais símbolos a fim de deixar o próximo </a:t>
            </a:r>
            <a:r>
              <a:rPr lang="pt-BR" dirty="0" err="1"/>
              <a:t>handle</a:t>
            </a:r>
            <a:r>
              <a:rPr lang="pt-BR" dirty="0"/>
              <a:t> no topo da pilha, mas nunca precisa verificar o interior da pilha.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063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Fazer o exercício usando o Material de Apoio 23 no Visual Studio </a:t>
            </a:r>
            <a:r>
              <a:rPr lang="pt-BR" dirty="0" err="1"/>
              <a:t>Code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055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19/05/2021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19/05/2021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19/05/2021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19/05/2021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19/05/2021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19/05/2021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19/05/2021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19/05/2021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19/05/2021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19/05/2021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Análise Ascendente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F3E73-56FD-47D8-8590-B1365A5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50787-CEFC-48B3-A5FA-3283B193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Existem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4 ações possíveis </a:t>
            </a:r>
            <a:r>
              <a:rPr lang="pt-BR" dirty="0"/>
              <a:t>para o analisador shift-</a:t>
            </a:r>
            <a:r>
              <a:rPr lang="pt-BR" dirty="0" err="1"/>
              <a:t>reduce</a:t>
            </a:r>
            <a:r>
              <a:rPr lang="pt-BR" dirty="0"/>
              <a:t>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Shift</a:t>
            </a:r>
            <a:r>
              <a:rPr lang="pt-BR" dirty="0"/>
              <a:t>: transfere o próximo símbolo da entrada para o topo da pilha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Reduce</a:t>
            </a:r>
            <a:r>
              <a:rPr lang="pt-BR" dirty="0"/>
              <a:t>: decide por qual não-terminal a cadeia que está no topo </a:t>
            </a:r>
            <a:br>
              <a:rPr lang="pt-BR" dirty="0"/>
            </a:br>
            <a:r>
              <a:rPr lang="pt-BR" dirty="0"/>
              <a:t>da pilha deve ser reduzida</a:t>
            </a:r>
          </a:p>
          <a:p>
            <a:pPr lvl="1">
              <a:spcAft>
                <a:spcPts val="600"/>
              </a:spcAft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Accept</a:t>
            </a:r>
            <a:r>
              <a:rPr lang="pt-BR" dirty="0"/>
              <a:t>: anuncia o término bem sucedido da análise sintática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pt-BR" dirty="0"/>
              <a:t>: chama uma rotina de recuperação de erro ao descobrir </a:t>
            </a:r>
            <a:br>
              <a:rPr lang="pt-BR" dirty="0"/>
            </a:br>
            <a:r>
              <a:rPr lang="pt-BR" dirty="0"/>
              <a:t>um erro na sintaxe das cadeias de entrada</a:t>
            </a:r>
          </a:p>
        </p:txBody>
      </p:sp>
    </p:spTree>
    <p:extLst>
      <p:ext uri="{BB962C8B-B14F-4D97-AF65-F5344CB8AC3E}">
        <p14:creationId xmlns:p14="http://schemas.microsoft.com/office/powerpoint/2010/main" val="187044188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95250-AD13-4AF1-A350-3BA452CB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A00E7-9989-436B-8BF7-6E5C7CC2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handle</a:t>
            </a:r>
            <a:r>
              <a:rPr lang="pt-BR" dirty="0"/>
              <a:t> sempre aparece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topo da pilha do reconhecedor</a:t>
            </a:r>
            <a:r>
              <a:rPr lang="pt-BR" dirty="0"/>
              <a:t>, nunca em seu interior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41E7843D-D9DA-47C1-80DB-A6C27DD9081E}"/>
              </a:ext>
            </a:extLst>
          </p:cNvPr>
          <p:cNvGrpSpPr/>
          <p:nvPr/>
        </p:nvGrpSpPr>
        <p:grpSpPr>
          <a:xfrm>
            <a:off x="2904880" y="2852936"/>
            <a:ext cx="2066258" cy="1656184"/>
            <a:chOff x="1860690" y="2996952"/>
            <a:chExt cx="2066258" cy="165618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0C4C898-8949-4D3C-B0B4-927DB98FE3A0}"/>
                </a:ext>
              </a:extLst>
            </p:cNvPr>
            <p:cNvSpPr txBox="1"/>
            <p:nvPr/>
          </p:nvSpPr>
          <p:spPr>
            <a:xfrm>
              <a:off x="2782044" y="29969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C0F6180-94EE-49E0-9E0D-6E69A1FE3DDC}"/>
                </a:ext>
              </a:extLst>
            </p:cNvPr>
            <p:cNvSpPr txBox="1"/>
            <p:nvPr/>
          </p:nvSpPr>
          <p:spPr>
            <a:xfrm>
              <a:off x="2769994" y="337846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CAD33F5-C316-462E-88BB-7C64CA2CAE1B}"/>
                </a:ext>
              </a:extLst>
            </p:cNvPr>
            <p:cNvSpPr txBox="1"/>
            <p:nvPr/>
          </p:nvSpPr>
          <p:spPr>
            <a:xfrm>
              <a:off x="2772476" y="376263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449107D-91DE-4895-A0E3-DA72610AC2FB}"/>
                </a:ext>
              </a:extLst>
            </p:cNvPr>
            <p:cNvSpPr txBox="1"/>
            <p:nvPr/>
          </p:nvSpPr>
          <p:spPr>
            <a:xfrm>
              <a:off x="1860690" y="42838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22DC08F-1D31-4CB5-BCE3-1A67D40AE41B}"/>
                </a:ext>
              </a:extLst>
            </p:cNvPr>
            <p:cNvSpPr txBox="1"/>
            <p:nvPr/>
          </p:nvSpPr>
          <p:spPr>
            <a:xfrm>
              <a:off x="229895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06239EE-9AB6-46C8-A951-630312283F71}"/>
                </a:ext>
              </a:extLst>
            </p:cNvPr>
            <p:cNvSpPr txBox="1"/>
            <p:nvPr/>
          </p:nvSpPr>
          <p:spPr>
            <a:xfrm>
              <a:off x="2782044" y="428380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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BFB2F0B-9ED3-4F3B-9D58-767C60E98FF4}"/>
                </a:ext>
              </a:extLst>
            </p:cNvPr>
            <p:cNvSpPr txBox="1"/>
            <p:nvPr/>
          </p:nvSpPr>
          <p:spPr>
            <a:xfrm>
              <a:off x="3204165" y="4283804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73DB725-9E77-4E2E-9660-D6B3F772D725}"/>
                </a:ext>
              </a:extLst>
            </p:cNvPr>
            <p:cNvSpPr txBox="1"/>
            <p:nvPr/>
          </p:nvSpPr>
          <p:spPr>
            <a:xfrm>
              <a:off x="3615644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z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A9EA895E-533C-4176-8ECC-E55D65E0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690" y="3284984"/>
              <a:ext cx="993362" cy="1014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F76DE6C-3670-4AE6-93FF-49A31D928E7B}"/>
                </a:ext>
              </a:extLst>
            </p:cNvPr>
            <p:cNvCxnSpPr>
              <a:cxnSpLocks/>
            </p:cNvCxnSpPr>
            <p:nvPr/>
          </p:nvCxnSpPr>
          <p:spPr>
            <a:xfrm>
              <a:off x="2998068" y="3284984"/>
              <a:ext cx="900026" cy="1005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7A1079FF-BE43-42ED-B3A6-50CEC1258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988" y="3717032"/>
              <a:ext cx="504056" cy="57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801DAB2-4A8C-48E0-BF11-6686BB49C504}"/>
                </a:ext>
              </a:extLst>
            </p:cNvPr>
            <p:cNvCxnSpPr>
              <a:cxnSpLocks/>
            </p:cNvCxnSpPr>
            <p:nvPr/>
          </p:nvCxnSpPr>
          <p:spPr>
            <a:xfrm>
              <a:off x="3061288" y="3717032"/>
              <a:ext cx="460593" cy="57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CD5B42A-5965-478D-A565-6B3F2A880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2643" y="4099698"/>
              <a:ext cx="63437" cy="197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A154280-D16B-4203-964D-2DE3C157C68B}"/>
                </a:ext>
              </a:extLst>
            </p:cNvPr>
            <p:cNvCxnSpPr>
              <a:cxnSpLocks/>
            </p:cNvCxnSpPr>
            <p:nvPr/>
          </p:nvCxnSpPr>
          <p:spPr>
            <a:xfrm>
              <a:off x="3028898" y="4099698"/>
              <a:ext cx="53228" cy="197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8A10B77-D346-441D-A07A-A92FF0DAB3FF}"/>
                </a:ext>
              </a:extLst>
            </p:cNvPr>
            <p:cNvCxnSpPr>
              <a:cxnSpLocks/>
            </p:cNvCxnSpPr>
            <p:nvPr/>
          </p:nvCxnSpPr>
          <p:spPr>
            <a:xfrm>
              <a:off x="2277988" y="4293530"/>
              <a:ext cx="4065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B64600B-ECD4-41AD-827F-506B3D92DE83}"/>
                </a:ext>
              </a:extLst>
            </p:cNvPr>
            <p:cNvCxnSpPr>
              <a:cxnSpLocks/>
            </p:cNvCxnSpPr>
            <p:nvPr/>
          </p:nvCxnSpPr>
          <p:spPr>
            <a:xfrm>
              <a:off x="3114516" y="4293530"/>
              <a:ext cx="407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9993E16-D13E-44DB-8B1E-4758E1211453}"/>
                </a:ext>
              </a:extLst>
            </p:cNvPr>
            <p:cNvCxnSpPr>
              <a:cxnSpLocks/>
            </p:cNvCxnSpPr>
            <p:nvPr/>
          </p:nvCxnSpPr>
          <p:spPr>
            <a:xfrm>
              <a:off x="2742642" y="4297204"/>
              <a:ext cx="3394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97DB0B78-E7A0-49AC-A283-942131B1CCBF}"/>
                </a:ext>
              </a:extLst>
            </p:cNvPr>
            <p:cNvCxnSpPr>
              <a:cxnSpLocks/>
            </p:cNvCxnSpPr>
            <p:nvPr/>
          </p:nvCxnSpPr>
          <p:spPr>
            <a:xfrm>
              <a:off x="1860690" y="4295526"/>
              <a:ext cx="368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28F5DD-14F1-457E-BB3E-BF39855E90D7}"/>
                </a:ext>
              </a:extLst>
            </p:cNvPr>
            <p:cNvCxnSpPr>
              <a:cxnSpLocks/>
            </p:cNvCxnSpPr>
            <p:nvPr/>
          </p:nvCxnSpPr>
          <p:spPr>
            <a:xfrm>
              <a:off x="3578431" y="4293529"/>
              <a:ext cx="3196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DF91DC00-DB45-4D31-A531-5E2B37B9F4C7}"/>
                </a:ext>
              </a:extLst>
            </p:cNvPr>
            <p:cNvCxnSpPr>
              <a:cxnSpLocks/>
            </p:cNvCxnSpPr>
            <p:nvPr/>
          </p:nvCxnSpPr>
          <p:spPr>
            <a:xfrm>
              <a:off x="2928655" y="3315814"/>
              <a:ext cx="0" cy="1253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A5BC971C-F239-40ED-85CE-D1079E915274}"/>
                </a:ext>
              </a:extLst>
            </p:cNvPr>
            <p:cNvCxnSpPr>
              <a:cxnSpLocks/>
            </p:cNvCxnSpPr>
            <p:nvPr/>
          </p:nvCxnSpPr>
          <p:spPr>
            <a:xfrm>
              <a:off x="2912849" y="3686363"/>
              <a:ext cx="0" cy="12530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EBB8B844-821E-4F93-939F-9CCDD87CB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50738"/>
              </p:ext>
            </p:extLst>
          </p:nvPr>
        </p:nvGraphicFramePr>
        <p:xfrm>
          <a:off x="2536065" y="4762519"/>
          <a:ext cx="2841017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2865">
                  <a:extLst>
                    <a:ext uri="{9D8B030D-6E8A-4147-A177-3AD203B41FA5}">
                      <a16:colId xmlns:a16="http://schemas.microsoft.com/office/drawing/2014/main" val="331906628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3798373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4896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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sym typeface="Symbol" panose="05050102010706020507" pitchFamily="18" charset="2"/>
                        </a:rPr>
                        <a:t>yz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04105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B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sym typeface="Symbol" panose="05050102010706020507" pitchFamily="18" charset="2"/>
                        </a:rPr>
                        <a:t>yz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28439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</a:t>
                      </a:r>
                      <a:r>
                        <a:rPr lang="pt-BR" sz="1600" dirty="0" err="1">
                          <a:sym typeface="Symbol" panose="05050102010706020507" pitchFamily="18" charset="2"/>
                        </a:rPr>
                        <a:t>By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ym typeface="Symbol" panose="05050102010706020507" pitchFamily="18" charset="2"/>
                        </a:rPr>
                        <a:t>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61711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78440"/>
                  </a:ext>
                </a:extLst>
              </a:tr>
            </a:tbl>
          </a:graphicData>
        </a:graphic>
      </p:graphicFrame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00F67250-130C-4C22-AB3E-BF61288CD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46960"/>
              </p:ext>
            </p:extLst>
          </p:nvPr>
        </p:nvGraphicFramePr>
        <p:xfrm>
          <a:off x="7573875" y="4747279"/>
          <a:ext cx="2841017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2865">
                  <a:extLst>
                    <a:ext uri="{9D8B030D-6E8A-4147-A177-3AD203B41FA5}">
                      <a16:colId xmlns:a16="http://schemas.microsoft.com/office/drawing/2014/main" val="331906628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3798373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4896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sym typeface="Symbol" panose="05050102010706020507" pitchFamily="18" charset="2"/>
                        </a:rPr>
                        <a:t>xyz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04105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B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sym typeface="Symbol" panose="05050102010706020507" pitchFamily="18" charset="2"/>
                        </a:rPr>
                        <a:t>xyz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28439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</a:t>
                      </a:r>
                      <a:r>
                        <a:rPr lang="pt-BR" sz="1600" dirty="0" err="1">
                          <a:sym typeface="Symbol" panose="05050102010706020507" pitchFamily="18" charset="2"/>
                        </a:rPr>
                        <a:t>Bxy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ym typeface="Symbol" panose="05050102010706020507" pitchFamily="18" charset="2"/>
                        </a:rPr>
                        <a:t>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61711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</a:t>
                      </a:r>
                      <a:r>
                        <a:rPr lang="pt-BR" sz="1600" dirty="0" err="1">
                          <a:sym typeface="Symbol" panose="05050102010706020507" pitchFamily="18" charset="2"/>
                        </a:rPr>
                        <a:t>BxA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78440"/>
                  </a:ext>
                </a:extLst>
              </a:tr>
            </a:tbl>
          </a:graphicData>
        </a:graphic>
      </p:graphicFrame>
      <p:graphicFrame>
        <p:nvGraphicFramePr>
          <p:cNvPr id="53" name="Tabela 52">
            <a:extLst>
              <a:ext uri="{FF2B5EF4-FFF2-40B4-BE49-F238E27FC236}">
                <a16:creationId xmlns:a16="http://schemas.microsoft.com/office/drawing/2014/main" id="{2859DDE2-4230-4A25-A946-36874B689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24910"/>
              </p:ext>
            </p:extLst>
          </p:nvPr>
        </p:nvGraphicFramePr>
        <p:xfrm>
          <a:off x="1414935" y="2922280"/>
          <a:ext cx="136567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5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38368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592055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800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Az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pt-BR" sz="1800" dirty="0" err="1">
                          <a:latin typeface="Consolas" panose="020B0609020204030204" pitchFamily="49" charset="0"/>
                        </a:rPr>
                        <a:t>By</a:t>
                      </a:r>
                      <a:endParaRPr lang="pt-BR" sz="18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800" i="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8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id="{1FC93E75-4A83-4FE9-A1E1-0A4AAD681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85250"/>
              </p:ext>
            </p:extLst>
          </p:nvPr>
        </p:nvGraphicFramePr>
        <p:xfrm>
          <a:off x="6543249" y="2922280"/>
          <a:ext cx="1572649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251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869358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800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pt-BR" sz="1800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Bx</a:t>
                      </a:r>
                      <a:r>
                        <a:rPr lang="pt-BR" sz="1800" dirty="0" err="1">
                          <a:latin typeface="Consolas" panose="020B0609020204030204" pitchFamily="49" charset="0"/>
                        </a:rPr>
                        <a:t>Az</a:t>
                      </a:r>
                      <a:endParaRPr lang="pt-BR" sz="18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</a:t>
                      </a:r>
                      <a:endParaRPr lang="pt-BR" sz="18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800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y</a:t>
                      </a:r>
                      <a:endParaRPr lang="pt-BR" sz="18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CAE519C-78FA-4247-BE03-4529D697017C}"/>
              </a:ext>
            </a:extLst>
          </p:cNvPr>
          <p:cNvGrpSpPr/>
          <p:nvPr/>
        </p:nvGrpSpPr>
        <p:grpSpPr>
          <a:xfrm>
            <a:off x="7924817" y="2852936"/>
            <a:ext cx="2066258" cy="1656184"/>
            <a:chOff x="7924817" y="2852936"/>
            <a:chExt cx="2066258" cy="1656184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65554488-89C1-4FA1-A448-F895C92293A3}"/>
                </a:ext>
              </a:extLst>
            </p:cNvPr>
            <p:cNvSpPr txBox="1"/>
            <p:nvPr/>
          </p:nvSpPr>
          <p:spPr>
            <a:xfrm>
              <a:off x="8846171" y="28529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A26C6D3-C8A3-415A-B1C1-1756F6F7854D}"/>
                </a:ext>
              </a:extLst>
            </p:cNvPr>
            <p:cNvSpPr txBox="1"/>
            <p:nvPr/>
          </p:nvSpPr>
          <p:spPr>
            <a:xfrm>
              <a:off x="7924817" y="413978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28C92D8B-2079-47A0-A6D4-13265FB2FC81}"/>
                </a:ext>
              </a:extLst>
            </p:cNvPr>
            <p:cNvSpPr txBox="1"/>
            <p:nvPr/>
          </p:nvSpPr>
          <p:spPr>
            <a:xfrm>
              <a:off x="8363084" y="413978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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5117D49-7F6C-4B93-82F7-AE58D3BF5E14}"/>
                </a:ext>
              </a:extLst>
            </p:cNvPr>
            <p:cNvSpPr txBox="1"/>
            <p:nvPr/>
          </p:nvSpPr>
          <p:spPr>
            <a:xfrm>
              <a:off x="8846171" y="41397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x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6D0DE614-52D5-48BA-9335-F89E8A7B2C1A}"/>
                </a:ext>
              </a:extLst>
            </p:cNvPr>
            <p:cNvSpPr txBox="1"/>
            <p:nvPr/>
          </p:nvSpPr>
          <p:spPr>
            <a:xfrm>
              <a:off x="9268292" y="4139788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F0059A7-BE86-4AE6-B05D-90348AC9378A}"/>
                </a:ext>
              </a:extLst>
            </p:cNvPr>
            <p:cNvSpPr txBox="1"/>
            <p:nvPr/>
          </p:nvSpPr>
          <p:spPr>
            <a:xfrm>
              <a:off x="9679771" y="41397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z</a:t>
              </a: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0D00D478-5F8C-439D-957F-21A503120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4817" y="3140968"/>
              <a:ext cx="993362" cy="1014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4CF112AB-7D0E-461E-92CE-3BD0D517131A}"/>
                </a:ext>
              </a:extLst>
            </p:cNvPr>
            <p:cNvCxnSpPr>
              <a:cxnSpLocks/>
            </p:cNvCxnSpPr>
            <p:nvPr/>
          </p:nvCxnSpPr>
          <p:spPr>
            <a:xfrm>
              <a:off x="9062195" y="3140968"/>
              <a:ext cx="900026" cy="1005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49D671F7-E0EA-42C8-8372-B045A61CD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2116" y="3858790"/>
              <a:ext cx="244776" cy="29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A3BB8C97-8943-4E97-86E8-6663F1402A4C}"/>
                </a:ext>
              </a:extLst>
            </p:cNvPr>
            <p:cNvCxnSpPr>
              <a:cxnSpLocks/>
            </p:cNvCxnSpPr>
            <p:nvPr/>
          </p:nvCxnSpPr>
          <p:spPr>
            <a:xfrm>
              <a:off x="9373224" y="3867638"/>
              <a:ext cx="212784" cy="28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E5D052AE-AAE9-4378-9981-C90C0122853B}"/>
                </a:ext>
              </a:extLst>
            </p:cNvPr>
            <p:cNvCxnSpPr>
              <a:cxnSpLocks/>
            </p:cNvCxnSpPr>
            <p:nvPr/>
          </p:nvCxnSpPr>
          <p:spPr>
            <a:xfrm>
              <a:off x="8718120" y="3877645"/>
              <a:ext cx="35709" cy="275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8641B0BB-F831-47BF-815B-81FAE42A7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3984" y="3879291"/>
              <a:ext cx="25522" cy="27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4815AF35-4B15-43D8-B9CC-96E911665C73}"/>
                </a:ext>
              </a:extLst>
            </p:cNvPr>
            <p:cNvCxnSpPr>
              <a:cxnSpLocks/>
            </p:cNvCxnSpPr>
            <p:nvPr/>
          </p:nvCxnSpPr>
          <p:spPr>
            <a:xfrm>
              <a:off x="8342115" y="4149514"/>
              <a:ext cx="4065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FD4469C1-D972-4D77-8554-F7DB6A14A98E}"/>
                </a:ext>
              </a:extLst>
            </p:cNvPr>
            <p:cNvCxnSpPr>
              <a:cxnSpLocks/>
            </p:cNvCxnSpPr>
            <p:nvPr/>
          </p:nvCxnSpPr>
          <p:spPr>
            <a:xfrm>
              <a:off x="9178643" y="4149514"/>
              <a:ext cx="407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F261D3BB-DF09-4CED-B0F0-E9A69C074ED4}"/>
                </a:ext>
              </a:extLst>
            </p:cNvPr>
            <p:cNvCxnSpPr>
              <a:cxnSpLocks/>
            </p:cNvCxnSpPr>
            <p:nvPr/>
          </p:nvCxnSpPr>
          <p:spPr>
            <a:xfrm>
              <a:off x="8806769" y="4153188"/>
              <a:ext cx="3394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264F5D24-8C07-47A2-A148-B9D4DE7B359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17" y="4151510"/>
              <a:ext cx="368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7FAC2899-B1B6-4453-B8D1-CC1C37C732B4}"/>
                </a:ext>
              </a:extLst>
            </p:cNvPr>
            <p:cNvCxnSpPr>
              <a:cxnSpLocks/>
            </p:cNvCxnSpPr>
            <p:nvPr/>
          </p:nvCxnSpPr>
          <p:spPr>
            <a:xfrm>
              <a:off x="9642558" y="4149513"/>
              <a:ext cx="3196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B9015ADD-BA2F-4635-8E52-0A5665F02953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8809567" y="3222268"/>
              <a:ext cx="192256" cy="3506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3EDDC04A-CC2D-40FD-B35F-01297350D468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9001823" y="3222268"/>
              <a:ext cx="155652" cy="3507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34F46310-2950-4985-8A5A-4348EC6E4DCB}"/>
                </a:ext>
              </a:extLst>
            </p:cNvPr>
            <p:cNvSpPr txBox="1"/>
            <p:nvPr/>
          </p:nvSpPr>
          <p:spPr>
            <a:xfrm>
              <a:off x="9089272" y="35118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5687241C-E921-4714-9729-055506635CE2}"/>
                </a:ext>
              </a:extLst>
            </p:cNvPr>
            <p:cNvSpPr txBox="1"/>
            <p:nvPr/>
          </p:nvSpPr>
          <p:spPr>
            <a:xfrm>
              <a:off x="8566052" y="351180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01478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0A30-341E-48C6-A79A-EAD3C4F2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9EFF2-414B-41B4-AA04-6134B5DA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/>
              <a:t>Mostre os passos de reconhecimento do analisador shift-</a:t>
            </a:r>
            <a:r>
              <a:rPr lang="pt-BR" dirty="0" err="1"/>
              <a:t>reduce</a:t>
            </a:r>
            <a:r>
              <a:rPr lang="pt-BR" dirty="0"/>
              <a:t>,  indicando o </a:t>
            </a:r>
            <a:r>
              <a:rPr lang="pt-BR" dirty="0" err="1"/>
              <a:t>handle</a:t>
            </a:r>
            <a:r>
              <a:rPr lang="pt-BR" dirty="0"/>
              <a:t> em cada passo, para as seguintes entradas e gramáticas:</a:t>
            </a:r>
          </a:p>
          <a:p>
            <a:pPr marL="919162" lvl="1" indent="-457200">
              <a:buFont typeface="+mj-lt"/>
              <a:buAutoNum type="arabicPeriod"/>
            </a:pPr>
            <a:r>
              <a:rPr lang="pt-BR" dirty="0">
                <a:latin typeface="Consolas" panose="020B0609020204030204" pitchFamily="49" charset="0"/>
              </a:rPr>
              <a:t>S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0S1 | 01</a:t>
            </a:r>
          </a:p>
          <a:p>
            <a:pPr marL="1376362" lvl="2" indent="-457200">
              <a:buFont typeface="+mj-lt"/>
              <a:buAutoNum type="alphaLcParenR"/>
            </a:pPr>
            <a:r>
              <a:rPr lang="pt-BR" dirty="0"/>
              <a:t>000111</a:t>
            </a:r>
            <a:br>
              <a:rPr lang="pt-BR" dirty="0"/>
            </a:br>
            <a:endParaRPr lang="pt-BR" dirty="0"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919162" lvl="1" indent="-457200">
              <a:buFont typeface="+mj-lt"/>
              <a:buAutoNum type="arabicPeriod"/>
            </a:pPr>
            <a:r>
              <a:rPr lang="pt-BR" dirty="0">
                <a:latin typeface="Consolas" panose="020B0609020204030204" pitchFamily="49" charset="0"/>
              </a:rPr>
              <a:t>S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SS+ | SS* | a</a:t>
            </a:r>
          </a:p>
          <a:p>
            <a:pPr marL="1376362" lvl="2" indent="-457200">
              <a:buFont typeface="+mj-lt"/>
              <a:buAutoNum type="alphaLcParenR"/>
            </a:pPr>
            <a:r>
              <a:rPr lang="pt-BR" dirty="0" err="1">
                <a:sym typeface="Wingdings 3" panose="05040102010807070707" pitchFamily="18" charset="2"/>
              </a:rPr>
              <a:t>SSS+a</a:t>
            </a:r>
            <a:r>
              <a:rPr lang="pt-BR" dirty="0">
                <a:sym typeface="Wingdings 3" panose="05040102010807070707" pitchFamily="18" charset="2"/>
              </a:rPr>
              <a:t>*+</a:t>
            </a:r>
          </a:p>
          <a:p>
            <a:pPr marL="1376362" lvl="2" indent="-457200">
              <a:buFont typeface="+mj-lt"/>
              <a:buAutoNum type="alphaLcParenR"/>
            </a:pPr>
            <a:r>
              <a:rPr lang="pt-BR" dirty="0" err="1">
                <a:sym typeface="Wingdings 3" panose="05040102010807070707" pitchFamily="18" charset="2"/>
              </a:rPr>
              <a:t>SS+a</a:t>
            </a:r>
            <a:r>
              <a:rPr lang="pt-BR" dirty="0">
                <a:sym typeface="Wingdings 3" panose="05040102010807070707" pitchFamily="18" charset="2"/>
              </a:rPr>
              <a:t>*a+</a:t>
            </a:r>
          </a:p>
          <a:p>
            <a:pPr marL="1376362" lvl="2" indent="-457200">
              <a:buFont typeface="+mj-lt"/>
              <a:buAutoNum type="alphaLcParenR"/>
            </a:pPr>
            <a:r>
              <a:rPr lang="pt-BR" dirty="0" err="1">
                <a:sym typeface="Wingdings 3" panose="05040102010807070707" pitchFamily="18" charset="2"/>
              </a:rPr>
              <a:t>aaa</a:t>
            </a:r>
            <a:r>
              <a:rPr lang="pt-BR" dirty="0">
                <a:sym typeface="Wingdings 3" panose="05040102010807070707" pitchFamily="18" charset="2"/>
              </a:rPr>
              <a:t>*a++</a:t>
            </a:r>
            <a:endParaRPr lang="pt-BR" dirty="0">
              <a:latin typeface="Consolas" panose="020B0609020204030204" pitchFamily="49" charset="0"/>
              <a:sym typeface="Wingdings 3" panose="05040102010807070707" pitchFamily="18" charset="2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96794F7-5CD1-4BEF-9E78-0060E654CBC3}"/>
              </a:ext>
            </a:extLst>
          </p:cNvPr>
          <p:cNvGrpSpPr/>
          <p:nvPr/>
        </p:nvGrpSpPr>
        <p:grpSpPr>
          <a:xfrm>
            <a:off x="11592063" y="6383540"/>
            <a:ext cx="617266" cy="495111"/>
            <a:chOff x="11582400" y="6381328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B01E2C6F-DEB2-4845-8BA7-B49DA601F2C3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B341C2A-2B87-4029-9628-B02BD7F92840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7108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889D4-B8EE-43D9-83C2-37144E6A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D03D4-C61A-4167-9643-7C6621C1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gramáticas para as quais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análise </a:t>
            </a:r>
            <a:r>
              <a:rPr lang="pt-BR" dirty="0"/>
              <a:t>shift-</a:t>
            </a:r>
            <a:r>
              <a:rPr lang="pt-BR" dirty="0" err="1"/>
              <a:t>reduce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pode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ser aplicada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Nessas gramáticas, conhecendo todo o conteúdo da pilha e a próxima entrada,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possível decidir </a:t>
            </a:r>
            <a:r>
              <a:rPr lang="pt-BR" dirty="0"/>
              <a:t>entre:</a:t>
            </a:r>
          </a:p>
          <a:p>
            <a:pPr lvl="2"/>
            <a:r>
              <a:rPr lang="pt-BR" dirty="0"/>
              <a:t>Empilhar e avançar (shift)</a:t>
            </a:r>
          </a:p>
          <a:p>
            <a:pPr lvl="2"/>
            <a:r>
              <a:rPr lang="pt-BR" dirty="0"/>
              <a:t>Ou reduzir (</a:t>
            </a:r>
            <a:r>
              <a:rPr lang="pt-BR" dirty="0" err="1"/>
              <a:t>reduce</a:t>
            </a:r>
            <a:r>
              <a:rPr lang="pt-BR" dirty="0"/>
              <a:t>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5D95003-2241-4B5A-B427-1167E7B9B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24837"/>
              </p:ext>
            </p:extLst>
          </p:nvPr>
        </p:nvGraphicFramePr>
        <p:xfrm>
          <a:off x="1716547" y="4941168"/>
          <a:ext cx="4896545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7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i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stmt</a:t>
                      </a:r>
                      <a:endParaRPr lang="pt-BR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i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stmt</a:t>
                      </a:r>
                      <a:endParaRPr lang="pt-BR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57485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dirty="0" err="1">
                          <a:solidFill>
                            <a:srgbClr val="FF4343"/>
                          </a:solidFill>
                          <a:sym typeface="Symbol" panose="05050102010706020507" pitchFamily="18" charset="2"/>
                        </a:rPr>
                        <a:t>other</a:t>
                      </a:r>
                      <a:endParaRPr lang="pt-BR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6BB51AD-BA29-4B5C-B4CF-11D95B2F7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49017"/>
              </p:ext>
            </p:extLst>
          </p:nvPr>
        </p:nvGraphicFramePr>
        <p:xfrm>
          <a:off x="7001824" y="4947245"/>
          <a:ext cx="4176464" cy="70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52257">
                  <a:extLst>
                    <a:ext uri="{9D8B030D-6E8A-4147-A177-3AD203B41FA5}">
                      <a16:colId xmlns:a16="http://schemas.microsoft.com/office/drawing/2014/main" val="2595724117"/>
                    </a:ext>
                  </a:extLst>
                </a:gridCol>
                <a:gridCol w="1424207">
                  <a:extLst>
                    <a:ext uri="{9D8B030D-6E8A-4147-A177-3AD203B41FA5}">
                      <a16:colId xmlns:a16="http://schemas.microsoft.com/office/drawing/2014/main" val="4028499627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58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$...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if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then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stmt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else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...$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46044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51495-BAC9-4C56-AB49-C02DB8F4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94C9E-A6D9-44C1-AB7F-0515485D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gramática do exemplo anterior não é LR(1)</a:t>
            </a:r>
          </a:p>
          <a:p>
            <a:pPr lvl="1"/>
            <a:r>
              <a:rPr lang="pt-BR" dirty="0"/>
              <a:t>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olhar mais de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a frente </a:t>
            </a:r>
            <a:r>
              <a:rPr lang="pt-BR" dirty="0"/>
              <a:t>para decidir</a:t>
            </a:r>
          </a:p>
          <a:p>
            <a:r>
              <a:rPr lang="pt-BR" dirty="0"/>
              <a:t>Gramáticas LR(1):</a:t>
            </a:r>
          </a:p>
          <a:p>
            <a:pPr lvl="1"/>
            <a:r>
              <a:rPr lang="pt-BR" dirty="0"/>
              <a:t>O L indica que a entrada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varrida da esquerda para a direita</a:t>
            </a:r>
          </a:p>
          <a:p>
            <a:pPr lvl="1"/>
            <a:r>
              <a:rPr lang="pt-BR" dirty="0"/>
              <a:t>O R indica que é feita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 mais à direita invertida</a:t>
            </a:r>
          </a:p>
          <a:p>
            <a:pPr lvl="1"/>
            <a:r>
              <a:rPr lang="pt-BR" dirty="0"/>
              <a:t>O "1" diz respeito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quantidade de símbolos à frente</a:t>
            </a:r>
            <a:endParaRPr lang="pt-BR" dirty="0"/>
          </a:p>
          <a:p>
            <a:r>
              <a:rPr lang="pt-BR" dirty="0"/>
              <a:t>A análise pode ser adaptada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resolver certos conflitos</a:t>
            </a:r>
            <a:endParaRPr lang="pt-BR" dirty="0"/>
          </a:p>
          <a:p>
            <a:pPr lvl="1"/>
            <a:r>
              <a:rPr lang="pt-BR" dirty="0"/>
              <a:t>O conflito pode ser resolvido sempre pela transferência, por exemplo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068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FE152-4169-491A-937F-5A87C4E5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</a:t>
            </a:r>
            <a:r>
              <a:rPr lang="pt-BR" dirty="0" err="1"/>
              <a:t>Reduce-Reduce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124E7D-7A60-415B-94BE-808B2467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Outro tipo de conflito ocorre quando há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de uma produção casando com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handle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Nessas gramáticas, conhecendo todo o conteúdo da pilha e a próxima entrada,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possível decidir </a:t>
            </a:r>
            <a:r>
              <a:rPr lang="pt-BR" dirty="0"/>
              <a:t>entre qual produção reduzir (</a:t>
            </a:r>
            <a:r>
              <a:rPr lang="pt-BR" dirty="0" err="1"/>
              <a:t>reduce</a:t>
            </a:r>
            <a:r>
              <a:rPr lang="pt-BR" dirty="0"/>
              <a:t>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D0D53D7-0CA6-44FC-832A-B2AD17DEC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61741"/>
              </p:ext>
            </p:extLst>
          </p:nvPr>
        </p:nvGraphicFramePr>
        <p:xfrm>
          <a:off x="1053852" y="3835052"/>
          <a:ext cx="5884111" cy="2330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53891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680465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45290">
                <a:tc>
                  <a:txBody>
                    <a:bodyPr/>
                    <a:lstStyle/>
                    <a:p>
                      <a:pPr algn="r"/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( </a:t>
                      </a:r>
                      <a:r>
                        <a:rPr lang="pt-BR" sz="14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parameter_list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)</a:t>
                      </a:r>
                      <a:endParaRPr lang="pt-BR" sz="14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45290">
                <a:tc>
                  <a:txBody>
                    <a:bodyPr/>
                    <a:lstStyle/>
                    <a:p>
                      <a:pPr algn="r"/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:=</a:t>
                      </a:r>
                      <a:r>
                        <a:rPr lang="pt-BR" sz="14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5748520"/>
                  </a:ext>
                </a:extLst>
              </a:tr>
              <a:tr h="245290">
                <a:tc>
                  <a:txBody>
                    <a:bodyPr/>
                    <a:lstStyle/>
                    <a:p>
                      <a:pPr algn="r"/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parameter_list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parameter_list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pt-BR" sz="14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parameter</a:t>
                      </a:r>
                      <a:endParaRPr lang="pt-BR" sz="14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45290">
                <a:tc>
                  <a:txBody>
                    <a:bodyPr/>
                    <a:lstStyle/>
                    <a:p>
                      <a:pPr algn="r"/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parameter</a:t>
                      </a:r>
                      <a:endParaRPr lang="pt-BR" sz="14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4321256"/>
                  </a:ext>
                </a:extLst>
              </a:tr>
              <a:tr h="245290">
                <a:tc>
                  <a:txBody>
                    <a:bodyPr/>
                    <a:lstStyle/>
                    <a:p>
                      <a:pPr algn="r"/>
                      <a:r>
                        <a:rPr lang="pt-BR" sz="14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parameter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4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5117348"/>
                  </a:ext>
                </a:extLst>
              </a:tr>
              <a:tr h="275951">
                <a:tc>
                  <a:txBody>
                    <a:bodyPr/>
                    <a:lstStyle/>
                    <a:p>
                      <a:pPr algn="r"/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4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expr_list</a:t>
                      </a:r>
                      <a:r>
                        <a:rPr lang="pt-BR" sz="14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573116"/>
                  </a:ext>
                </a:extLst>
              </a:tr>
              <a:tr h="275951">
                <a:tc>
                  <a:txBody>
                    <a:bodyPr/>
                    <a:lstStyle/>
                    <a:p>
                      <a:pPr algn="r"/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923093"/>
                  </a:ext>
                </a:extLst>
              </a:tr>
              <a:tr h="275951">
                <a:tc>
                  <a:txBody>
                    <a:bodyPr/>
                    <a:lstStyle/>
                    <a:p>
                      <a:pPr algn="r"/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expr_list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expr_list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pt-BR" sz="14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319169"/>
                  </a:ext>
                </a:extLst>
              </a:tr>
              <a:tr h="275951">
                <a:tc>
                  <a:txBody>
                    <a:bodyPr/>
                    <a:lstStyle/>
                    <a:p>
                      <a:pPr algn="r"/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68767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EEA9375-4B98-468F-BBE5-1E9C9D0F5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86207"/>
              </p:ext>
            </p:extLst>
          </p:nvPr>
        </p:nvGraphicFramePr>
        <p:xfrm>
          <a:off x="6526460" y="3864975"/>
          <a:ext cx="3557037" cy="70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2915">
                  <a:extLst>
                    <a:ext uri="{9D8B030D-6E8A-4147-A177-3AD203B41FA5}">
                      <a16:colId xmlns:a16="http://schemas.microsoft.com/office/drawing/2014/main" val="2595724117"/>
                    </a:ext>
                  </a:extLst>
                </a:gridCol>
                <a:gridCol w="1754122">
                  <a:extLst>
                    <a:ext uri="{9D8B030D-6E8A-4147-A177-3AD203B41FA5}">
                      <a16:colId xmlns:a16="http://schemas.microsoft.com/office/drawing/2014/main" val="4028499627"/>
                    </a:ext>
                  </a:extLst>
                </a:gridCol>
              </a:tblGrid>
              <a:tr h="28794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580"/>
                  </a:ext>
                </a:extLst>
              </a:tr>
              <a:tr h="31411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$...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pt-BR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pt-BR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2</a:t>
                      </a:r>
                      <a:endParaRPr lang="pt-BR" sz="1600" baseline="-25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lang="pt-BR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lang="pt-BR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...$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937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5C9AB89-BA7B-4FD3-AA2C-FA6B0487372B}"/>
              </a:ext>
            </a:extLst>
          </p:cNvPr>
          <p:cNvSpPr txBox="1"/>
          <p:nvPr/>
        </p:nvSpPr>
        <p:spPr>
          <a:xfrm>
            <a:off x="6526461" y="4657924"/>
            <a:ext cx="3557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b="1" baseline="-25000" dirty="0">
                <a:solidFill>
                  <a:srgbClr val="FF4343"/>
                </a:solidFill>
                <a:latin typeface="Consolas" panose="020B0609020204030204" pitchFamily="49" charset="0"/>
              </a:rPr>
              <a:t>2</a:t>
            </a:r>
            <a:r>
              <a:rPr lang="pt-BR" dirty="0"/>
              <a:t> deve ser reduzido para um </a:t>
            </a:r>
            <a:r>
              <a:rPr lang="pt-BR" i="1" dirty="0" err="1">
                <a:latin typeface="Consolas" panose="020B0609020204030204" pitchFamily="49" charset="0"/>
              </a:rPr>
              <a:t>parameter</a:t>
            </a:r>
            <a:r>
              <a:rPr lang="pt-BR" dirty="0"/>
              <a:t> ou uma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?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Depende se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b="1" baseline="-25000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dirty="0"/>
              <a:t> é uma função ou um arranjo.</a:t>
            </a:r>
          </a:p>
        </p:txBody>
      </p:sp>
    </p:spTree>
    <p:extLst>
      <p:ext uri="{BB962C8B-B14F-4D97-AF65-F5344CB8AC3E}">
        <p14:creationId xmlns:p14="http://schemas.microsoft.com/office/powerpoint/2010/main" val="123083323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D9A15-CC8D-4652-BC5A-855847D6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Analisadores LR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522FF-661E-4CFB-9CBC-3ECF31D9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tipo mais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comun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de analisadores sintáticos ascendentes é baseado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LR(k)</a:t>
            </a:r>
          </a:p>
          <a:p>
            <a:pPr lvl="1"/>
            <a:r>
              <a:rPr lang="pt-BR" dirty="0"/>
              <a:t>Na prática, </a:t>
            </a:r>
            <a:r>
              <a:rPr lang="pt-BR" dirty="0">
                <a:latin typeface="Consolas" panose="020B0609020204030204" pitchFamily="49" charset="0"/>
              </a:rPr>
              <a:t>k = 1</a:t>
            </a:r>
            <a:r>
              <a:rPr lang="pt-BR" dirty="0"/>
              <a:t> é suficiente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O valor ótimo de </a:t>
            </a:r>
            <a:r>
              <a:rPr lang="pt-BR" dirty="0">
                <a:latin typeface="Consolas" panose="020B0609020204030204" pitchFamily="49" charset="0"/>
              </a:rPr>
              <a:t>k</a:t>
            </a:r>
            <a:r>
              <a:rPr lang="pt-BR" dirty="0"/>
              <a:t> é igual a </a:t>
            </a:r>
            <a:r>
              <a:rPr lang="pt-BR" dirty="0">
                <a:latin typeface="Consolas" panose="020B0609020204030204" pitchFamily="49" charset="0"/>
              </a:rPr>
              <a:t>1</a:t>
            </a:r>
          </a:p>
          <a:p>
            <a:r>
              <a:rPr lang="pt-BR" dirty="0"/>
              <a:t>Intuitivamente, para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suficiente que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shift-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reduce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seja capaz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reconhecer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handle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quando este aparecer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 topo da pilha</a:t>
            </a:r>
          </a:p>
        </p:txBody>
      </p:sp>
    </p:spTree>
    <p:extLst>
      <p:ext uri="{BB962C8B-B14F-4D97-AF65-F5344CB8AC3E}">
        <p14:creationId xmlns:p14="http://schemas.microsoft.com/office/powerpoint/2010/main" val="5780982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2CA82-BDCB-42ED-BAA2-C849DEBA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2C2D-4CA9-4238-A433-62D81D7C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reconhecedores LR:</a:t>
            </a:r>
          </a:p>
          <a:p>
            <a:pPr lvl="1"/>
            <a:r>
              <a:rPr lang="pt-BR" dirty="0"/>
              <a:t>São capazes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reconhecer praticamente todas as construções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sintáticas definidas nas linguagens de programação modernas</a:t>
            </a:r>
          </a:p>
          <a:p>
            <a:pPr lvl="1"/>
            <a:r>
              <a:rPr lang="pt-BR" dirty="0"/>
              <a:t>É um método de análise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eficiente em espaço e tempo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Detecta erros sintáticos </a:t>
            </a:r>
            <a:r>
              <a:rPr lang="pt-BR" dirty="0"/>
              <a:t>tão logo eles apareçam na cadeia de entrada</a:t>
            </a:r>
          </a:p>
          <a:p>
            <a:pPr lvl="1"/>
            <a:r>
              <a:rPr lang="pt-BR" dirty="0"/>
              <a:t>As gramáticas reconhecidas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métodos LR representam um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superconjunto </a:t>
            </a:r>
            <a:r>
              <a:rPr lang="pt-BR" dirty="0"/>
              <a:t>das que podem ser reconhecidas com métodos LL </a:t>
            </a:r>
          </a:p>
          <a:p>
            <a:r>
              <a:rPr lang="pt-BR" dirty="0"/>
              <a:t>A principal desvantagem:</a:t>
            </a:r>
          </a:p>
          <a:p>
            <a:pPr lvl="1"/>
            <a:r>
              <a:rPr lang="pt-BR" dirty="0"/>
              <a:t>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a mão é muito trabalhosa</a:t>
            </a:r>
            <a:r>
              <a:rPr lang="pt-BR" dirty="0"/>
              <a:t>, melhor usar uma ferramenta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26422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61194-F041-4BA7-86AE-C94F35A3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9D2AB-AB45-45F0-9A02-43EB0A40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 </a:t>
            </a:r>
            <a:r>
              <a:rPr lang="pt-BR" dirty="0"/>
              <a:t>é empregada em muitos compiladores</a:t>
            </a:r>
          </a:p>
          <a:p>
            <a:pPr lvl="1"/>
            <a:r>
              <a:rPr lang="pt-BR" dirty="0"/>
              <a:t>MSVC++, </a:t>
            </a:r>
            <a:r>
              <a:rPr lang="pt-BR" dirty="0" err="1"/>
              <a:t>Clang</a:t>
            </a:r>
            <a:r>
              <a:rPr lang="pt-BR" dirty="0"/>
              <a:t> e GCC (</a:t>
            </a:r>
            <a:r>
              <a:rPr lang="pt-BR" sz="1800" dirty="0"/>
              <a:t>C, C++, </a:t>
            </a:r>
            <a:r>
              <a:rPr lang="pt-BR" sz="1800" dirty="0" err="1"/>
              <a:t>Objective</a:t>
            </a:r>
            <a:r>
              <a:rPr lang="pt-BR" sz="1800" dirty="0"/>
              <a:t>-C, Fortran, Ada, e Go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São compiladores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escritos à mão</a:t>
            </a:r>
            <a:r>
              <a:rPr lang="pt-BR" dirty="0"/>
              <a:t> usando descida recursiva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ascendente</a:t>
            </a:r>
            <a:r>
              <a:rPr lang="pt-BR" dirty="0"/>
              <a:t> possui a vantagem de permitir a construção de analisadores sintáticos de forma automática</a:t>
            </a:r>
          </a:p>
          <a:p>
            <a:pPr lvl="1"/>
            <a:r>
              <a:rPr lang="pt-BR" dirty="0"/>
              <a:t>Muitas linguagens usam (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ou já usaram</a:t>
            </a:r>
            <a:r>
              <a:rPr lang="pt-BR" dirty="0"/>
              <a:t>)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geradores de analisadores</a:t>
            </a:r>
          </a:p>
          <a:p>
            <a:pPr lvl="2"/>
            <a:r>
              <a:rPr lang="pt-BR" dirty="0"/>
              <a:t>Ruby, PHP, </a:t>
            </a:r>
            <a:r>
              <a:rPr lang="pt-BR" dirty="0" err="1"/>
              <a:t>Haskel</a:t>
            </a:r>
            <a:r>
              <a:rPr lang="pt-BR" dirty="0"/>
              <a:t>, </a:t>
            </a:r>
            <a:r>
              <a:rPr lang="pt-BR" dirty="0" err="1"/>
              <a:t>Cobol</a:t>
            </a:r>
            <a:r>
              <a:rPr lang="pt-BR" dirty="0"/>
              <a:t>, Perl </a:t>
            </a:r>
          </a:p>
          <a:p>
            <a:pPr lvl="2"/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C, C++, </a:t>
            </a:r>
            <a:r>
              <a:rPr lang="pt-BR" b="1" dirty="0" err="1">
                <a:solidFill>
                  <a:schemeClr val="tx1">
                    <a:lumMod val="75000"/>
                  </a:schemeClr>
                </a:solidFill>
              </a:rPr>
              <a:t>Objective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-C, Fortran, Ada, e Go</a:t>
            </a:r>
          </a:p>
        </p:txBody>
      </p:sp>
    </p:spTree>
    <p:extLst>
      <p:ext uri="{BB962C8B-B14F-4D97-AF65-F5344CB8AC3E}">
        <p14:creationId xmlns:p14="http://schemas.microsoft.com/office/powerpoint/2010/main" val="11132695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EB038-9F52-45E6-A73C-2EF0D086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AA5B6-950B-4AA9-B5AF-21056ED4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análise ascendente corresponde à construção de uma árvore </a:t>
            </a:r>
            <a:br>
              <a:rPr lang="pt-BR" dirty="0"/>
            </a:br>
            <a:r>
              <a:rPr lang="pt-BR" dirty="0"/>
              <a:t>de derivação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partir das folhas até a raiz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C7E7D1-A2C4-4045-9662-BF0E239C270B}"/>
              </a:ext>
            </a:extLst>
          </p:cNvPr>
          <p:cNvSpPr/>
          <p:nvPr/>
        </p:nvSpPr>
        <p:spPr>
          <a:xfrm>
            <a:off x="5050570" y="3039330"/>
            <a:ext cx="2375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Análise </a:t>
            </a:r>
            <a:br>
              <a:rPr lang="pt-BR" dirty="0"/>
            </a:br>
            <a:r>
              <a:rPr lang="pt-BR" dirty="0"/>
              <a:t>Ascendente</a:t>
            </a:r>
            <a:br>
              <a:rPr lang="pt-BR" dirty="0"/>
            </a:b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 * id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71B8CC68-E362-4476-BCBD-95A2B51E1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23141"/>
              </p:ext>
            </p:extLst>
          </p:nvPr>
        </p:nvGraphicFramePr>
        <p:xfrm>
          <a:off x="1584074" y="3190096"/>
          <a:ext cx="261615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86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23304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524987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pSp>
        <p:nvGrpSpPr>
          <p:cNvPr id="43" name="Agrupar 42">
            <a:extLst>
              <a:ext uri="{FF2B5EF4-FFF2-40B4-BE49-F238E27FC236}">
                <a16:creationId xmlns:a16="http://schemas.microsoft.com/office/drawing/2014/main" id="{FC5AF83E-7D86-4339-A291-355792D59339}"/>
              </a:ext>
            </a:extLst>
          </p:cNvPr>
          <p:cNvGrpSpPr/>
          <p:nvPr/>
        </p:nvGrpSpPr>
        <p:grpSpPr>
          <a:xfrm>
            <a:off x="3342688" y="5355134"/>
            <a:ext cx="1218743" cy="894641"/>
            <a:chOff x="1094053" y="4306204"/>
            <a:chExt cx="1218743" cy="894641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158D92C-0D1C-44A5-AE72-55D23D3F71CF}"/>
                </a:ext>
              </a:extLst>
            </p:cNvPr>
            <p:cNvSpPr txBox="1"/>
            <p:nvPr/>
          </p:nvSpPr>
          <p:spPr>
            <a:xfrm>
              <a:off x="1094053" y="4306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D085F066-928F-4DD7-A1EE-FF7CD61ADE42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1410807" y="4644758"/>
              <a:ext cx="0" cy="2175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6A27615C-5EEF-49CA-99B4-F161E0A033E9}"/>
                </a:ext>
              </a:extLst>
            </p:cNvPr>
            <p:cNvSpPr txBox="1"/>
            <p:nvPr/>
          </p:nvSpPr>
          <p:spPr>
            <a:xfrm>
              <a:off x="1184576" y="4862291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1A4F2164-1B2E-48B8-BE98-011E02F24A09}"/>
                </a:ext>
              </a:extLst>
            </p:cNvPr>
            <p:cNvSpPr/>
            <p:nvPr/>
          </p:nvSpPr>
          <p:spPr>
            <a:xfrm>
              <a:off x="1679289" y="4306204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id</a:t>
              </a:r>
              <a:endParaRPr lang="pt-BR" sz="16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8C8E96C-B812-43C0-AC3A-4B98DA0D63CD}"/>
              </a:ext>
            </a:extLst>
          </p:cNvPr>
          <p:cNvGrpSpPr/>
          <p:nvPr/>
        </p:nvGrpSpPr>
        <p:grpSpPr>
          <a:xfrm>
            <a:off x="5088042" y="4763523"/>
            <a:ext cx="1444975" cy="1484877"/>
            <a:chOff x="4961235" y="4295895"/>
            <a:chExt cx="1444975" cy="1484877"/>
          </a:xfrm>
        </p:grpSpPr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CF0EA78-433B-4E62-B4AC-B99FAAF15442}"/>
                </a:ext>
              </a:extLst>
            </p:cNvPr>
            <p:cNvSpPr txBox="1"/>
            <p:nvPr/>
          </p:nvSpPr>
          <p:spPr>
            <a:xfrm>
              <a:off x="5772703" y="429589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2DB03E3-9D0B-47EE-B78F-8E130223BE7D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 flipH="1">
              <a:off x="6089456" y="4634449"/>
              <a:ext cx="1" cy="22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0E18EC74-E885-476A-A5AA-5BA9C26E16BF}"/>
                </a:ext>
              </a:extLst>
            </p:cNvPr>
            <p:cNvSpPr txBox="1"/>
            <p:nvPr/>
          </p:nvSpPr>
          <p:spPr>
            <a:xfrm>
              <a:off x="5863225" y="4857520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25B9C2A-B240-40A6-ABE0-421507097451}"/>
                </a:ext>
              </a:extLst>
            </p:cNvPr>
            <p:cNvSpPr txBox="1"/>
            <p:nvPr/>
          </p:nvSpPr>
          <p:spPr>
            <a:xfrm>
              <a:off x="4961235" y="485752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C29D5392-8DF6-4122-92AA-AEC8188B1532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5276648" y="5196074"/>
              <a:ext cx="1341" cy="246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EFBE3B6-B509-42A2-A0F2-714CC51071EB}"/>
                </a:ext>
              </a:extLst>
            </p:cNvPr>
            <p:cNvSpPr txBox="1"/>
            <p:nvPr/>
          </p:nvSpPr>
          <p:spPr>
            <a:xfrm>
              <a:off x="5050417" y="5442218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CCC2CBB5-C7AD-4E0A-8F01-58E40B401943}"/>
                </a:ext>
              </a:extLst>
            </p:cNvPr>
            <p:cNvSpPr/>
            <p:nvPr/>
          </p:nvSpPr>
          <p:spPr>
            <a:xfrm>
              <a:off x="5518348" y="430032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sz="16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7CC0CCD-286E-44D2-8480-2B0165B8F86B}"/>
                </a:ext>
              </a:extLst>
            </p:cNvPr>
            <p:cNvSpPr txBox="1"/>
            <p:nvPr/>
          </p:nvSpPr>
          <p:spPr>
            <a:xfrm>
              <a:off x="4964478" y="429589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AD021F1B-72F2-4024-BE72-013C67E92EDC}"/>
                </a:ext>
              </a:extLst>
            </p:cNvPr>
            <p:cNvCxnSpPr>
              <a:cxnSpLocks/>
              <a:stCxn id="53" idx="2"/>
              <a:endCxn id="49" idx="0"/>
            </p:cNvCxnSpPr>
            <p:nvPr/>
          </p:nvCxnSpPr>
          <p:spPr>
            <a:xfrm flipH="1">
              <a:off x="5277989" y="4634449"/>
              <a:ext cx="3243" cy="22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53A3176-5F94-476F-851F-30B3EDE4ABA5}"/>
              </a:ext>
            </a:extLst>
          </p:cNvPr>
          <p:cNvGrpSpPr/>
          <p:nvPr/>
        </p:nvGrpSpPr>
        <p:grpSpPr>
          <a:xfrm>
            <a:off x="7059628" y="4201196"/>
            <a:ext cx="1820541" cy="2047204"/>
            <a:chOff x="7377827" y="4303346"/>
            <a:chExt cx="1820541" cy="2047204"/>
          </a:xfrm>
        </p:grpSpPr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F549BCC-00FE-4446-8AE9-0DD89F74451B}"/>
                </a:ext>
              </a:extLst>
            </p:cNvPr>
            <p:cNvSpPr txBox="1"/>
            <p:nvPr/>
          </p:nvSpPr>
          <p:spPr>
            <a:xfrm>
              <a:off x="8564861" y="487219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20F99ECB-E30D-491E-8BD7-32EAF41A71A5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>
              <a:off x="8881615" y="5210752"/>
              <a:ext cx="879" cy="21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2480B053-B63A-41FA-84A2-F13127EB0043}"/>
                </a:ext>
              </a:extLst>
            </p:cNvPr>
            <p:cNvSpPr txBox="1"/>
            <p:nvPr/>
          </p:nvSpPr>
          <p:spPr>
            <a:xfrm>
              <a:off x="8656263" y="5427298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D1174B7-4A4A-4A70-B4F9-9B58DCD9419B}"/>
                </a:ext>
              </a:extLst>
            </p:cNvPr>
            <p:cNvSpPr txBox="1"/>
            <p:nvPr/>
          </p:nvSpPr>
          <p:spPr>
            <a:xfrm>
              <a:off x="7377827" y="542729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C359AC9A-14EC-49E2-AEE3-3D6E9F036E46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 flipH="1">
              <a:off x="7693291" y="5765852"/>
              <a:ext cx="1290" cy="246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7A96BC2-085A-4E22-B336-5F4910BFA794}"/>
                </a:ext>
              </a:extLst>
            </p:cNvPr>
            <p:cNvSpPr txBox="1"/>
            <p:nvPr/>
          </p:nvSpPr>
          <p:spPr>
            <a:xfrm>
              <a:off x="7467060" y="6011996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3962EFF5-DA5C-402E-9EBA-B670D83F286D}"/>
                </a:ext>
              </a:extLst>
            </p:cNvPr>
            <p:cNvSpPr/>
            <p:nvPr/>
          </p:nvSpPr>
          <p:spPr>
            <a:xfrm>
              <a:off x="8105652" y="487255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sz="1600" dirty="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5018295F-3092-47C8-93D8-A8E394F098D3}"/>
                </a:ext>
              </a:extLst>
            </p:cNvPr>
            <p:cNvSpPr txBox="1"/>
            <p:nvPr/>
          </p:nvSpPr>
          <p:spPr>
            <a:xfrm>
              <a:off x="7379641" y="486567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E016C0A7-A3DC-4E08-8905-11DC63AA94AD}"/>
                </a:ext>
              </a:extLst>
            </p:cNvPr>
            <p:cNvCxnSpPr>
              <a:cxnSpLocks/>
              <a:stCxn id="62" idx="2"/>
              <a:endCxn id="58" idx="0"/>
            </p:cNvCxnSpPr>
            <p:nvPr/>
          </p:nvCxnSpPr>
          <p:spPr>
            <a:xfrm flipH="1">
              <a:off x="7694581" y="5204227"/>
              <a:ext cx="1814" cy="22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09A58D0-19E3-481F-B01B-EC76F12FC5F4}"/>
                </a:ext>
              </a:extLst>
            </p:cNvPr>
            <p:cNvSpPr txBox="1"/>
            <p:nvPr/>
          </p:nvSpPr>
          <p:spPr>
            <a:xfrm>
              <a:off x="7932780" y="430334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F62ABCF1-7FDE-4AC4-9996-54A4E815C373}"/>
                </a:ext>
              </a:extLst>
            </p:cNvPr>
            <p:cNvCxnSpPr>
              <a:cxnSpLocks/>
              <a:stCxn id="64" idx="2"/>
              <a:endCxn id="62" idx="0"/>
            </p:cNvCxnSpPr>
            <p:nvPr/>
          </p:nvCxnSpPr>
          <p:spPr>
            <a:xfrm flipH="1">
              <a:off x="7696395" y="4641900"/>
              <a:ext cx="553139" cy="223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8DC62E93-66C7-4D5C-80F1-D3AA6F65890C}"/>
                </a:ext>
              </a:extLst>
            </p:cNvPr>
            <p:cNvCxnSpPr>
              <a:cxnSpLocks/>
              <a:stCxn id="64" idx="2"/>
              <a:endCxn id="61" idx="0"/>
            </p:cNvCxnSpPr>
            <p:nvPr/>
          </p:nvCxnSpPr>
          <p:spPr>
            <a:xfrm>
              <a:off x="8249534" y="4641900"/>
              <a:ext cx="4556" cy="2306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C72948DC-E36B-4FD4-8EA3-8735482FA525}"/>
                </a:ext>
              </a:extLst>
            </p:cNvPr>
            <p:cNvCxnSpPr>
              <a:cxnSpLocks/>
              <a:stCxn id="64" idx="2"/>
              <a:endCxn id="55" idx="0"/>
            </p:cNvCxnSpPr>
            <p:nvPr/>
          </p:nvCxnSpPr>
          <p:spPr>
            <a:xfrm>
              <a:off x="8249534" y="4641900"/>
              <a:ext cx="632081" cy="2302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09B7B51-0718-4E2D-B5EA-291BB731513B}"/>
              </a:ext>
            </a:extLst>
          </p:cNvPr>
          <p:cNvGrpSpPr/>
          <p:nvPr/>
        </p:nvGrpSpPr>
        <p:grpSpPr>
          <a:xfrm>
            <a:off x="9406780" y="3625132"/>
            <a:ext cx="1848783" cy="2623268"/>
            <a:chOff x="9821627" y="4005064"/>
            <a:chExt cx="1848783" cy="2623268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09103EA8-32A6-49B9-BFFA-0A2CB5B37249}"/>
                </a:ext>
              </a:extLst>
            </p:cNvPr>
            <p:cNvSpPr txBox="1"/>
            <p:nvPr/>
          </p:nvSpPr>
          <p:spPr>
            <a:xfrm>
              <a:off x="11036903" y="514998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CC992DE-D5F1-4F87-A8DC-B373A9C9ED4D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 flipH="1">
              <a:off x="11352879" y="5488534"/>
              <a:ext cx="778" cy="21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3F68789-A143-422B-8EBA-341651D25A01}"/>
                </a:ext>
              </a:extLst>
            </p:cNvPr>
            <p:cNvSpPr txBox="1"/>
            <p:nvPr/>
          </p:nvSpPr>
          <p:spPr>
            <a:xfrm>
              <a:off x="11126648" y="5705080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2003CBB7-AD03-4C6B-9EF7-6B062AE859FE}"/>
                </a:ext>
              </a:extLst>
            </p:cNvPr>
            <p:cNvSpPr txBox="1"/>
            <p:nvPr/>
          </p:nvSpPr>
          <p:spPr>
            <a:xfrm>
              <a:off x="9821627" y="570508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60B70758-A795-4C38-A603-87609BCC1AD6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 flipH="1">
              <a:off x="10136713" y="6043634"/>
              <a:ext cx="1668" cy="246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E6AB8C69-CB29-4FB1-8B6C-2EF1F22BCD00}"/>
                </a:ext>
              </a:extLst>
            </p:cNvPr>
            <p:cNvSpPr txBox="1"/>
            <p:nvPr/>
          </p:nvSpPr>
          <p:spPr>
            <a:xfrm>
              <a:off x="9910482" y="6289778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6ED4FED-6332-4B93-A049-35915755053F}"/>
                </a:ext>
              </a:extLst>
            </p:cNvPr>
            <p:cNvSpPr/>
            <p:nvPr/>
          </p:nvSpPr>
          <p:spPr>
            <a:xfrm>
              <a:off x="10554407" y="514788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sz="1600" dirty="0"/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BA68CC30-EE82-4D2F-A2A0-B152F7ABEC5F}"/>
                </a:ext>
              </a:extLst>
            </p:cNvPr>
            <p:cNvSpPr txBox="1"/>
            <p:nvPr/>
          </p:nvSpPr>
          <p:spPr>
            <a:xfrm>
              <a:off x="9821627" y="514345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0E2B4E5-414B-46C0-831B-D361AB82739B}"/>
                </a:ext>
              </a:extLst>
            </p:cNvPr>
            <p:cNvCxnSpPr>
              <a:cxnSpLocks/>
              <a:stCxn id="83" idx="2"/>
              <a:endCxn id="79" idx="0"/>
            </p:cNvCxnSpPr>
            <p:nvPr/>
          </p:nvCxnSpPr>
          <p:spPr>
            <a:xfrm>
              <a:off x="10138381" y="5482009"/>
              <a:ext cx="0" cy="22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390618E9-6E4A-40E6-BFAD-6C0422D96474}"/>
                </a:ext>
              </a:extLst>
            </p:cNvPr>
            <p:cNvSpPr txBox="1"/>
            <p:nvPr/>
          </p:nvSpPr>
          <p:spPr>
            <a:xfrm>
              <a:off x="10386091" y="45811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BA819CA5-9077-43FF-A68E-67D21505EF1C}"/>
                </a:ext>
              </a:extLst>
            </p:cNvPr>
            <p:cNvCxnSpPr>
              <a:cxnSpLocks/>
              <a:stCxn id="85" idx="2"/>
              <a:endCxn id="83" idx="0"/>
            </p:cNvCxnSpPr>
            <p:nvPr/>
          </p:nvCxnSpPr>
          <p:spPr>
            <a:xfrm flipH="1">
              <a:off x="10138381" y="4919682"/>
              <a:ext cx="564464" cy="223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B730DDF3-1D37-416C-97EF-11FDA8886DCD}"/>
                </a:ext>
              </a:extLst>
            </p:cNvPr>
            <p:cNvCxnSpPr>
              <a:cxnSpLocks/>
              <a:stCxn id="85" idx="2"/>
              <a:endCxn id="82" idx="0"/>
            </p:cNvCxnSpPr>
            <p:nvPr/>
          </p:nvCxnSpPr>
          <p:spPr>
            <a:xfrm>
              <a:off x="10702845" y="4919682"/>
              <a:ext cx="0" cy="228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BFB5E3A3-2DA2-40CD-B779-5F07AB81AA45}"/>
                </a:ext>
              </a:extLst>
            </p:cNvPr>
            <p:cNvCxnSpPr>
              <a:cxnSpLocks/>
              <a:stCxn id="85" idx="2"/>
              <a:endCxn id="76" idx="0"/>
            </p:cNvCxnSpPr>
            <p:nvPr/>
          </p:nvCxnSpPr>
          <p:spPr>
            <a:xfrm>
              <a:off x="10702845" y="4919682"/>
              <a:ext cx="650812" cy="2302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CF9A7325-29B2-40B2-9208-B2620665A491}"/>
                </a:ext>
              </a:extLst>
            </p:cNvPr>
            <p:cNvSpPr txBox="1"/>
            <p:nvPr/>
          </p:nvSpPr>
          <p:spPr>
            <a:xfrm>
              <a:off x="10386090" y="400506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D36AC3B5-4ED0-474B-A072-89A452FF3CF6}"/>
                </a:ext>
              </a:extLst>
            </p:cNvPr>
            <p:cNvCxnSpPr>
              <a:cxnSpLocks/>
              <a:stCxn id="89" idx="2"/>
              <a:endCxn id="85" idx="0"/>
            </p:cNvCxnSpPr>
            <p:nvPr/>
          </p:nvCxnSpPr>
          <p:spPr>
            <a:xfrm>
              <a:off x="10702844" y="4343618"/>
              <a:ext cx="1" cy="2375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2D6A0CEC-E923-4A70-9340-300C62EA2F53}"/>
              </a:ext>
            </a:extLst>
          </p:cNvPr>
          <p:cNvSpPr/>
          <p:nvPr/>
        </p:nvSpPr>
        <p:spPr>
          <a:xfrm>
            <a:off x="1845940" y="5910534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id * id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9508617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01736-69DE-4853-A260-8B65ACB7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08512"/>
          </a:xfrm>
        </p:spPr>
        <p:txBody>
          <a:bodyPr>
            <a:normAutofit/>
          </a:bodyPr>
          <a:lstStyle/>
          <a:p>
            <a:r>
              <a:rPr lang="pt-BR" dirty="0"/>
              <a:t>O processo de análise pode ser pensado como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redução</a:t>
            </a:r>
            <a:r>
              <a:rPr lang="pt-BR" dirty="0"/>
              <a:t> de uma cadeia de entrada para o símbolo inicial da gramática</a:t>
            </a:r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AD68DA-7841-44E0-AEB3-AA2B3C08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Ascendente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4DD03B8-46F1-4762-917E-BA060E47CB1B}"/>
              </a:ext>
            </a:extLst>
          </p:cNvPr>
          <p:cNvGrpSpPr/>
          <p:nvPr/>
        </p:nvGrpSpPr>
        <p:grpSpPr>
          <a:xfrm>
            <a:off x="3458727" y="5272233"/>
            <a:ext cx="1218743" cy="894641"/>
            <a:chOff x="1094053" y="4306204"/>
            <a:chExt cx="1218743" cy="894641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6A7DFF1-6A93-4272-B190-C4B801B2CDFB}"/>
                </a:ext>
              </a:extLst>
            </p:cNvPr>
            <p:cNvSpPr txBox="1"/>
            <p:nvPr/>
          </p:nvSpPr>
          <p:spPr>
            <a:xfrm>
              <a:off x="1094053" y="4306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418639F5-898B-4BF7-8820-602B565D61D8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>
              <a:off x="1410807" y="4644758"/>
              <a:ext cx="0" cy="2175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5096824-DB0F-4021-8EC4-CBB4BA904864}"/>
                </a:ext>
              </a:extLst>
            </p:cNvPr>
            <p:cNvSpPr txBox="1"/>
            <p:nvPr/>
          </p:nvSpPr>
          <p:spPr>
            <a:xfrm>
              <a:off x="1184576" y="4862291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3ED5251-02A9-4367-9668-AE8659E39940}"/>
                </a:ext>
              </a:extLst>
            </p:cNvPr>
            <p:cNvSpPr/>
            <p:nvPr/>
          </p:nvSpPr>
          <p:spPr>
            <a:xfrm>
              <a:off x="1679289" y="4306204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id</a:t>
              </a:r>
              <a:endParaRPr lang="pt-BR" sz="16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906630C5-C97F-4789-97A8-000A90D1312A}"/>
              </a:ext>
            </a:extLst>
          </p:cNvPr>
          <p:cNvGrpSpPr/>
          <p:nvPr/>
        </p:nvGrpSpPr>
        <p:grpSpPr>
          <a:xfrm>
            <a:off x="5186233" y="4681997"/>
            <a:ext cx="1444975" cy="1484877"/>
            <a:chOff x="4961235" y="4295895"/>
            <a:chExt cx="1444975" cy="1484877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D12D1BE-F185-4C58-9BF4-C91AD513F76C}"/>
                </a:ext>
              </a:extLst>
            </p:cNvPr>
            <p:cNvSpPr txBox="1"/>
            <p:nvPr/>
          </p:nvSpPr>
          <p:spPr>
            <a:xfrm>
              <a:off x="5772703" y="429589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39587451-0529-41F9-BE37-5A38E55DB559}"/>
                </a:ext>
              </a:extLst>
            </p:cNvPr>
            <p:cNvCxnSpPr>
              <a:cxnSpLocks/>
              <a:stCxn id="47" idx="2"/>
              <a:endCxn id="49" idx="0"/>
            </p:cNvCxnSpPr>
            <p:nvPr/>
          </p:nvCxnSpPr>
          <p:spPr>
            <a:xfrm flipH="1">
              <a:off x="6089456" y="4634449"/>
              <a:ext cx="1" cy="22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12991D9-B8A7-4FFE-B7F5-31BECA3025F4}"/>
                </a:ext>
              </a:extLst>
            </p:cNvPr>
            <p:cNvSpPr txBox="1"/>
            <p:nvPr/>
          </p:nvSpPr>
          <p:spPr>
            <a:xfrm>
              <a:off x="5863225" y="4857520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18615854-1E89-43A8-A206-50F108310D18}"/>
                </a:ext>
              </a:extLst>
            </p:cNvPr>
            <p:cNvSpPr txBox="1"/>
            <p:nvPr/>
          </p:nvSpPr>
          <p:spPr>
            <a:xfrm>
              <a:off x="4961235" y="485752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BF428A33-97C1-4F77-AF40-0A130516221C}"/>
                </a:ext>
              </a:extLst>
            </p:cNvPr>
            <p:cNvCxnSpPr>
              <a:cxnSpLocks/>
              <a:stCxn id="50" idx="2"/>
              <a:endCxn id="52" idx="0"/>
            </p:cNvCxnSpPr>
            <p:nvPr/>
          </p:nvCxnSpPr>
          <p:spPr>
            <a:xfrm flipH="1">
              <a:off x="5276648" y="5196074"/>
              <a:ext cx="1341" cy="246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DC3098A-39CE-4E1A-BEF0-46FBE829E90A}"/>
                </a:ext>
              </a:extLst>
            </p:cNvPr>
            <p:cNvSpPr txBox="1"/>
            <p:nvPr/>
          </p:nvSpPr>
          <p:spPr>
            <a:xfrm>
              <a:off x="5050417" y="5442218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3D77D362-EA56-4AB6-BE38-EDAC2D31DD4D}"/>
                </a:ext>
              </a:extLst>
            </p:cNvPr>
            <p:cNvSpPr/>
            <p:nvPr/>
          </p:nvSpPr>
          <p:spPr>
            <a:xfrm>
              <a:off x="5518348" y="430032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sz="1600" dirty="0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198B49AF-896D-4930-90C9-FB8254C0B32B}"/>
                </a:ext>
              </a:extLst>
            </p:cNvPr>
            <p:cNvSpPr txBox="1"/>
            <p:nvPr/>
          </p:nvSpPr>
          <p:spPr>
            <a:xfrm>
              <a:off x="4964478" y="429589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56ABEA15-F49C-4D30-8FB8-85DFD645193F}"/>
                </a:ext>
              </a:extLst>
            </p:cNvPr>
            <p:cNvCxnSpPr>
              <a:cxnSpLocks/>
              <a:stCxn id="54" idx="2"/>
              <a:endCxn id="50" idx="0"/>
            </p:cNvCxnSpPr>
            <p:nvPr/>
          </p:nvCxnSpPr>
          <p:spPr>
            <a:xfrm flipH="1">
              <a:off x="5277989" y="4634449"/>
              <a:ext cx="3243" cy="22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B96D38B9-0F01-4520-BC3D-1D285F87EF01}"/>
              </a:ext>
            </a:extLst>
          </p:cNvPr>
          <p:cNvGrpSpPr/>
          <p:nvPr/>
        </p:nvGrpSpPr>
        <p:grpSpPr>
          <a:xfrm>
            <a:off x="1696754" y="5820436"/>
            <a:ext cx="1253210" cy="346438"/>
            <a:chOff x="1696754" y="5674850"/>
            <a:chExt cx="1253210" cy="346438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7D5C77FA-F516-400C-9D44-079578C87CC6}"/>
                </a:ext>
              </a:extLst>
            </p:cNvPr>
            <p:cNvSpPr/>
            <p:nvPr/>
          </p:nvSpPr>
          <p:spPr>
            <a:xfrm>
              <a:off x="1941932" y="5674850"/>
              <a:ext cx="1008032" cy="346438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10FF3059-6049-4E9F-9E10-69389C15EBD7}"/>
                </a:ext>
              </a:extLst>
            </p:cNvPr>
            <p:cNvSpPr/>
            <p:nvPr/>
          </p:nvSpPr>
          <p:spPr>
            <a:xfrm>
              <a:off x="1960880" y="5682734"/>
              <a:ext cx="9701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 * id</a:t>
              </a:r>
              <a:endParaRPr lang="pt-BR" sz="1600" dirty="0"/>
            </a:p>
          </p:txBody>
        </p:sp>
        <p:sp>
          <p:nvSpPr>
            <p:cNvPr id="63" name="Seta: Divisa 62">
              <a:extLst>
                <a:ext uri="{FF2B5EF4-FFF2-40B4-BE49-F238E27FC236}">
                  <a16:creationId xmlns:a16="http://schemas.microsoft.com/office/drawing/2014/main" id="{62C0F860-236D-4A64-8644-0E70935F34F4}"/>
                </a:ext>
              </a:extLst>
            </p:cNvPr>
            <p:cNvSpPr/>
            <p:nvPr/>
          </p:nvSpPr>
          <p:spPr>
            <a:xfrm>
              <a:off x="1696754" y="5716374"/>
              <a:ext cx="226231" cy="263390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4CAE9C72-B5FE-46B1-AB26-1E1D10641423}"/>
              </a:ext>
            </a:extLst>
          </p:cNvPr>
          <p:cNvSpPr/>
          <p:nvPr/>
        </p:nvSpPr>
        <p:spPr>
          <a:xfrm>
            <a:off x="4944142" y="3109726"/>
            <a:ext cx="2375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Análise </a:t>
            </a:r>
            <a:br>
              <a:rPr lang="pt-BR" dirty="0"/>
            </a:br>
            <a:r>
              <a:rPr lang="pt-BR" dirty="0"/>
              <a:t>Ascendente</a:t>
            </a:r>
            <a:br>
              <a:rPr lang="pt-BR" dirty="0"/>
            </a:b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 * id</a:t>
            </a:r>
          </a:p>
        </p:txBody>
      </p:sp>
      <p:graphicFrame>
        <p:nvGraphicFramePr>
          <p:cNvPr id="65" name="Tabela 64">
            <a:extLst>
              <a:ext uri="{FF2B5EF4-FFF2-40B4-BE49-F238E27FC236}">
                <a16:creationId xmlns:a16="http://schemas.microsoft.com/office/drawing/2014/main" id="{2B7A6164-84F1-4DB6-8024-15C6112E6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75791"/>
              </p:ext>
            </p:extLst>
          </p:nvPr>
        </p:nvGraphicFramePr>
        <p:xfrm>
          <a:off x="1584074" y="3190096"/>
          <a:ext cx="261615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86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23304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524987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pSp>
        <p:nvGrpSpPr>
          <p:cNvPr id="67" name="Agrupar 66">
            <a:extLst>
              <a:ext uri="{FF2B5EF4-FFF2-40B4-BE49-F238E27FC236}">
                <a16:creationId xmlns:a16="http://schemas.microsoft.com/office/drawing/2014/main" id="{9011D658-4043-480C-9248-87855035F643}"/>
              </a:ext>
            </a:extLst>
          </p:cNvPr>
          <p:cNvGrpSpPr/>
          <p:nvPr/>
        </p:nvGrpSpPr>
        <p:grpSpPr>
          <a:xfrm>
            <a:off x="7139971" y="4119670"/>
            <a:ext cx="1820541" cy="2047204"/>
            <a:chOff x="7377827" y="4303346"/>
            <a:chExt cx="1820541" cy="2047204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149A9CFD-9690-44D4-9E6F-DD14700E552C}"/>
                </a:ext>
              </a:extLst>
            </p:cNvPr>
            <p:cNvSpPr txBox="1"/>
            <p:nvPr/>
          </p:nvSpPr>
          <p:spPr>
            <a:xfrm>
              <a:off x="8564861" y="487219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12559CF0-DEB3-470E-A367-D1ADE9952FE2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8881615" y="5210752"/>
              <a:ext cx="879" cy="21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B2DE760-9CBF-45FB-8542-A26EFAAA707D}"/>
                </a:ext>
              </a:extLst>
            </p:cNvPr>
            <p:cNvSpPr txBox="1"/>
            <p:nvPr/>
          </p:nvSpPr>
          <p:spPr>
            <a:xfrm>
              <a:off x="8656263" y="5427298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D647082B-2367-49F8-803C-DC211A28ABE6}"/>
                </a:ext>
              </a:extLst>
            </p:cNvPr>
            <p:cNvSpPr txBox="1"/>
            <p:nvPr/>
          </p:nvSpPr>
          <p:spPr>
            <a:xfrm>
              <a:off x="7377827" y="542729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3A09F021-EDEE-46EC-A7CE-F08944DF717C}"/>
                </a:ext>
              </a:extLst>
            </p:cNvPr>
            <p:cNvCxnSpPr>
              <a:cxnSpLocks/>
              <a:stCxn id="71" idx="2"/>
              <a:endCxn id="73" idx="0"/>
            </p:cNvCxnSpPr>
            <p:nvPr/>
          </p:nvCxnSpPr>
          <p:spPr>
            <a:xfrm flipH="1">
              <a:off x="7693291" y="5765852"/>
              <a:ext cx="1290" cy="246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D927E4AA-749E-4DF7-9627-F88DF510E87E}"/>
                </a:ext>
              </a:extLst>
            </p:cNvPr>
            <p:cNvSpPr txBox="1"/>
            <p:nvPr/>
          </p:nvSpPr>
          <p:spPr>
            <a:xfrm>
              <a:off x="7467060" y="6011996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F15D595C-1CBE-4E74-A416-0C1A06BE20C6}"/>
                </a:ext>
              </a:extLst>
            </p:cNvPr>
            <p:cNvSpPr/>
            <p:nvPr/>
          </p:nvSpPr>
          <p:spPr>
            <a:xfrm>
              <a:off x="8105652" y="487255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sz="1600" dirty="0"/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B556D53E-7D5F-4266-93F1-3BF43BACBC3A}"/>
                </a:ext>
              </a:extLst>
            </p:cNvPr>
            <p:cNvSpPr txBox="1"/>
            <p:nvPr/>
          </p:nvSpPr>
          <p:spPr>
            <a:xfrm>
              <a:off x="7379641" y="486567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07AE965-85CD-4D6C-AC29-E99D00E33835}"/>
                </a:ext>
              </a:extLst>
            </p:cNvPr>
            <p:cNvCxnSpPr>
              <a:cxnSpLocks/>
              <a:stCxn id="75" idx="2"/>
              <a:endCxn id="71" idx="0"/>
            </p:cNvCxnSpPr>
            <p:nvPr/>
          </p:nvCxnSpPr>
          <p:spPr>
            <a:xfrm flipH="1">
              <a:off x="7694581" y="5204227"/>
              <a:ext cx="1814" cy="22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04E3C749-21C7-4608-9007-B55786CDF0AE}"/>
                </a:ext>
              </a:extLst>
            </p:cNvPr>
            <p:cNvSpPr txBox="1"/>
            <p:nvPr/>
          </p:nvSpPr>
          <p:spPr>
            <a:xfrm>
              <a:off x="7932780" y="430334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9E5CCE33-50A6-4785-A3DC-9CA42EB5164C}"/>
                </a:ext>
              </a:extLst>
            </p:cNvPr>
            <p:cNvCxnSpPr>
              <a:cxnSpLocks/>
              <a:stCxn id="77" idx="2"/>
              <a:endCxn id="75" idx="0"/>
            </p:cNvCxnSpPr>
            <p:nvPr/>
          </p:nvCxnSpPr>
          <p:spPr>
            <a:xfrm flipH="1">
              <a:off x="7696395" y="4641900"/>
              <a:ext cx="553139" cy="223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ECD6EF2B-9C2A-4916-8513-78F18E7110B3}"/>
                </a:ext>
              </a:extLst>
            </p:cNvPr>
            <p:cNvCxnSpPr>
              <a:cxnSpLocks/>
              <a:stCxn id="77" idx="2"/>
              <a:endCxn id="74" idx="0"/>
            </p:cNvCxnSpPr>
            <p:nvPr/>
          </p:nvCxnSpPr>
          <p:spPr>
            <a:xfrm>
              <a:off x="8249534" y="4641900"/>
              <a:ext cx="4556" cy="2306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CFFCE809-CD25-49CA-97CE-12B1DD44C001}"/>
                </a:ext>
              </a:extLst>
            </p:cNvPr>
            <p:cNvCxnSpPr>
              <a:cxnSpLocks/>
              <a:stCxn id="77" idx="2"/>
              <a:endCxn id="68" idx="0"/>
            </p:cNvCxnSpPr>
            <p:nvPr/>
          </p:nvCxnSpPr>
          <p:spPr>
            <a:xfrm>
              <a:off x="8249534" y="4641900"/>
              <a:ext cx="632081" cy="2302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3CEC9D04-3A80-4CDF-B7FD-62F1B6F15C17}"/>
              </a:ext>
            </a:extLst>
          </p:cNvPr>
          <p:cNvGrpSpPr/>
          <p:nvPr/>
        </p:nvGrpSpPr>
        <p:grpSpPr>
          <a:xfrm>
            <a:off x="9406780" y="3625132"/>
            <a:ext cx="1848783" cy="2623268"/>
            <a:chOff x="9406780" y="3625132"/>
            <a:chExt cx="1848783" cy="2623268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3CC6E10A-1E5C-4096-BB18-6BEC688CC7EE}"/>
                </a:ext>
              </a:extLst>
            </p:cNvPr>
            <p:cNvSpPr/>
            <p:nvPr/>
          </p:nvSpPr>
          <p:spPr>
            <a:xfrm>
              <a:off x="9924055" y="3627737"/>
              <a:ext cx="711220" cy="31443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: Divisa 61">
              <a:extLst>
                <a:ext uri="{FF2B5EF4-FFF2-40B4-BE49-F238E27FC236}">
                  <a16:creationId xmlns:a16="http://schemas.microsoft.com/office/drawing/2014/main" id="{5E28F9F4-3726-482A-86FF-6676F2B48E08}"/>
                </a:ext>
              </a:extLst>
            </p:cNvPr>
            <p:cNvSpPr/>
            <p:nvPr/>
          </p:nvSpPr>
          <p:spPr>
            <a:xfrm>
              <a:off x="9655638" y="3673413"/>
              <a:ext cx="226231" cy="263390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37E9D897-CAD6-4822-B427-553DDEADC168}"/>
                </a:ext>
              </a:extLst>
            </p:cNvPr>
            <p:cNvSpPr txBox="1"/>
            <p:nvPr/>
          </p:nvSpPr>
          <p:spPr>
            <a:xfrm>
              <a:off x="10622056" y="477004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74D968B7-75A4-4B0F-B4A1-53F90CE8CF6B}"/>
                </a:ext>
              </a:extLst>
            </p:cNvPr>
            <p:cNvCxnSpPr>
              <a:cxnSpLocks/>
              <a:stCxn id="83" idx="2"/>
              <a:endCxn id="85" idx="0"/>
            </p:cNvCxnSpPr>
            <p:nvPr/>
          </p:nvCxnSpPr>
          <p:spPr>
            <a:xfrm flipH="1">
              <a:off x="10938032" y="5108602"/>
              <a:ext cx="778" cy="21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A0A2DF28-AC5C-476D-B3A5-75FCB7DFFAAA}"/>
                </a:ext>
              </a:extLst>
            </p:cNvPr>
            <p:cNvSpPr txBox="1"/>
            <p:nvPr/>
          </p:nvSpPr>
          <p:spPr>
            <a:xfrm>
              <a:off x="10711801" y="5325148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1D6000BF-C3CF-4231-8E4D-7A825B7A1913}"/>
                </a:ext>
              </a:extLst>
            </p:cNvPr>
            <p:cNvSpPr txBox="1"/>
            <p:nvPr/>
          </p:nvSpPr>
          <p:spPr>
            <a:xfrm>
              <a:off x="9406780" y="532514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E98A55D3-2C68-47B8-AEEE-1B8558141BA8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 flipH="1">
              <a:off x="9721866" y="5663702"/>
              <a:ext cx="1668" cy="246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76228975-9742-4105-8A18-55095500E32B}"/>
                </a:ext>
              </a:extLst>
            </p:cNvPr>
            <p:cNvSpPr txBox="1"/>
            <p:nvPr/>
          </p:nvSpPr>
          <p:spPr>
            <a:xfrm>
              <a:off x="9495635" y="5909846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8077B1D-F4DB-4D7D-9C4F-E55E1B8B5712}"/>
                </a:ext>
              </a:extLst>
            </p:cNvPr>
            <p:cNvSpPr/>
            <p:nvPr/>
          </p:nvSpPr>
          <p:spPr>
            <a:xfrm>
              <a:off x="10139560" y="4767957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sz="1600" dirty="0"/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E17327E-B644-43AB-9705-8ACA8ADAD318}"/>
                </a:ext>
              </a:extLst>
            </p:cNvPr>
            <p:cNvSpPr txBox="1"/>
            <p:nvPr/>
          </p:nvSpPr>
          <p:spPr>
            <a:xfrm>
              <a:off x="9406780" y="47635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3F2CE787-FDC0-448D-808F-C52953039C66}"/>
                </a:ext>
              </a:extLst>
            </p:cNvPr>
            <p:cNvCxnSpPr>
              <a:cxnSpLocks/>
              <a:stCxn id="90" idx="2"/>
              <a:endCxn id="86" idx="0"/>
            </p:cNvCxnSpPr>
            <p:nvPr/>
          </p:nvCxnSpPr>
          <p:spPr>
            <a:xfrm>
              <a:off x="9723534" y="5102077"/>
              <a:ext cx="0" cy="22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46B46AD4-BA28-4254-B6A0-2BD4083CDEBB}"/>
                </a:ext>
              </a:extLst>
            </p:cNvPr>
            <p:cNvSpPr txBox="1"/>
            <p:nvPr/>
          </p:nvSpPr>
          <p:spPr>
            <a:xfrm>
              <a:off x="9971244" y="420119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07561FAC-FEB0-4873-BFCF-8911FB2D79D5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9723534" y="4539750"/>
              <a:ext cx="564464" cy="223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393AFFE2-02BC-4102-BAEA-E51080F5F54E}"/>
                </a:ext>
              </a:extLst>
            </p:cNvPr>
            <p:cNvCxnSpPr>
              <a:cxnSpLocks/>
              <a:stCxn id="92" idx="2"/>
              <a:endCxn id="89" idx="0"/>
            </p:cNvCxnSpPr>
            <p:nvPr/>
          </p:nvCxnSpPr>
          <p:spPr>
            <a:xfrm>
              <a:off x="10287998" y="4539750"/>
              <a:ext cx="0" cy="228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E2CF2795-921A-45AB-BA47-FBD9F0034F2B}"/>
                </a:ext>
              </a:extLst>
            </p:cNvPr>
            <p:cNvCxnSpPr>
              <a:cxnSpLocks/>
              <a:stCxn id="92" idx="2"/>
              <a:endCxn id="83" idx="0"/>
            </p:cNvCxnSpPr>
            <p:nvPr/>
          </p:nvCxnSpPr>
          <p:spPr>
            <a:xfrm>
              <a:off x="10287998" y="4539750"/>
              <a:ext cx="650812" cy="2302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E19D5630-259A-44F2-B142-3586132F36B5}"/>
                </a:ext>
              </a:extLst>
            </p:cNvPr>
            <p:cNvSpPr txBox="1"/>
            <p:nvPr/>
          </p:nvSpPr>
          <p:spPr>
            <a:xfrm>
              <a:off x="9971243" y="362513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689E4300-08D1-471B-89FB-CB6EAD148C08}"/>
                </a:ext>
              </a:extLst>
            </p:cNvPr>
            <p:cNvCxnSpPr>
              <a:cxnSpLocks/>
              <a:stCxn id="96" idx="2"/>
              <a:endCxn id="92" idx="0"/>
            </p:cNvCxnSpPr>
            <p:nvPr/>
          </p:nvCxnSpPr>
          <p:spPr>
            <a:xfrm>
              <a:off x="10287997" y="3963686"/>
              <a:ext cx="1" cy="2375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5644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D68DA-7841-44E0-AEB3-AA2B3C08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01736-69DE-4853-A260-8B65ACB7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08512"/>
          </a:xfrm>
        </p:spPr>
        <p:txBody>
          <a:bodyPr>
            <a:normAutofit/>
          </a:bodyPr>
          <a:lstStyle/>
          <a:p>
            <a:r>
              <a:rPr lang="pt-BR" dirty="0"/>
              <a:t>Em cada passo da redução, uma subcadeia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casando com o lado direito </a:t>
            </a:r>
            <a:r>
              <a:rPr lang="pt-BR" dirty="0"/>
              <a:t>de uma produção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substituída pelo não-terminal</a:t>
            </a:r>
            <a:r>
              <a:rPr lang="pt-BR" dirty="0"/>
              <a:t> na cabeça desta produção</a:t>
            </a:r>
          </a:p>
          <a:p>
            <a:pPr lvl="1"/>
            <a:r>
              <a:rPr lang="pt-BR" dirty="0"/>
              <a:t>As principais decisões da análise ascendente em cada passo:</a:t>
            </a:r>
          </a:p>
          <a:p>
            <a:pPr lvl="2"/>
            <a:r>
              <a:rPr lang="pt-BR" dirty="0"/>
              <a:t>Determinar quando reduzir</a:t>
            </a:r>
          </a:p>
          <a:p>
            <a:pPr lvl="2"/>
            <a:r>
              <a:rPr lang="pt-BR" dirty="0"/>
              <a:t>Determinar a produção a ser utilizada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898706-A261-430A-B0B3-E287CD330F50}"/>
              </a:ext>
            </a:extLst>
          </p:cNvPr>
          <p:cNvSpPr/>
          <p:nvPr/>
        </p:nvSpPr>
        <p:spPr>
          <a:xfrm>
            <a:off x="8110636" y="4651145"/>
            <a:ext cx="1656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*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* id</a:t>
            </a: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* id</a:t>
            </a:r>
          </a:p>
          <a:p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id * id</a:t>
            </a:r>
            <a:endParaRPr lang="pt-BR" sz="16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CB9199C-FE18-437E-B11A-F0E8EC2D2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3995"/>
              </p:ext>
            </p:extLst>
          </p:nvPr>
        </p:nvGraphicFramePr>
        <p:xfrm>
          <a:off x="2277988" y="4651145"/>
          <a:ext cx="261615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86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23304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524987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E10B25C3-3213-4837-9E6D-8763530C5849}"/>
              </a:ext>
            </a:extLst>
          </p:cNvPr>
          <p:cNvSpPr/>
          <p:nvPr/>
        </p:nvSpPr>
        <p:spPr>
          <a:xfrm>
            <a:off x="7247088" y="3933056"/>
            <a:ext cx="2375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Sequência de Reduções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2244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7AB88-1CB0-4EF7-85EF-E5167F93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C0109-C87C-4EA3-B1E4-BF2326B2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redução</a:t>
            </a:r>
            <a:r>
              <a:rPr lang="pt-BR" dirty="0"/>
              <a:t> é o inverso de um passo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</a:t>
            </a:r>
          </a:p>
          <a:p>
            <a:pPr lvl="1"/>
            <a:r>
              <a:rPr lang="pt-BR" dirty="0"/>
              <a:t>O método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ascendente</a:t>
            </a:r>
            <a:r>
              <a:rPr lang="pt-BR" dirty="0"/>
              <a:t> constrói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 mais à direita invertida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5951F5E-45F0-4CAB-B8DE-298AB0FDA52E}"/>
              </a:ext>
            </a:extLst>
          </p:cNvPr>
          <p:cNvGrpSpPr/>
          <p:nvPr/>
        </p:nvGrpSpPr>
        <p:grpSpPr>
          <a:xfrm>
            <a:off x="4364283" y="3121551"/>
            <a:ext cx="1750223" cy="2641936"/>
            <a:chOff x="1952196" y="3244334"/>
            <a:chExt cx="1750223" cy="264193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F2E8BA1-BE3A-4926-A2B0-2F3F973B4CCB}"/>
                </a:ext>
              </a:extLst>
            </p:cNvPr>
            <p:cNvSpPr txBox="1"/>
            <p:nvPr/>
          </p:nvSpPr>
          <p:spPr>
            <a:xfrm>
              <a:off x="3011204" y="43706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EFB69C8F-30FD-4299-818B-8FBDD914C5B9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3356811" y="4739947"/>
              <a:ext cx="1" cy="1851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6D393C-3EA7-4F92-BC4B-066DF6B7F4CF}"/>
                </a:ext>
              </a:extLst>
            </p:cNvPr>
            <p:cNvSpPr txBox="1"/>
            <p:nvPr/>
          </p:nvSpPr>
          <p:spPr>
            <a:xfrm>
              <a:off x="3130580" y="492511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2C13FDB-67DF-4650-A845-D40A9D9EBAE4}"/>
                </a:ext>
              </a:extLst>
            </p:cNvPr>
            <p:cNvSpPr txBox="1"/>
            <p:nvPr/>
          </p:nvSpPr>
          <p:spPr>
            <a:xfrm>
              <a:off x="1952196" y="493184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CEAC9E4-B45F-4CDC-A490-0C996FCDDE34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2297804" y="5301178"/>
              <a:ext cx="0" cy="21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28442F5-834E-4BFD-9EBE-6EDEEC56D498}"/>
                </a:ext>
              </a:extLst>
            </p:cNvPr>
            <p:cNvSpPr txBox="1"/>
            <p:nvPr/>
          </p:nvSpPr>
          <p:spPr>
            <a:xfrm>
              <a:off x="2071573" y="551693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63AA3B2-C2A6-488D-BB42-D627CB13759C}"/>
                </a:ext>
              </a:extLst>
            </p:cNvPr>
            <p:cNvSpPr/>
            <p:nvPr/>
          </p:nvSpPr>
          <p:spPr>
            <a:xfrm>
              <a:off x="2684976" y="4375049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D01BDA3-6A4B-4166-BB25-1E8CA50D1980}"/>
                </a:ext>
              </a:extLst>
            </p:cNvPr>
            <p:cNvSpPr txBox="1"/>
            <p:nvPr/>
          </p:nvSpPr>
          <p:spPr>
            <a:xfrm>
              <a:off x="1952196" y="43706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887BEC0-D35C-44B8-92C2-B940AE83E5B6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>
              <a:off x="2297804" y="4739947"/>
              <a:ext cx="0" cy="191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F38AF05-C90F-4FD2-8AC3-0F8FDEFC0149}"/>
                </a:ext>
              </a:extLst>
            </p:cNvPr>
            <p:cNvSpPr txBox="1"/>
            <p:nvPr/>
          </p:nvSpPr>
          <p:spPr>
            <a:xfrm>
              <a:off x="2494012" y="380828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D18DC833-67A0-4279-A9AB-D8EF1C56D02E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 flipH="1">
              <a:off x="2297804" y="4177620"/>
              <a:ext cx="541816" cy="19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565976AC-8A6E-48A1-8ACC-C2C2B138E574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2839620" y="4177620"/>
              <a:ext cx="1008" cy="197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BBB3E007-2B7C-4247-9BC9-837E836EA7F8}"/>
                </a:ext>
              </a:extLst>
            </p:cNvPr>
            <p:cNvCxnSpPr>
              <a:cxnSpLocks/>
              <a:stCxn id="13" idx="2"/>
              <a:endCxn id="4" idx="0"/>
            </p:cNvCxnSpPr>
            <p:nvPr/>
          </p:nvCxnSpPr>
          <p:spPr>
            <a:xfrm>
              <a:off x="2839620" y="4177620"/>
              <a:ext cx="517192" cy="19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06A9FEF-B96D-420D-AD81-F73E2B910F2A}"/>
                </a:ext>
              </a:extLst>
            </p:cNvPr>
            <p:cNvSpPr txBox="1"/>
            <p:nvPr/>
          </p:nvSpPr>
          <p:spPr>
            <a:xfrm>
              <a:off x="2494012" y="32443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E214202-C7F5-4A46-B397-D518D315680C}"/>
                </a:ext>
              </a:extLst>
            </p:cNvPr>
            <p:cNvCxnSpPr>
              <a:cxnSpLocks/>
              <a:stCxn id="17" idx="2"/>
              <a:endCxn id="13" idx="0"/>
            </p:cNvCxnSpPr>
            <p:nvPr/>
          </p:nvCxnSpPr>
          <p:spPr>
            <a:xfrm>
              <a:off x="2839620" y="3613666"/>
              <a:ext cx="0" cy="1946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4BB0689F-D124-410F-8339-F9D033A1B468}"/>
              </a:ext>
            </a:extLst>
          </p:cNvPr>
          <p:cNvGrpSpPr/>
          <p:nvPr/>
        </p:nvGrpSpPr>
        <p:grpSpPr>
          <a:xfrm>
            <a:off x="8977872" y="3157060"/>
            <a:ext cx="1607975" cy="2920208"/>
            <a:chOff x="5291288" y="3126462"/>
            <a:chExt cx="1607975" cy="292020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7539FD2-619B-4B73-9BAF-62FC25E83893}"/>
                </a:ext>
              </a:extLst>
            </p:cNvPr>
            <p:cNvSpPr/>
            <p:nvPr/>
          </p:nvSpPr>
          <p:spPr>
            <a:xfrm>
              <a:off x="5302510" y="3613666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 * id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890C085-61DC-45E0-AFF8-FCB2B9A9663C}"/>
                </a:ext>
              </a:extLst>
            </p:cNvPr>
            <p:cNvSpPr txBox="1"/>
            <p:nvPr/>
          </p:nvSpPr>
          <p:spPr>
            <a:xfrm>
              <a:off x="5291288" y="4001283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id</a:t>
              </a:r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83B2A5E-2A1F-4AE4-9539-311E606ADAB0}"/>
                </a:ext>
              </a:extLst>
            </p:cNvPr>
            <p:cNvSpPr txBox="1"/>
            <p:nvPr/>
          </p:nvSpPr>
          <p:spPr>
            <a:xfrm>
              <a:off x="5291288" y="442996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id</a:t>
              </a:r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9F8AF78-10E5-4A2B-A71C-2AEE65B42F1B}"/>
                </a:ext>
              </a:extLst>
            </p:cNvPr>
            <p:cNvSpPr txBox="1"/>
            <p:nvPr/>
          </p:nvSpPr>
          <p:spPr>
            <a:xfrm>
              <a:off x="5291288" y="485616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endParaRPr lang="pt-BR" i="1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642C0BB-3231-47A8-B669-ADD756CDF233}"/>
                </a:ext>
              </a:extLst>
            </p:cNvPr>
            <p:cNvSpPr/>
            <p:nvPr/>
          </p:nvSpPr>
          <p:spPr>
            <a:xfrm>
              <a:off x="5291288" y="5264072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6A7424E-DC90-4B5D-ABCE-6FE67FA2A320}"/>
                </a:ext>
              </a:extLst>
            </p:cNvPr>
            <p:cNvSpPr/>
            <p:nvPr/>
          </p:nvSpPr>
          <p:spPr>
            <a:xfrm>
              <a:off x="5291288" y="567733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FA4A1A-C2DB-4478-9CF9-0C8C2E18AED1}"/>
                </a:ext>
              </a:extLst>
            </p:cNvPr>
            <p:cNvSpPr txBox="1"/>
            <p:nvPr/>
          </p:nvSpPr>
          <p:spPr>
            <a:xfrm>
              <a:off x="5302510" y="3126462"/>
              <a:ext cx="1596753" cy="4086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Ascendente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B9A34FE-17CB-4D04-A591-CA383B8DABF2}"/>
              </a:ext>
            </a:extLst>
          </p:cNvPr>
          <p:cNvGrpSpPr/>
          <p:nvPr/>
        </p:nvGrpSpPr>
        <p:grpSpPr>
          <a:xfrm>
            <a:off x="6837976" y="3161862"/>
            <a:ext cx="1779364" cy="2920208"/>
            <a:chOff x="8197989" y="3126462"/>
            <a:chExt cx="1779364" cy="2920208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CE1BE90A-9170-4489-AFEE-7B1D4462F203}"/>
                </a:ext>
              </a:extLst>
            </p:cNvPr>
            <p:cNvSpPr/>
            <p:nvPr/>
          </p:nvSpPr>
          <p:spPr>
            <a:xfrm>
              <a:off x="8215781" y="5677338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 * id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E413012-5DCC-4E1A-86B3-CDFC15BE3CF6}"/>
                </a:ext>
              </a:extLst>
            </p:cNvPr>
            <p:cNvSpPr txBox="1"/>
            <p:nvPr/>
          </p:nvSpPr>
          <p:spPr>
            <a:xfrm>
              <a:off x="8215781" y="526407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id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F93F713-A1FE-4AAE-B450-C68078D2897A}"/>
                </a:ext>
              </a:extLst>
            </p:cNvPr>
            <p:cNvSpPr txBox="1"/>
            <p:nvPr/>
          </p:nvSpPr>
          <p:spPr>
            <a:xfrm>
              <a:off x="8215781" y="48561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id</a:t>
              </a:r>
              <a:endParaRPr lang="pt-BR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1901FA7-2F1F-489B-BAC0-DC44E5091CFD}"/>
                </a:ext>
              </a:extLst>
            </p:cNvPr>
            <p:cNvSpPr txBox="1"/>
            <p:nvPr/>
          </p:nvSpPr>
          <p:spPr>
            <a:xfrm>
              <a:off x="8215781" y="442978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endParaRPr lang="pt-BR" i="1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4520D3-D8A2-4DEE-A19C-32F3746ADE41}"/>
                </a:ext>
              </a:extLst>
            </p:cNvPr>
            <p:cNvSpPr/>
            <p:nvPr/>
          </p:nvSpPr>
          <p:spPr>
            <a:xfrm>
              <a:off x="8215781" y="4001283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923CAA01-8CA7-496B-BCCF-4D3EFA55A993}"/>
                </a:ext>
              </a:extLst>
            </p:cNvPr>
            <p:cNvSpPr/>
            <p:nvPr/>
          </p:nvSpPr>
          <p:spPr>
            <a:xfrm>
              <a:off x="8197989" y="3611701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5A2FEAD-D916-40C5-9DCE-526CB05F8104}"/>
                </a:ext>
              </a:extLst>
            </p:cNvPr>
            <p:cNvSpPr txBox="1"/>
            <p:nvPr/>
          </p:nvSpPr>
          <p:spPr>
            <a:xfrm>
              <a:off x="8227003" y="3126462"/>
              <a:ext cx="1750350" cy="40862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Descendente</a:t>
              </a:r>
            </a:p>
          </p:txBody>
        </p:sp>
      </p:grp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CC50E42E-4905-4F62-A8C8-CDA161E15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47267"/>
              </p:ext>
            </p:extLst>
          </p:nvPr>
        </p:nvGraphicFramePr>
        <p:xfrm>
          <a:off x="1382293" y="3213776"/>
          <a:ext cx="2913416" cy="1727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11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982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7899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99880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05660-9407-453D-83D3-76CD6FF8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45B43-D2C0-4BC1-8FAC-BB36A91F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vários métodos </a:t>
            </a:r>
            <a:r>
              <a:rPr lang="pt-BR" dirty="0"/>
              <a:t>de análise ascendente</a:t>
            </a:r>
          </a:p>
          <a:p>
            <a:pPr lvl="1"/>
            <a:r>
              <a:rPr lang="pt-BR" dirty="0"/>
              <a:t>LR (</a:t>
            </a:r>
            <a:r>
              <a:rPr lang="pt-BR" dirty="0" err="1"/>
              <a:t>Left-right</a:t>
            </a:r>
            <a:r>
              <a:rPr lang="pt-BR" dirty="0"/>
              <a:t> </a:t>
            </a:r>
            <a:r>
              <a:rPr lang="pt-BR" dirty="0" err="1"/>
              <a:t>Rightmost</a:t>
            </a:r>
            <a:r>
              <a:rPr lang="pt-BR" dirty="0"/>
              <a:t> </a:t>
            </a:r>
            <a:r>
              <a:rPr lang="pt-BR" dirty="0" err="1"/>
              <a:t>derivation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SLR (</a:t>
            </a:r>
            <a:r>
              <a:rPr lang="pt-BR" dirty="0" err="1"/>
              <a:t>Simple</a:t>
            </a:r>
            <a:r>
              <a:rPr lang="pt-BR" dirty="0"/>
              <a:t> LR)</a:t>
            </a:r>
          </a:p>
          <a:p>
            <a:pPr lvl="1"/>
            <a:r>
              <a:rPr lang="pt-BR" dirty="0"/>
              <a:t>GLR (</a:t>
            </a:r>
            <a:r>
              <a:rPr lang="pt-BR" dirty="0" err="1"/>
              <a:t>Generalized</a:t>
            </a:r>
            <a:r>
              <a:rPr lang="pt-BR" dirty="0"/>
              <a:t> LR)</a:t>
            </a:r>
          </a:p>
          <a:p>
            <a:pPr lvl="1"/>
            <a:r>
              <a:rPr lang="pt-BR" dirty="0"/>
              <a:t>LALR (Look-</a:t>
            </a:r>
            <a:r>
              <a:rPr lang="pt-BR" dirty="0" err="1"/>
              <a:t>Ahead</a:t>
            </a:r>
            <a:r>
              <a:rPr lang="pt-BR" dirty="0"/>
              <a:t> LR)</a:t>
            </a:r>
          </a:p>
          <a:p>
            <a:r>
              <a:rPr lang="pt-BR" dirty="0"/>
              <a:t>Todos eles são analisadores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Shift-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Reduce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 análise Shift-</a:t>
            </a:r>
            <a:r>
              <a:rPr lang="pt-BR" dirty="0" err="1"/>
              <a:t>Reduce</a:t>
            </a:r>
            <a:r>
              <a:rPr lang="pt-BR" dirty="0"/>
              <a:t> é um método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ascendente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comumente utilizada nos geradores automáticos</a:t>
            </a:r>
          </a:p>
          <a:p>
            <a:pPr lvl="2"/>
            <a:r>
              <a:rPr lang="pt-BR" dirty="0" err="1"/>
              <a:t>Yacc</a:t>
            </a:r>
            <a:r>
              <a:rPr lang="pt-BR" dirty="0"/>
              <a:t>, </a:t>
            </a:r>
            <a:r>
              <a:rPr lang="pt-BR" dirty="0" err="1"/>
              <a:t>Bison</a:t>
            </a:r>
            <a:r>
              <a:rPr lang="pt-BR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9707849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38DC9-E44E-4DDF-B69E-7988A89A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BBBDD-06F0-42BE-A261-8EDFFFA43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handle</a:t>
            </a:r>
            <a:r>
              <a:rPr lang="pt-BR" dirty="0"/>
              <a:t> 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cadeia que casa com o corpo de uma produção</a:t>
            </a:r>
            <a:r>
              <a:rPr lang="pt-BR" dirty="0"/>
              <a:t> e cuja redução para o não-terminal da cabeça representa um passo da derivação mais à direita invertida</a:t>
            </a:r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F2294AC1-3BB3-4C42-8977-C294051B5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58220"/>
              </p:ext>
            </p:extLst>
          </p:nvPr>
        </p:nvGraphicFramePr>
        <p:xfrm>
          <a:off x="4635617" y="3536375"/>
          <a:ext cx="628333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15992">
                  <a:extLst>
                    <a:ext uri="{9D8B030D-6E8A-4147-A177-3AD203B41FA5}">
                      <a16:colId xmlns:a16="http://schemas.microsoft.com/office/drawing/2014/main" val="2782375961"/>
                    </a:ext>
                  </a:extLst>
                </a:gridCol>
                <a:gridCol w="1815992">
                  <a:extLst>
                    <a:ext uri="{9D8B030D-6E8A-4147-A177-3AD203B41FA5}">
                      <a16:colId xmlns:a16="http://schemas.microsoft.com/office/drawing/2014/main" val="921384973"/>
                    </a:ext>
                  </a:extLst>
                </a:gridCol>
                <a:gridCol w="2651346">
                  <a:extLst>
                    <a:ext uri="{9D8B030D-6E8A-4147-A177-3AD203B41FA5}">
                      <a16:colId xmlns:a16="http://schemas.microsoft.com/office/drawing/2014/main" val="3720274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</a:rPr>
                        <a:t>Handle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Produção de Redução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5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pt-BR" sz="16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id</a:t>
                      </a:r>
                      <a:endParaRPr lang="pt-BR" sz="1600" b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0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4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pt-BR" sz="16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id</a:t>
                      </a:r>
                      <a:endParaRPr lang="pt-BR" sz="1600" b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4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4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1869"/>
                  </a:ext>
                </a:extLst>
              </a:tr>
            </a:tbl>
          </a:graphicData>
        </a:graphic>
      </p:graphicFrame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2A2CB426-DD8A-4EA1-A54E-DA95AC2F8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11371"/>
              </p:ext>
            </p:extLst>
          </p:nvPr>
        </p:nvGraphicFramePr>
        <p:xfrm>
          <a:off x="1413892" y="3536374"/>
          <a:ext cx="2448272" cy="1908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18142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18142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18142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18142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18142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18142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76912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DA2D3-67AB-446A-AC47-C8906A60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48677-8A40-4246-B4BD-76447ADB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</a:t>
            </a:r>
            <a:r>
              <a:rPr lang="pt-BR" b="1" dirty="0"/>
              <a:t>shift-</a:t>
            </a:r>
            <a:r>
              <a:rPr lang="pt-BR" b="1" dirty="0" err="1"/>
              <a:t>reduce</a:t>
            </a:r>
            <a:r>
              <a:rPr lang="pt-BR" dirty="0"/>
              <a:t> utiliza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pilha e um buffer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6939447-76E9-4967-AC4B-3FA7E7402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32554"/>
              </p:ext>
            </p:extLst>
          </p:nvPr>
        </p:nvGraphicFramePr>
        <p:xfrm>
          <a:off x="4006180" y="2560320"/>
          <a:ext cx="6768753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2696">
                  <a:extLst>
                    <a:ext uri="{9D8B030D-6E8A-4147-A177-3AD203B41FA5}">
                      <a16:colId xmlns:a16="http://schemas.microsoft.com/office/drawing/2014/main" val="701534227"/>
                    </a:ext>
                  </a:extLst>
                </a:gridCol>
                <a:gridCol w="1410157">
                  <a:extLst>
                    <a:ext uri="{9D8B030D-6E8A-4147-A177-3AD203B41FA5}">
                      <a16:colId xmlns:a16="http://schemas.microsoft.com/office/drawing/2014/main" val="1209507246"/>
                    </a:ext>
                  </a:extLst>
                </a:gridCol>
                <a:gridCol w="3595900">
                  <a:extLst>
                    <a:ext uri="{9D8B030D-6E8A-4147-A177-3AD203B41FA5}">
                      <a16:colId xmlns:a16="http://schemas.microsoft.com/office/drawing/2014/main" val="3438030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Ação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1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9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id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)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4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)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7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9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endParaRPr lang="pt-BR" sz="1600" baseline="-250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0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id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1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)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9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)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5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accept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1152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88CBBF5-AAB5-433D-819C-F905EED4D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28259"/>
              </p:ext>
            </p:extLst>
          </p:nvPr>
        </p:nvGraphicFramePr>
        <p:xfrm>
          <a:off x="1269876" y="2852936"/>
          <a:ext cx="248136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06648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446418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66809F3-DBF7-4000-8395-FD199D75B67E}"/>
              </a:ext>
            </a:extLst>
          </p:cNvPr>
          <p:cNvSpPr txBox="1"/>
          <p:nvPr/>
        </p:nvSpPr>
        <p:spPr>
          <a:xfrm>
            <a:off x="1269876" y="4725144"/>
            <a:ext cx="23373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handle</a:t>
            </a:r>
            <a:r>
              <a:rPr lang="pt-BR" dirty="0"/>
              <a:t> sempre aparece no topo da pilha</a:t>
            </a:r>
          </a:p>
        </p:txBody>
      </p:sp>
    </p:spTree>
    <p:extLst>
      <p:ext uri="{BB962C8B-B14F-4D97-AF65-F5344CB8AC3E}">
        <p14:creationId xmlns:p14="http://schemas.microsoft.com/office/powerpoint/2010/main" val="87187511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8377</TotalTime>
  <Words>1607</Words>
  <Application>Microsoft Office PowerPoint</Application>
  <PresentationFormat>Personalizar</PresentationFormat>
  <Paragraphs>416</Paragraphs>
  <Slides>17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Consolas</vt:lpstr>
      <vt:lpstr>Symbol</vt:lpstr>
      <vt:lpstr>Ondas do mar 16:9</vt:lpstr>
      <vt:lpstr>Análise Ascendente</vt:lpstr>
      <vt:lpstr>Introdução</vt:lpstr>
      <vt:lpstr>Análise Ascendente</vt:lpstr>
      <vt:lpstr>Análise Ascendente</vt:lpstr>
      <vt:lpstr>Análise Ascendente</vt:lpstr>
      <vt:lpstr>Análise Ascendente</vt:lpstr>
      <vt:lpstr>Análise Ascendente</vt:lpstr>
      <vt:lpstr>Analisador Shift-Reduce</vt:lpstr>
      <vt:lpstr>Analisador Shift-Reduce</vt:lpstr>
      <vt:lpstr>Analisador Shift-Reduce</vt:lpstr>
      <vt:lpstr>Analisador Shift-Reduce</vt:lpstr>
      <vt:lpstr>Exercício</vt:lpstr>
      <vt:lpstr>Conflitos Shift-Reduce</vt:lpstr>
      <vt:lpstr>Conflitos Shift-Reduce</vt:lpstr>
      <vt:lpstr>Conflitos Reduce-Reduce</vt:lpstr>
      <vt:lpstr>Analisadores LR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18</cp:revision>
  <dcterms:created xsi:type="dcterms:W3CDTF">2017-12-04T02:17:29Z</dcterms:created>
  <dcterms:modified xsi:type="dcterms:W3CDTF">2021-05-20T06:01:59Z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