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03" r:id="rId6"/>
    <p:sldId id="295" r:id="rId7"/>
    <p:sldId id="308" r:id="rId8"/>
    <p:sldId id="309" r:id="rId9"/>
    <p:sldId id="310" r:id="rId10"/>
    <p:sldId id="311" r:id="rId11"/>
    <p:sldId id="312" r:id="rId12"/>
    <p:sldId id="301" r:id="rId13"/>
  </p:sldIdLst>
  <p:sldSz cx="12188825" cy="6858000"/>
  <p:notesSz cx="6858000" cy="9144000"/>
  <p:custDataLst>
    <p:tags r:id="rId16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620"/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B5B89-0766-460C-9160-14BC6527D55B}" v="8" dt="2021-05-27T03:31:48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1A0B5B89-0766-460C-9160-14BC6527D55B}"/>
    <pc:docChg chg="undo custSel addSld delSld modSld sldOrd">
      <pc:chgData name="Judson Santiago" userId="ebb108da2f256286" providerId="LiveId" clId="{1A0B5B89-0766-460C-9160-14BC6527D55B}" dt="2021-05-27T04:41:53.045" v="2443" actId="207"/>
      <pc:docMkLst>
        <pc:docMk/>
      </pc:docMkLst>
      <pc:sldChg chg="modSp mod modNotesTx">
        <pc:chgData name="Judson Santiago" userId="ebb108da2f256286" providerId="LiveId" clId="{1A0B5B89-0766-460C-9160-14BC6527D55B}" dt="2021-05-27T03:15:07.453" v="1069" actId="20577"/>
        <pc:sldMkLst>
          <pc:docMk/>
          <pc:sldMk cId="2808920126" sldId="265"/>
        </pc:sldMkLst>
        <pc:spChg chg="mod">
          <ac:chgData name="Judson Santiago" userId="ebb108da2f256286" providerId="LiveId" clId="{1A0B5B89-0766-460C-9160-14BC6527D55B}" dt="2021-05-26T18:53:48.276" v="4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del">
        <pc:chgData name="Judson Santiago" userId="ebb108da2f256286" providerId="LiveId" clId="{1A0B5B89-0766-460C-9160-14BC6527D55B}" dt="2021-05-27T03:12:29.504" v="1035" actId="47"/>
        <pc:sldMkLst>
          <pc:docMk/>
          <pc:sldMk cId="3263313338" sldId="293"/>
        </pc:sldMkLst>
      </pc:sldChg>
      <pc:sldChg chg="addSp delSp modSp mod modNotesTx">
        <pc:chgData name="Judson Santiago" userId="ebb108da2f256286" providerId="LiveId" clId="{1A0B5B89-0766-460C-9160-14BC6527D55B}" dt="2021-05-27T03:05:53.029" v="1028" actId="207"/>
        <pc:sldMkLst>
          <pc:docMk/>
          <pc:sldMk cId="4013057807" sldId="295"/>
        </pc:sldMkLst>
        <pc:spChg chg="mod">
          <ac:chgData name="Judson Santiago" userId="ebb108da2f256286" providerId="LiveId" clId="{1A0B5B89-0766-460C-9160-14BC6527D55B}" dt="2021-05-27T02:30:18.209" v="230" actId="20577"/>
          <ac:spMkLst>
            <pc:docMk/>
            <pc:sldMk cId="4013057807" sldId="295"/>
            <ac:spMk id="2" creationId="{29E8CF7D-5F16-43CF-AA0E-2FDEDB44D848}"/>
          </ac:spMkLst>
        </pc:spChg>
        <pc:spChg chg="mod">
          <ac:chgData name="Judson Santiago" userId="ebb108da2f256286" providerId="LiveId" clId="{1A0B5B89-0766-460C-9160-14BC6527D55B}" dt="2021-05-27T02:50:12.545" v="701" actId="207"/>
          <ac:spMkLst>
            <pc:docMk/>
            <pc:sldMk cId="4013057807" sldId="295"/>
            <ac:spMk id="3" creationId="{1E85AC70-2093-4269-AFD6-9BA76595AFF9}"/>
          </ac:spMkLst>
        </pc:spChg>
        <pc:spChg chg="del mod">
          <ac:chgData name="Judson Santiago" userId="ebb108da2f256286" providerId="LiveId" clId="{1A0B5B89-0766-460C-9160-14BC6527D55B}" dt="2021-05-27T02:44:37.653" v="442" actId="478"/>
          <ac:spMkLst>
            <pc:docMk/>
            <pc:sldMk cId="4013057807" sldId="295"/>
            <ac:spMk id="4" creationId="{F29407CB-FE7F-4278-8144-EAFBFF5F84F1}"/>
          </ac:spMkLst>
        </pc:spChg>
        <pc:spChg chg="add mod">
          <ac:chgData name="Judson Santiago" userId="ebb108da2f256286" providerId="LiveId" clId="{1A0B5B89-0766-460C-9160-14BC6527D55B}" dt="2021-05-27T03:05:53.029" v="1028" actId="207"/>
          <ac:spMkLst>
            <pc:docMk/>
            <pc:sldMk cId="4013057807" sldId="295"/>
            <ac:spMk id="5" creationId="{F37231FE-A91F-4068-98BD-F7BCFBBADCEE}"/>
          </ac:spMkLst>
        </pc:spChg>
        <pc:grpChg chg="del">
          <ac:chgData name="Judson Santiago" userId="ebb108da2f256286" providerId="LiveId" clId="{1A0B5B89-0766-460C-9160-14BC6527D55B}" dt="2021-05-27T02:52:50.215" v="717" actId="478"/>
          <ac:grpSpMkLst>
            <pc:docMk/>
            <pc:sldMk cId="4013057807" sldId="295"/>
            <ac:grpSpMk id="6" creationId="{9ED363AF-7856-4B2D-B5A5-909412C6944B}"/>
          </ac:grpSpMkLst>
        </pc:grpChg>
      </pc:sldChg>
      <pc:sldChg chg="modSp mod">
        <pc:chgData name="Judson Santiago" userId="ebb108da2f256286" providerId="LiveId" clId="{1A0B5B89-0766-460C-9160-14BC6527D55B}" dt="2021-05-27T04:41:53.045" v="2443" actId="207"/>
        <pc:sldMkLst>
          <pc:docMk/>
          <pc:sldMk cId="1406951526" sldId="301"/>
        </pc:sldMkLst>
        <pc:spChg chg="mod">
          <ac:chgData name="Judson Santiago" userId="ebb108da2f256286" providerId="LiveId" clId="{1A0B5B89-0766-460C-9160-14BC6527D55B}" dt="2021-05-27T04:41:53.045" v="2443" actId="207"/>
          <ac:spMkLst>
            <pc:docMk/>
            <pc:sldMk cId="1406951526" sldId="301"/>
            <ac:spMk id="3" creationId="{59BDCE12-D177-4941-A4BD-C23C31611D1D}"/>
          </ac:spMkLst>
        </pc:spChg>
      </pc:sldChg>
      <pc:sldChg chg="modSp mod">
        <pc:chgData name="Judson Santiago" userId="ebb108da2f256286" providerId="LiveId" clId="{1A0B5B89-0766-460C-9160-14BC6527D55B}" dt="2021-05-27T02:39:27.244" v="347" actId="6549"/>
        <pc:sldMkLst>
          <pc:docMk/>
          <pc:sldMk cId="3668078173" sldId="303"/>
        </pc:sldMkLst>
        <pc:spChg chg="mod">
          <ac:chgData name="Judson Santiago" userId="ebb108da2f256286" providerId="LiveId" clId="{1A0B5B89-0766-460C-9160-14BC6527D55B}" dt="2021-05-27T02:39:27.244" v="347" actId="6549"/>
          <ac:spMkLst>
            <pc:docMk/>
            <pc:sldMk cId="3668078173" sldId="303"/>
            <ac:spMk id="3" creationId="{59BDCE12-D177-4941-A4BD-C23C31611D1D}"/>
          </ac:spMkLst>
        </pc:spChg>
      </pc:sldChg>
      <pc:sldChg chg="del">
        <pc:chgData name="Judson Santiago" userId="ebb108da2f256286" providerId="LiveId" clId="{1A0B5B89-0766-460C-9160-14BC6527D55B}" dt="2021-05-27T03:12:08.988" v="1034" actId="47"/>
        <pc:sldMkLst>
          <pc:docMk/>
          <pc:sldMk cId="1894423361" sldId="304"/>
        </pc:sldMkLst>
      </pc:sldChg>
      <pc:sldChg chg="del">
        <pc:chgData name="Judson Santiago" userId="ebb108da2f256286" providerId="LiveId" clId="{1A0B5B89-0766-460C-9160-14BC6527D55B}" dt="2021-05-27T03:12:31.191" v="1036" actId="47"/>
        <pc:sldMkLst>
          <pc:docMk/>
          <pc:sldMk cId="2806021150" sldId="305"/>
        </pc:sldMkLst>
      </pc:sldChg>
      <pc:sldChg chg="del">
        <pc:chgData name="Judson Santiago" userId="ebb108da2f256286" providerId="LiveId" clId="{1A0B5B89-0766-460C-9160-14BC6527D55B}" dt="2021-05-27T03:12:32.801" v="1037" actId="47"/>
        <pc:sldMkLst>
          <pc:docMk/>
          <pc:sldMk cId="1187839058" sldId="306"/>
        </pc:sldMkLst>
      </pc:sldChg>
      <pc:sldChg chg="del">
        <pc:chgData name="Judson Santiago" userId="ebb108da2f256286" providerId="LiveId" clId="{1A0B5B89-0766-460C-9160-14BC6527D55B}" dt="2021-05-27T03:12:33.785" v="1038" actId="47"/>
        <pc:sldMkLst>
          <pc:docMk/>
          <pc:sldMk cId="2840202446" sldId="307"/>
        </pc:sldMkLst>
      </pc:sldChg>
      <pc:sldChg chg="addSp delSp modSp add mod">
        <pc:chgData name="Judson Santiago" userId="ebb108da2f256286" providerId="LiveId" clId="{1A0B5B89-0766-460C-9160-14BC6527D55B}" dt="2021-05-27T03:06:09.613" v="1033" actId="207"/>
        <pc:sldMkLst>
          <pc:docMk/>
          <pc:sldMk cId="836673987" sldId="308"/>
        </pc:sldMkLst>
        <pc:spChg chg="mod">
          <ac:chgData name="Judson Santiago" userId="ebb108da2f256286" providerId="LiveId" clId="{1A0B5B89-0766-460C-9160-14BC6527D55B}" dt="2021-05-27T02:59:34.520" v="962" actId="207"/>
          <ac:spMkLst>
            <pc:docMk/>
            <pc:sldMk cId="836673987" sldId="308"/>
            <ac:spMk id="3" creationId="{1E85AC70-2093-4269-AFD6-9BA76595AFF9}"/>
          </ac:spMkLst>
        </pc:spChg>
        <pc:spChg chg="mod">
          <ac:chgData name="Judson Santiago" userId="ebb108da2f256286" providerId="LiveId" clId="{1A0B5B89-0766-460C-9160-14BC6527D55B}" dt="2021-05-27T02:57:26.279" v="953" actId="1076"/>
          <ac:spMkLst>
            <pc:docMk/>
            <pc:sldMk cId="836673987" sldId="308"/>
            <ac:spMk id="4" creationId="{F29407CB-FE7F-4278-8144-EAFBFF5F84F1}"/>
          </ac:spMkLst>
        </pc:spChg>
        <pc:spChg chg="del">
          <ac:chgData name="Judson Santiago" userId="ebb108da2f256286" providerId="LiveId" clId="{1A0B5B89-0766-460C-9160-14BC6527D55B}" dt="2021-05-27T02:53:43.435" v="840" actId="478"/>
          <ac:spMkLst>
            <pc:docMk/>
            <pc:sldMk cId="836673987" sldId="308"/>
            <ac:spMk id="5" creationId="{F37231FE-A91F-4068-98BD-F7BCFBBADCEE}"/>
          </ac:spMkLst>
        </pc:spChg>
        <pc:spChg chg="add mod">
          <ac:chgData name="Judson Santiago" userId="ebb108da2f256286" providerId="LiveId" clId="{1A0B5B89-0766-460C-9160-14BC6527D55B}" dt="2021-05-27T03:06:09.613" v="1033" actId="207"/>
          <ac:spMkLst>
            <pc:docMk/>
            <pc:sldMk cId="836673987" sldId="308"/>
            <ac:spMk id="9" creationId="{EE1964E9-84E4-4F55-A3EF-4481F98E4561}"/>
          </ac:spMkLst>
        </pc:spChg>
        <pc:spChg chg="add mod">
          <ac:chgData name="Judson Santiago" userId="ebb108da2f256286" providerId="LiveId" clId="{1A0B5B89-0766-460C-9160-14BC6527D55B}" dt="2021-05-27T02:57:59.450" v="956" actId="1076"/>
          <ac:spMkLst>
            <pc:docMk/>
            <pc:sldMk cId="836673987" sldId="308"/>
            <ac:spMk id="10" creationId="{53137123-2AD0-455D-B0ED-8714D5E79921}"/>
          </ac:spMkLst>
        </pc:spChg>
        <pc:spChg chg="add mod">
          <ac:chgData name="Judson Santiago" userId="ebb108da2f256286" providerId="LiveId" clId="{1A0B5B89-0766-460C-9160-14BC6527D55B}" dt="2021-05-27T03:01:26.420" v="1019" actId="207"/>
          <ac:spMkLst>
            <pc:docMk/>
            <pc:sldMk cId="836673987" sldId="308"/>
            <ac:spMk id="11" creationId="{8693E515-6AC4-43AF-BE2C-E4D2C7FB37EF}"/>
          </ac:spMkLst>
        </pc:spChg>
      </pc:sldChg>
      <pc:sldChg chg="modSp add mod modNotesTx">
        <pc:chgData name="Judson Santiago" userId="ebb108da2f256286" providerId="LiveId" clId="{1A0B5B89-0766-460C-9160-14BC6527D55B}" dt="2021-05-27T03:37:53.614" v="1812" actId="20577"/>
        <pc:sldMkLst>
          <pc:docMk/>
          <pc:sldMk cId="3111374312" sldId="309"/>
        </pc:sldMkLst>
        <pc:spChg chg="mod">
          <ac:chgData name="Judson Santiago" userId="ebb108da2f256286" providerId="LiveId" clId="{1A0B5B89-0766-460C-9160-14BC6527D55B}" dt="2021-05-27T03:14:17.532" v="1051" actId="313"/>
          <ac:spMkLst>
            <pc:docMk/>
            <pc:sldMk cId="3111374312" sldId="309"/>
            <ac:spMk id="2" creationId="{29E8CF7D-5F16-43CF-AA0E-2FDEDB44D848}"/>
          </ac:spMkLst>
        </pc:spChg>
        <pc:spChg chg="mod">
          <ac:chgData name="Judson Santiago" userId="ebb108da2f256286" providerId="LiveId" clId="{1A0B5B89-0766-460C-9160-14BC6527D55B}" dt="2021-05-27T03:36:18.134" v="1730" actId="20577"/>
          <ac:spMkLst>
            <pc:docMk/>
            <pc:sldMk cId="3111374312" sldId="309"/>
            <ac:spMk id="3" creationId="{1E85AC70-2093-4269-AFD6-9BA76595AFF9}"/>
          </ac:spMkLst>
        </pc:spChg>
        <pc:spChg chg="mod">
          <ac:chgData name="Judson Santiago" userId="ebb108da2f256286" providerId="LiveId" clId="{1A0B5B89-0766-460C-9160-14BC6527D55B}" dt="2021-05-27T03:36:21.950" v="1731" actId="1076"/>
          <ac:spMkLst>
            <pc:docMk/>
            <pc:sldMk cId="3111374312" sldId="309"/>
            <ac:spMk id="5" creationId="{F37231FE-A91F-4068-98BD-F7BCFBBADCEE}"/>
          </ac:spMkLst>
        </pc:spChg>
      </pc:sldChg>
      <pc:sldChg chg="addSp delSp modSp add mod modNotesTx">
        <pc:chgData name="Judson Santiago" userId="ebb108da2f256286" providerId="LiveId" clId="{1A0B5B89-0766-460C-9160-14BC6527D55B}" dt="2021-05-27T03:39:58.323" v="1881" actId="108"/>
        <pc:sldMkLst>
          <pc:docMk/>
          <pc:sldMk cId="810744351" sldId="310"/>
        </pc:sldMkLst>
        <pc:spChg chg="mod">
          <ac:chgData name="Judson Santiago" userId="ebb108da2f256286" providerId="LiveId" clId="{1A0B5B89-0766-460C-9160-14BC6527D55B}" dt="2021-05-27T03:14:23.097" v="1052" actId="313"/>
          <ac:spMkLst>
            <pc:docMk/>
            <pc:sldMk cId="810744351" sldId="310"/>
            <ac:spMk id="2" creationId="{29E8CF7D-5F16-43CF-AA0E-2FDEDB44D848}"/>
          </ac:spMkLst>
        </pc:spChg>
        <pc:spChg chg="mod">
          <ac:chgData name="Judson Santiago" userId="ebb108da2f256286" providerId="LiveId" clId="{1A0B5B89-0766-460C-9160-14BC6527D55B}" dt="2021-05-27T03:39:23.141" v="1879" actId="207"/>
          <ac:spMkLst>
            <pc:docMk/>
            <pc:sldMk cId="810744351" sldId="310"/>
            <ac:spMk id="3" creationId="{1E85AC70-2093-4269-AFD6-9BA76595AFF9}"/>
          </ac:spMkLst>
        </pc:spChg>
        <pc:spChg chg="mod">
          <ac:chgData name="Judson Santiago" userId="ebb108da2f256286" providerId="LiveId" clId="{1A0B5B89-0766-460C-9160-14BC6527D55B}" dt="2021-05-27T03:39:58.323" v="1881" actId="108"/>
          <ac:spMkLst>
            <pc:docMk/>
            <pc:sldMk cId="810744351" sldId="310"/>
            <ac:spMk id="4" creationId="{F29407CB-FE7F-4278-8144-EAFBFF5F84F1}"/>
          </ac:spMkLst>
        </pc:spChg>
        <pc:spChg chg="del">
          <ac:chgData name="Judson Santiago" userId="ebb108da2f256286" providerId="LiveId" clId="{1A0B5B89-0766-460C-9160-14BC6527D55B}" dt="2021-05-27T03:31:48.204" v="1536" actId="478"/>
          <ac:spMkLst>
            <pc:docMk/>
            <pc:sldMk cId="810744351" sldId="310"/>
            <ac:spMk id="9" creationId="{EE1964E9-84E4-4F55-A3EF-4481F98E4561}"/>
          </ac:spMkLst>
        </pc:spChg>
        <pc:spChg chg="del">
          <ac:chgData name="Judson Santiago" userId="ebb108da2f256286" providerId="LiveId" clId="{1A0B5B89-0766-460C-9160-14BC6527D55B}" dt="2021-05-27T03:31:48.204" v="1536" actId="478"/>
          <ac:spMkLst>
            <pc:docMk/>
            <pc:sldMk cId="810744351" sldId="310"/>
            <ac:spMk id="11" creationId="{8693E515-6AC4-43AF-BE2C-E4D2C7FB37EF}"/>
          </ac:spMkLst>
        </pc:spChg>
        <pc:spChg chg="add mod">
          <ac:chgData name="Judson Santiago" userId="ebb108da2f256286" providerId="LiveId" clId="{1A0B5B89-0766-460C-9160-14BC6527D55B}" dt="2021-05-27T03:31:56.408" v="1541" actId="1076"/>
          <ac:spMkLst>
            <pc:docMk/>
            <pc:sldMk cId="810744351" sldId="310"/>
            <ac:spMk id="12" creationId="{719555DB-F0F4-4517-A348-82B93BB867AE}"/>
          </ac:spMkLst>
        </pc:spChg>
      </pc:sldChg>
      <pc:sldChg chg="modSp add mod ord">
        <pc:chgData name="Judson Santiago" userId="ebb108da2f256286" providerId="LiveId" clId="{1A0B5B89-0766-460C-9160-14BC6527D55B}" dt="2021-05-27T04:07:31.467" v="2041"/>
        <pc:sldMkLst>
          <pc:docMk/>
          <pc:sldMk cId="104609156" sldId="311"/>
        </pc:sldMkLst>
        <pc:spChg chg="mod">
          <ac:chgData name="Judson Santiago" userId="ebb108da2f256286" providerId="LiveId" clId="{1A0B5B89-0766-460C-9160-14BC6527D55B}" dt="2021-05-27T04:04:52.018" v="1906" actId="20577"/>
          <ac:spMkLst>
            <pc:docMk/>
            <pc:sldMk cId="104609156" sldId="311"/>
            <ac:spMk id="2" creationId="{29E8CF7D-5F16-43CF-AA0E-2FDEDB44D848}"/>
          </ac:spMkLst>
        </pc:spChg>
        <pc:spChg chg="mod">
          <ac:chgData name="Judson Santiago" userId="ebb108da2f256286" providerId="LiveId" clId="{1A0B5B89-0766-460C-9160-14BC6527D55B}" dt="2021-05-27T04:06:36.071" v="2034" actId="207"/>
          <ac:spMkLst>
            <pc:docMk/>
            <pc:sldMk cId="104609156" sldId="311"/>
            <ac:spMk id="3" creationId="{1E85AC70-2093-4269-AFD6-9BA76595AFF9}"/>
          </ac:spMkLst>
        </pc:spChg>
        <pc:spChg chg="mod">
          <ac:chgData name="Judson Santiago" userId="ebb108da2f256286" providerId="LiveId" clId="{1A0B5B89-0766-460C-9160-14BC6527D55B}" dt="2021-05-27T04:07:18.283" v="2038" actId="6549"/>
          <ac:spMkLst>
            <pc:docMk/>
            <pc:sldMk cId="104609156" sldId="311"/>
            <ac:spMk id="5" creationId="{F37231FE-A91F-4068-98BD-F7BCFBBADCEE}"/>
          </ac:spMkLst>
        </pc:spChg>
      </pc:sldChg>
      <pc:sldChg chg="addSp delSp modSp add mod modNotesTx">
        <pc:chgData name="Judson Santiago" userId="ebb108da2f256286" providerId="LiveId" clId="{1A0B5B89-0766-460C-9160-14BC6527D55B}" dt="2021-05-27T04:19:52.099" v="2175" actId="20577"/>
        <pc:sldMkLst>
          <pc:docMk/>
          <pc:sldMk cId="2977446278" sldId="312"/>
        </pc:sldMkLst>
        <pc:spChg chg="mod">
          <ac:chgData name="Judson Santiago" userId="ebb108da2f256286" providerId="LiveId" clId="{1A0B5B89-0766-460C-9160-14BC6527D55B}" dt="2021-05-27T04:07:36.537" v="2042"/>
          <ac:spMkLst>
            <pc:docMk/>
            <pc:sldMk cId="2977446278" sldId="312"/>
            <ac:spMk id="2" creationId="{29E8CF7D-5F16-43CF-AA0E-2FDEDB44D848}"/>
          </ac:spMkLst>
        </pc:spChg>
        <pc:spChg chg="mod">
          <ac:chgData name="Judson Santiago" userId="ebb108da2f256286" providerId="LiveId" clId="{1A0B5B89-0766-460C-9160-14BC6527D55B}" dt="2021-05-27T04:10:42.516" v="2165" actId="207"/>
          <ac:spMkLst>
            <pc:docMk/>
            <pc:sldMk cId="2977446278" sldId="312"/>
            <ac:spMk id="3" creationId="{1E85AC70-2093-4269-AFD6-9BA76595AFF9}"/>
          </ac:spMkLst>
        </pc:spChg>
        <pc:spChg chg="mod">
          <ac:chgData name="Judson Santiago" userId="ebb108da2f256286" providerId="LiveId" clId="{1A0B5B89-0766-460C-9160-14BC6527D55B}" dt="2021-05-27T04:10:52.926" v="2166" actId="1076"/>
          <ac:spMkLst>
            <pc:docMk/>
            <pc:sldMk cId="2977446278" sldId="312"/>
            <ac:spMk id="4" creationId="{F29407CB-FE7F-4278-8144-EAFBFF5F84F1}"/>
          </ac:spMkLst>
        </pc:spChg>
        <pc:spChg chg="add mod">
          <ac:chgData name="Judson Santiago" userId="ebb108da2f256286" providerId="LiveId" clId="{1A0B5B89-0766-460C-9160-14BC6527D55B}" dt="2021-05-27T04:13:43.777" v="2169" actId="1076"/>
          <ac:spMkLst>
            <pc:docMk/>
            <pc:sldMk cId="2977446278" sldId="312"/>
            <ac:spMk id="11" creationId="{A9842B5D-0152-41F1-BE41-BDB84F1A6F82}"/>
          </ac:spMkLst>
        </pc:spChg>
        <pc:spChg chg="del">
          <ac:chgData name="Judson Santiago" userId="ebb108da2f256286" providerId="LiveId" clId="{1A0B5B89-0766-460C-9160-14BC6527D55B}" dt="2021-05-27T04:08:50.116" v="2048" actId="478"/>
          <ac:spMkLst>
            <pc:docMk/>
            <pc:sldMk cId="2977446278" sldId="312"/>
            <ac:spMk id="12" creationId="{719555DB-F0F4-4517-A348-82B93BB867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26/05/2021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Exemplos de uso do Flex e Bison juntos para criar uma calculadora simplificada (Calc)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Uma calculadora com criação automática de variáveis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CalcPlus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 reconhecedor de frases em português (Frases)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Compilação com Makefile 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Cmake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Apresentação do Trabalho Prático 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A primeira aplicação é uma calculadora básica com suporte ao uso de variáveis (letras do alfabeto)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479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>
                <a:solidFill>
                  <a:schemeClr val="bg1"/>
                </a:solidFill>
              </a:rPr>
              <a:t>Calc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827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Os pontos-flutuantes agora podem iniciar ou terminar com ponto (</a:t>
            </a:r>
            <a:r>
              <a:rPr lang="pt-BR" sz="1200" dirty="0" err="1">
                <a:solidFill>
                  <a:schemeClr val="bg1"/>
                </a:solidFill>
              </a:rPr>
              <a:t>ex</a:t>
            </a:r>
            <a:r>
              <a:rPr lang="pt-BR" sz="1200" dirty="0">
                <a:solidFill>
                  <a:schemeClr val="bg1"/>
                </a:solidFill>
              </a:rPr>
              <a:t>: .5, 2.)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719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CalcPlus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791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Os pontos-flutuantes agora podem iniciar ou terminar com ponto (</a:t>
            </a:r>
            <a:r>
              <a:rPr lang="pt-BR" sz="1200" dirty="0" err="1">
                <a:solidFill>
                  <a:schemeClr val="bg1"/>
                </a:solidFill>
              </a:rPr>
              <a:t>ex</a:t>
            </a:r>
            <a:r>
              <a:rPr lang="pt-BR" sz="1200" dirty="0">
                <a:solidFill>
                  <a:schemeClr val="bg1"/>
                </a:solidFill>
              </a:rPr>
              <a:t>: .5, 2.)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3726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>
                <a:solidFill>
                  <a:schemeClr val="bg1"/>
                </a:solidFill>
              </a:rPr>
              <a:t>Frases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0962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26/05/2021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Aplicações do Bison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Bison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</a:t>
            </a:r>
          </a:p>
          <a:p>
            <a:pPr lvl="1"/>
            <a:r>
              <a:rPr lang="pt-BR" dirty="0"/>
              <a:t>Recebe uma especificação de gramática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Implementa um analisador shift-</a:t>
            </a:r>
            <a:r>
              <a:rPr lang="pt-BR" dirty="0" err="1"/>
              <a:t>reduce</a:t>
            </a:r>
            <a:endParaRPr lang="pt-BR" dirty="0"/>
          </a:p>
          <a:p>
            <a:pPr lvl="1"/>
            <a:r>
              <a:rPr lang="pt-BR" dirty="0"/>
              <a:t>Pode ser integrado com o Flex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Produz código C/C++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C/C++ </a:t>
            </a:r>
            <a:r>
              <a:rPr lang="pt-BR" dirty="0"/>
              <a:t>gerado é um analisador sintático</a:t>
            </a:r>
          </a:p>
          <a:p>
            <a:pPr lvl="1"/>
            <a:r>
              <a:rPr lang="pt-BR" dirty="0"/>
              <a:t>Pode ser usado também para construir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aplicações</a:t>
            </a:r>
          </a:p>
        </p:txBody>
      </p:sp>
    </p:spTree>
    <p:extLst>
      <p:ext uri="{BB962C8B-B14F-4D97-AF65-F5344CB8AC3E}">
        <p14:creationId xmlns:p14="http://schemas.microsoft.com/office/powerpoint/2010/main" val="36680781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calculadora básica</a:t>
            </a:r>
            <a:r>
              <a:rPr lang="pt-BR" dirty="0"/>
              <a:t> com variáveis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Variáveis</a:t>
            </a:r>
            <a:r>
              <a:rPr lang="pt-BR" dirty="0"/>
              <a:t> são letras do alfabeto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Números</a:t>
            </a:r>
            <a:r>
              <a:rPr lang="pt-BR" dirty="0"/>
              <a:t> são valores ponto-flutuantes</a:t>
            </a:r>
          </a:p>
          <a:p>
            <a:pPr lvl="1"/>
            <a:r>
              <a:rPr lang="pt-BR" dirty="0"/>
              <a:t>Instruções de </a:t>
            </a:r>
            <a:r>
              <a:rPr lang="pt-BR" dirty="0">
                <a:solidFill>
                  <a:schemeClr val="tx2"/>
                </a:solidFill>
              </a:rPr>
              <a:t>atribuição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Expressões</a:t>
            </a:r>
            <a:r>
              <a:rPr lang="pt-BR" dirty="0"/>
              <a:t> aritméticas</a:t>
            </a:r>
          </a:p>
          <a:p>
            <a:pPr lvl="2"/>
            <a:r>
              <a:rPr lang="pt-BR" dirty="0"/>
              <a:t>Soma</a:t>
            </a:r>
          </a:p>
          <a:p>
            <a:pPr lvl="2"/>
            <a:r>
              <a:rPr lang="pt-BR" dirty="0"/>
              <a:t>Subtração</a:t>
            </a:r>
          </a:p>
          <a:p>
            <a:pPr lvl="2"/>
            <a:r>
              <a:rPr lang="pt-BR" dirty="0"/>
              <a:t>Multiplicação</a:t>
            </a:r>
          </a:p>
          <a:p>
            <a:pPr lvl="2"/>
            <a:r>
              <a:rPr lang="pt-BR" dirty="0"/>
              <a:t>Divisão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7231FE-A91F-4068-98BD-F7BCFBBADCEE}"/>
              </a:ext>
            </a:extLst>
          </p:cNvPr>
          <p:cNvSpPr txBox="1"/>
          <p:nvPr/>
        </p:nvSpPr>
        <p:spPr>
          <a:xfrm>
            <a:off x="5178937" y="4221088"/>
            <a:ext cx="1830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./calc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1.5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2.0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latin typeface="Consolas" panose="020B0609020204030204" pitchFamily="49" charset="0"/>
              </a:rPr>
              <a:t>) * 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30578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gramática precisa considerar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atribuições</a:t>
            </a: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4150196" y="2636912"/>
            <a:ext cx="64087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'\n'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'\n'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{ 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     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{ cout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; 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{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{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{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;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D363AF-7856-4B2D-B5A5-909412C6944B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0B577AC-8ED7-44C1-8809-9D6E56F8D04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D08683D-96CD-4BBD-AE8D-20C7AF2D8B5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1964E9-84E4-4F55-A3EF-4481F98E4561}"/>
              </a:ext>
            </a:extLst>
          </p:cNvPr>
          <p:cNvSpPr txBox="1"/>
          <p:nvPr/>
        </p:nvSpPr>
        <p:spPr>
          <a:xfrm>
            <a:off x="1575396" y="2642617"/>
            <a:ext cx="14766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./calc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1.5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2.0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 *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b="1" dirty="0"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3137123-2AD0-455D-B0ED-8714D5E79921}"/>
              </a:ext>
            </a:extLst>
          </p:cNvPr>
          <p:cNvSpPr/>
          <p:nvPr/>
        </p:nvSpPr>
        <p:spPr>
          <a:xfrm>
            <a:off x="3646140" y="264784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3E515-6AC4-43AF-BE2C-E4D2C7FB37EF}"/>
              </a:ext>
            </a:extLst>
          </p:cNvPr>
          <p:cNvSpPr txBox="1"/>
          <p:nvPr/>
        </p:nvSpPr>
        <p:spPr>
          <a:xfrm>
            <a:off x="1413639" y="4365104"/>
            <a:ext cx="180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Variáveis serão </a:t>
            </a:r>
            <a:r>
              <a:rPr lang="pt-BR" sz="1600" dirty="0">
                <a:solidFill>
                  <a:schemeClr val="tx2"/>
                </a:solidFill>
              </a:rPr>
              <a:t>índices em um vetor</a:t>
            </a:r>
          </a:p>
        </p:txBody>
      </p:sp>
    </p:spTree>
    <p:extLst>
      <p:ext uri="{BB962C8B-B14F-4D97-AF65-F5344CB8AC3E}">
        <p14:creationId xmlns:p14="http://schemas.microsoft.com/office/powerpoint/2010/main" val="83667398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Calculadora Estendida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melhorar a calculadora </a:t>
            </a:r>
            <a:r>
              <a:rPr lang="pt-BR" dirty="0"/>
              <a:t>com os seguintes recursos:</a:t>
            </a:r>
          </a:p>
          <a:p>
            <a:pPr lvl="1"/>
            <a:r>
              <a:rPr lang="pt-BR" dirty="0"/>
              <a:t>Criação automática de variáveis</a:t>
            </a:r>
          </a:p>
          <a:p>
            <a:pPr lvl="1"/>
            <a:r>
              <a:rPr lang="pt-BR" dirty="0"/>
              <a:t>Melhor reconhecimento de números</a:t>
            </a:r>
          </a:p>
          <a:p>
            <a:pPr lvl="1"/>
            <a:r>
              <a:rPr lang="pt-BR" dirty="0"/>
              <a:t>Nomes de variáveis</a:t>
            </a:r>
          </a:p>
          <a:p>
            <a:pPr lvl="2"/>
            <a:r>
              <a:rPr lang="pt-BR" dirty="0"/>
              <a:t>Iniciam com uma letra</a:t>
            </a:r>
          </a:p>
          <a:p>
            <a:pPr lvl="2"/>
            <a:r>
              <a:rPr lang="pt-BR" dirty="0"/>
              <a:t>Seguida por:</a:t>
            </a:r>
          </a:p>
          <a:p>
            <a:pPr lvl="3"/>
            <a:r>
              <a:rPr lang="pt-BR" dirty="0"/>
              <a:t>Letras</a:t>
            </a:r>
          </a:p>
          <a:p>
            <a:pPr lvl="3"/>
            <a:r>
              <a:rPr lang="pt-BR" dirty="0"/>
              <a:t>Números</a:t>
            </a:r>
          </a:p>
          <a:p>
            <a:pPr lvl="3"/>
            <a:r>
              <a:rPr lang="pt-BR" dirty="0"/>
              <a:t>Sublinhado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7231FE-A91F-4068-98BD-F7BCFBBADCEE}"/>
              </a:ext>
            </a:extLst>
          </p:cNvPr>
          <p:cNvSpPr txBox="1"/>
          <p:nvPr/>
        </p:nvSpPr>
        <p:spPr>
          <a:xfrm>
            <a:off x="7318548" y="3068960"/>
            <a:ext cx="23374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./calc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tx2"/>
                </a:solidFill>
                <a:latin typeface="Consolas" panose="020B0609020204030204" pitchFamily="49" charset="0"/>
              </a:rPr>
              <a:t>val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1.5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2.0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chemeClr val="tx2"/>
                </a:solidFill>
                <a:latin typeface="Consolas" panose="020B0609020204030204" pitchFamily="49" charset="0"/>
              </a:rPr>
              <a:t>val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) * 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tx2"/>
                </a:solidFill>
                <a:latin typeface="Consolas" panose="020B0609020204030204" pitchFamily="49" charset="0"/>
              </a:rPr>
              <a:t>val</a:t>
            </a:r>
            <a:b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1.5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</a:rPr>
              <a:t>num</a:t>
            </a:r>
            <a:b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11137431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Calculadora Estendida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</a:t>
            </a:r>
            <a:r>
              <a:rPr lang="pt-BR" dirty="0"/>
              <a:t> dos tokens podem ter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 tipo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4150196" y="2636912"/>
            <a:ext cx="64087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tabela de símbolos */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unordered_map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num;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%token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%token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D363AF-7856-4B2D-B5A5-909412C6944B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0B577AC-8ED7-44C1-8809-9D6E56F8D04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D08683D-96CD-4BBD-AE8D-20C7AF2D8B5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53137123-2AD0-455D-B0ED-8714D5E79921}"/>
              </a:ext>
            </a:extLst>
          </p:cNvPr>
          <p:cNvSpPr/>
          <p:nvPr/>
        </p:nvSpPr>
        <p:spPr>
          <a:xfrm>
            <a:off x="3646140" y="264784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9555DB-F0F4-4517-A348-82B93BB867AE}"/>
              </a:ext>
            </a:extLst>
          </p:cNvPr>
          <p:cNvSpPr txBox="1"/>
          <p:nvPr/>
        </p:nvSpPr>
        <p:spPr>
          <a:xfrm>
            <a:off x="1368662" y="3022937"/>
            <a:ext cx="18742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./calc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val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1.5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/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2.0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val</a:t>
            </a:r>
            <a:r>
              <a:rPr lang="pt-BR" sz="1400" dirty="0">
                <a:latin typeface="Consolas" panose="020B0609020204030204" pitchFamily="49" charset="0"/>
              </a:rPr>
              <a:t> + </a:t>
            </a:r>
            <a:r>
              <a:rPr lang="pt-BR" sz="1400" dirty="0">
                <a:solidFill>
                  <a:schemeClr val="tx2"/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>
                <a:latin typeface="Consolas" panose="020B0609020204030204" pitchFamily="49" charset="0"/>
              </a:rPr>
              <a:t>) *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b="1" dirty="0"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val</a:t>
            </a:r>
            <a:b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1.5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/>
                </a:solidFill>
                <a:latin typeface="Consolas" panose="020B0609020204030204" pitchFamily="49" charset="0"/>
              </a:rPr>
              <a:t>num</a:t>
            </a:r>
            <a:b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107443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Reconhecedor de Frases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criar um reconhecedor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frases </a:t>
            </a:r>
            <a:r>
              <a:rPr lang="pt-BR" dirty="0"/>
              <a:t>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língua portuguesa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7231FE-A91F-4068-98BD-F7BCFBBADCEE}"/>
              </a:ext>
            </a:extLst>
          </p:cNvPr>
          <p:cNvSpPr txBox="1"/>
          <p:nvPr/>
        </p:nvSpPr>
        <p:spPr>
          <a:xfrm>
            <a:off x="1269876" y="2636912"/>
            <a:ext cx="7402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tx2"/>
                </a:solidFill>
                <a:latin typeface="Consolas" panose="020B0609020204030204" pitchFamily="49" charset="0"/>
              </a:rPr>
              <a:t>pron</a:t>
            </a:r>
            <a:r>
              <a:rPr lang="pt-BR" dirty="0">
                <a:latin typeface="Consolas" panose="020B0609020204030204" pitchFamily="49" charset="0"/>
              </a:rPr>
              <a:t> eu tu ele ela nos vos eles elas</a:t>
            </a:r>
          </a:p>
          <a:p>
            <a:r>
              <a:rPr lang="pt-BR" dirty="0" err="1">
                <a:solidFill>
                  <a:schemeClr val="tx2"/>
                </a:solidFill>
                <a:latin typeface="Consolas" panose="020B0609020204030204" pitchFamily="49" charset="0"/>
              </a:rPr>
              <a:t>arti</a:t>
            </a:r>
            <a:r>
              <a:rPr lang="pt-BR" dirty="0">
                <a:latin typeface="Consolas" panose="020B0609020204030204" pitchFamily="49" charset="0"/>
              </a:rPr>
              <a:t> o a os as um uma uns umas</a:t>
            </a:r>
          </a:p>
          <a:p>
            <a:r>
              <a:rPr lang="pt-BR" dirty="0" err="1">
                <a:solidFill>
                  <a:schemeClr val="tx2"/>
                </a:solidFill>
                <a:latin typeface="Consolas" panose="020B0609020204030204" pitchFamily="49" charset="0"/>
              </a:rPr>
              <a:t>subs</a:t>
            </a:r>
            <a:r>
              <a:rPr lang="pt-BR" dirty="0">
                <a:latin typeface="Consolas" panose="020B0609020204030204" pitchFamily="49" charset="0"/>
              </a:rPr>
              <a:t> chuva colega papel cadeira caixa</a:t>
            </a:r>
          </a:p>
          <a:p>
            <a:r>
              <a:rPr lang="pt-BR" dirty="0" err="1">
                <a:solidFill>
                  <a:schemeClr val="tx2"/>
                </a:solidFill>
                <a:latin typeface="Consolas" panose="020B0609020204030204" pitchFamily="49" charset="0"/>
              </a:rPr>
              <a:t>verb</a:t>
            </a:r>
            <a:r>
              <a:rPr lang="pt-BR" dirty="0">
                <a:latin typeface="Consolas" panose="020B0609020204030204" pitchFamily="49" charset="0"/>
              </a:rPr>
              <a:t> cai viu pula tem somos fazem </a:t>
            </a:r>
          </a:p>
          <a:p>
            <a:r>
              <a:rPr lang="pt-BR" dirty="0" err="1">
                <a:solidFill>
                  <a:schemeClr val="tx2"/>
                </a:solidFill>
                <a:latin typeface="Consolas" panose="020B0609020204030204" pitchFamily="49" charset="0"/>
              </a:rPr>
              <a:t>adv</a:t>
            </a:r>
            <a:r>
              <a:rPr lang="pt-BR" dirty="0">
                <a:latin typeface="Consolas" panose="020B0609020204030204" pitchFamily="49" charset="0"/>
              </a:rPr>
              <a:t> aqui ali adiante embaixo perto longe</a:t>
            </a:r>
          </a:p>
          <a:p>
            <a:r>
              <a:rPr lang="pt-BR" dirty="0" err="1">
                <a:solidFill>
                  <a:schemeClr val="tx2"/>
                </a:solidFill>
                <a:latin typeface="Consolas" panose="020B0609020204030204" pitchFamily="49" charset="0"/>
              </a:rPr>
              <a:t>adj</a:t>
            </a:r>
            <a:r>
              <a:rPr lang="pt-BR" dirty="0">
                <a:latin typeface="Consolas" panose="020B0609020204030204" pitchFamily="49" charset="0"/>
              </a:rPr>
              <a:t> velho novo alto baixo forte fraca seco molhado bonito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a chuva cai forte</a:t>
            </a:r>
          </a:p>
          <a:p>
            <a:r>
              <a:rPr lang="pt-BR" dirty="0">
                <a:latin typeface="Consolas" panose="020B0609020204030204" pitchFamily="49" charset="0"/>
              </a:rPr>
              <a:t>ele viu uma caixa</a:t>
            </a:r>
          </a:p>
          <a:p>
            <a:r>
              <a:rPr lang="pt-BR" dirty="0">
                <a:latin typeface="Consolas" panose="020B0609020204030204" pitchFamily="49" charset="0"/>
              </a:rPr>
              <a:t>o colega pula alto</a:t>
            </a:r>
          </a:p>
        </p:txBody>
      </p:sp>
    </p:spTree>
    <p:extLst>
      <p:ext uri="{BB962C8B-B14F-4D97-AF65-F5344CB8AC3E}">
        <p14:creationId xmlns:p14="http://schemas.microsoft.com/office/powerpoint/2010/main" val="1046091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Reconhecedor de Frases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para identificar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frases</a:t>
            </a:r>
            <a:r>
              <a:rPr lang="pt-BR" dirty="0"/>
              <a:t> básicas: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4097110" y="2889588"/>
            <a:ext cx="6408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frase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sujeito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objeto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 cout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 frase é válida.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sujeito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PRONOME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|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ARTIGO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SUBSTANTIVO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objeto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ARTIGO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SUBSTANTIVO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|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ADJETIVO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|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ADVERBIO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;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D363AF-7856-4B2D-B5A5-909412C6944B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0B577AC-8ED7-44C1-8809-9D6E56F8D04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D08683D-96CD-4BBD-AE8D-20C7AF2D8B5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53137123-2AD0-455D-B0ED-8714D5E79921}"/>
              </a:ext>
            </a:extLst>
          </p:cNvPr>
          <p:cNvSpPr/>
          <p:nvPr/>
        </p:nvSpPr>
        <p:spPr>
          <a:xfrm>
            <a:off x="3646140" y="2647840"/>
            <a:ext cx="62317" cy="2919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9842B5D-0152-41F1-BE41-BDB84F1A6F82}"/>
              </a:ext>
            </a:extLst>
          </p:cNvPr>
          <p:cNvSpPr txBox="1"/>
          <p:nvPr/>
        </p:nvSpPr>
        <p:spPr>
          <a:xfrm>
            <a:off x="1341884" y="3561546"/>
            <a:ext cx="20303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chuva cai forte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ele viu uma caixa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eu cai longe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o colega pula alto</a:t>
            </a:r>
          </a:p>
        </p:txBody>
      </p:sp>
    </p:spTree>
    <p:extLst>
      <p:ext uri="{BB962C8B-B14F-4D97-AF65-F5344CB8AC3E}">
        <p14:creationId xmlns:p14="http://schemas.microsoft.com/office/powerpoint/2010/main" val="29774462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</a:t>
            </a:r>
          </a:p>
          <a:p>
            <a:pPr lvl="1"/>
            <a:r>
              <a:rPr lang="pt-BR" dirty="0"/>
              <a:t>Gera analisadores em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tx2"/>
                </a:solidFill>
              </a:rPr>
              <a:t>código C/C++</a:t>
            </a:r>
          </a:p>
          <a:p>
            <a:pPr lvl="1"/>
            <a:r>
              <a:rPr lang="pt-BR" dirty="0"/>
              <a:t>Permite a criação de linguagens </a:t>
            </a:r>
            <a:r>
              <a:rPr lang="pt-BR" dirty="0">
                <a:solidFill>
                  <a:schemeClr val="tx2"/>
                </a:solidFill>
              </a:rPr>
              <a:t>de forma incremental</a:t>
            </a:r>
          </a:p>
          <a:p>
            <a:pPr lvl="1"/>
            <a:r>
              <a:rPr lang="pt-BR" dirty="0"/>
              <a:t>Trata </a:t>
            </a:r>
            <a:r>
              <a:rPr lang="pt-BR" dirty="0">
                <a:solidFill>
                  <a:schemeClr val="tx2"/>
                </a:solidFill>
              </a:rPr>
              <a:t>gramáticas ambíguas</a:t>
            </a:r>
            <a:r>
              <a:rPr lang="pt-BR" dirty="0"/>
              <a:t>, com recursão à esquerda e não fatoradas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Pode ser usado na construção de </a:t>
            </a:r>
            <a:r>
              <a:rPr lang="pt-BR" dirty="0">
                <a:solidFill>
                  <a:schemeClr val="tx2"/>
                </a:solidFill>
              </a:rPr>
              <a:t>outras aplicações</a:t>
            </a:r>
          </a:p>
          <a:p>
            <a:r>
              <a:rPr lang="pt-BR" dirty="0"/>
              <a:t>Pode ser usado em conjunto com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pt-BR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permitem a </a:t>
            </a:r>
            <a:r>
              <a:rPr lang="pt-BR" dirty="0">
                <a:solidFill>
                  <a:schemeClr val="tx2"/>
                </a:solidFill>
              </a:rPr>
              <a:t>implementação rápida </a:t>
            </a:r>
            <a:r>
              <a:rPr lang="pt-BR" dirty="0"/>
              <a:t>de um compilador</a:t>
            </a:r>
          </a:p>
          <a:p>
            <a:pPr lvl="1"/>
            <a:r>
              <a:rPr lang="pt-BR" dirty="0"/>
              <a:t>Existem combos semelhantes em outras linguagens</a:t>
            </a:r>
          </a:p>
          <a:p>
            <a:pPr marL="457200" lvl="1" indent="0">
              <a:buNone/>
            </a:pPr>
            <a:endParaRPr lang="pt-BR" dirty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8375</TotalTime>
  <Words>794</Words>
  <Application>Microsoft Office PowerPoint</Application>
  <PresentationFormat>Personalizar</PresentationFormat>
  <Paragraphs>138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Courier New</vt:lpstr>
      <vt:lpstr>Verdana</vt:lpstr>
      <vt:lpstr>Ondas do mar 16:9</vt:lpstr>
      <vt:lpstr>Aplicações do Bison</vt:lpstr>
      <vt:lpstr>Introdução</vt:lpstr>
      <vt:lpstr>Calculadora</vt:lpstr>
      <vt:lpstr>Calculadora</vt:lpstr>
      <vt:lpstr>Calculadora Estendida</vt:lpstr>
      <vt:lpstr>Calculadora Estendida</vt:lpstr>
      <vt:lpstr>Reconhecedor de Frases</vt:lpstr>
      <vt:lpstr>Reconhecedor de Frases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14</cp:revision>
  <dcterms:created xsi:type="dcterms:W3CDTF">2017-12-04T02:17:29Z</dcterms:created>
  <dcterms:modified xsi:type="dcterms:W3CDTF">2021-05-27T04:42:17Z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