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348" r:id="rId3"/>
    <p:sldId id="353" r:id="rId4"/>
    <p:sldId id="349" r:id="rId5"/>
    <p:sldId id="352" r:id="rId6"/>
    <p:sldId id="343" r:id="rId7"/>
    <p:sldId id="344" r:id="rId8"/>
    <p:sldId id="345" r:id="rId9"/>
    <p:sldId id="346" r:id="rId10"/>
    <p:sldId id="354" r:id="rId11"/>
    <p:sldId id="347" r:id="rId12"/>
    <p:sldId id="350" r:id="rId13"/>
    <p:sldId id="341" r:id="rId14"/>
    <p:sldId id="342" r:id="rId15"/>
    <p:sldId id="356" r:id="rId16"/>
    <p:sldId id="351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A4988-D0F1-7642-8859-DF0A71814290}" v="30" dt="2022-08-18T18:00:22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2080" autoAdjust="0"/>
  </p:normalViewPr>
  <p:slideViewPr>
    <p:cSldViewPr>
      <p:cViewPr varScale="1">
        <p:scale>
          <a:sx n="99" d="100"/>
          <a:sy n="99" d="100"/>
        </p:scale>
        <p:origin x="104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4C6EFD6-5D54-4082-946F-4A8742D5B7B8}"/>
    <pc:docChg chg="undo redo custSel addSld delSld modSld modMainMaster">
      <pc:chgData name="Judson Santiago" userId="ebb108da2f256286" providerId="LiveId" clId="{04C6EFD6-5D54-4082-946F-4A8742D5B7B8}" dt="2021-08-12T22:45:13.755" v="2405" actId="20577"/>
      <pc:docMkLst>
        <pc:docMk/>
      </pc:docMkLst>
      <pc:sldChg chg="modSp mod modNotesTx">
        <pc:chgData name="Judson Santiago" userId="ebb108da2f256286" providerId="LiveId" clId="{04C6EFD6-5D54-4082-946F-4A8742D5B7B8}" dt="2021-08-12T05:26:09.309" v="2399"/>
        <pc:sldMkLst>
          <pc:docMk/>
          <pc:sldMk cId="0" sldId="256"/>
        </pc:sldMkLst>
        <pc:spChg chg="mod">
          <ac:chgData name="Judson Santiago" userId="ebb108da2f256286" providerId="LiveId" clId="{04C6EFD6-5D54-4082-946F-4A8742D5B7B8}" dt="2021-08-12T02:23:19.973" v="16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23:10.114" v="2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04C6EFD6-5D54-4082-946F-4A8742D5B7B8}" dt="2021-08-12T22:45:13.755" v="2405" actId="20577"/>
        <pc:sldMkLst>
          <pc:docMk/>
          <pc:sldMk cId="904695914" sldId="325"/>
        </pc:sldMkLst>
        <pc:spChg chg="mod">
          <ac:chgData name="Judson Santiago" userId="ebb108da2f256286" providerId="LiveId" clId="{04C6EFD6-5D54-4082-946F-4A8742D5B7B8}" dt="2021-08-12T05:20:05.317" v="2396" actId="948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22:45:13.755" v="2405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addSp delSp modSp del mod">
        <pc:chgData name="Judson Santiago" userId="ebb108da2f256286" providerId="LiveId" clId="{04C6EFD6-5D54-4082-946F-4A8742D5B7B8}" dt="2021-08-12T02:39:25.149" v="171" actId="47"/>
        <pc:sldMkLst>
          <pc:docMk/>
          <pc:sldMk cId="3432559690" sldId="340"/>
        </pc:sldMkLst>
        <pc:spChg chg="mod">
          <ac:chgData name="Judson Santiago" userId="ebb108da2f256286" providerId="LiveId" clId="{04C6EFD6-5D54-4082-946F-4A8742D5B7B8}" dt="2021-08-12T02:27:56.638" v="47" actId="1076"/>
          <ac:spMkLst>
            <pc:docMk/>
            <pc:sldMk cId="3432559690" sldId="340"/>
            <ac:spMk id="2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4.899" v="36" actId="478"/>
          <ac:spMkLst>
            <pc:docMk/>
            <pc:sldMk cId="3432559690" sldId="340"/>
            <ac:spMk id="33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4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5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6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7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8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9" creationId="{00000000-0000-0000-0000-000000000000}"/>
          </ac:spMkLst>
        </pc:spChg>
        <pc:spChg chg="del mod">
          <ac:chgData name="Judson Santiago" userId="ebb108da2f256286" providerId="LiveId" clId="{04C6EFD6-5D54-4082-946F-4A8742D5B7B8}" dt="2021-08-12T02:34:36.607" v="129" actId="478"/>
          <ac:spMkLst>
            <pc:docMk/>
            <pc:sldMk cId="3432559690" sldId="340"/>
            <ac:spMk id="40" creationId="{3CCEB192-2FD3-45DF-9997-857A9ADB5ED2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41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42" creationId="{00000000-0000-0000-0000-000000000000}"/>
          </ac:spMkLst>
        </pc:spChg>
        <pc:spChg chg="add del mod">
          <ac:chgData name="Judson Santiago" userId="ebb108da2f256286" providerId="LiveId" clId="{04C6EFD6-5D54-4082-946F-4A8742D5B7B8}" dt="2021-08-12T02:26:57.930" v="38"/>
          <ac:spMkLst>
            <pc:docMk/>
            <pc:sldMk cId="3432559690" sldId="340"/>
            <ac:spMk id="46" creationId="{002F5B41-A6BD-454F-8474-A1F3BD265EB3}"/>
          </ac:spMkLst>
        </pc:spChg>
        <pc:spChg chg="mod">
          <ac:chgData name="Judson Santiago" userId="ebb108da2f256286" providerId="LiveId" clId="{04C6EFD6-5D54-4082-946F-4A8742D5B7B8}" dt="2021-08-12T02:26:56.024" v="37"/>
          <ac:spMkLst>
            <pc:docMk/>
            <pc:sldMk cId="3432559690" sldId="340"/>
            <ac:spMk id="50" creationId="{7DA4C7D6-D7F3-4338-9749-09E72D62093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58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60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63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6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26:56.024" v="37"/>
          <ac:spMkLst>
            <pc:docMk/>
            <pc:sldMk cId="3432559690" sldId="340"/>
            <ac:spMk id="65" creationId="{5D6D6BBA-766E-40F7-AB00-B9D801C6B690}"/>
          </ac:spMkLst>
        </pc:spChg>
        <pc:spChg chg="mod">
          <ac:chgData name="Judson Santiago" userId="ebb108da2f256286" providerId="LiveId" clId="{04C6EFD6-5D54-4082-946F-4A8742D5B7B8}" dt="2021-08-12T02:26:56.024" v="37"/>
          <ac:spMkLst>
            <pc:docMk/>
            <pc:sldMk cId="3432559690" sldId="340"/>
            <ac:spMk id="67" creationId="{E9FBA573-FCEF-4BDE-B3EE-1A4625F67006}"/>
          </ac:spMkLst>
        </pc:spChg>
        <pc:spChg chg="mod topLvl">
          <ac:chgData name="Judson Santiago" userId="ebb108da2f256286" providerId="LiveId" clId="{04C6EFD6-5D54-4082-946F-4A8742D5B7B8}" dt="2021-08-12T02:34:08.451" v="127" actId="1035"/>
          <ac:spMkLst>
            <pc:docMk/>
            <pc:sldMk cId="3432559690" sldId="340"/>
            <ac:spMk id="69" creationId="{C23C7DFC-F953-48DE-B053-1A344DE461B8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0" creationId="{DAE2D818-5BAA-49CE-A8C8-87B180364B81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1" creationId="{1506EF96-11CE-4C33-A87C-CF8D501AFDC9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2" creationId="{4106B297-FDDF-4946-8D89-61995050AA3E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3" creationId="{988CA93B-70D1-41DC-8513-AD4E3E9BDBE6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4" creationId="{1E9C68B6-E281-426E-B572-75B24EE526B1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5" creationId="{6E3F884B-AB79-4BA7-AEE5-7DD21D74204A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6" creationId="{7B0BB702-C662-462D-BE07-A96432F2DBFB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7" creationId="{18A9EB51-5D10-40B3-B5CA-D63AEDC93FF9}"/>
          </ac:spMkLst>
        </pc:spChg>
        <pc:spChg chg="mod topLvl">
          <ac:chgData name="Judson Santiago" userId="ebb108da2f256286" providerId="LiveId" clId="{04C6EFD6-5D54-4082-946F-4A8742D5B7B8}" dt="2021-08-12T02:33:09.686" v="98" actId="1076"/>
          <ac:spMkLst>
            <pc:docMk/>
            <pc:sldMk cId="3432559690" sldId="340"/>
            <ac:spMk id="86" creationId="{CBC85D61-4515-4B78-A7C1-51CC81931977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88" creationId="{523038D2-66D4-44C3-89ED-BC43164B475C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1" creationId="{F7AD56F0-CE2D-42B4-BBD4-99F01D378C0C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2" creationId="{50180B99-295D-47B3-BCCC-DE59E80756B8}"/>
          </ac:spMkLst>
        </pc:spChg>
        <pc:spChg chg="mod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4" creationId="{5FCA0959-F558-445A-A85A-61C23E5FC250}"/>
          </ac:spMkLst>
        </pc:spChg>
        <pc:spChg chg="mod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5" creationId="{CEF6B359-6807-41AF-B141-82DEC303C2B3}"/>
          </ac:spMkLst>
        </pc:spChg>
        <pc:spChg chg="mod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6" creationId="{80282D86-1466-4927-9131-A036C486268C}"/>
          </ac:spMkLst>
        </pc:spChg>
        <pc:spChg chg="mod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7" creationId="{78469DC0-3B7D-4516-991A-93D7E950DE17}"/>
          </ac:spMkLst>
        </pc:spChg>
        <pc:grpChg chg="del">
          <ac:chgData name="Judson Santiago" userId="ebb108da2f256286" providerId="LiveId" clId="{04C6EFD6-5D54-4082-946F-4A8742D5B7B8}" dt="2021-08-12T02:26:53.282" v="35" actId="478"/>
          <ac:grpSpMkLst>
            <pc:docMk/>
            <pc:sldMk cId="3432559690" sldId="340"/>
            <ac:grpSpMk id="47" creationId="{00000000-0000-0000-0000-000000000000}"/>
          </ac:grpSpMkLst>
        </pc:grpChg>
        <pc:grpChg chg="add del mod">
          <ac:chgData name="Judson Santiago" userId="ebb108da2f256286" providerId="LiveId" clId="{04C6EFD6-5D54-4082-946F-4A8742D5B7B8}" dt="2021-08-12T02:26:57.930" v="38"/>
          <ac:grpSpMkLst>
            <pc:docMk/>
            <pc:sldMk cId="3432559690" sldId="340"/>
            <ac:grpSpMk id="49" creationId="{6BCDD8BD-B63E-4C4F-A773-8F48E2348345}"/>
          </ac:grpSpMkLst>
        </pc:grpChg>
        <pc:grpChg chg="add del mod">
          <ac:chgData name="Judson Santiago" userId="ebb108da2f256286" providerId="LiveId" clId="{04C6EFD6-5D54-4082-946F-4A8742D5B7B8}" dt="2021-08-12T02:31:27.486" v="79" actId="165"/>
          <ac:grpSpMkLst>
            <pc:docMk/>
            <pc:sldMk cId="3432559690" sldId="340"/>
            <ac:grpSpMk id="68" creationId="{435BAFA7-BBC6-4F7D-BC45-3275A0FF3FBF}"/>
          </ac:grpSpMkLst>
        </pc:grpChg>
        <pc:grpChg chg="mod topLvl">
          <ac:chgData name="Judson Santiago" userId="ebb108da2f256286" providerId="LiveId" clId="{04C6EFD6-5D54-4082-946F-4A8742D5B7B8}" dt="2021-08-12T02:32:39.530" v="95" actId="1035"/>
          <ac:grpSpMkLst>
            <pc:docMk/>
            <pc:sldMk cId="3432559690" sldId="340"/>
            <ac:grpSpMk id="81" creationId="{328895EA-3AF0-448B-8682-4D3930AAD51E}"/>
          </ac:grpSpMkLst>
        </pc:grp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43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44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45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4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5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6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7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9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61" creationId="{00000000-0000-0000-0000-000000000000}"/>
          </ac:cxnSpMkLst>
        </pc:cxnChg>
        <pc:cxnChg chg="del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62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66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78" creationId="{C64427CE-7957-47DD-ADE4-D9DD379862F6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79" creationId="{CE288BFB-5061-4585-9AE0-486296A6A45A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0" creationId="{E2DB9FEC-36DC-4CCA-9BC0-E24715FA47FF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2" creationId="{F1D16541-DBEA-4DBB-A32B-44EDBD516F54}"/>
          </ac:cxnSpMkLst>
        </pc:cxnChg>
        <pc:cxnChg chg="mod topLvl">
          <ac:chgData name="Judson Santiago" userId="ebb108da2f256286" providerId="LiveId" clId="{04C6EFD6-5D54-4082-946F-4A8742D5B7B8}" dt="2021-08-12T02:32:39.530" v="95" actId="1035"/>
          <ac:cxnSpMkLst>
            <pc:docMk/>
            <pc:sldMk cId="3432559690" sldId="340"/>
            <ac:cxnSpMk id="83" creationId="{599D8B57-C1BC-48C6-BAF4-58C5349EAFC0}"/>
          </ac:cxnSpMkLst>
        </pc:cxnChg>
        <pc:cxnChg chg="del mod topLvl">
          <ac:chgData name="Judson Santiago" userId="ebb108da2f256286" providerId="LiveId" clId="{04C6EFD6-5D54-4082-946F-4A8742D5B7B8}" dt="2021-08-12T02:31:47.266" v="87" actId="478"/>
          <ac:cxnSpMkLst>
            <pc:docMk/>
            <pc:sldMk cId="3432559690" sldId="340"/>
            <ac:cxnSpMk id="84" creationId="{E21FEBAF-0798-497D-A74D-19C3A78E4558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5" creationId="{E65CB8D6-BA11-4847-8E6B-F0B9E084EB0C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7" creationId="{A577F7E6-0515-4198-806C-B55F6BDD2BF5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9" creationId="{583FB07D-9A2E-4AA1-A9FF-0D29CC745F1A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90" creationId="{2C2513BD-4306-447B-A98C-95954DA00BC2}"/>
          </ac:cxnSpMkLst>
        </pc:cxnChg>
        <pc:cxnChg chg="del mod topLvl">
          <ac:chgData name="Judson Santiago" userId="ebb108da2f256286" providerId="LiveId" clId="{04C6EFD6-5D54-4082-946F-4A8742D5B7B8}" dt="2021-08-12T02:31:53.954" v="89" actId="478"/>
          <ac:cxnSpMkLst>
            <pc:docMk/>
            <pc:sldMk cId="3432559690" sldId="340"/>
            <ac:cxnSpMk id="93" creationId="{9A32528C-D9F9-4429-BEC5-D6135E96867A}"/>
          </ac:cxnSpMkLst>
        </pc:cxnChg>
        <pc:cxnChg chg="add del mod">
          <ac:chgData name="Judson Santiago" userId="ebb108da2f256286" providerId="LiveId" clId="{04C6EFD6-5D54-4082-946F-4A8742D5B7B8}" dt="2021-08-12T02:31:36.535" v="83" actId="478"/>
          <ac:cxnSpMkLst>
            <pc:docMk/>
            <pc:sldMk cId="3432559690" sldId="340"/>
            <ac:cxnSpMk id="98" creationId="{4A8BE05E-08C8-47C1-A6F9-5241CB973E1A}"/>
          </ac:cxnSpMkLst>
        </pc:cxnChg>
        <pc:cxnChg chg="add del mod">
          <ac:chgData name="Judson Santiago" userId="ebb108da2f256286" providerId="LiveId" clId="{04C6EFD6-5D54-4082-946F-4A8742D5B7B8}" dt="2021-08-12T02:34:08.451" v="127" actId="1035"/>
          <ac:cxnSpMkLst>
            <pc:docMk/>
            <pc:sldMk cId="3432559690" sldId="340"/>
            <ac:cxnSpMk id="99" creationId="{1629E2F5-D324-40B1-9D8F-B5365F189F79}"/>
          </ac:cxnSpMkLst>
        </pc:cxnChg>
        <pc:cxnChg chg="add mod">
          <ac:chgData name="Judson Santiago" userId="ebb108da2f256286" providerId="LiveId" clId="{04C6EFD6-5D54-4082-946F-4A8742D5B7B8}" dt="2021-08-12T02:32:39.530" v="95" actId="1035"/>
          <ac:cxnSpMkLst>
            <pc:docMk/>
            <pc:sldMk cId="3432559690" sldId="340"/>
            <ac:cxnSpMk id="100" creationId="{C12E75FC-0638-4080-9BEF-7FE30381F1CC}"/>
          </ac:cxnSpMkLst>
        </pc:cxnChg>
        <pc:cxnChg chg="add del mod">
          <ac:chgData name="Judson Santiago" userId="ebb108da2f256286" providerId="LiveId" clId="{04C6EFD6-5D54-4082-946F-4A8742D5B7B8}" dt="2021-08-12T02:33:56.873" v="111"/>
          <ac:cxnSpMkLst>
            <pc:docMk/>
            <pc:sldMk cId="3432559690" sldId="340"/>
            <ac:cxnSpMk id="101" creationId="{D6460CE1-62D6-4424-B6D9-C87B857A1F0C}"/>
          </ac:cxnSpMkLst>
        </pc:cxnChg>
      </pc:sldChg>
      <pc:sldChg chg="modSp mod modTransition">
        <pc:chgData name="Judson Santiago" userId="ebb108da2f256286" providerId="LiveId" clId="{04C6EFD6-5D54-4082-946F-4A8742D5B7B8}" dt="2021-08-12T05:20:35.099" v="2397"/>
        <pc:sldMkLst>
          <pc:docMk/>
          <pc:sldMk cId="1022008173" sldId="341"/>
        </pc:sldMkLst>
        <pc:spChg chg="mod">
          <ac:chgData name="Judson Santiago" userId="ebb108da2f256286" providerId="LiveId" clId="{04C6EFD6-5D54-4082-946F-4A8742D5B7B8}" dt="2021-08-12T04:49:37.395" v="2075" actId="21"/>
          <ac:spMkLst>
            <pc:docMk/>
            <pc:sldMk cId="1022008173" sldId="341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46:42.599" v="2024" actId="1036"/>
          <ac:spMkLst>
            <pc:docMk/>
            <pc:sldMk cId="1022008173" sldId="341"/>
            <ac:spMk id="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46:50.864" v="2025" actId="1036"/>
          <ac:spMkLst>
            <pc:docMk/>
            <pc:sldMk cId="1022008173" sldId="341"/>
            <ac:spMk id="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46:42.599" v="2024" actId="1036"/>
          <ac:spMkLst>
            <pc:docMk/>
            <pc:sldMk cId="1022008173" sldId="341"/>
            <ac:spMk id="6" creationId="{00000000-0000-0000-0000-000000000000}"/>
          </ac:spMkLst>
        </pc:spChg>
      </pc:sldChg>
      <pc:sldChg chg="addSp modSp mod modTransition">
        <pc:chgData name="Judson Santiago" userId="ebb108da2f256286" providerId="LiveId" clId="{04C6EFD6-5D54-4082-946F-4A8742D5B7B8}" dt="2021-08-12T05:20:35.099" v="2397"/>
        <pc:sldMkLst>
          <pc:docMk/>
          <pc:sldMk cId="2716371756" sldId="342"/>
        </pc:sldMkLst>
        <pc:spChg chg="mod">
          <ac:chgData name="Judson Santiago" userId="ebb108da2f256286" providerId="LiveId" clId="{04C6EFD6-5D54-4082-946F-4A8742D5B7B8}" dt="2021-08-12T04:58:09.617" v="2150" actId="368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5:16.579" v="2104" actId="20577"/>
          <ac:spMkLst>
            <pc:docMk/>
            <pc:sldMk cId="2716371756" sldId="342"/>
            <ac:spMk id="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19.557" v="2117" actId="164"/>
          <ac:spMkLst>
            <pc:docMk/>
            <pc:sldMk cId="2716371756" sldId="342"/>
            <ac:spMk id="8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54.185" v="2148" actId="20577"/>
          <ac:spMkLst>
            <pc:docMk/>
            <pc:sldMk cId="2716371756" sldId="342"/>
            <ac:spMk id="1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19.557" v="2117" actId="164"/>
          <ac:spMkLst>
            <pc:docMk/>
            <pc:sldMk cId="2716371756" sldId="342"/>
            <ac:spMk id="1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19.557" v="2117" actId="164"/>
          <ac:spMkLst>
            <pc:docMk/>
            <pc:sldMk cId="2716371756" sldId="342"/>
            <ac:spMk id="1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19.557" v="2117" actId="164"/>
          <ac:spMkLst>
            <pc:docMk/>
            <pc:sldMk cId="2716371756" sldId="342"/>
            <ac:spMk id="1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52.747" v="2145" actId="1038"/>
          <ac:spMkLst>
            <pc:docMk/>
            <pc:sldMk cId="2716371756" sldId="342"/>
            <ac:spMk id="17" creationId="{00000000-0000-0000-0000-000000000000}"/>
          </ac:spMkLst>
        </pc:spChg>
        <pc:grpChg chg="add mod">
          <ac:chgData name="Judson Santiago" userId="ebb108da2f256286" providerId="LiveId" clId="{04C6EFD6-5D54-4082-946F-4A8742D5B7B8}" dt="2021-08-12T04:57:22.255" v="2118" actId="1076"/>
          <ac:grpSpMkLst>
            <pc:docMk/>
            <pc:sldMk cId="2716371756" sldId="342"/>
            <ac:grpSpMk id="7" creationId="{0AD4FEC3-BFB2-4663-AD6A-A68285FF3430}"/>
          </ac:grpSpMkLst>
        </pc:grpChg>
        <pc:cxnChg chg="mod">
          <ac:chgData name="Judson Santiago" userId="ebb108da2f256286" providerId="LiveId" clId="{04C6EFD6-5D54-4082-946F-4A8742D5B7B8}" dt="2021-08-12T04:57:19.557" v="2117" actId="164"/>
          <ac:cxnSpMkLst>
            <pc:docMk/>
            <pc:sldMk cId="2716371756" sldId="342"/>
            <ac:cxnSpMk id="4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4:57:19.557" v="2117" actId="164"/>
          <ac:cxnSpMkLst>
            <pc:docMk/>
            <pc:sldMk cId="2716371756" sldId="342"/>
            <ac:cxnSpMk id="5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4:57:19.557" v="2117" actId="164"/>
          <ac:cxnSpMkLst>
            <pc:docMk/>
            <pc:sldMk cId="2716371756" sldId="342"/>
            <ac:cxnSpMk id="6" creationId="{00000000-0000-0000-0000-000000000000}"/>
          </ac:cxnSpMkLst>
        </pc:cxnChg>
      </pc:sldChg>
      <pc:sldChg chg="modSp mod modTransition modNotesTx">
        <pc:chgData name="Judson Santiago" userId="ebb108da2f256286" providerId="LiveId" clId="{04C6EFD6-5D54-4082-946F-4A8742D5B7B8}" dt="2021-08-12T05:20:35.099" v="2397"/>
        <pc:sldMkLst>
          <pc:docMk/>
          <pc:sldMk cId="3028919146" sldId="343"/>
        </pc:sldMkLst>
        <pc:spChg chg="mod">
          <ac:chgData name="Judson Santiago" userId="ebb108da2f256286" providerId="LiveId" clId="{04C6EFD6-5D54-4082-946F-4A8742D5B7B8}" dt="2021-08-12T03:10:08.404" v="839" actId="207"/>
          <ac:spMkLst>
            <pc:docMk/>
            <pc:sldMk cId="3028919146" sldId="343"/>
            <ac:spMk id="2" creationId="{00000000-0000-0000-0000-000000000000}"/>
          </ac:spMkLst>
        </pc:spChg>
      </pc:sldChg>
      <pc:sldChg chg="addSp delSp modSp mod modTransition modNotesTx">
        <pc:chgData name="Judson Santiago" userId="ebb108da2f256286" providerId="LiveId" clId="{04C6EFD6-5D54-4082-946F-4A8742D5B7B8}" dt="2021-08-12T05:20:35.099" v="2397"/>
        <pc:sldMkLst>
          <pc:docMk/>
          <pc:sldMk cId="1953005069" sldId="344"/>
        </pc:sldMkLst>
        <pc:spChg chg="mod">
          <ac:chgData name="Judson Santiago" userId="ebb108da2f256286" providerId="LiveId" clId="{04C6EFD6-5D54-4082-946F-4A8742D5B7B8}" dt="2021-08-12T03:21:39.895" v="1099" actId="207"/>
          <ac:spMkLst>
            <pc:docMk/>
            <pc:sldMk cId="1953005069" sldId="344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5:13.141" v="958" actId="1036"/>
          <ac:spMkLst>
            <pc:docMk/>
            <pc:sldMk cId="1953005069" sldId="344"/>
            <ac:spMk id="1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1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16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5:13.141" v="958" actId="1036"/>
          <ac:spMkLst>
            <pc:docMk/>
            <pc:sldMk cId="1953005069" sldId="344"/>
            <ac:spMk id="2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5:13.141" v="958" actId="1036"/>
          <ac:spMkLst>
            <pc:docMk/>
            <pc:sldMk cId="1953005069" sldId="344"/>
            <ac:spMk id="2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2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26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29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30" creationId="{00000000-0000-0000-0000-000000000000}"/>
          </ac:spMkLst>
        </pc:spChg>
        <pc:spChg chg="del mod">
          <ac:chgData name="Judson Santiago" userId="ebb108da2f256286" providerId="LiveId" clId="{04C6EFD6-5D54-4082-946F-4A8742D5B7B8}" dt="2021-08-12T03:13:33.365" v="939" actId="478"/>
          <ac:spMkLst>
            <pc:docMk/>
            <pc:sldMk cId="1953005069" sldId="344"/>
            <ac:spMk id="31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4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45" creationId="{00000000-0000-0000-0000-000000000000}"/>
          </ac:spMkLst>
        </pc:spChg>
        <pc:grpChg chg="add mod">
          <ac:chgData name="Judson Santiago" userId="ebb108da2f256286" providerId="LiveId" clId="{04C6EFD6-5D54-4082-946F-4A8742D5B7B8}" dt="2021-08-12T03:15:27.765" v="960" actId="12788"/>
          <ac:grpSpMkLst>
            <pc:docMk/>
            <pc:sldMk cId="1953005069" sldId="344"/>
            <ac:grpSpMk id="10" creationId="{56624440-6A94-42F6-A060-3B67D4659C2F}"/>
          </ac:grpSpMkLst>
        </pc:grp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5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6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9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12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28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32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34" creationId="{00000000-0000-0000-0000-000000000000}"/>
          </ac:cxnSpMkLst>
        </pc:cxnChg>
      </pc:sldChg>
      <pc:sldChg chg="addSp delSp modSp mod modTransition">
        <pc:chgData name="Judson Santiago" userId="ebb108da2f256286" providerId="LiveId" clId="{04C6EFD6-5D54-4082-946F-4A8742D5B7B8}" dt="2021-08-12T05:20:35.099" v="2397"/>
        <pc:sldMkLst>
          <pc:docMk/>
          <pc:sldMk cId="3868761080" sldId="345"/>
        </pc:sldMkLst>
        <pc:spChg chg="mod">
          <ac:chgData name="Judson Santiago" userId="ebb108da2f256286" providerId="LiveId" clId="{04C6EFD6-5D54-4082-946F-4A8742D5B7B8}" dt="2021-08-12T03:25:12.689" v="1145" actId="2057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23:40.181" v="1124" actId="1076"/>
          <ac:spMkLst>
            <pc:docMk/>
            <pc:sldMk cId="3868761080" sldId="345"/>
            <ac:spMk id="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21.469" v="1270" actId="164"/>
          <ac:spMkLst>
            <pc:docMk/>
            <pc:sldMk cId="3868761080" sldId="345"/>
            <ac:spMk id="17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38:59.849" v="1267" actId="165"/>
          <ac:spMkLst>
            <pc:docMk/>
            <pc:sldMk cId="3868761080" sldId="345"/>
            <ac:spMk id="19" creationId="{00000000-0000-0000-0000-000000000000}"/>
          </ac:spMkLst>
        </pc:spChg>
        <pc:spChg chg="add mod">
          <ac:chgData name="Judson Santiago" userId="ebb108da2f256286" providerId="LiveId" clId="{04C6EFD6-5D54-4082-946F-4A8742D5B7B8}" dt="2021-08-12T03:24:17.190" v="1144" actId="20577"/>
          <ac:spMkLst>
            <pc:docMk/>
            <pc:sldMk cId="3868761080" sldId="345"/>
            <ac:spMk id="20" creationId="{9A18FA72-8B64-469A-A65B-0381B90961B7}"/>
          </ac:spMkLst>
        </pc:spChg>
        <pc:spChg chg="mod">
          <ac:chgData name="Judson Santiago" userId="ebb108da2f256286" providerId="LiveId" clId="{04C6EFD6-5D54-4082-946F-4A8742D5B7B8}" dt="2021-08-12T03:38:59.849" v="1267" actId="165"/>
          <ac:spMkLst>
            <pc:docMk/>
            <pc:sldMk cId="3868761080" sldId="345"/>
            <ac:spMk id="21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38:59.849" v="1267" actId="165"/>
          <ac:spMkLst>
            <pc:docMk/>
            <pc:sldMk cId="3868761080" sldId="345"/>
            <ac:spMk id="22" creationId="{00000000-0000-0000-0000-000000000000}"/>
          </ac:spMkLst>
        </pc:spChg>
        <pc:spChg chg="del mod">
          <ac:chgData name="Judson Santiago" userId="ebb108da2f256286" providerId="LiveId" clId="{04C6EFD6-5D54-4082-946F-4A8742D5B7B8}" dt="2021-08-12T03:32:53.095" v="1237" actId="478"/>
          <ac:spMkLst>
            <pc:docMk/>
            <pc:sldMk cId="3868761080" sldId="345"/>
            <ac:spMk id="2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53.094" v="1275" actId="164"/>
          <ac:spMkLst>
            <pc:docMk/>
            <pc:sldMk cId="3868761080" sldId="345"/>
            <ac:spMk id="26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21.469" v="1270" actId="164"/>
          <ac:spMkLst>
            <pc:docMk/>
            <pc:sldMk cId="3868761080" sldId="345"/>
            <ac:spMk id="2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21.469" v="1270" actId="164"/>
          <ac:spMkLst>
            <pc:docMk/>
            <pc:sldMk cId="3868761080" sldId="345"/>
            <ac:spMk id="29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21.469" v="1270" actId="164"/>
          <ac:spMkLst>
            <pc:docMk/>
            <pc:sldMk cId="3868761080" sldId="345"/>
            <ac:spMk id="3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27:15.753" v="1147"/>
          <ac:spMkLst>
            <pc:docMk/>
            <pc:sldMk cId="3868761080" sldId="345"/>
            <ac:spMk id="38" creationId="{7A7195D6-EA62-4782-AC19-CAC62C52385A}"/>
          </ac:spMkLst>
        </pc:spChg>
        <pc:spChg chg="mod">
          <ac:chgData name="Judson Santiago" userId="ebb108da2f256286" providerId="LiveId" clId="{04C6EFD6-5D54-4082-946F-4A8742D5B7B8}" dt="2021-08-12T03:27:15.753" v="1147"/>
          <ac:spMkLst>
            <pc:docMk/>
            <pc:sldMk cId="3868761080" sldId="345"/>
            <ac:spMk id="39" creationId="{0F77CAAF-53D5-4FB2-B1D6-AC188ACA469B}"/>
          </ac:spMkLst>
        </pc:spChg>
        <pc:spChg chg="mod">
          <ac:chgData name="Judson Santiago" userId="ebb108da2f256286" providerId="LiveId" clId="{04C6EFD6-5D54-4082-946F-4A8742D5B7B8}" dt="2021-08-12T03:27:15.753" v="1147"/>
          <ac:spMkLst>
            <pc:docMk/>
            <pc:sldMk cId="3868761080" sldId="345"/>
            <ac:spMk id="40" creationId="{30F97599-4F53-418F-A4BE-F52E3906994E}"/>
          </ac:spMkLst>
        </pc:spChg>
        <pc:spChg chg="del mod">
          <ac:chgData name="Judson Santiago" userId="ebb108da2f256286" providerId="LiveId" clId="{04C6EFD6-5D54-4082-946F-4A8742D5B7B8}" dt="2021-08-12T03:27:45.065" v="1153" actId="478"/>
          <ac:spMkLst>
            <pc:docMk/>
            <pc:sldMk cId="3868761080" sldId="345"/>
            <ac:spMk id="41" creationId="{068118D8-8759-45D5-9BD8-AF525E5F7101}"/>
          </ac:spMkLst>
        </pc:spChg>
        <pc:spChg chg="del mod">
          <ac:chgData name="Judson Santiago" userId="ebb108da2f256286" providerId="LiveId" clId="{04C6EFD6-5D54-4082-946F-4A8742D5B7B8}" dt="2021-08-12T03:27:35.300" v="1151" actId="478"/>
          <ac:spMkLst>
            <pc:docMk/>
            <pc:sldMk cId="3868761080" sldId="345"/>
            <ac:spMk id="42" creationId="{A97D6198-3E0F-4438-BB71-1F1813795073}"/>
          </ac:spMkLst>
        </pc:spChg>
        <pc:spChg chg="del mod">
          <ac:chgData name="Judson Santiago" userId="ebb108da2f256286" providerId="LiveId" clId="{04C6EFD6-5D54-4082-946F-4A8742D5B7B8}" dt="2021-08-12T03:27:32.615" v="1150" actId="478"/>
          <ac:spMkLst>
            <pc:docMk/>
            <pc:sldMk cId="3868761080" sldId="345"/>
            <ac:spMk id="43" creationId="{07D117C7-6DBE-415D-BFB2-BC7D54056A92}"/>
          </ac:spMkLst>
        </pc:spChg>
        <pc:spChg chg="mod">
          <ac:chgData name="Judson Santiago" userId="ebb108da2f256286" providerId="LiveId" clId="{04C6EFD6-5D54-4082-946F-4A8742D5B7B8}" dt="2021-08-12T03:30:46.089" v="1223" actId="1036"/>
          <ac:spMkLst>
            <pc:docMk/>
            <pc:sldMk cId="3868761080" sldId="345"/>
            <ac:spMk id="44" creationId="{D4774D97-3753-4CF7-A379-B03A2F255703}"/>
          </ac:spMkLst>
        </pc:spChg>
        <pc:spChg chg="mod">
          <ac:chgData name="Judson Santiago" userId="ebb108da2f256286" providerId="LiveId" clId="{04C6EFD6-5D54-4082-946F-4A8742D5B7B8}" dt="2021-08-12T03:30:56.189" v="1224" actId="1076"/>
          <ac:spMkLst>
            <pc:docMk/>
            <pc:sldMk cId="3868761080" sldId="345"/>
            <ac:spMk id="45" creationId="{D94C107F-FC1E-436B-B784-82358B8170CD}"/>
          </ac:spMkLst>
        </pc:spChg>
        <pc:spChg chg="del mod">
          <ac:chgData name="Judson Santiago" userId="ebb108da2f256286" providerId="LiveId" clId="{04C6EFD6-5D54-4082-946F-4A8742D5B7B8}" dt="2021-08-12T03:27:21.818" v="1149" actId="478"/>
          <ac:spMkLst>
            <pc:docMk/>
            <pc:sldMk cId="3868761080" sldId="345"/>
            <ac:spMk id="46" creationId="{1713673B-0A4E-4098-A80E-C602280BBECC}"/>
          </ac:spMkLst>
        </pc:spChg>
        <pc:spChg chg="mod">
          <ac:chgData name="Judson Santiago" userId="ebb108da2f256286" providerId="LiveId" clId="{04C6EFD6-5D54-4082-946F-4A8742D5B7B8}" dt="2021-08-12T03:36:22.709" v="1258" actId="1076"/>
          <ac:spMkLst>
            <pc:docMk/>
            <pc:sldMk cId="3868761080" sldId="345"/>
            <ac:spMk id="47" creationId="{5D191060-A598-4F56-9FE3-CED1B30369FE}"/>
          </ac:spMkLst>
        </pc:spChg>
        <pc:spChg chg="mod">
          <ac:chgData name="Judson Santiago" userId="ebb108da2f256286" providerId="LiveId" clId="{04C6EFD6-5D54-4082-946F-4A8742D5B7B8}" dt="2021-08-12T03:30:58.970" v="1225" actId="1076"/>
          <ac:spMkLst>
            <pc:docMk/>
            <pc:sldMk cId="3868761080" sldId="345"/>
            <ac:spMk id="48" creationId="{D34D464D-C137-4023-97C1-07EDA7D0908A}"/>
          </ac:spMkLst>
        </pc:spChg>
        <pc:grpChg chg="del mod">
          <ac:chgData name="Judson Santiago" userId="ebb108da2f256286" providerId="LiveId" clId="{04C6EFD6-5D54-4082-946F-4A8742D5B7B8}" dt="2021-08-12T03:32:40.189" v="1235" actId="165"/>
          <ac:grpSpMkLst>
            <pc:docMk/>
            <pc:sldMk cId="3868761080" sldId="345"/>
            <ac:grpSpMk id="9" creationId="{9FA4ED98-37C2-43AD-AAA6-B4B1F87C1DAC}"/>
          </ac:grpSpMkLst>
        </pc:grpChg>
        <pc:grpChg chg="mod topLvl">
          <ac:chgData name="Judson Santiago" userId="ebb108da2f256286" providerId="LiveId" clId="{04C6EFD6-5D54-4082-946F-4A8742D5B7B8}" dt="2021-08-12T03:39:53.094" v="1275" actId="164"/>
          <ac:grpSpMkLst>
            <pc:docMk/>
            <pc:sldMk cId="3868761080" sldId="345"/>
            <ac:grpSpMk id="18" creationId="{00000000-0000-0000-0000-000000000000}"/>
          </ac:grpSpMkLst>
        </pc:grpChg>
        <pc:grpChg chg="add mod">
          <ac:chgData name="Judson Santiago" userId="ebb108da2f256286" providerId="LiveId" clId="{04C6EFD6-5D54-4082-946F-4A8742D5B7B8}" dt="2021-08-12T03:40:05.719" v="1276" actId="12788"/>
          <ac:grpSpMkLst>
            <pc:docMk/>
            <pc:sldMk cId="3868761080" sldId="345"/>
            <ac:grpSpMk id="23" creationId="{603693CC-4B01-4A88-B631-1346613EF7DF}"/>
          </ac:grpSpMkLst>
        </pc:grpChg>
        <pc:grpChg chg="add del mod">
          <ac:chgData name="Judson Santiago" userId="ebb108da2f256286" providerId="LiveId" clId="{04C6EFD6-5D54-4082-946F-4A8742D5B7B8}" dt="2021-08-12T03:38:59.849" v="1267" actId="165"/>
          <ac:grpSpMkLst>
            <pc:docMk/>
            <pc:sldMk cId="3868761080" sldId="345"/>
            <ac:grpSpMk id="49" creationId="{8A0E3B49-31B2-4FAC-A198-0885B4FA2D48}"/>
          </ac:grpSpMkLst>
        </pc:grpChg>
        <pc:grpChg chg="add del mod">
          <ac:chgData name="Judson Santiago" userId="ebb108da2f256286" providerId="LiveId" clId="{04C6EFD6-5D54-4082-946F-4A8742D5B7B8}" dt="2021-08-12T03:39:11.464" v="1269" actId="165"/>
          <ac:grpSpMkLst>
            <pc:docMk/>
            <pc:sldMk cId="3868761080" sldId="345"/>
            <ac:grpSpMk id="51" creationId="{F9B3806D-E302-437F-B15A-203C03C4D687}"/>
          </ac:grpSpMkLst>
        </pc:grpChg>
        <pc:grpChg chg="add mod">
          <ac:chgData name="Judson Santiago" userId="ebb108da2f256286" providerId="LiveId" clId="{04C6EFD6-5D54-4082-946F-4A8742D5B7B8}" dt="2021-08-12T03:39:53.094" v="1275" actId="164"/>
          <ac:grpSpMkLst>
            <pc:docMk/>
            <pc:sldMk cId="3868761080" sldId="345"/>
            <ac:grpSpMk id="52" creationId="{5D2B85E5-9ACB-4E79-ACC7-A5B45419ECD1}"/>
          </ac:grpSpMkLst>
        </pc:grpChg>
        <pc:grpChg chg="add mod">
          <ac:chgData name="Judson Santiago" userId="ebb108da2f256286" providerId="LiveId" clId="{04C6EFD6-5D54-4082-946F-4A8742D5B7B8}" dt="2021-08-12T03:40:05.719" v="1276" actId="12788"/>
          <ac:grpSpMkLst>
            <pc:docMk/>
            <pc:sldMk cId="3868761080" sldId="345"/>
            <ac:grpSpMk id="55" creationId="{3D79C227-66BB-4C41-9C97-4BE42AF12558}"/>
          </ac:grpSpMkLst>
        </pc:grpChg>
        <pc:cxnChg chg="mod topLvl">
          <ac:chgData name="Judson Santiago" userId="ebb108da2f256286" providerId="LiveId" clId="{04C6EFD6-5D54-4082-946F-4A8742D5B7B8}" dt="2021-08-12T03:39:21.469" v="1270" actId="164"/>
          <ac:cxnSpMkLst>
            <pc:docMk/>
            <pc:sldMk cId="3868761080" sldId="345"/>
            <ac:cxnSpMk id="8" creationId="{CBB9DFF1-F4C9-4C1B-BD6D-CCE2A8007997}"/>
          </ac:cxnSpMkLst>
        </pc:cxnChg>
        <pc:cxnChg chg="mod topLvl">
          <ac:chgData name="Judson Santiago" userId="ebb108da2f256286" providerId="LiveId" clId="{04C6EFD6-5D54-4082-946F-4A8742D5B7B8}" dt="2021-08-12T03:39:53.094" v="1275" actId="164"/>
          <ac:cxnSpMkLst>
            <pc:docMk/>
            <pc:sldMk cId="3868761080" sldId="345"/>
            <ac:cxnSpMk id="25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3:39:53.094" v="1275" actId="164"/>
          <ac:cxnSpMkLst>
            <pc:docMk/>
            <pc:sldMk cId="3868761080" sldId="345"/>
            <ac:cxnSpMk id="27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30:46.089" v="1223" actId="1036"/>
          <ac:cxnSpMkLst>
            <pc:docMk/>
            <pc:sldMk cId="3868761080" sldId="345"/>
            <ac:cxnSpMk id="31" creationId="{AEB7561E-DD07-48E4-8321-C3FB7CACC97F}"/>
          </ac:cxnSpMkLst>
        </pc:cxnChg>
        <pc:cxnChg chg="mod">
          <ac:chgData name="Judson Santiago" userId="ebb108da2f256286" providerId="LiveId" clId="{04C6EFD6-5D54-4082-946F-4A8742D5B7B8}" dt="2021-08-12T03:30:46.089" v="1223" actId="1036"/>
          <ac:cxnSpMkLst>
            <pc:docMk/>
            <pc:sldMk cId="3868761080" sldId="345"/>
            <ac:cxnSpMk id="32" creationId="{826AE2B2-24B0-4919-A412-821311455B75}"/>
          </ac:cxnSpMkLst>
        </pc:cxnChg>
        <pc:cxnChg chg="mod">
          <ac:chgData name="Judson Santiago" userId="ebb108da2f256286" providerId="LiveId" clId="{04C6EFD6-5D54-4082-946F-4A8742D5B7B8}" dt="2021-08-12T03:30:03.152" v="1213" actId="14100"/>
          <ac:cxnSpMkLst>
            <pc:docMk/>
            <pc:sldMk cId="3868761080" sldId="345"/>
            <ac:cxnSpMk id="33" creationId="{A4039DE4-9999-42FD-A4FA-43ACCAC33B76}"/>
          </ac:cxnSpMkLst>
        </pc:cxnChg>
        <pc:cxnChg chg="mod">
          <ac:chgData name="Judson Santiago" userId="ebb108da2f256286" providerId="LiveId" clId="{04C6EFD6-5D54-4082-946F-4A8742D5B7B8}" dt="2021-08-12T03:36:17.037" v="1257" actId="14100"/>
          <ac:cxnSpMkLst>
            <pc:docMk/>
            <pc:sldMk cId="3868761080" sldId="345"/>
            <ac:cxnSpMk id="34" creationId="{5144FDB4-6830-46F7-AD1D-2E34C2D7B8B7}"/>
          </ac:cxnSpMkLst>
        </pc:cxnChg>
        <pc:cxnChg chg="mod">
          <ac:chgData name="Judson Santiago" userId="ebb108da2f256286" providerId="LiveId" clId="{04C6EFD6-5D54-4082-946F-4A8742D5B7B8}" dt="2021-08-12T03:27:15.753" v="1147"/>
          <ac:cxnSpMkLst>
            <pc:docMk/>
            <pc:sldMk cId="3868761080" sldId="345"/>
            <ac:cxnSpMk id="35" creationId="{E630A3A7-0099-4FBF-AB47-D6EC616BC8DA}"/>
          </ac:cxnSpMkLst>
        </pc:cxnChg>
        <pc:cxnChg chg="mod">
          <ac:chgData name="Judson Santiago" userId="ebb108da2f256286" providerId="LiveId" clId="{04C6EFD6-5D54-4082-946F-4A8742D5B7B8}" dt="2021-08-12T03:27:15.753" v="1147"/>
          <ac:cxnSpMkLst>
            <pc:docMk/>
            <pc:sldMk cId="3868761080" sldId="345"/>
            <ac:cxnSpMk id="36" creationId="{5D9D75F3-D3BB-4D1C-8C8F-EEB785917D00}"/>
          </ac:cxnSpMkLst>
        </pc:cxnChg>
        <pc:cxnChg chg="del mod">
          <ac:chgData name="Judson Santiago" userId="ebb108da2f256286" providerId="LiveId" clId="{04C6EFD6-5D54-4082-946F-4A8742D5B7B8}" dt="2021-08-12T03:27:46.815" v="1154" actId="478"/>
          <ac:cxnSpMkLst>
            <pc:docMk/>
            <pc:sldMk cId="3868761080" sldId="345"/>
            <ac:cxnSpMk id="37" creationId="{92693D6F-F457-467D-A141-0E4DC14993DD}"/>
          </ac:cxnSpMkLst>
        </pc:cxnChg>
      </pc:sldChg>
      <pc:sldChg chg="modSp mod modTransition">
        <pc:chgData name="Judson Santiago" userId="ebb108da2f256286" providerId="LiveId" clId="{04C6EFD6-5D54-4082-946F-4A8742D5B7B8}" dt="2021-08-12T05:20:35.099" v="2397"/>
        <pc:sldMkLst>
          <pc:docMk/>
          <pc:sldMk cId="1064927454" sldId="346"/>
        </pc:sldMkLst>
        <pc:spChg chg="mod">
          <ac:chgData name="Judson Santiago" userId="ebb108da2f256286" providerId="LiveId" clId="{04C6EFD6-5D54-4082-946F-4A8742D5B7B8}" dt="2021-08-12T03:40:45.164" v="1277" actId="20577"/>
          <ac:spMkLst>
            <pc:docMk/>
            <pc:sldMk cId="1064927454" sldId="346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04C6EFD6-5D54-4082-946F-4A8742D5B7B8}" dt="2021-08-12T05:20:35.099" v="2397"/>
        <pc:sldMkLst>
          <pc:docMk/>
          <pc:sldMk cId="551671186" sldId="347"/>
        </pc:sldMkLst>
        <pc:spChg chg="mod">
          <ac:chgData name="Judson Santiago" userId="ebb108da2f256286" providerId="LiveId" clId="{04C6EFD6-5D54-4082-946F-4A8742D5B7B8}" dt="2021-08-12T04:03:59.516" v="1734" actId="20577"/>
          <ac:spMkLst>
            <pc:docMk/>
            <pc:sldMk cId="551671186" sldId="347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24.402" v="1783" actId="1076"/>
          <ac:spMkLst>
            <pc:docMk/>
            <pc:sldMk cId="551671186" sldId="347"/>
            <ac:spMk id="11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1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08:07.511" v="1764" actId="20577"/>
          <ac:spMkLst>
            <pc:docMk/>
            <pc:sldMk cId="551671186" sldId="347"/>
            <ac:spMk id="19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27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3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31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07:30.098" v="1758" actId="6549"/>
          <ac:spMkLst>
            <pc:docMk/>
            <pc:sldMk cId="551671186" sldId="347"/>
            <ac:spMk id="38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4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4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4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4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5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5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54" creationId="{00000000-0000-0000-0000-000000000000}"/>
          </ac:spMkLst>
        </pc:spChg>
      </pc:sldChg>
      <pc:sldChg chg="addSp delSp modSp mod modTransition modNotesTx">
        <pc:chgData name="Judson Santiago" userId="ebb108da2f256286" providerId="LiveId" clId="{04C6EFD6-5D54-4082-946F-4A8742D5B7B8}" dt="2021-08-12T05:20:35.099" v="2397"/>
        <pc:sldMkLst>
          <pc:docMk/>
          <pc:sldMk cId="3710727554" sldId="348"/>
        </pc:sldMkLst>
        <pc:spChg chg="mod">
          <ac:chgData name="Judson Santiago" userId="ebb108da2f256286" providerId="LiveId" clId="{04C6EFD6-5D54-4082-946F-4A8742D5B7B8}" dt="2021-08-12T02:38:34.096" v="166" actId="207"/>
          <ac:spMkLst>
            <pc:docMk/>
            <pc:sldMk cId="3710727554" sldId="348"/>
            <ac:spMk id="2" creationId="{00000000-0000-0000-0000-000000000000}"/>
          </ac:spMkLst>
        </pc:spChg>
        <pc:spChg chg="add mod topLvl">
          <ac:chgData name="Judson Santiago" userId="ebb108da2f256286" providerId="LiveId" clId="{04C6EFD6-5D54-4082-946F-4A8742D5B7B8}" dt="2021-08-12T03:20:53.864" v="1097" actId="1076"/>
          <ac:spMkLst>
            <pc:docMk/>
            <pc:sldMk cId="3710727554" sldId="348"/>
            <ac:spMk id="19" creationId="{5CF68A2A-12DB-4C08-867B-6EC25D8C6807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0" creationId="{401BEC2B-3F2D-494D-BD1C-EE092B76E00F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1" creationId="{6887E6C8-EF0C-4325-B549-C521AC849C6F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2" creationId="{AC1A3103-7680-423D-ADC3-3D05A62CBFF7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3" creationId="{05C6D482-3CD4-4BC5-B93F-1A8518064703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4" creationId="{D4CE15F1-FE6A-49DA-914D-40627BFF7C4C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5" creationId="{42FB2744-6B67-4E7A-8E43-674B053FF13C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32" creationId="{52FFC386-8854-49B4-88AA-CCD5917AAF41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37" creationId="{A6517095-D94B-4A7A-986D-7E669C5DE4A1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38" creationId="{8CB2B9ED-E38A-4AED-A4C9-DE10812EA844}"/>
          </ac:spMkLst>
        </pc:spChg>
        <pc:spChg chg="mod">
          <ac:chgData name="Judson Santiago" userId="ebb108da2f256286" providerId="LiveId" clId="{04C6EFD6-5D54-4082-946F-4A8742D5B7B8}" dt="2021-08-12T03:19:31.577" v="1075" actId="165"/>
          <ac:spMkLst>
            <pc:docMk/>
            <pc:sldMk cId="3710727554" sldId="348"/>
            <ac:spMk id="43" creationId="{5E68D548-8E42-44F2-BB49-D8447BD23BE2}"/>
          </ac:spMkLst>
        </pc:spChg>
        <pc:spChg chg="mod">
          <ac:chgData name="Judson Santiago" userId="ebb108da2f256286" providerId="LiveId" clId="{04C6EFD6-5D54-4082-946F-4A8742D5B7B8}" dt="2021-08-12T03:19:31.577" v="1075" actId="165"/>
          <ac:spMkLst>
            <pc:docMk/>
            <pc:sldMk cId="3710727554" sldId="348"/>
            <ac:spMk id="44" creationId="{67F16666-067B-4129-B239-CF0D80043F17}"/>
          </ac:spMkLst>
        </pc:spChg>
        <pc:spChg chg="mod">
          <ac:chgData name="Judson Santiago" userId="ebb108da2f256286" providerId="LiveId" clId="{04C6EFD6-5D54-4082-946F-4A8742D5B7B8}" dt="2021-08-12T03:19:31.577" v="1075" actId="165"/>
          <ac:spMkLst>
            <pc:docMk/>
            <pc:sldMk cId="3710727554" sldId="348"/>
            <ac:spMk id="45" creationId="{0842AAD3-EB1D-41C3-AD7C-A9A8A42B4EB4}"/>
          </ac:spMkLst>
        </pc:spChg>
        <pc:spChg chg="mod">
          <ac:chgData name="Judson Santiago" userId="ebb108da2f256286" providerId="LiveId" clId="{04C6EFD6-5D54-4082-946F-4A8742D5B7B8}" dt="2021-08-12T03:19:31.577" v="1075" actId="165"/>
          <ac:spMkLst>
            <pc:docMk/>
            <pc:sldMk cId="3710727554" sldId="348"/>
            <ac:spMk id="46" creationId="{11813DAD-3BA7-42D6-95D0-7A91EC9EB4D3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50" creationId="{30A1FA49-9DF2-48BA-AE2F-A7F04EB945FD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52" creationId="{559BCFBE-4E66-404A-BA4F-59AF15BD0411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55" creationId="{80207163-A0EA-481E-8F9B-F5FF465C65B4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56" creationId="{C16B481F-6EDD-4D87-AA13-3E364F11C755}"/>
          </ac:spMkLst>
        </pc:spChg>
        <pc:grpChg chg="del">
          <ac:chgData name="Judson Santiago" userId="ebb108da2f256286" providerId="LiveId" clId="{04C6EFD6-5D54-4082-946F-4A8742D5B7B8}" dt="2021-08-12T02:29:48.562" v="55" actId="478"/>
          <ac:grpSpMkLst>
            <pc:docMk/>
            <pc:sldMk cId="3710727554" sldId="348"/>
            <ac:grpSpMk id="6" creationId="{C5223C04-8906-4F55-A814-CDF506E12996}"/>
          </ac:grpSpMkLst>
        </pc:grpChg>
        <pc:grpChg chg="add del mod">
          <ac:chgData name="Judson Santiago" userId="ebb108da2f256286" providerId="LiveId" clId="{04C6EFD6-5D54-4082-946F-4A8742D5B7B8}" dt="2021-08-12T03:19:31.577" v="1075" actId="165"/>
          <ac:grpSpMkLst>
            <pc:docMk/>
            <pc:sldMk cId="3710727554" sldId="348"/>
            <ac:grpSpMk id="7" creationId="{7BD0CE04-85C2-457B-BB69-C13CD596C070}"/>
          </ac:grpSpMkLst>
        </pc:grpChg>
        <pc:grpChg chg="add mod topLvl">
          <ac:chgData name="Judson Santiago" userId="ebb108da2f256286" providerId="LiveId" clId="{04C6EFD6-5D54-4082-946F-4A8742D5B7B8}" dt="2021-08-12T03:21:03.379" v="1098" actId="164"/>
          <ac:grpSpMkLst>
            <pc:docMk/>
            <pc:sldMk cId="3710727554" sldId="348"/>
            <ac:grpSpMk id="42" creationId="{63617BCE-6B5E-44D5-A74C-9EE4C24F061B}"/>
          </ac:grpSpMkLst>
        </pc:grpChg>
        <pc:grpChg chg="add mod">
          <ac:chgData name="Judson Santiago" userId="ebb108da2f256286" providerId="LiveId" clId="{04C6EFD6-5D54-4082-946F-4A8742D5B7B8}" dt="2021-08-12T03:21:03.379" v="1098" actId="164"/>
          <ac:grpSpMkLst>
            <pc:docMk/>
            <pc:sldMk cId="3710727554" sldId="348"/>
            <ac:grpSpMk id="67" creationId="{D978803B-BBC3-4CE6-BD04-E49B3D1B8708}"/>
          </ac:grpSpMkLst>
        </pc:grp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39" creationId="{9942A326-6CB7-408B-86E0-097A2B638D43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0" creationId="{1D66B58F-9768-447F-B745-947A66CF2681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1" creationId="{911920FF-66D5-46C8-97DD-2FDAE7EDB2FB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7" creationId="{27B8F3AB-2CBB-467E-89BB-C4EB57A4032C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8" creationId="{DF36A4B8-2135-4FB7-A8AA-14BF62BB40C4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9" creationId="{14B90A5E-7037-4691-8CB9-B8495B1516B7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1" creationId="{BD8C031E-E44E-4120-91FF-071972587A48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3" creationId="{6437C593-0E23-4160-B4D2-AF7A0B5E7C4E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4" creationId="{84D32B97-4CF7-4613-93AC-0ABC8F1F8E89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7" creationId="{90B23B5C-3F1C-491B-97B5-E6B78720FDCD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8" creationId="{8DDD20D1-12D3-4944-A059-BA544C24B1E8}"/>
          </ac:cxnSpMkLst>
        </pc:cxnChg>
      </pc:sldChg>
      <pc:sldChg chg="addSp delSp modSp mod modTransition modNotesTx">
        <pc:chgData name="Judson Santiago" userId="ebb108da2f256286" providerId="LiveId" clId="{04C6EFD6-5D54-4082-946F-4A8742D5B7B8}" dt="2021-08-12T05:20:35.099" v="2397"/>
        <pc:sldMkLst>
          <pc:docMk/>
          <pc:sldMk cId="557946209" sldId="349"/>
        </pc:sldMkLst>
        <pc:spChg chg="mod">
          <ac:chgData name="Judson Santiago" userId="ebb108da2f256286" providerId="LiveId" clId="{04C6EFD6-5D54-4082-946F-4A8742D5B7B8}" dt="2021-08-12T02:59:28.007" v="467" actId="207"/>
          <ac:spMkLst>
            <pc:docMk/>
            <pc:sldMk cId="557946209" sldId="349"/>
            <ac:spMk id="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35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39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45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46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47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4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49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5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5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59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60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6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7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7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79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80" creationId="{00000000-0000-0000-0000-000000000000}"/>
          </ac:spMkLst>
        </pc:spChg>
        <pc:grpChg chg="del mod">
          <ac:chgData name="Judson Santiago" userId="ebb108da2f256286" providerId="LiveId" clId="{04C6EFD6-5D54-4082-946F-4A8742D5B7B8}" dt="2021-08-12T02:58:54.216" v="460" actId="165"/>
          <ac:grpSpMkLst>
            <pc:docMk/>
            <pc:sldMk cId="557946209" sldId="349"/>
            <ac:grpSpMk id="4" creationId="{554005F1-7516-4B52-9FA5-CCAC0E06C42E}"/>
          </ac:grpSpMkLst>
        </pc:grpChg>
        <pc:grpChg chg="add mod">
          <ac:chgData name="Judson Santiago" userId="ebb108da2f256286" providerId="LiveId" clId="{04C6EFD6-5D54-4082-946F-4A8742D5B7B8}" dt="2021-08-12T02:59:09.053" v="466" actId="1036"/>
          <ac:grpSpMkLst>
            <pc:docMk/>
            <pc:sldMk cId="557946209" sldId="349"/>
            <ac:grpSpMk id="5" creationId="{8123AB26-74D2-4D11-A56F-A65085F89523}"/>
          </ac:grpSpMkLst>
        </pc:grpChg>
        <pc:grpChg chg="add mod">
          <ac:chgData name="Judson Santiago" userId="ebb108da2f256286" providerId="LiveId" clId="{04C6EFD6-5D54-4082-946F-4A8742D5B7B8}" dt="2021-08-12T02:59:05.809" v="462" actId="164"/>
          <ac:grpSpMkLst>
            <pc:docMk/>
            <pc:sldMk cId="557946209" sldId="349"/>
            <ac:grpSpMk id="6" creationId="{7AB79A20-0DD3-4F54-A06B-CEEA3AC409D4}"/>
          </ac:grpSpMkLst>
        </pc:grp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32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0.497" v="461" actId="164"/>
          <ac:picMkLst>
            <pc:docMk/>
            <pc:sldMk cId="557946209" sldId="349"/>
            <ac:picMk id="36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37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38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51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55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0.497" v="461" actId="164"/>
          <ac:picMkLst>
            <pc:docMk/>
            <pc:sldMk cId="557946209" sldId="349"/>
            <ac:picMk id="66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0.497" v="461" actId="164"/>
          <ac:picMkLst>
            <pc:docMk/>
            <pc:sldMk cId="557946209" sldId="349"/>
            <ac:picMk id="67" creationId="{00000000-0000-0000-0000-000000000000}"/>
          </ac:picMkLst>
        </pc:pic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33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34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40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41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42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43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44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52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53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56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57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69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70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71" creationId="{00000000-0000-0000-0000-000000000000}"/>
          </ac:cxnSpMkLst>
        </pc:cxnChg>
      </pc:sldChg>
      <pc:sldChg chg="addSp delSp modSp mod modTransition">
        <pc:chgData name="Judson Santiago" userId="ebb108da2f256286" providerId="LiveId" clId="{04C6EFD6-5D54-4082-946F-4A8742D5B7B8}" dt="2021-08-12T05:20:35.099" v="2397"/>
        <pc:sldMkLst>
          <pc:docMk/>
          <pc:sldMk cId="1616468799" sldId="350"/>
        </pc:sldMkLst>
        <pc:spChg chg="mod">
          <ac:chgData name="Judson Santiago" userId="ebb108da2f256286" providerId="LiveId" clId="{04C6EFD6-5D54-4082-946F-4A8742D5B7B8}" dt="2021-08-12T04:22:32.427" v="1971" actId="207"/>
          <ac:spMkLst>
            <pc:docMk/>
            <pc:sldMk cId="1616468799" sldId="350"/>
            <ac:spMk id="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34.180" v="1981" actId="20577"/>
          <ac:spMkLst>
            <pc:docMk/>
            <pc:sldMk cId="1616468799" sldId="350"/>
            <ac:spMk id="10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38.790" v="1985" actId="20577"/>
          <ac:spMkLst>
            <pc:docMk/>
            <pc:sldMk cId="1616468799" sldId="350"/>
            <ac:spMk id="11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43.509" v="1989" actId="20577"/>
          <ac:spMkLst>
            <pc:docMk/>
            <pc:sldMk cId="1616468799" sldId="350"/>
            <ac:spMk id="15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47.993" v="1993" actId="20577"/>
          <ac:spMkLst>
            <pc:docMk/>
            <pc:sldMk cId="1616468799" sldId="350"/>
            <ac:spMk id="19" creationId="{00000000-0000-0000-0000-000000000000}"/>
          </ac:spMkLst>
        </pc:spChg>
        <pc:spChg chg="del mod">
          <ac:chgData name="Judson Santiago" userId="ebb108da2f256286" providerId="LiveId" clId="{04C6EFD6-5D54-4082-946F-4A8742D5B7B8}" dt="2021-08-12T04:14:08.687" v="1861" actId="478"/>
          <ac:spMkLst>
            <pc:docMk/>
            <pc:sldMk cId="1616468799" sldId="350"/>
            <ac:spMk id="24" creationId="{00000000-0000-0000-0000-000000000000}"/>
          </ac:spMkLst>
        </pc:spChg>
        <pc:spChg chg="add mod">
          <ac:chgData name="Judson Santiago" userId="ebb108da2f256286" providerId="LiveId" clId="{04C6EFD6-5D54-4082-946F-4A8742D5B7B8}" dt="2021-08-12T04:38:03.359" v="1995" actId="14100"/>
          <ac:spMkLst>
            <pc:docMk/>
            <pc:sldMk cId="1616468799" sldId="350"/>
            <ac:spMk id="29" creationId="{72DDFC9E-7D26-4BEF-BEDD-9578A2C3EFD6}"/>
          </ac:spMkLst>
        </pc:spChg>
        <pc:spChg chg="mod topLvl">
          <ac:chgData name="Judson Santiago" userId="ebb108da2f256286" providerId="LiveId" clId="{04C6EFD6-5D54-4082-946F-4A8742D5B7B8}" dt="2021-08-12T04:40:04.375" v="2000" actId="1076"/>
          <ac:spMkLst>
            <pc:docMk/>
            <pc:sldMk cId="1616468799" sldId="350"/>
            <ac:spMk id="30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40:25.250" v="2002" actId="1076"/>
          <ac:spMkLst>
            <pc:docMk/>
            <pc:sldMk cId="1616468799" sldId="350"/>
            <ac:spMk id="31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22.523" v="1974" actId="20577"/>
          <ac:spMkLst>
            <pc:docMk/>
            <pc:sldMk cId="1616468799" sldId="350"/>
            <ac:spMk id="3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27.820" v="1977" actId="20577"/>
          <ac:spMkLst>
            <pc:docMk/>
            <pc:sldMk cId="1616468799" sldId="350"/>
            <ac:spMk id="35" creationId="{00000000-0000-0000-0000-000000000000}"/>
          </ac:spMkLst>
        </pc:spChg>
        <pc:grpChg chg="add del mod">
          <ac:chgData name="Judson Santiago" userId="ebb108da2f256286" providerId="LiveId" clId="{04C6EFD6-5D54-4082-946F-4A8742D5B7B8}" dt="2021-08-12T04:18:36.413" v="1929" actId="165"/>
          <ac:grpSpMkLst>
            <pc:docMk/>
            <pc:sldMk cId="1616468799" sldId="350"/>
            <ac:grpSpMk id="6" creationId="{AAE97F4D-E5A8-44E0-AF53-9DDFB6C00F68}"/>
          </ac:grpSpMkLst>
        </pc:grpChg>
        <pc:grpChg chg="add mod">
          <ac:chgData name="Judson Santiago" userId="ebb108da2f256286" providerId="LiveId" clId="{04C6EFD6-5D54-4082-946F-4A8742D5B7B8}" dt="2021-08-12T04:40:50.219" v="2005" actId="1076"/>
          <ac:grpSpMkLst>
            <pc:docMk/>
            <pc:sldMk cId="1616468799" sldId="350"/>
            <ac:grpSpMk id="20" creationId="{4747C675-E515-4A9E-9DDD-D58AFCEBAD8F}"/>
          </ac:grpSpMkLst>
        </pc:grpChg>
        <pc:grpChg chg="add mod">
          <ac:chgData name="Judson Santiago" userId="ebb108da2f256286" providerId="LiveId" clId="{04C6EFD6-5D54-4082-946F-4A8742D5B7B8}" dt="2021-08-12T04:40:50.219" v="2005" actId="1076"/>
          <ac:grpSpMkLst>
            <pc:docMk/>
            <pc:sldMk cId="1616468799" sldId="350"/>
            <ac:grpSpMk id="21" creationId="{C8639A38-6CFF-4963-8E3F-C886D5B50681}"/>
          </ac:grpSpMkLst>
        </pc:grpChg>
        <pc:picChg chg="mod topLvl">
          <ac:chgData name="Judson Santiago" userId="ebb108da2f256286" providerId="LiveId" clId="{04C6EFD6-5D54-4082-946F-4A8742D5B7B8}" dt="2021-08-12T04:18:49.241" v="1931" actId="164"/>
          <ac:picMkLst>
            <pc:docMk/>
            <pc:sldMk cId="1616468799" sldId="350"/>
            <ac:picMk id="4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9.241" v="1931" actId="164"/>
          <ac:picMkLst>
            <pc:docMk/>
            <pc:sldMk cId="1616468799" sldId="350"/>
            <ac:picMk id="5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9.241" v="1931" actId="164"/>
          <ac:picMkLst>
            <pc:docMk/>
            <pc:sldMk cId="1616468799" sldId="350"/>
            <ac:picMk id="12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9.241" v="1931" actId="164"/>
          <ac:picMkLst>
            <pc:docMk/>
            <pc:sldMk cId="1616468799" sldId="350"/>
            <ac:picMk id="16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2.850" v="1930" actId="164"/>
          <ac:picMkLst>
            <pc:docMk/>
            <pc:sldMk cId="1616468799" sldId="350"/>
            <ac:picMk id="22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2.850" v="1930" actId="164"/>
          <ac:picMkLst>
            <pc:docMk/>
            <pc:sldMk cId="1616468799" sldId="350"/>
            <ac:picMk id="23" creationId="{00000000-0000-0000-0000-000000000000}"/>
          </ac:picMkLst>
        </pc:pic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7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8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9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13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14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17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18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2.850" v="1930" actId="164"/>
          <ac:cxnSpMkLst>
            <pc:docMk/>
            <pc:sldMk cId="1616468799" sldId="350"/>
            <ac:cxnSpMk id="25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2.850" v="1930" actId="164"/>
          <ac:cxnSpMkLst>
            <pc:docMk/>
            <pc:sldMk cId="1616468799" sldId="350"/>
            <ac:cxnSpMk id="26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2.850" v="1930" actId="164"/>
          <ac:cxnSpMkLst>
            <pc:docMk/>
            <pc:sldMk cId="1616468799" sldId="350"/>
            <ac:cxnSpMk id="27" creationId="{00000000-0000-0000-0000-000000000000}"/>
          </ac:cxnSpMkLst>
        </pc:cxnChg>
      </pc:sldChg>
      <pc:sldChg chg="addSp modSp mod modTransition">
        <pc:chgData name="Judson Santiago" userId="ebb108da2f256286" providerId="LiveId" clId="{04C6EFD6-5D54-4082-946F-4A8742D5B7B8}" dt="2021-08-12T05:20:35.099" v="2397"/>
        <pc:sldMkLst>
          <pc:docMk/>
          <pc:sldMk cId="985847591" sldId="351"/>
        </pc:sldMkLst>
        <pc:spChg chg="mod">
          <ac:chgData name="Judson Santiago" userId="ebb108da2f256286" providerId="LiveId" clId="{04C6EFD6-5D54-4082-946F-4A8742D5B7B8}" dt="2021-08-12T04:55:24.706" v="2107" actId="20577"/>
          <ac:spMkLst>
            <pc:docMk/>
            <pc:sldMk cId="985847591" sldId="351"/>
            <ac:spMk id="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5:13:14.626" v="2315"/>
          <ac:spMkLst>
            <pc:docMk/>
            <pc:sldMk cId="985847591" sldId="351"/>
            <ac:spMk id="7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5:08:41.576" v="2286"/>
          <ac:spMkLst>
            <pc:docMk/>
            <pc:sldMk cId="985847591" sldId="351"/>
            <ac:spMk id="13" creationId="{EC1FC520-D6AD-4D63-BA3E-3908996F55E5}"/>
          </ac:spMkLst>
        </pc:spChg>
        <pc:spChg chg="mod">
          <ac:chgData name="Judson Santiago" userId="ebb108da2f256286" providerId="LiveId" clId="{04C6EFD6-5D54-4082-946F-4A8742D5B7B8}" dt="2021-08-12T05:08:41.576" v="2286"/>
          <ac:spMkLst>
            <pc:docMk/>
            <pc:sldMk cId="985847591" sldId="351"/>
            <ac:spMk id="14" creationId="{1960C16B-DD67-4B73-9239-50165D9A5446}"/>
          </ac:spMkLst>
        </pc:spChg>
        <pc:spChg chg="mod">
          <ac:chgData name="Judson Santiago" userId="ebb108da2f256286" providerId="LiveId" clId="{04C6EFD6-5D54-4082-946F-4A8742D5B7B8}" dt="2021-08-12T05:08:41.576" v="2286"/>
          <ac:spMkLst>
            <pc:docMk/>
            <pc:sldMk cId="985847591" sldId="351"/>
            <ac:spMk id="15" creationId="{5BE12A23-FF53-4D43-B945-9AE1297D92E4}"/>
          </ac:spMkLst>
        </pc:spChg>
        <pc:spChg chg="mod">
          <ac:chgData name="Judson Santiago" userId="ebb108da2f256286" providerId="LiveId" clId="{04C6EFD6-5D54-4082-946F-4A8742D5B7B8}" dt="2021-08-12T05:08:41.576" v="2286"/>
          <ac:spMkLst>
            <pc:docMk/>
            <pc:sldMk cId="985847591" sldId="351"/>
            <ac:spMk id="16" creationId="{AC5366E0-7E0B-4B8D-9081-639377C8C665}"/>
          </ac:spMkLst>
        </pc:spChg>
        <pc:spChg chg="mod">
          <ac:chgData name="Judson Santiago" userId="ebb108da2f256286" providerId="LiveId" clId="{04C6EFD6-5D54-4082-946F-4A8742D5B7B8}" dt="2021-08-12T05:12:53.514" v="2307" actId="20577"/>
          <ac:spMkLst>
            <pc:docMk/>
            <pc:sldMk cId="985847591" sldId="351"/>
            <ac:spMk id="17" creationId="{926860F8-CB8A-47BB-B08B-3123273C9F92}"/>
          </ac:spMkLst>
        </pc:spChg>
        <pc:grpChg chg="add mod">
          <ac:chgData name="Judson Santiago" userId="ebb108da2f256286" providerId="LiveId" clId="{04C6EFD6-5D54-4082-946F-4A8742D5B7B8}" dt="2021-08-12T05:08:46.679" v="2287" actId="1076"/>
          <ac:grpSpMkLst>
            <pc:docMk/>
            <pc:sldMk cId="985847591" sldId="351"/>
            <ac:grpSpMk id="9" creationId="{2B71B645-0FE1-40F4-AEFF-ADF4B8E776AE}"/>
          </ac:grpSpMkLst>
        </pc:grpChg>
        <pc:cxnChg chg="mod">
          <ac:chgData name="Judson Santiago" userId="ebb108da2f256286" providerId="LiveId" clId="{04C6EFD6-5D54-4082-946F-4A8742D5B7B8}" dt="2021-08-12T05:08:41.576" v="2286"/>
          <ac:cxnSpMkLst>
            <pc:docMk/>
            <pc:sldMk cId="985847591" sldId="351"/>
            <ac:cxnSpMk id="10" creationId="{0EF62E61-567F-4EFF-BC8E-E1A9E6BD0E03}"/>
          </ac:cxnSpMkLst>
        </pc:cxnChg>
        <pc:cxnChg chg="mod">
          <ac:chgData name="Judson Santiago" userId="ebb108da2f256286" providerId="LiveId" clId="{04C6EFD6-5D54-4082-946F-4A8742D5B7B8}" dt="2021-08-12T05:08:41.576" v="2286"/>
          <ac:cxnSpMkLst>
            <pc:docMk/>
            <pc:sldMk cId="985847591" sldId="351"/>
            <ac:cxnSpMk id="11" creationId="{FF87DBF2-D510-42F0-A5CB-22A0EA4D031C}"/>
          </ac:cxnSpMkLst>
        </pc:cxnChg>
        <pc:cxnChg chg="mod">
          <ac:chgData name="Judson Santiago" userId="ebb108da2f256286" providerId="LiveId" clId="{04C6EFD6-5D54-4082-946F-4A8742D5B7B8}" dt="2021-08-12T05:08:41.576" v="2286"/>
          <ac:cxnSpMkLst>
            <pc:docMk/>
            <pc:sldMk cId="985847591" sldId="351"/>
            <ac:cxnSpMk id="12" creationId="{83B2BB7B-519A-4634-9426-1FB65C4DFF76}"/>
          </ac:cxnSpMkLst>
        </pc:cxnChg>
      </pc:sldChg>
      <pc:sldChg chg="modSp mod modTransition">
        <pc:chgData name="Judson Santiago" userId="ebb108da2f256286" providerId="LiveId" clId="{04C6EFD6-5D54-4082-946F-4A8742D5B7B8}" dt="2021-08-12T05:20:35.099" v="2397"/>
        <pc:sldMkLst>
          <pc:docMk/>
          <pc:sldMk cId="416996262" sldId="352"/>
        </pc:sldMkLst>
        <pc:spChg chg="mod">
          <ac:chgData name="Judson Santiago" userId="ebb108da2f256286" providerId="LiveId" clId="{04C6EFD6-5D54-4082-946F-4A8742D5B7B8}" dt="2021-08-12T03:04:35.528" v="759" actId="20577"/>
          <ac:spMkLst>
            <pc:docMk/>
            <pc:sldMk cId="416996262" sldId="352"/>
            <ac:spMk id="2" creationId="{47AAFE23-5206-426C-8C2F-0D0FABE8C202}"/>
          </ac:spMkLst>
        </pc:spChg>
      </pc:sldChg>
      <pc:sldChg chg="addSp delSp modSp add mod modTransition">
        <pc:chgData name="Judson Santiago" userId="ebb108da2f256286" providerId="LiveId" clId="{04C6EFD6-5D54-4082-946F-4A8742D5B7B8}" dt="2021-08-12T05:20:35.099" v="2397"/>
        <pc:sldMkLst>
          <pc:docMk/>
          <pc:sldMk cId="2935203065" sldId="353"/>
        </pc:sldMkLst>
        <pc:spChg chg="mod">
          <ac:chgData name="Judson Santiago" userId="ebb108da2f256286" providerId="LiveId" clId="{04C6EFD6-5D54-4082-946F-4A8742D5B7B8}" dt="2021-08-12T02:48:59.547" v="213" actId="20577"/>
          <ac:spMkLst>
            <pc:docMk/>
            <pc:sldMk cId="2935203065" sldId="353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1:31.288" v="270" actId="1038"/>
          <ac:spMkLst>
            <pc:docMk/>
            <pc:sldMk cId="2935203065" sldId="353"/>
            <ac:spMk id="10" creationId="{00000000-0000-0000-0000-000000000000}"/>
          </ac:spMkLst>
        </pc:spChg>
        <pc:spChg chg="add mod">
          <ac:chgData name="Judson Santiago" userId="ebb108da2f256286" providerId="LiveId" clId="{04C6EFD6-5D54-4082-946F-4A8742D5B7B8}" dt="2021-08-12T02:55:38.966" v="404" actId="20577"/>
          <ac:spMkLst>
            <pc:docMk/>
            <pc:sldMk cId="2935203065" sldId="353"/>
            <ac:spMk id="19" creationId="{00EE715D-C218-4AE4-92FA-B6022C451F47}"/>
          </ac:spMkLst>
        </pc:spChg>
        <pc:spChg chg="del mod">
          <ac:chgData name="Judson Santiago" userId="ebb108da2f256286" providerId="LiveId" clId="{04C6EFD6-5D54-4082-946F-4A8742D5B7B8}" dt="2021-08-12T02:49:32.414" v="215" actId="21"/>
          <ac:spMkLst>
            <pc:docMk/>
            <pc:sldMk cId="2935203065" sldId="353"/>
            <ac:spMk id="28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2:02.543" v="283" actId="1037"/>
          <ac:spMkLst>
            <pc:docMk/>
            <pc:sldMk cId="2935203065" sldId="353"/>
            <ac:spMk id="3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48:45.288" v="211" actId="20577"/>
          <ac:spMkLst>
            <pc:docMk/>
            <pc:sldMk cId="2935203065" sldId="353"/>
            <ac:spMk id="3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1:25.100" v="266" actId="1037"/>
          <ac:spMkLst>
            <pc:docMk/>
            <pc:sldMk cId="2935203065" sldId="353"/>
            <ac:spMk id="3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1:45.772" v="278" actId="1037"/>
          <ac:spMkLst>
            <pc:docMk/>
            <pc:sldMk cId="2935203065" sldId="353"/>
            <ac:spMk id="36" creationId="{00000000-0000-0000-0000-000000000000}"/>
          </ac:spMkLst>
        </pc:spChg>
        <pc:grpChg chg="mod">
          <ac:chgData name="Judson Santiago" userId="ebb108da2f256286" providerId="LiveId" clId="{04C6EFD6-5D54-4082-946F-4A8742D5B7B8}" dt="2021-08-12T02:54:27.700" v="325" actId="1076"/>
          <ac:grpSpMkLst>
            <pc:docMk/>
            <pc:sldMk cId="2935203065" sldId="353"/>
            <ac:grpSpMk id="6" creationId="{C5223C04-8906-4F55-A814-CDF506E12996}"/>
          </ac:grpSpMkLst>
        </pc:grpChg>
        <pc:picChg chg="mod">
          <ac:chgData name="Judson Santiago" userId="ebb108da2f256286" providerId="LiveId" clId="{04C6EFD6-5D54-4082-946F-4A8742D5B7B8}" dt="2021-08-12T02:51:25.100" v="266" actId="1037"/>
          <ac:picMkLst>
            <pc:docMk/>
            <pc:sldMk cId="2935203065" sldId="353"/>
            <ac:picMk id="4" creationId="{00000000-0000-0000-0000-000000000000}"/>
          </ac:picMkLst>
        </pc:picChg>
        <pc:picChg chg="mod">
          <ac:chgData name="Judson Santiago" userId="ebb108da2f256286" providerId="LiveId" clId="{04C6EFD6-5D54-4082-946F-4A8742D5B7B8}" dt="2021-08-12T02:51:45.772" v="278" actId="1037"/>
          <ac:picMkLst>
            <pc:docMk/>
            <pc:sldMk cId="2935203065" sldId="353"/>
            <ac:picMk id="29" creationId="{00000000-0000-0000-0000-000000000000}"/>
          </ac:picMkLst>
        </pc:picChg>
        <pc:cxnChg chg="mod">
          <ac:chgData name="Judson Santiago" userId="ebb108da2f256286" providerId="LiveId" clId="{04C6EFD6-5D54-4082-946F-4A8742D5B7B8}" dt="2021-08-12T02:51:37.741" v="271" actId="14100"/>
          <ac:cxnSpMkLst>
            <pc:docMk/>
            <pc:sldMk cId="2935203065" sldId="353"/>
            <ac:cxnSpMk id="12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2:47:25.598" v="201" actId="1582"/>
          <ac:cxnSpMkLst>
            <pc:docMk/>
            <pc:sldMk cId="2935203065" sldId="353"/>
            <ac:cxnSpMk id="26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2:51:25.100" v="266" actId="1037"/>
          <ac:cxnSpMkLst>
            <pc:docMk/>
            <pc:sldMk cId="2935203065" sldId="353"/>
            <ac:cxnSpMk id="27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2:51:56.475" v="279" actId="14100"/>
          <ac:cxnSpMkLst>
            <pc:docMk/>
            <pc:sldMk cId="2935203065" sldId="353"/>
            <ac:cxnSpMk id="31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2:51:45.772" v="278" actId="1037"/>
          <ac:cxnSpMkLst>
            <pc:docMk/>
            <pc:sldMk cId="2935203065" sldId="353"/>
            <ac:cxnSpMk id="33" creationId="{00000000-0000-0000-0000-000000000000}"/>
          </ac:cxnSpMkLst>
        </pc:cxnChg>
      </pc:sldChg>
      <pc:sldChg chg="addSp delSp modSp new del mod">
        <pc:chgData name="Judson Santiago" userId="ebb108da2f256286" providerId="LiveId" clId="{04C6EFD6-5D54-4082-946F-4A8742D5B7B8}" dt="2021-08-12T02:37:14.208" v="153" actId="47"/>
        <pc:sldMkLst>
          <pc:docMk/>
          <pc:sldMk cId="1313134680" sldId="354"/>
        </pc:sldMkLst>
        <pc:spChg chg="mod">
          <ac:chgData name="Judson Santiago" userId="ebb108da2f256286" providerId="LiveId" clId="{04C6EFD6-5D54-4082-946F-4A8742D5B7B8}" dt="2021-08-12T02:34:40.842" v="131"/>
          <ac:spMkLst>
            <pc:docMk/>
            <pc:sldMk cId="1313134680" sldId="354"/>
            <ac:spMk id="2" creationId="{CC3778A1-DE87-4980-8B15-5068C7A95EFD}"/>
          </ac:spMkLst>
        </pc:spChg>
        <pc:spChg chg="mod">
          <ac:chgData name="Judson Santiago" userId="ebb108da2f256286" providerId="LiveId" clId="{04C6EFD6-5D54-4082-946F-4A8742D5B7B8}" dt="2021-08-12T02:34:54.432" v="141" actId="20577"/>
          <ac:spMkLst>
            <pc:docMk/>
            <pc:sldMk cId="1313134680" sldId="354"/>
            <ac:spMk id="3" creationId="{49DCB836-D61F-45D1-BC72-302364734306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4" creationId="{5DEDDE64-548C-40F8-A151-2AA991CBAEE9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5" creationId="{35379783-1EA8-4C23-B56B-A647B65345D0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6" creationId="{90769595-D714-4303-97DE-B263B8963751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7" creationId="{6C1D01F3-5AA8-4E07-9201-AB0B6462546E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8" creationId="{A0D8193C-79ED-494F-90E8-C1560B37D1EB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9" creationId="{E2C66A57-0CC5-4095-885D-E0A4BEE9CDA2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10" creationId="{C006B4FD-3F8F-4254-866E-74FC1248C685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11" creationId="{D773D977-2363-47B5-984B-968B091D170F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12" creationId="{40547287-F02A-481E-9282-2B310FF2937F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13" creationId="{1C01CB96-90A0-4BB8-AAD6-AD4EC598C925}"/>
          </ac:spMkLst>
        </pc:spChg>
        <pc:spChg chg="mod">
          <ac:chgData name="Judson Santiago" userId="ebb108da2f256286" providerId="LiveId" clId="{04C6EFD6-5D54-4082-946F-4A8742D5B7B8}" dt="2021-08-12T02:36:57.676" v="149"/>
          <ac:spMkLst>
            <pc:docMk/>
            <pc:sldMk cId="1313134680" sldId="354"/>
            <ac:spMk id="18" creationId="{65DBE877-02B4-4474-A71D-34198D2B1079}"/>
          </ac:spMkLst>
        </pc:spChg>
        <pc:spChg chg="mod">
          <ac:chgData name="Judson Santiago" userId="ebb108da2f256286" providerId="LiveId" clId="{04C6EFD6-5D54-4082-946F-4A8742D5B7B8}" dt="2021-08-12T02:36:57.676" v="149"/>
          <ac:spMkLst>
            <pc:docMk/>
            <pc:sldMk cId="1313134680" sldId="354"/>
            <ac:spMk id="19" creationId="{457788C0-9719-4734-8609-DBE12F12782B}"/>
          </ac:spMkLst>
        </pc:spChg>
        <pc:spChg chg="mod">
          <ac:chgData name="Judson Santiago" userId="ebb108da2f256286" providerId="LiveId" clId="{04C6EFD6-5D54-4082-946F-4A8742D5B7B8}" dt="2021-08-12T02:36:57.676" v="149"/>
          <ac:spMkLst>
            <pc:docMk/>
            <pc:sldMk cId="1313134680" sldId="354"/>
            <ac:spMk id="20" creationId="{F5638072-CB85-46CB-BC97-28D2260ABDC6}"/>
          </ac:spMkLst>
        </pc:spChg>
        <pc:spChg chg="mod">
          <ac:chgData name="Judson Santiago" userId="ebb108da2f256286" providerId="LiveId" clId="{04C6EFD6-5D54-4082-946F-4A8742D5B7B8}" dt="2021-08-12T02:36:57.676" v="149"/>
          <ac:spMkLst>
            <pc:docMk/>
            <pc:sldMk cId="1313134680" sldId="354"/>
            <ac:spMk id="21" creationId="{852DE33D-DF1C-4DA5-8C58-ABD91423226C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25" creationId="{5E281F40-4D50-4182-ACE7-46840D4BBFF4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27" creationId="{CB1DBB05-845E-45FF-A5CA-8787CFFE25F6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30" creationId="{A122A75C-19A7-4B31-8A4E-3CB670135766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31" creationId="{C54449F1-3888-403B-9898-FB3E0C2AA548}"/>
          </ac:spMkLst>
        </pc:spChg>
        <pc:grpChg chg="add del mod">
          <ac:chgData name="Judson Santiago" userId="ebb108da2f256286" providerId="LiveId" clId="{04C6EFD6-5D54-4082-946F-4A8742D5B7B8}" dt="2021-08-12T02:37:12.396" v="152"/>
          <ac:grpSpMkLst>
            <pc:docMk/>
            <pc:sldMk cId="1313134680" sldId="354"/>
            <ac:grpSpMk id="17" creationId="{0B9346D0-E94F-4924-86CA-C663592B0C9C}"/>
          </ac:grpSpMkLst>
        </pc:grp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14" creationId="{D4577BF0-915C-4AD8-84C2-3152EAA45151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15" creationId="{50E0525E-7ACC-4F43-9C0F-A7B4EFE69DA1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16" creationId="{440206F7-5C92-4F42-AB9C-C9016FCD5DE4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2" creationId="{FAFE968E-00D4-4573-908B-C617E32CDCDF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3" creationId="{2039ECBD-81FF-420D-8749-4A77F96AF00B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4" creationId="{9BA29527-325C-4744-9BC6-DD68ACFABF0E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6" creationId="{A3BE90F8-20BF-427E-9015-107B0334F8D8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8" creationId="{FFCB7C3B-5490-4731-B419-4FC71356E5FD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9" creationId="{8DEAD002-CB34-4C3C-8E21-12BAAD6BD0DB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32" creationId="{7F172894-406C-4601-A641-DC2F6ADDD20C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33" creationId="{E9C715CC-7BE7-4D83-A223-9F3CD28EDBE5}"/>
          </ac:cxnSpMkLst>
        </pc:cxnChg>
      </pc:sldChg>
      <pc:sldChg chg="addSp delSp modSp add mod modTransition">
        <pc:chgData name="Judson Santiago" userId="ebb108da2f256286" providerId="LiveId" clId="{04C6EFD6-5D54-4082-946F-4A8742D5B7B8}" dt="2021-08-12T05:20:35.099" v="2397"/>
        <pc:sldMkLst>
          <pc:docMk/>
          <pc:sldMk cId="2531717330" sldId="354"/>
        </pc:sldMkLst>
        <pc:spChg chg="mod">
          <ac:chgData name="Judson Santiago" userId="ebb108da2f256286" providerId="LiveId" clId="{04C6EFD6-5D54-4082-946F-4A8742D5B7B8}" dt="2021-08-12T03:51:34.545" v="1580" actId="20577"/>
          <ac:spMkLst>
            <pc:docMk/>
            <pc:sldMk cId="2531717330" sldId="354"/>
            <ac:spMk id="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57:36.969" v="1685" actId="1076"/>
          <ac:spMkLst>
            <pc:docMk/>
            <pc:sldMk cId="2531717330" sldId="354"/>
            <ac:spMk id="5" creationId="{FE26D70B-29E3-4557-9F26-C0BE65DD713A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6" creationId="{7E3EDDDC-7EFD-470F-8EEA-B97FC7AE31CF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7" creationId="{99B79D3F-BCC7-495D-9C39-355874507023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8" creationId="{B107D98C-DB52-45AB-8922-E049FBC14BD3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9" creationId="{E30EFC64-435A-4B44-B3EF-BF77A857CD9F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10" creationId="{5D49CF76-073E-4DD4-80B5-950D628B25FA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12" creationId="{38EC7676-87EF-4D07-B917-09746351A6CD}"/>
          </ac:spMkLst>
        </pc:spChg>
        <pc:spChg chg="del mod topLvl">
          <ac:chgData name="Judson Santiago" userId="ebb108da2f256286" providerId="LiveId" clId="{04C6EFD6-5D54-4082-946F-4A8742D5B7B8}" dt="2021-08-12T03:46:22.197" v="1468" actId="478"/>
          <ac:spMkLst>
            <pc:docMk/>
            <pc:sldMk cId="2531717330" sldId="354"/>
            <ac:spMk id="13" creationId="{F439788D-F69B-4DC8-B392-42A664883871}"/>
          </ac:spMkLst>
        </pc:spChg>
        <pc:spChg chg="del mod topLvl">
          <ac:chgData name="Judson Santiago" userId="ebb108da2f256286" providerId="LiveId" clId="{04C6EFD6-5D54-4082-946F-4A8742D5B7B8}" dt="2021-08-12T03:48:39.434" v="1477" actId="478"/>
          <ac:spMkLst>
            <pc:docMk/>
            <pc:sldMk cId="2531717330" sldId="354"/>
            <ac:spMk id="14" creationId="{13D3923A-3B5D-4942-9510-3C10B1379F87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15" creationId="{808B2AF8-340F-4949-8010-73C2BC4AF7F1}"/>
          </ac:spMkLst>
        </pc:spChg>
        <pc:spChg chg="mod topLvl">
          <ac:chgData name="Judson Santiago" userId="ebb108da2f256286" providerId="LiveId" clId="{04C6EFD6-5D54-4082-946F-4A8742D5B7B8}" dt="2021-08-12T03:52:15.295" v="1596" actId="164"/>
          <ac:spMkLst>
            <pc:docMk/>
            <pc:sldMk cId="2531717330" sldId="354"/>
            <ac:spMk id="17" creationId="{4E5450DC-6DA5-4E19-98C6-B52FCE8D8CC2}"/>
          </ac:spMkLst>
        </pc:spChg>
        <pc:spChg chg="mod topLvl">
          <ac:chgData name="Judson Santiago" userId="ebb108da2f256286" providerId="LiveId" clId="{04C6EFD6-5D54-4082-946F-4A8742D5B7B8}" dt="2021-08-12T03:52:15.295" v="1596" actId="164"/>
          <ac:spMkLst>
            <pc:docMk/>
            <pc:sldMk cId="2531717330" sldId="354"/>
            <ac:spMk id="18" creationId="{0D01FFE1-6723-4856-B155-9A0959E142B1}"/>
          </ac:spMkLst>
        </pc:spChg>
        <pc:spChg chg="mod topLvl">
          <ac:chgData name="Judson Santiago" userId="ebb108da2f256286" providerId="LiveId" clId="{04C6EFD6-5D54-4082-946F-4A8742D5B7B8}" dt="2021-08-12T03:52:15.295" v="1596" actId="164"/>
          <ac:spMkLst>
            <pc:docMk/>
            <pc:sldMk cId="2531717330" sldId="354"/>
            <ac:spMk id="20" creationId="{462B8747-43FB-494B-96C8-16599230E935}"/>
          </ac:spMkLst>
        </pc:spChg>
        <pc:spChg chg="del mod">
          <ac:chgData name="Judson Santiago" userId="ebb108da2f256286" providerId="LiveId" clId="{04C6EFD6-5D54-4082-946F-4A8742D5B7B8}" dt="2021-08-12T03:44:44.474" v="1391" actId="478"/>
          <ac:spMkLst>
            <pc:docMk/>
            <pc:sldMk cId="2531717330" sldId="354"/>
            <ac:spMk id="23" creationId="{CC681297-3C79-4F36-8940-94162EFBE6BA}"/>
          </ac:spMkLst>
        </pc:spChg>
        <pc:spChg chg="add mod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24" creationId="{AD2D72C9-1D74-4A84-8A98-66269335EFFA}"/>
          </ac:spMkLst>
        </pc:spChg>
        <pc:spChg chg="add del mod">
          <ac:chgData name="Judson Santiago" userId="ebb108da2f256286" providerId="LiveId" clId="{04C6EFD6-5D54-4082-946F-4A8742D5B7B8}" dt="2021-08-12T03:53:06.373" v="1600" actId="478"/>
          <ac:spMkLst>
            <pc:docMk/>
            <pc:sldMk cId="2531717330" sldId="354"/>
            <ac:spMk id="25" creationId="{1E862A44-78AC-4539-A591-17AED37EB191}"/>
          </ac:spMkLst>
        </pc:spChg>
        <pc:spChg chg="add mod">
          <ac:chgData name="Judson Santiago" userId="ebb108da2f256286" providerId="LiveId" clId="{04C6EFD6-5D54-4082-946F-4A8742D5B7B8}" dt="2021-08-12T03:56:32.132" v="1678" actId="403"/>
          <ac:spMkLst>
            <pc:docMk/>
            <pc:sldMk cId="2531717330" sldId="354"/>
            <ac:spMk id="26" creationId="{B58A85DB-B2B9-42F7-8379-CC2F135A73EB}"/>
          </ac:spMkLst>
        </pc:spChg>
        <pc:spChg chg="add mod">
          <ac:chgData name="Judson Santiago" userId="ebb108da2f256286" providerId="LiveId" clId="{04C6EFD6-5D54-4082-946F-4A8742D5B7B8}" dt="2021-08-12T04:02:37.717" v="1733" actId="207"/>
          <ac:spMkLst>
            <pc:docMk/>
            <pc:sldMk cId="2531717330" sldId="354"/>
            <ac:spMk id="28" creationId="{12EF7E03-437A-40AB-925B-7FCA4B9FD33E}"/>
          </ac:spMkLst>
        </pc:spChg>
        <pc:spChg chg="add mod">
          <ac:chgData name="Judson Santiago" userId="ebb108da2f256286" providerId="LiveId" clId="{04C6EFD6-5D54-4082-946F-4A8742D5B7B8}" dt="2021-08-12T04:02:34.436" v="1731" actId="20577"/>
          <ac:spMkLst>
            <pc:docMk/>
            <pc:sldMk cId="2531717330" sldId="354"/>
            <ac:spMk id="30" creationId="{F7735617-21BD-465F-AFC2-0B88C11CB9B8}"/>
          </ac:spMkLst>
        </pc:spChg>
        <pc:grpChg chg="add del mod">
          <ac:chgData name="Judson Santiago" userId="ebb108da2f256286" providerId="LiveId" clId="{04C6EFD6-5D54-4082-946F-4A8742D5B7B8}" dt="2021-08-12T03:44:48.708" v="1392" actId="165"/>
          <ac:grpSpMkLst>
            <pc:docMk/>
            <pc:sldMk cId="2531717330" sldId="354"/>
            <ac:grpSpMk id="4" creationId="{CA634D7E-CDB2-441E-B7B3-ECF27438BEC1}"/>
          </ac:grpSpMkLst>
        </pc:grpChg>
        <pc:grpChg chg="add mod">
          <ac:chgData name="Judson Santiago" userId="ebb108da2f256286" providerId="LiveId" clId="{04C6EFD6-5D54-4082-946F-4A8742D5B7B8}" dt="2021-08-12T03:57:29.953" v="1683" actId="14100"/>
          <ac:grpSpMkLst>
            <pc:docMk/>
            <pc:sldMk cId="2531717330" sldId="354"/>
            <ac:grpSpMk id="27" creationId="{FC1DC5F4-4A55-4D01-A537-748D0C709EFC}"/>
          </ac:grpSpMkLst>
        </pc:grpChg>
        <pc:cxnChg chg="mod topLvl">
          <ac:chgData name="Judson Santiago" userId="ebb108da2f256286" providerId="LiveId" clId="{04C6EFD6-5D54-4082-946F-4A8742D5B7B8}" dt="2021-08-12T03:51:51.638" v="1593" actId="1038"/>
          <ac:cxnSpMkLst>
            <pc:docMk/>
            <pc:sldMk cId="2531717330" sldId="354"/>
            <ac:cxnSpMk id="11" creationId="{A114B2DE-776D-4684-8747-399525D6E246}"/>
          </ac:cxnSpMkLst>
        </pc:cxnChg>
        <pc:cxnChg chg="mod topLvl">
          <ac:chgData name="Judson Santiago" userId="ebb108da2f256286" providerId="LiveId" clId="{04C6EFD6-5D54-4082-946F-4A8742D5B7B8}" dt="2021-08-12T03:52:15.295" v="1596" actId="164"/>
          <ac:cxnSpMkLst>
            <pc:docMk/>
            <pc:sldMk cId="2531717330" sldId="354"/>
            <ac:cxnSpMk id="16" creationId="{DDD657D5-407A-4977-A57D-3B13C580130D}"/>
          </ac:cxnSpMkLst>
        </pc:cxnChg>
        <pc:cxnChg chg="mod topLvl">
          <ac:chgData name="Judson Santiago" userId="ebb108da2f256286" providerId="LiveId" clId="{04C6EFD6-5D54-4082-946F-4A8742D5B7B8}" dt="2021-08-12T03:52:15.295" v="1596" actId="164"/>
          <ac:cxnSpMkLst>
            <pc:docMk/>
            <pc:sldMk cId="2531717330" sldId="354"/>
            <ac:cxnSpMk id="19" creationId="{52828A69-BEFA-44F8-8991-EB1DB29664DF}"/>
          </ac:cxnSpMkLst>
        </pc:cxnChg>
        <pc:cxnChg chg="del mod topLvl">
          <ac:chgData name="Judson Santiago" userId="ebb108da2f256286" providerId="LiveId" clId="{04C6EFD6-5D54-4082-946F-4A8742D5B7B8}" dt="2021-08-12T03:46:25.806" v="1469" actId="478"/>
          <ac:cxnSpMkLst>
            <pc:docMk/>
            <pc:sldMk cId="2531717330" sldId="354"/>
            <ac:cxnSpMk id="21" creationId="{A0B0FE96-6899-49A9-88D8-01C6F9FC05AD}"/>
          </ac:cxnSpMkLst>
        </pc:cxnChg>
        <pc:cxnChg chg="del mod">
          <ac:chgData name="Judson Santiago" userId="ebb108da2f256286" providerId="LiveId" clId="{04C6EFD6-5D54-4082-946F-4A8742D5B7B8}" dt="2021-08-12T03:44:42.732" v="1390" actId="478"/>
          <ac:cxnSpMkLst>
            <pc:docMk/>
            <pc:sldMk cId="2531717330" sldId="354"/>
            <ac:cxnSpMk id="22" creationId="{0B0FA537-E8A6-4CCA-8B21-CDDE2D0AFD25}"/>
          </ac:cxnSpMkLst>
        </pc:cxnChg>
      </pc:sldChg>
      <pc:sldChg chg="modSp add del mod">
        <pc:chgData name="Judson Santiago" userId="ebb108da2f256286" providerId="LiveId" clId="{04C6EFD6-5D54-4082-946F-4A8742D5B7B8}" dt="2021-08-12T02:46:19.955" v="199" actId="47"/>
        <pc:sldMkLst>
          <pc:docMk/>
          <pc:sldMk cId="655241911" sldId="355"/>
        </pc:sldMkLst>
        <pc:spChg chg="mod">
          <ac:chgData name="Judson Santiago" userId="ebb108da2f256286" providerId="LiveId" clId="{04C6EFD6-5D54-4082-946F-4A8742D5B7B8}" dt="2021-08-12T02:46:00.814" v="195" actId="21"/>
          <ac:spMkLst>
            <pc:docMk/>
            <pc:sldMk cId="655241911" sldId="355"/>
            <ac:spMk id="2" creationId="{00000000-0000-0000-0000-000000000000}"/>
          </ac:spMkLst>
        </pc:spChg>
      </pc:sldChg>
      <pc:sldChg chg="new del">
        <pc:chgData name="Judson Santiago" userId="ebb108da2f256286" providerId="LiveId" clId="{04C6EFD6-5D54-4082-946F-4A8742D5B7B8}" dt="2021-08-12T02:36:29.564" v="143" actId="680"/>
        <pc:sldMkLst>
          <pc:docMk/>
          <pc:sldMk cId="1019135874" sldId="355"/>
        </pc:sldMkLst>
      </pc:sldChg>
      <pc:sldChg chg="modSp add del mod">
        <pc:chgData name="Judson Santiago" userId="ebb108da2f256286" providerId="LiveId" clId="{04C6EFD6-5D54-4082-946F-4A8742D5B7B8}" dt="2021-08-12T05:02:11.695" v="2250" actId="47"/>
        <pc:sldMkLst>
          <pc:docMk/>
          <pc:sldMk cId="2836425025" sldId="355"/>
        </pc:sldMkLst>
        <pc:spChg chg="mod">
          <ac:chgData name="Judson Santiago" userId="ebb108da2f256286" providerId="LiveId" clId="{04C6EFD6-5D54-4082-946F-4A8742D5B7B8}" dt="2021-08-12T05:01:56.221" v="2246" actId="21"/>
          <ac:spMkLst>
            <pc:docMk/>
            <pc:sldMk cId="2836425025" sldId="355"/>
            <ac:spMk id="2" creationId="{00000000-0000-0000-0000-000000000000}"/>
          </ac:spMkLst>
        </pc:spChg>
      </pc:sldChg>
      <pc:sldChg chg="addSp delSp modSp add mod modTransition">
        <pc:chgData name="Judson Santiago" userId="ebb108da2f256286" providerId="LiveId" clId="{04C6EFD6-5D54-4082-946F-4A8742D5B7B8}" dt="2021-08-12T05:20:35.099" v="2397"/>
        <pc:sldMkLst>
          <pc:docMk/>
          <pc:sldMk cId="2781947323" sldId="356"/>
        </pc:sldMkLst>
        <pc:spChg chg="mod">
          <ac:chgData name="Judson Santiago" userId="ebb108da2f256286" providerId="LiveId" clId="{04C6EFD6-5D54-4082-946F-4A8742D5B7B8}" dt="2021-08-12T05:07:27.698" v="2284" actId="6549"/>
          <ac:spMkLst>
            <pc:docMk/>
            <pc:sldMk cId="2781947323" sldId="356"/>
            <ac:spMk id="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3:36.278" v="2255" actId="164"/>
          <ac:spMkLst>
            <pc:docMk/>
            <pc:sldMk cId="2781947323" sldId="356"/>
            <ac:spMk id="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3:36.278" v="2255" actId="164"/>
          <ac:spMkLst>
            <pc:docMk/>
            <pc:sldMk cId="2781947323" sldId="356"/>
            <ac:spMk id="1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5:20.735" v="2273" actId="1037"/>
          <ac:spMkLst>
            <pc:docMk/>
            <pc:sldMk cId="2781947323" sldId="356"/>
            <ac:spMk id="13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5:20.735" v="2273" actId="1037"/>
          <ac:spMkLst>
            <pc:docMk/>
            <pc:sldMk cId="2781947323" sldId="356"/>
            <ac:spMk id="1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5:15.592" v="2266" actId="1076"/>
          <ac:spMkLst>
            <pc:docMk/>
            <pc:sldMk cId="2781947323" sldId="356"/>
            <ac:spMk id="15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8:05.558" v="2285" actId="1076"/>
          <ac:spMkLst>
            <pc:docMk/>
            <pc:sldMk cId="2781947323" sldId="356"/>
            <ac:spMk id="17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0" creationId="{00D44040-F73F-4E9F-A764-AABC9E0FD3A0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2" creationId="{8D583955-F784-4545-8FDE-7FF519C93F27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3" creationId="{8A42CAB6-EB40-465E-B8B8-81E120B5CDA7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4" creationId="{ED1C652F-1B3C-47B7-9D9E-5B0FE8F9A806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7" creationId="{FBA80832-48DD-4BA4-AF7D-8BA3B90A8E35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9" creationId="{A821FF49-7DC2-4FCC-BD8F-4A4C8826275C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1" creationId="{240F6B91-ACDE-44FE-B2B6-1BDC90C33C4C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2" creationId="{4E1673A0-8B82-43C3-887D-259CE1EB2874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3" creationId="{2A0DB6DB-9444-4082-BCBB-FCC795314971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5" creationId="{7273E1A3-2FE6-4D2C-8491-3BD6D569E3F2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6" creationId="{4A6FF62E-28F5-4B88-8950-1BA0747D9858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8" creationId="{B058B484-F26C-471C-B142-76B274AB12F8}"/>
          </ac:spMkLst>
        </pc:spChg>
        <pc:grpChg chg="del">
          <ac:chgData name="Judson Santiago" userId="ebb108da2f256286" providerId="LiveId" clId="{04C6EFD6-5D54-4082-946F-4A8742D5B7B8}" dt="2021-08-12T05:03:11.481" v="2253" actId="165"/>
          <ac:grpSpMkLst>
            <pc:docMk/>
            <pc:sldMk cId="2781947323" sldId="356"/>
            <ac:grpSpMk id="7" creationId="{0AD4FEC3-BFB2-4663-AD6A-A68285FF3430}"/>
          </ac:grpSpMkLst>
        </pc:grpChg>
        <pc:grpChg chg="add mod">
          <ac:chgData name="Judson Santiago" userId="ebb108da2f256286" providerId="LiveId" clId="{04C6EFD6-5D54-4082-946F-4A8742D5B7B8}" dt="2021-08-12T05:05:41.626" v="2276" actId="1076"/>
          <ac:grpSpMkLst>
            <pc:docMk/>
            <pc:sldMk cId="2781947323" sldId="356"/>
            <ac:grpSpMk id="9" creationId="{E86AFFDB-553C-44DB-B062-6430752977DA}"/>
          </ac:grpSpMkLst>
        </pc:grpChg>
        <pc:grpChg chg="add mod">
          <ac:chgData name="Judson Santiago" userId="ebb108da2f256286" providerId="LiveId" clId="{04C6EFD6-5D54-4082-946F-4A8742D5B7B8}" dt="2021-08-12T05:06:18.688" v="2280" actId="1076"/>
          <ac:grpSpMkLst>
            <pc:docMk/>
            <pc:sldMk cId="2781947323" sldId="356"/>
            <ac:grpSpMk id="16" creationId="{048CC41C-676A-46CD-8BC1-0BE79F13D86B}"/>
          </ac:grpSpMkLst>
        </pc:grpChg>
        <pc:grpChg chg="mod">
          <ac:chgData name="Judson Santiago" userId="ebb108da2f256286" providerId="LiveId" clId="{04C6EFD6-5D54-4082-946F-4A8742D5B7B8}" dt="2021-08-12T05:03:40.075" v="2257"/>
          <ac:grpSpMkLst>
            <pc:docMk/>
            <pc:sldMk cId="2781947323" sldId="356"/>
            <ac:grpSpMk id="18" creationId="{FFF06476-6F96-4FA5-8498-7311C47400A4}"/>
          </ac:grpSpMkLst>
        </pc:grpChg>
        <pc:grpChg chg="mod">
          <ac:chgData name="Judson Santiago" userId="ebb108da2f256286" providerId="LiveId" clId="{04C6EFD6-5D54-4082-946F-4A8742D5B7B8}" dt="2021-08-12T05:03:40.075" v="2257"/>
          <ac:grpSpMkLst>
            <pc:docMk/>
            <pc:sldMk cId="2781947323" sldId="356"/>
            <ac:grpSpMk id="19" creationId="{5C589C43-2057-490F-8242-C9E47ACC57F1}"/>
          </ac:grpSpMkLst>
        </pc:grpChg>
        <pc:grpChg chg="mod">
          <ac:chgData name="Judson Santiago" userId="ebb108da2f256286" providerId="LiveId" clId="{04C6EFD6-5D54-4082-946F-4A8742D5B7B8}" dt="2021-08-12T05:03:40.075" v="2257"/>
          <ac:grpSpMkLst>
            <pc:docMk/>
            <pc:sldMk cId="2781947323" sldId="356"/>
            <ac:grpSpMk id="21" creationId="{A7D9DD45-3DAD-4DA8-B31F-3278D7463613}"/>
          </ac:grpSpMkLst>
        </pc:grpChg>
        <pc:cxnChg chg="mod topLvl">
          <ac:chgData name="Judson Santiago" userId="ebb108da2f256286" providerId="LiveId" clId="{04C6EFD6-5D54-4082-946F-4A8742D5B7B8}" dt="2021-08-12T05:03:36.278" v="2255" actId="164"/>
          <ac:cxnSpMkLst>
            <pc:docMk/>
            <pc:sldMk cId="2781947323" sldId="356"/>
            <ac:cxnSpMk id="4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5:03:36.278" v="2255" actId="164"/>
          <ac:cxnSpMkLst>
            <pc:docMk/>
            <pc:sldMk cId="2781947323" sldId="356"/>
            <ac:cxnSpMk id="5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5:03:36.278" v="2255" actId="164"/>
          <ac:cxnSpMkLst>
            <pc:docMk/>
            <pc:sldMk cId="2781947323" sldId="356"/>
            <ac:cxnSpMk id="6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5:03:40.075" v="2257"/>
          <ac:cxnSpMkLst>
            <pc:docMk/>
            <pc:sldMk cId="2781947323" sldId="356"/>
            <ac:cxnSpMk id="25" creationId="{13C4F06D-0510-4648-8924-EB430BE49DB6}"/>
          </ac:cxnSpMkLst>
        </pc:cxnChg>
        <pc:cxnChg chg="mod">
          <ac:chgData name="Judson Santiago" userId="ebb108da2f256286" providerId="LiveId" clId="{04C6EFD6-5D54-4082-946F-4A8742D5B7B8}" dt="2021-08-12T05:03:40.075" v="2257"/>
          <ac:cxnSpMkLst>
            <pc:docMk/>
            <pc:sldMk cId="2781947323" sldId="356"/>
            <ac:cxnSpMk id="26" creationId="{C0344CA3-5AD2-4011-A44B-9DC2716DF51F}"/>
          </ac:cxnSpMkLst>
        </pc:cxnChg>
        <pc:cxnChg chg="mod">
          <ac:chgData name="Judson Santiago" userId="ebb108da2f256286" providerId="LiveId" clId="{04C6EFD6-5D54-4082-946F-4A8742D5B7B8}" dt="2021-08-12T05:04:15.571" v="2260" actId="208"/>
          <ac:cxnSpMkLst>
            <pc:docMk/>
            <pc:sldMk cId="2781947323" sldId="356"/>
            <ac:cxnSpMk id="28" creationId="{EB8EDB77-6D75-48E3-89C8-1C0050051FFE}"/>
          </ac:cxnSpMkLst>
        </pc:cxnChg>
        <pc:cxnChg chg="mod">
          <ac:chgData name="Judson Santiago" userId="ebb108da2f256286" providerId="LiveId" clId="{04C6EFD6-5D54-4082-946F-4A8742D5B7B8}" dt="2021-08-12T05:04:15.571" v="2260" actId="208"/>
          <ac:cxnSpMkLst>
            <pc:docMk/>
            <pc:sldMk cId="2781947323" sldId="356"/>
            <ac:cxnSpMk id="30" creationId="{6BDB8DFE-C5FF-4C08-B5E4-DB163E671DEB}"/>
          </ac:cxnSpMkLst>
        </pc:cxnChg>
        <pc:cxnChg chg="mod">
          <ac:chgData name="Judson Santiago" userId="ebb108da2f256286" providerId="LiveId" clId="{04C6EFD6-5D54-4082-946F-4A8742D5B7B8}" dt="2021-08-12T05:04:15.571" v="2260" actId="208"/>
          <ac:cxnSpMkLst>
            <pc:docMk/>
            <pc:sldMk cId="2781947323" sldId="356"/>
            <ac:cxnSpMk id="34" creationId="{A9379CE7-90A0-4C98-BDAA-125012CFF1D8}"/>
          </ac:cxnSpMkLst>
        </pc:cxnChg>
        <pc:cxnChg chg="mod">
          <ac:chgData name="Judson Santiago" userId="ebb108da2f256286" providerId="LiveId" clId="{04C6EFD6-5D54-4082-946F-4A8742D5B7B8}" dt="2021-08-12T05:04:15.571" v="2260" actId="208"/>
          <ac:cxnSpMkLst>
            <pc:docMk/>
            <pc:sldMk cId="2781947323" sldId="356"/>
            <ac:cxnSpMk id="37" creationId="{7A06966E-41AC-4365-A827-BEEBCE32D054}"/>
          </ac:cxnSpMkLst>
        </pc:cxnChg>
      </pc:sldChg>
      <pc:sldMasterChg chg="addSp delSp modSp mod modSldLayout">
        <pc:chgData name="Judson Santiago" userId="ebb108da2f256286" providerId="LiveId" clId="{04C6EFD6-5D54-4082-946F-4A8742D5B7B8}" dt="2021-08-12T05:20:46.303" v="2398" actId="21"/>
        <pc:sldMasterMkLst>
          <pc:docMk/>
          <pc:sldMasterMk cId="0" sldId="2147483780"/>
        </pc:sldMasterMkLst>
        <pc:spChg chg="del">
          <ac:chgData name="Judson Santiago" userId="ebb108da2f256286" providerId="LiveId" clId="{04C6EFD6-5D54-4082-946F-4A8742D5B7B8}" dt="2021-08-12T02:24:50.914" v="3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4:51.695" v="32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4:49.992" v="30" actId="478"/>
          <ac:spMkLst>
            <pc:docMk/>
            <pc:sldMasterMk cId="0" sldId="2147483780"/>
            <ac:spMk id="14" creationId="{00000000-0000-0000-0000-000000000000}"/>
          </ac:spMkLst>
        </pc:spChg>
        <pc:spChg chg="add mod ord">
          <ac:chgData name="Judson Santiago" userId="ebb108da2f256286" providerId="LiveId" clId="{04C6EFD6-5D54-4082-946F-4A8742D5B7B8}" dt="2021-08-12T02:25:15.466" v="34" actId="167"/>
          <ac:spMkLst>
            <pc:docMk/>
            <pc:sldMasterMk cId="0" sldId="2147483780"/>
            <ac:spMk id="17" creationId="{56C4987A-1409-4BDF-85C0-3DC8534F509D}"/>
          </ac:spMkLst>
        </pc:spChg>
        <pc:spChg chg="mod">
          <ac:chgData name="Judson Santiago" userId="ebb108da2f256286" providerId="LiveId" clId="{04C6EFD6-5D54-4082-946F-4A8742D5B7B8}" dt="2021-08-12T02:24:52.815" v="33"/>
          <ac:spMkLst>
            <pc:docMk/>
            <pc:sldMasterMk cId="0" sldId="2147483780"/>
            <ac:spMk id="20" creationId="{6942828F-8296-4828-B32C-524646B2DAFF}"/>
          </ac:spMkLst>
        </pc:spChg>
        <pc:spChg chg="mod">
          <ac:chgData name="Judson Santiago" userId="ebb108da2f256286" providerId="LiveId" clId="{04C6EFD6-5D54-4082-946F-4A8742D5B7B8}" dt="2021-08-12T02:24:52.815" v="33"/>
          <ac:spMkLst>
            <pc:docMk/>
            <pc:sldMasterMk cId="0" sldId="2147483780"/>
            <ac:spMk id="21" creationId="{5CD63CA8-A22F-495E-8631-AA8B4D9908FE}"/>
          </ac:spMkLst>
        </pc:spChg>
        <pc:spChg chg="mod">
          <ac:chgData name="Judson Santiago" userId="ebb108da2f256286" providerId="LiveId" clId="{04C6EFD6-5D54-4082-946F-4A8742D5B7B8}" dt="2021-08-12T02:24:52.815" v="33"/>
          <ac:spMkLst>
            <pc:docMk/>
            <pc:sldMasterMk cId="0" sldId="2147483780"/>
            <ac:spMk id="23" creationId="{C67D2EFA-BD4B-4261-BBB6-3D9A9A56C2E6}"/>
          </ac:spMkLst>
        </pc:spChg>
        <pc:grpChg chg="del">
          <ac:chgData name="Judson Santiago" userId="ebb108da2f256286" providerId="LiveId" clId="{04C6EFD6-5D54-4082-946F-4A8742D5B7B8}" dt="2021-08-12T05:20:46.303" v="2398" actId="21"/>
          <ac:grpSpMkLst>
            <pc:docMk/>
            <pc:sldMasterMk cId="0" sldId="2147483780"/>
            <ac:grpSpMk id="11" creationId="{74232EAB-8910-7E4E-83EA-FE17D1FB39DE}"/>
          </ac:grpSpMkLst>
        </pc:grpChg>
        <pc:grpChg chg="add mod ord">
          <ac:chgData name="Judson Santiago" userId="ebb108da2f256286" providerId="LiveId" clId="{04C6EFD6-5D54-4082-946F-4A8742D5B7B8}" dt="2021-08-12T02:25:15.466" v="34" actId="167"/>
          <ac:grpSpMkLst>
            <pc:docMk/>
            <pc:sldMasterMk cId="0" sldId="2147483780"/>
            <ac:grpSpMk id="19" creationId="{E6B813BD-0D58-4B92-8B78-4ACAD54574B8}"/>
          </ac:grpSpMkLst>
        </pc:grpChg>
        <pc:sldLayoutChg chg="addSp delSp modSp mod">
          <pc:chgData name="Judson Santiago" userId="ebb108da2f256286" providerId="LiveId" clId="{04C6EFD6-5D54-4082-946F-4A8742D5B7B8}" dt="2021-08-12T02:24:24.995" v="29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3" creationId="{CEA13595-E76D-4618-A6FC-3525A8F9B4E9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4" creationId="{65D53FA5-1FA7-4DA1-B20E-58E683FCFE40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5" creationId="{81460A7B-39E1-4441-9A44-15A9A725160C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6" creationId="{C4F93CCF-A368-49AB-9001-18563D8740DF}"/>
            </ac:spMkLst>
          </pc:spChg>
          <pc:spChg chg="del">
            <ac:chgData name="Judson Santiago" userId="ebb108da2f256286" providerId="LiveId" clId="{04C6EFD6-5D54-4082-946F-4A8742D5B7B8}" dt="2021-08-12T02:23:45.747" v="18" actId="478"/>
            <ac:spMkLst>
              <pc:docMk/>
              <pc:sldMasterMk cId="0" sldId="2147483780"/>
              <pc:sldLayoutMk cId="0" sldId="2147483781"/>
              <ac:spMk id="18" creationId="{2E9BB6E9-221D-4EAB-AABD-2FD1D1368145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9" creationId="{7BA67D72-E26B-48AF-8737-33CBF4DEDC6A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20" creationId="{62D0DBE0-25B7-4445-BEF5-6114AA3A1CD6}"/>
            </ac:spMkLst>
          </pc:spChg>
          <pc:spChg chg="del">
            <ac:chgData name="Judson Santiago" userId="ebb108da2f256286" providerId="LiveId" clId="{04C6EFD6-5D54-4082-946F-4A8742D5B7B8}" dt="2021-08-12T02:23:44.872" v="17" actId="478"/>
            <ac:spMkLst>
              <pc:docMk/>
              <pc:sldMasterMk cId="0" sldId="2147483780"/>
              <pc:sldLayoutMk cId="0" sldId="2147483781"/>
              <ac:spMk id="21" creationId="{C6C3E5B1-3C53-4444-8DCA-01E7325CA9C4}"/>
            </ac:spMkLst>
          </pc:spChg>
          <pc:spChg chg="add del">
            <ac:chgData name="Judson Santiago" userId="ebb108da2f256286" providerId="LiveId" clId="{04C6EFD6-5D54-4082-946F-4A8742D5B7B8}" dt="2021-08-12T02:24:16.155" v="26" actId="478"/>
            <ac:spMkLst>
              <pc:docMk/>
              <pc:sldMasterMk cId="0" sldId="2147483780"/>
              <pc:sldLayoutMk cId="0" sldId="2147483781"/>
              <ac:spMk id="22" creationId="{23587BDB-73A9-487B-9E02-06BDC59DC25D}"/>
            </ac:spMkLst>
          </pc:spChg>
          <pc:spChg chg="del">
            <ac:chgData name="Judson Santiago" userId="ebb108da2f256286" providerId="LiveId" clId="{04C6EFD6-5D54-4082-946F-4A8742D5B7B8}" dt="2021-08-12T02:23:46.482" v="19" actId="478"/>
            <ac:spMkLst>
              <pc:docMk/>
              <pc:sldMasterMk cId="0" sldId="2147483780"/>
              <pc:sldLayoutMk cId="0" sldId="2147483781"/>
              <ac:spMk id="23" creationId="{23D1B6E4-83AE-474F-A409-6258A01971FE}"/>
            </ac:spMkLst>
          </pc:spChg>
          <pc:spChg chg="add del mod ord">
            <ac:chgData name="Judson Santiago" userId="ebb108da2f256286" providerId="LiveId" clId="{04C6EFD6-5D54-4082-946F-4A8742D5B7B8}" dt="2021-08-12T02:24:12.765" v="25"/>
            <ac:spMkLst>
              <pc:docMk/>
              <pc:sldMasterMk cId="0" sldId="2147483780"/>
              <pc:sldLayoutMk cId="0" sldId="2147483781"/>
              <ac:spMk id="26" creationId="{AD91AAEB-17EE-419B-A6A5-900F501DD882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28" creationId="{23FE4BBB-EE90-4F12-8164-7CF2E188233F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29" creationId="{C16FABDC-7C9D-4EA2-9AA7-AA7BCDC8358F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30" creationId="{696313D0-EA43-4831-8229-8B72D83209F9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31" creationId="{3DA759AC-B6AE-467A-899E-BC88B2EF322D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33" creationId="{1E46806A-0D2E-4D07-B6EF-AF9615A5CD4E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34" creationId="{091FC51A-97D9-4E62-9923-D2D5F3F6600E}"/>
            </ac:spMkLst>
          </pc:spChg>
          <pc:spChg chg="add del mod">
            <ac:chgData name="Judson Santiago" userId="ebb108da2f256286" providerId="LiveId" clId="{04C6EFD6-5D54-4082-946F-4A8742D5B7B8}" dt="2021-08-12T02:24:23.963" v="28"/>
            <ac:spMkLst>
              <pc:docMk/>
              <pc:sldMasterMk cId="0" sldId="2147483780"/>
              <pc:sldLayoutMk cId="0" sldId="2147483781"/>
              <ac:spMk id="35" creationId="{F1B5C489-2B0D-4595-BDEA-E8B534CAE03D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37" creationId="{1AECBA39-1A25-49DE-9269-286FF6B2741D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38" creationId="{8C79A042-A3A9-4EE1-B45B-F579125258C1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39" creationId="{3C7AF1A9-1B56-4878-989B-F2A77D2F0711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40" creationId="{781DAD6E-D714-4F88-A70D-38BAE920A551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42" creationId="{69CB3561-F106-4C1A-A1A2-9DB94456BC38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43" creationId="{3F4FF001-A0C0-48DC-A42C-ADD8C14EE48B}"/>
            </ac:spMkLst>
          </pc:spChg>
          <pc:spChg chg="add 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44" creationId="{756E539F-56FC-44EC-A22B-CD4F6D5B57FC}"/>
            </ac:spMkLst>
          </pc:spChg>
          <pc:grpChg chg="add del mod ord">
            <ac:chgData name="Judson Santiago" userId="ebb108da2f256286" providerId="LiveId" clId="{04C6EFD6-5D54-4082-946F-4A8742D5B7B8}" dt="2021-08-12T02:24:12.765" v="25"/>
            <ac:grpSpMkLst>
              <pc:docMk/>
              <pc:sldMasterMk cId="0" sldId="2147483780"/>
              <pc:sldLayoutMk cId="0" sldId="2147483781"/>
              <ac:grpSpMk id="10" creationId="{1FC7F678-BDEB-43CB-BBDA-6771372FBE08}"/>
            </ac:grpSpMkLst>
          </pc:grpChg>
          <pc:grpChg chg="add del mod ord">
            <ac:chgData name="Judson Santiago" userId="ebb108da2f256286" providerId="LiveId" clId="{04C6EFD6-5D54-4082-946F-4A8742D5B7B8}" dt="2021-08-12T02:24:12.765" v="25"/>
            <ac:grpSpMkLst>
              <pc:docMk/>
              <pc:sldMasterMk cId="0" sldId="2147483780"/>
              <pc:sldLayoutMk cId="0" sldId="2147483781"/>
              <ac:grpSpMk id="17" creationId="{8B2BDE82-A506-47F5-B8EA-F1F5AD2B19EB}"/>
            </ac:grpSpMkLst>
          </pc:grpChg>
          <pc:grpChg chg="add del mod">
            <ac:chgData name="Judson Santiago" userId="ebb108da2f256286" providerId="LiveId" clId="{04C6EFD6-5D54-4082-946F-4A8742D5B7B8}" dt="2021-08-12T02:24:23.963" v="28"/>
            <ac:grpSpMkLst>
              <pc:docMk/>
              <pc:sldMasterMk cId="0" sldId="2147483780"/>
              <pc:sldLayoutMk cId="0" sldId="2147483781"/>
              <ac:grpSpMk id="27" creationId="{EF4B0477-590A-481C-8EC0-DFFB51F28D89}"/>
            </ac:grpSpMkLst>
          </pc:grpChg>
          <pc:grpChg chg="add del mod">
            <ac:chgData name="Judson Santiago" userId="ebb108da2f256286" providerId="LiveId" clId="{04C6EFD6-5D54-4082-946F-4A8742D5B7B8}" dt="2021-08-12T02:24:23.963" v="28"/>
            <ac:grpSpMkLst>
              <pc:docMk/>
              <pc:sldMasterMk cId="0" sldId="2147483780"/>
              <pc:sldLayoutMk cId="0" sldId="2147483781"/>
              <ac:grpSpMk id="32" creationId="{7668BF10-28D4-413B-AF1C-554122328703}"/>
            </ac:grpSpMkLst>
          </pc:grpChg>
          <pc:grpChg chg="add mod">
            <ac:chgData name="Judson Santiago" userId="ebb108da2f256286" providerId="LiveId" clId="{04C6EFD6-5D54-4082-946F-4A8742D5B7B8}" dt="2021-08-12T02:24:24.995" v="29"/>
            <ac:grpSpMkLst>
              <pc:docMk/>
              <pc:sldMasterMk cId="0" sldId="2147483780"/>
              <pc:sldLayoutMk cId="0" sldId="2147483781"/>
              <ac:grpSpMk id="36" creationId="{98BF82DC-89B7-47C8-A606-F0C6D34C0B0D}"/>
            </ac:grpSpMkLst>
          </pc:grpChg>
          <pc:grpChg chg="add mod">
            <ac:chgData name="Judson Santiago" userId="ebb108da2f256286" providerId="LiveId" clId="{04C6EFD6-5D54-4082-946F-4A8742D5B7B8}" dt="2021-08-12T02:24:24.995" v="29"/>
            <ac:grpSpMkLst>
              <pc:docMk/>
              <pc:sldMasterMk cId="0" sldId="2147483780"/>
              <pc:sldLayoutMk cId="0" sldId="2147483781"/>
              <ac:grpSpMk id="41" creationId="{A88EE3C4-4F00-4267-9C70-0B321FBD188E}"/>
            </ac:grpSpMkLst>
          </pc:grpChg>
        </pc:sldLayoutChg>
      </pc:sldMasterChg>
    </pc:docChg>
  </pc:docChgLst>
  <pc:docChgLst>
    <pc:chgData name="Judson Santiago" userId="ebb108da2f256286" providerId="LiveId" clId="{527789C3-51D2-4947-A44E-93BA28DF93FD}"/>
    <pc:docChg chg="modMainMaster">
      <pc:chgData name="Judson Santiago" userId="ebb108da2f256286" providerId="LiveId" clId="{527789C3-51D2-4947-A44E-93BA28DF93FD}" dt="2021-08-07T19:31:12.273" v="0"/>
      <pc:docMkLst>
        <pc:docMk/>
      </pc:docMkLst>
      <pc:sldMasterChg chg="addSp modSp">
        <pc:chgData name="Judson Santiago" userId="ebb108da2f256286" providerId="LiveId" clId="{527789C3-51D2-4947-A44E-93BA28DF93FD}" dt="2021-08-07T19:31:12.273" v="0"/>
        <pc:sldMasterMkLst>
          <pc:docMk/>
          <pc:sldMasterMk cId="0" sldId="2147483780"/>
        </pc:sldMasterMkLst>
        <pc:spChg chg="mod">
          <ac:chgData name="Judson Santiago" userId="ebb108da2f256286" providerId="LiveId" clId="{527789C3-51D2-4947-A44E-93BA28DF93FD}" dt="2021-08-07T19:31:12.273" v="0"/>
          <ac:spMkLst>
            <pc:docMk/>
            <pc:sldMasterMk cId="0" sldId="2147483780"/>
            <ac:spMk id="16" creationId="{D8BD7A5A-57FC-0C4A-9066-1EF95FCC9F18}"/>
          </ac:spMkLst>
        </pc:spChg>
        <pc:grpChg chg="add mod">
          <ac:chgData name="Judson Santiago" userId="ebb108da2f256286" providerId="LiveId" clId="{527789C3-51D2-4947-A44E-93BA28DF93FD}" dt="2021-08-07T19:31:12.273" v="0"/>
          <ac:grpSpMkLst>
            <pc:docMk/>
            <pc:sldMasterMk cId="0" sldId="2147483780"/>
            <ac:grpSpMk id="11" creationId="{74232EAB-8910-7E4E-83EA-FE17D1FB39DE}"/>
          </ac:grpSpMkLst>
        </pc:grpChg>
        <pc:picChg chg="mod">
          <ac:chgData name="Judson Santiago" userId="ebb108da2f256286" providerId="LiveId" clId="{527789C3-51D2-4947-A44E-93BA28DF93FD}" dt="2021-08-07T19:31:12.273" v="0"/>
          <ac:picMkLst>
            <pc:docMk/>
            <pc:sldMasterMk cId="0" sldId="2147483780"/>
            <ac:picMk id="15" creationId="{FAFDDCC7-DE8F-2843-A37B-C92B36A23B9D}"/>
          </ac:picMkLst>
        </pc:picChg>
      </pc:sldMasterChg>
    </pc:docChg>
  </pc:docChgLst>
  <pc:docChgLst>
    <pc:chgData name="Judson Santiago" userId="ebb108da2f256286" providerId="LiveId" clId="{DC3F34CD-54E5-46CA-B4FB-F6EDB2F94357}"/>
    <pc:docChg chg="undo redo custSel addSld modSld modMainMaster">
      <pc:chgData name="Judson Santiago" userId="ebb108da2f256286" providerId="LiveId" clId="{DC3F34CD-54E5-46CA-B4FB-F6EDB2F94357}" dt="2019-05-21T19:00:16.621" v="1380" actId="20577"/>
      <pc:docMkLst>
        <pc:docMk/>
      </pc:docMkLst>
      <pc:sldChg chg="modSp">
        <pc:chgData name="Judson Santiago" userId="ebb108da2f256286" providerId="LiveId" clId="{DC3F34CD-54E5-46CA-B4FB-F6EDB2F94357}" dt="2019-05-21T17:28:02.337" v="2" actId="5793"/>
        <pc:sldMkLst>
          <pc:docMk/>
          <pc:sldMk cId="0" sldId="256"/>
        </pc:sldMkLst>
        <pc:spChg chg="mod">
          <ac:chgData name="Judson Santiago" userId="ebb108da2f256286" providerId="LiveId" clId="{DC3F34CD-54E5-46CA-B4FB-F6EDB2F94357}" dt="2019-05-21T17:28:02.337" v="2" actId="5793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NotesTx">
        <pc:chgData name="Judson Santiago" userId="ebb108da2f256286" providerId="LiveId" clId="{DC3F34CD-54E5-46CA-B4FB-F6EDB2F94357}" dt="2019-05-21T18:59:18.271" v="1359" actId="207"/>
        <pc:sldMkLst>
          <pc:docMk/>
          <pc:sldMk cId="3432559690" sldId="340"/>
        </pc:sldMkLst>
        <pc:spChg chg="mod">
          <ac:chgData name="Judson Santiago" userId="ebb108da2f256286" providerId="LiveId" clId="{DC3F34CD-54E5-46CA-B4FB-F6EDB2F94357}" dt="2019-05-21T18:59:18.271" v="1359" actId="207"/>
          <ac:spMkLst>
            <pc:docMk/>
            <pc:sldMk cId="3432559690" sldId="340"/>
            <ac:spMk id="2" creationId="{00000000-0000-0000-0000-000000000000}"/>
          </ac:spMkLst>
        </pc:spChg>
        <pc:spChg chg="add mod">
          <ac:chgData name="Judson Santiago" userId="ebb108da2f256286" providerId="LiveId" clId="{DC3F34CD-54E5-46CA-B4FB-F6EDB2F94357}" dt="2019-05-21T18:59:18.271" v="1359" actId="207"/>
          <ac:spMkLst>
            <pc:docMk/>
            <pc:sldMk cId="3432559690" sldId="340"/>
            <ac:spMk id="40" creationId="{3CCEB192-2FD3-45DF-9997-857A9ADB5ED2}"/>
          </ac:spMkLst>
        </pc:spChg>
        <pc:spChg chg="mod">
          <ac:chgData name="Judson Santiago" userId="ebb108da2f256286" providerId="LiveId" clId="{DC3F34CD-54E5-46CA-B4FB-F6EDB2F94357}" dt="2019-05-21T17:29:54.006" v="21" actId="20577"/>
          <ac:spMkLst>
            <pc:docMk/>
            <pc:sldMk cId="3432559690" sldId="340"/>
            <ac:spMk id="4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29:32.185" v="9" actId="1076"/>
          <ac:spMkLst>
            <pc:docMk/>
            <pc:sldMk cId="3432559690" sldId="340"/>
            <ac:spMk id="60" creationId="{00000000-0000-0000-0000-000000000000}"/>
          </ac:spMkLst>
        </pc:spChg>
        <pc:spChg chg="del">
          <ac:chgData name="Judson Santiago" userId="ebb108da2f256286" providerId="LiveId" clId="{DC3F34CD-54E5-46CA-B4FB-F6EDB2F94357}" dt="2019-05-21T17:29:02.706" v="3" actId="478"/>
          <ac:spMkLst>
            <pc:docMk/>
            <pc:sldMk cId="3432559690" sldId="340"/>
            <ac:spMk id="65" creationId="{00000000-0000-0000-0000-000000000000}"/>
          </ac:spMkLst>
        </pc:spChg>
      </pc:sldChg>
      <pc:sldChg chg="modSp modNotesTx">
        <pc:chgData name="Judson Santiago" userId="ebb108da2f256286" providerId="LiveId" clId="{DC3F34CD-54E5-46CA-B4FB-F6EDB2F94357}" dt="2019-05-21T18:56:45.785" v="1345" actId="6549"/>
        <pc:sldMkLst>
          <pc:docMk/>
          <pc:sldMk cId="2716371756" sldId="342"/>
        </pc:sldMkLst>
        <pc:spChg chg="mod">
          <ac:chgData name="Judson Santiago" userId="ebb108da2f256286" providerId="LiveId" clId="{DC3F34CD-54E5-46CA-B4FB-F6EDB2F94357}" dt="2019-05-21T18:48:17.292" v="1267" actId="20577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6:45.785" v="1345" actId="6549"/>
          <ac:spMkLst>
            <pc:docMk/>
            <pc:sldMk cId="2716371756" sldId="342"/>
            <ac:spMk id="17" creationId="{00000000-0000-0000-0000-000000000000}"/>
          </ac:spMkLst>
        </pc:spChg>
      </pc:sldChg>
      <pc:sldChg chg="modSp">
        <pc:chgData name="Judson Santiago" userId="ebb108da2f256286" providerId="LiveId" clId="{DC3F34CD-54E5-46CA-B4FB-F6EDB2F94357}" dt="2019-05-21T18:58:48.309" v="1355" actId="207"/>
        <pc:sldMkLst>
          <pc:docMk/>
          <pc:sldMk cId="3028919146" sldId="343"/>
        </pc:sldMkLst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2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2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2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4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4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4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3:19.673" v="718" actId="1076"/>
          <ac:spMkLst>
            <pc:docMk/>
            <pc:sldMk cId="3028919146" sldId="343"/>
            <ac:spMk id="43" creationId="{00000000-0000-0000-0000-000000000000}"/>
          </ac:spMkLst>
        </pc:spChg>
      </pc:sldChg>
      <pc:sldChg chg="modSp">
        <pc:chgData name="Judson Santiago" userId="ebb108da2f256286" providerId="LiveId" clId="{DC3F34CD-54E5-46CA-B4FB-F6EDB2F94357}" dt="2019-05-21T18:58:34.887" v="1354" actId="207"/>
        <pc:sldMkLst>
          <pc:docMk/>
          <pc:sldMk cId="1953005069" sldId="344"/>
        </pc:sldMkLst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14" creationId="{00000000-0000-0000-0000-000000000000}"/>
          </ac:spMkLst>
        </pc:spChg>
        <pc:spChg chg="mod or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1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2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23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4:26.481" v="725" actId="1036"/>
          <ac:spMkLst>
            <pc:docMk/>
            <pc:sldMk cId="1953005069" sldId="344"/>
            <ac:spMk id="2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2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4:44.692" v="730" actId="1035"/>
          <ac:spMkLst>
            <pc:docMk/>
            <pc:sldMk cId="1953005069" sldId="344"/>
            <ac:spMk id="2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4:44.692" v="730" actId="1035"/>
          <ac:spMkLst>
            <pc:docMk/>
            <pc:sldMk cId="1953005069" sldId="344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3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4:43.773" v="1273" actId="207"/>
          <ac:spMkLst>
            <pc:docMk/>
            <pc:sldMk cId="1953005069" sldId="344"/>
            <ac:spMk id="4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2:30.780" v="902" actId="1076"/>
          <ac:spMkLst>
            <pc:docMk/>
            <pc:sldMk cId="1953005069" sldId="344"/>
            <ac:spMk id="45" creationId="{00000000-0000-0000-0000-000000000000}"/>
          </ac:spMkLst>
        </pc:spChg>
        <pc:cxnChg chg="mod">
          <ac:chgData name="Judson Santiago" userId="ebb108da2f256286" providerId="LiveId" clId="{DC3F34CD-54E5-46CA-B4FB-F6EDB2F94357}" dt="2019-05-21T17:57:26.813" v="741" actId="208"/>
          <ac:cxnSpMkLst>
            <pc:docMk/>
            <pc:sldMk cId="1953005069" sldId="344"/>
            <ac:cxnSpMk id="28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57:26.813" v="741" actId="208"/>
          <ac:cxnSpMkLst>
            <pc:docMk/>
            <pc:sldMk cId="1953005069" sldId="344"/>
            <ac:cxnSpMk id="3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57:26.813" v="741" actId="208"/>
          <ac:cxnSpMkLst>
            <pc:docMk/>
            <pc:sldMk cId="1953005069" sldId="344"/>
            <ac:cxnSpMk id="34" creationId="{00000000-0000-0000-0000-000000000000}"/>
          </ac:cxnSpMkLst>
        </pc:cxnChg>
      </pc:sldChg>
      <pc:sldChg chg="addSp modSp">
        <pc:chgData name="Judson Santiago" userId="ebb108da2f256286" providerId="LiveId" clId="{DC3F34CD-54E5-46CA-B4FB-F6EDB2F94357}" dt="2019-05-21T18:02:56.384" v="789" actId="20577"/>
        <pc:sldMkLst>
          <pc:docMk/>
          <pc:sldMk cId="3868761080" sldId="345"/>
        </pc:sldMkLst>
        <pc:spChg chg="mod">
          <ac:chgData name="Judson Santiago" userId="ebb108da2f256286" providerId="LiveId" clId="{DC3F34CD-54E5-46CA-B4FB-F6EDB2F94357}" dt="2019-05-21T18:02:56.384" v="789" actId="2057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1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0:18.122" v="751" actId="1076"/>
          <ac:spMkLst>
            <pc:docMk/>
            <pc:sldMk cId="3868761080" sldId="345"/>
            <ac:spMk id="2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0:22.397" v="753" actId="1076"/>
          <ac:spMkLst>
            <pc:docMk/>
            <pc:sldMk cId="3868761080" sldId="345"/>
            <ac:spMk id="2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0:29.996" v="754" actId="1076"/>
          <ac:spMkLst>
            <pc:docMk/>
            <pc:sldMk cId="3868761080" sldId="345"/>
            <ac:spMk id="2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2:19.246" v="767" actId="3064"/>
          <ac:spMkLst>
            <pc:docMk/>
            <pc:sldMk cId="3868761080" sldId="345"/>
            <ac:spMk id="26" creationId="{00000000-0000-0000-0000-000000000000}"/>
          </ac:spMkLst>
        </pc:spChg>
        <pc:spChg chg="mod or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2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2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30" creationId="{00000000-0000-0000-0000-000000000000}"/>
          </ac:spMkLst>
        </pc:spChg>
        <pc:grpChg chg="add mod">
          <ac:chgData name="Judson Santiago" userId="ebb108da2f256286" providerId="LiveId" clId="{DC3F34CD-54E5-46CA-B4FB-F6EDB2F94357}" dt="2019-05-21T18:01:19.527" v="760" actId="164"/>
          <ac:grpSpMkLst>
            <pc:docMk/>
            <pc:sldMk cId="3868761080" sldId="345"/>
            <ac:grpSpMk id="9" creationId="{9FA4ED98-37C2-43AD-AAA6-B4B1F87C1DAC}"/>
          </ac:grpSpMkLst>
        </pc:grpChg>
        <pc:grpChg chg="mod">
          <ac:chgData name="Judson Santiago" userId="ebb108da2f256286" providerId="LiveId" clId="{DC3F34CD-54E5-46CA-B4FB-F6EDB2F94357}" dt="2019-05-21T18:01:19.527" v="760" actId="164"/>
          <ac:grpSpMkLst>
            <pc:docMk/>
            <pc:sldMk cId="3868761080" sldId="345"/>
            <ac:grpSpMk id="18" creationId="{00000000-0000-0000-0000-000000000000}"/>
          </ac:grpSpMkLst>
        </pc:grpChg>
        <pc:cxnChg chg="add mod">
          <ac:chgData name="Judson Santiago" userId="ebb108da2f256286" providerId="LiveId" clId="{DC3F34CD-54E5-46CA-B4FB-F6EDB2F94357}" dt="2019-05-21T18:01:19.527" v="760" actId="164"/>
          <ac:cxnSpMkLst>
            <pc:docMk/>
            <pc:sldMk cId="3868761080" sldId="345"/>
            <ac:cxnSpMk id="8" creationId="{CBB9DFF1-F4C9-4C1B-BD6D-CCE2A8007997}"/>
          </ac:cxnSpMkLst>
        </pc:cxnChg>
        <pc:cxnChg chg="mod">
          <ac:chgData name="Judson Santiago" userId="ebb108da2f256286" providerId="LiveId" clId="{DC3F34CD-54E5-46CA-B4FB-F6EDB2F94357}" dt="2019-05-21T18:01:19.527" v="760" actId="164"/>
          <ac:cxnSpMkLst>
            <pc:docMk/>
            <pc:sldMk cId="3868761080" sldId="345"/>
            <ac:cxnSpMk id="25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01:19.527" v="760" actId="164"/>
          <ac:cxnSpMkLst>
            <pc:docMk/>
            <pc:sldMk cId="3868761080" sldId="34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DC3F34CD-54E5-46CA-B4FB-F6EDB2F94357}" dt="2019-05-21T18:46:58.368" v="1266" actId="20577"/>
        <pc:sldMkLst>
          <pc:docMk/>
          <pc:sldMk cId="1064927454" sldId="346"/>
        </pc:sldMkLst>
        <pc:spChg chg="mod">
          <ac:chgData name="Judson Santiago" userId="ebb108da2f256286" providerId="LiveId" clId="{DC3F34CD-54E5-46CA-B4FB-F6EDB2F94357}" dt="2019-05-21T18:46:58.368" v="1266" actId="20577"/>
          <ac:spMkLst>
            <pc:docMk/>
            <pc:sldMk cId="1064927454" sldId="346"/>
            <ac:spMk id="2" creationId="{00000000-0000-0000-0000-000000000000}"/>
          </ac:spMkLst>
        </pc:spChg>
      </pc:sldChg>
      <pc:sldChg chg="modSp">
        <pc:chgData name="Judson Santiago" userId="ebb108da2f256286" providerId="LiveId" clId="{DC3F34CD-54E5-46CA-B4FB-F6EDB2F94357}" dt="2019-05-21T18:58:22.591" v="1353" actId="207"/>
        <pc:sldMkLst>
          <pc:docMk/>
          <pc:sldMk cId="551671186" sldId="347"/>
        </pc:sldMkLst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1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1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1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2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3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3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4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43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4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2:08.582" v="898" actId="1076"/>
          <ac:spMkLst>
            <pc:docMk/>
            <pc:sldMk cId="551671186" sldId="347"/>
            <ac:spMk id="4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5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54" creationId="{00000000-0000-0000-0000-000000000000}"/>
          </ac:spMkLst>
        </pc:sp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29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3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3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41" creationId="{00000000-0000-0000-0000-000000000000}"/>
          </ac:cxnSpMkLst>
        </pc:cxnChg>
      </pc:sldChg>
      <pc:sldChg chg="addSp modSp modNotesTx">
        <pc:chgData name="Judson Santiago" userId="ebb108da2f256286" providerId="LiveId" clId="{DC3F34CD-54E5-46CA-B4FB-F6EDB2F94357}" dt="2019-05-21T18:59:09.583" v="1358" actId="207"/>
        <pc:sldMkLst>
          <pc:docMk/>
          <pc:sldMk cId="3710727554" sldId="348"/>
        </pc:sldMkLst>
        <pc:spChg chg="mod">
          <ac:chgData name="Judson Santiago" userId="ebb108da2f256286" providerId="LiveId" clId="{DC3F34CD-54E5-46CA-B4FB-F6EDB2F94357}" dt="2019-05-21T18:59:08.185" v="1357" actId="164"/>
          <ac:spMkLst>
            <pc:docMk/>
            <pc:sldMk cId="3710727554" sldId="348"/>
            <ac:spMk id="1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8.185" v="1357" actId="164"/>
          <ac:spMkLst>
            <pc:docMk/>
            <pc:sldMk cId="3710727554" sldId="348"/>
            <ac:spMk id="2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8.185" v="1357" actId="164"/>
          <ac:spMkLst>
            <pc:docMk/>
            <pc:sldMk cId="3710727554" sldId="348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9.583" v="1358" actId="207"/>
          <ac:spMkLst>
            <pc:docMk/>
            <pc:sldMk cId="3710727554" sldId="348"/>
            <ac:spMk id="3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9.583" v="1358" actId="207"/>
          <ac:spMkLst>
            <pc:docMk/>
            <pc:sldMk cId="3710727554" sldId="348"/>
            <ac:spMk id="3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9.583" v="1358" actId="207"/>
          <ac:spMkLst>
            <pc:docMk/>
            <pc:sldMk cId="3710727554" sldId="348"/>
            <ac:spMk id="36" creationId="{00000000-0000-0000-0000-000000000000}"/>
          </ac:spMkLst>
        </pc:spChg>
        <pc:grpChg chg="add mod">
          <ac:chgData name="Judson Santiago" userId="ebb108da2f256286" providerId="LiveId" clId="{DC3F34CD-54E5-46CA-B4FB-F6EDB2F94357}" dt="2019-05-21T18:59:09.583" v="1358" actId="207"/>
          <ac:grpSpMkLst>
            <pc:docMk/>
            <pc:sldMk cId="3710727554" sldId="348"/>
            <ac:grpSpMk id="6" creationId="{C5223C04-8906-4F55-A814-CDF506E12996}"/>
          </ac:grpSpMkLst>
        </pc:grpChg>
        <pc:picChg chg="mod">
          <ac:chgData name="Judson Santiago" userId="ebb108da2f256286" providerId="LiveId" clId="{DC3F34CD-54E5-46CA-B4FB-F6EDB2F94357}" dt="2019-05-21T18:59:08.185" v="1357" actId="164"/>
          <ac:picMkLst>
            <pc:docMk/>
            <pc:sldMk cId="3710727554" sldId="348"/>
            <ac:picMk id="4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59:08.185" v="1357" actId="164"/>
          <ac:picMkLst>
            <pc:docMk/>
            <pc:sldMk cId="3710727554" sldId="348"/>
            <ac:picMk id="5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59:08.185" v="1357" actId="164"/>
          <ac:picMkLst>
            <pc:docMk/>
            <pc:sldMk cId="3710727554" sldId="348"/>
            <ac:picMk id="29" creationId="{00000000-0000-0000-0000-000000000000}"/>
          </ac:picMkLst>
        </pc:pic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1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2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2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31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33" creationId="{00000000-0000-0000-0000-000000000000}"/>
          </ac:cxnSpMkLst>
        </pc:cxnChg>
      </pc:sldChg>
      <pc:sldChg chg="addSp modSp">
        <pc:chgData name="Judson Santiago" userId="ebb108da2f256286" providerId="LiveId" clId="{DC3F34CD-54E5-46CA-B4FB-F6EDB2F94357}" dt="2019-05-21T18:58:56.826" v="1356" actId="207"/>
        <pc:sldMkLst>
          <pc:docMk/>
          <pc:sldMk cId="557946209" sldId="349"/>
        </pc:sldMkLst>
        <pc:spChg chg="mod">
          <ac:chgData name="Judson Santiago" userId="ebb108da2f256286" providerId="LiveId" clId="{DC3F34CD-54E5-46CA-B4FB-F6EDB2F94357}" dt="2019-05-21T17:42:23.879" v="123" actId="207"/>
          <ac:spMkLst>
            <pc:docMk/>
            <pc:sldMk cId="557946209" sldId="349"/>
            <ac:spMk id="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3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3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5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5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5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6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6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7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73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7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80" creationId="{00000000-0000-0000-0000-000000000000}"/>
          </ac:spMkLst>
        </pc:spChg>
        <pc:grpChg chg="add mod">
          <ac:chgData name="Judson Santiago" userId="ebb108da2f256286" providerId="LiveId" clId="{DC3F34CD-54E5-46CA-B4FB-F6EDB2F94357}" dt="2019-05-21T18:58:56.826" v="1356" actId="207"/>
          <ac:grpSpMkLst>
            <pc:docMk/>
            <pc:sldMk cId="557946209" sldId="349"/>
            <ac:grpSpMk id="4" creationId="{554005F1-7516-4B52-9FA5-CCAC0E06C42E}"/>
          </ac:grpSpMkLst>
        </pc:grp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2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6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7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8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51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55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66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67" creationId="{00000000-0000-0000-0000-000000000000}"/>
          </ac:picMkLst>
        </pc:pic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3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3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0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1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69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70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71" creationId="{00000000-0000-0000-0000-000000000000}"/>
          </ac:cxnSpMkLst>
        </pc:cxnChg>
      </pc:sldChg>
      <pc:sldChg chg="modSp">
        <pc:chgData name="Judson Santiago" userId="ebb108da2f256286" providerId="LiveId" clId="{DC3F34CD-54E5-46CA-B4FB-F6EDB2F94357}" dt="2019-05-21T18:58:04.288" v="1352" actId="207"/>
        <pc:sldMkLst>
          <pc:docMk/>
          <pc:sldMk cId="1616468799" sldId="350"/>
        </pc:sldMkLst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04.288" v="1352" actId="207"/>
          <ac:spMkLst>
            <pc:docMk/>
            <pc:sldMk cId="1616468799" sldId="350"/>
            <ac:spMk id="2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04.288" v="1352" actId="207"/>
          <ac:spMkLst>
            <pc:docMk/>
            <pc:sldMk cId="1616468799" sldId="350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04.288" v="1352" actId="207"/>
          <ac:spMkLst>
            <pc:docMk/>
            <pc:sldMk cId="1616468799" sldId="350"/>
            <ac:spMk id="3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3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35" creationId="{00000000-0000-0000-0000-000000000000}"/>
          </ac:spMkLst>
        </pc:sp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4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5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12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16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22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23" creationId="{00000000-0000-0000-0000-000000000000}"/>
          </ac:picMkLst>
        </pc:pic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8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9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8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25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2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27" creationId="{00000000-0000-0000-0000-000000000000}"/>
          </ac:cxnSpMkLst>
        </pc:cxnChg>
      </pc:sldChg>
      <pc:sldChg chg="addSp modSp modNotesTx">
        <pc:chgData name="Judson Santiago" userId="ebb108da2f256286" providerId="LiveId" clId="{DC3F34CD-54E5-46CA-B4FB-F6EDB2F94357}" dt="2019-05-21T19:00:16.621" v="1380" actId="20577"/>
        <pc:sldMkLst>
          <pc:docMk/>
          <pc:sldMk cId="985847591" sldId="351"/>
        </pc:sldMkLst>
        <pc:spChg chg="mod">
          <ac:chgData name="Judson Santiago" userId="ebb108da2f256286" providerId="LiveId" clId="{DC3F34CD-54E5-46CA-B4FB-F6EDB2F94357}" dt="2019-05-21T18:57:47.404" v="1351" actId="207"/>
          <ac:spMkLst>
            <pc:docMk/>
            <pc:sldMk cId="985847591" sldId="351"/>
            <ac:spMk id="7" creationId="{00000000-0000-0000-0000-000000000000}"/>
          </ac:spMkLst>
        </pc:spChg>
        <pc:grpChg chg="add">
          <ac:chgData name="Judson Santiago" userId="ebb108da2f256286" providerId="LiveId" clId="{DC3F34CD-54E5-46CA-B4FB-F6EDB2F94357}" dt="2019-05-21T18:59:44.942" v="1360"/>
          <ac:grpSpMkLst>
            <pc:docMk/>
            <pc:sldMk cId="985847591" sldId="351"/>
            <ac:grpSpMk id="5" creationId="{52F45094-BD0E-4F5E-9B8C-858B73BF79A2}"/>
          </ac:grpSpMkLst>
        </pc:grpChg>
      </pc:sldChg>
      <pc:sldChg chg="modSp add">
        <pc:chgData name="Judson Santiago" userId="ebb108da2f256286" providerId="LiveId" clId="{DC3F34CD-54E5-46CA-B4FB-F6EDB2F94357}" dt="2019-05-21T17:52:16.531" v="715" actId="207"/>
        <pc:sldMkLst>
          <pc:docMk/>
          <pc:sldMk cId="416996262" sldId="352"/>
        </pc:sldMkLst>
        <pc:spChg chg="mod">
          <ac:chgData name="Judson Santiago" userId="ebb108da2f256286" providerId="LiveId" clId="{DC3F34CD-54E5-46CA-B4FB-F6EDB2F94357}" dt="2019-05-21T17:52:16.531" v="715" actId="207"/>
          <ac:spMkLst>
            <pc:docMk/>
            <pc:sldMk cId="416996262" sldId="352"/>
            <ac:spMk id="2" creationId="{47AAFE23-5206-426C-8C2F-0D0FABE8C202}"/>
          </ac:spMkLst>
        </pc:spChg>
        <pc:spChg chg="mod">
          <ac:chgData name="Judson Santiago" userId="ebb108da2f256286" providerId="LiveId" clId="{DC3F34CD-54E5-46CA-B4FB-F6EDB2F94357}" dt="2019-05-21T17:40:21.292" v="122" actId="20577"/>
          <ac:spMkLst>
            <pc:docMk/>
            <pc:sldMk cId="416996262" sldId="352"/>
            <ac:spMk id="3" creationId="{612686A4-2C31-4BC3-B6C9-9091DA531A59}"/>
          </ac:spMkLst>
        </pc:spChg>
      </pc:sldChg>
      <pc:sldMasterChg chg="modSldLayout">
        <pc:chgData name="Judson Santiago" userId="ebb108da2f256286" providerId="LiveId" clId="{DC3F34CD-54E5-46CA-B4FB-F6EDB2F94357}" dt="2019-05-21T17:27:58.019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DC3F34CD-54E5-46CA-B4FB-F6EDB2F94357}" dt="2019-05-21T17:27:58.019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11" creationId="{6591A0C2-985B-4899-9CB7-4B6E68C4201E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12" creationId="{32B188D4-2AD6-47F1-A139-8AF7D9CAD738}"/>
            </ac:spMkLst>
          </pc:spChg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18" creationId="{2E9BB6E9-221D-4EAB-AABD-2FD1D1368145}"/>
            </ac:spMkLst>
          </pc:spChg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1" creationId="{C6C3E5B1-3C53-4444-8DCA-01E7325CA9C4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2" creationId="{23587BDB-73A9-487B-9E02-06BDC59DC25D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3" creationId="{23D1B6E4-83AE-474F-A409-6258A01971FE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4" creationId="{A8CDF302-41CF-4847-8A3A-A368FD1B36C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5" creationId="{ED0053D8-D0E2-4705-91E3-8AA990D22F19}"/>
            </ac:spMkLst>
          </pc:spChg>
          <pc:grpChg chg="del">
            <ac:chgData name="Judson Santiago" userId="ebb108da2f256286" providerId="LiveId" clId="{DC3F34CD-54E5-46CA-B4FB-F6EDB2F94357}" dt="2019-05-21T17:27:56.861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D973AC50-13B8-4B70-A0DE-FEFDD47443E7}"/>
    <pc:docChg chg="modSld">
      <pc:chgData name="Judson Santiago" userId="ebb108da2f256286" providerId="LiveId" clId="{D973AC50-13B8-4B70-A0DE-FEFDD47443E7}" dt="2022-08-17T23:54:59.419" v="226" actId="20577"/>
      <pc:docMkLst>
        <pc:docMk/>
      </pc:docMkLst>
      <pc:sldChg chg="modSp mod">
        <pc:chgData name="Judson Santiago" userId="ebb108da2f256286" providerId="LiveId" clId="{D973AC50-13B8-4B70-A0DE-FEFDD47443E7}" dt="2022-08-17T23:45:37.710" v="42" actId="20577"/>
        <pc:sldMkLst>
          <pc:docMk/>
          <pc:sldMk cId="3868761080" sldId="345"/>
        </pc:sldMkLst>
        <pc:spChg chg="mod">
          <ac:chgData name="Judson Santiago" userId="ebb108da2f256286" providerId="LiveId" clId="{D973AC50-13B8-4B70-A0DE-FEFDD47443E7}" dt="2022-08-17T23:45:37.710" v="42" actId="2057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D973AC50-13B8-4B70-A0DE-FEFDD47443E7}" dt="2022-08-17T23:45:03.229" v="41" actId="1035"/>
          <ac:spMkLst>
            <pc:docMk/>
            <pc:sldMk cId="3868761080" sldId="345"/>
            <ac:spMk id="4" creationId="{00000000-0000-0000-0000-000000000000}"/>
          </ac:spMkLst>
        </pc:spChg>
        <pc:spChg chg="mod">
          <ac:chgData name="Judson Santiago" userId="ebb108da2f256286" providerId="LiveId" clId="{D973AC50-13B8-4B70-A0DE-FEFDD47443E7}" dt="2022-08-17T23:44:59.971" v="36" actId="14100"/>
          <ac:spMkLst>
            <pc:docMk/>
            <pc:sldMk cId="3868761080" sldId="345"/>
            <ac:spMk id="20" creationId="{9A18FA72-8B64-469A-A65B-0381B90961B7}"/>
          </ac:spMkLst>
        </pc:spChg>
      </pc:sldChg>
      <pc:sldChg chg="modSp mod modNotesTx">
        <pc:chgData name="Judson Santiago" userId="ebb108da2f256286" providerId="LiveId" clId="{D973AC50-13B8-4B70-A0DE-FEFDD47443E7}" dt="2022-08-17T23:54:59.419" v="226" actId="20577"/>
        <pc:sldMkLst>
          <pc:docMk/>
          <pc:sldMk cId="1064927454" sldId="346"/>
        </pc:sldMkLst>
        <pc:spChg chg="mod">
          <ac:chgData name="Judson Santiago" userId="ebb108da2f256286" providerId="LiveId" clId="{D973AC50-13B8-4B70-A0DE-FEFDD47443E7}" dt="2022-08-17T23:54:59.419" v="226" actId="20577"/>
          <ac:spMkLst>
            <pc:docMk/>
            <pc:sldMk cId="1064927454" sldId="346"/>
            <ac:spMk id="2" creationId="{00000000-0000-0000-0000-000000000000}"/>
          </ac:spMkLst>
        </pc:spChg>
      </pc:sldChg>
    </pc:docChg>
  </pc:docChgLst>
  <pc:docChgLst>
    <pc:chgData name="Judson Santiago" userId="ebb108da2f256286" providerId="LiveId" clId="{CDCA4988-D0F1-7642-8859-DF0A71814290}"/>
    <pc:docChg chg="undo custSel modSld">
      <pc:chgData name="Judson Santiago" userId="ebb108da2f256286" providerId="LiveId" clId="{CDCA4988-D0F1-7642-8859-DF0A71814290}" dt="2022-08-18T18:00:22.088" v="553" actId="164"/>
      <pc:docMkLst>
        <pc:docMk/>
      </pc:docMkLst>
      <pc:sldChg chg="addSp delSp modSp mod">
        <pc:chgData name="Judson Santiago" userId="ebb108da2f256286" providerId="LiveId" clId="{CDCA4988-D0F1-7642-8859-DF0A71814290}" dt="2022-08-18T18:00:22.088" v="553" actId="164"/>
        <pc:sldMkLst>
          <pc:docMk/>
          <pc:sldMk cId="3868761080" sldId="345"/>
        </pc:sldMkLst>
        <pc:spChg chg="mod">
          <ac:chgData name="Judson Santiago" userId="ebb108da2f256286" providerId="LiveId" clId="{CDCA4988-D0F1-7642-8859-DF0A71814290}" dt="2022-08-18T17:53:21.884" v="507" actId="2057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CDCA4988-D0F1-7642-8859-DF0A71814290}" dt="2022-08-18T17:58:29.139" v="538" actId="404"/>
          <ac:spMkLst>
            <pc:docMk/>
            <pc:sldMk cId="3868761080" sldId="345"/>
            <ac:spMk id="14" creationId="{92B9D40D-104F-BBC4-5D64-C564DE4438BF}"/>
          </ac:spMkLst>
        </pc:spChg>
        <pc:spChg chg="mod">
          <ac:chgData name="Judson Santiago" userId="ebb108da2f256286" providerId="LiveId" clId="{CDCA4988-D0F1-7642-8859-DF0A71814290}" dt="2022-08-18T17:58:29.139" v="538" actId="404"/>
          <ac:spMkLst>
            <pc:docMk/>
            <pc:sldMk cId="3868761080" sldId="345"/>
            <ac:spMk id="15" creationId="{8279EBA4-B305-F124-6BF5-A1B7784F09DB}"/>
          </ac:spMkLst>
        </pc:spChg>
        <pc:spChg chg="mod">
          <ac:chgData name="Judson Santiago" userId="ebb108da2f256286" providerId="LiveId" clId="{CDCA4988-D0F1-7642-8859-DF0A71814290}" dt="2022-08-18T17:58:29.139" v="538" actId="404"/>
          <ac:spMkLst>
            <pc:docMk/>
            <pc:sldMk cId="3868761080" sldId="345"/>
            <ac:spMk id="16" creationId="{D722F855-58A3-14E5-D13A-81027DAB98CA}"/>
          </ac:spMkLst>
        </pc:spChg>
        <pc:spChg chg="mod">
          <ac:chgData name="Judson Santiago" userId="ebb108da2f256286" providerId="LiveId" clId="{CDCA4988-D0F1-7642-8859-DF0A71814290}" dt="2022-08-18T17:56:41.538" v="529" actId="165"/>
          <ac:spMkLst>
            <pc:docMk/>
            <pc:sldMk cId="3868761080" sldId="345"/>
            <ac:spMk id="17" creationId="{00000000-0000-0000-0000-000000000000}"/>
          </ac:spMkLst>
        </pc:spChg>
        <pc:spChg chg="mod">
          <ac:chgData name="Judson Santiago" userId="ebb108da2f256286" providerId="LiveId" clId="{CDCA4988-D0F1-7642-8859-DF0A71814290}" dt="2022-08-18T17:56:41.538" v="529" actId="165"/>
          <ac:spMkLst>
            <pc:docMk/>
            <pc:sldMk cId="3868761080" sldId="345"/>
            <ac:spMk id="19" creationId="{00000000-0000-0000-0000-000000000000}"/>
          </ac:spMkLst>
        </pc:spChg>
        <pc:spChg chg="mod">
          <ac:chgData name="Judson Santiago" userId="ebb108da2f256286" providerId="LiveId" clId="{CDCA4988-D0F1-7642-8859-DF0A71814290}" dt="2022-08-18T17:56:41.538" v="529" actId="165"/>
          <ac:spMkLst>
            <pc:docMk/>
            <pc:sldMk cId="3868761080" sldId="345"/>
            <ac:spMk id="21" creationId="{00000000-0000-0000-0000-000000000000}"/>
          </ac:spMkLst>
        </pc:spChg>
        <pc:spChg chg="mod">
          <ac:chgData name="Judson Santiago" userId="ebb108da2f256286" providerId="LiveId" clId="{CDCA4988-D0F1-7642-8859-DF0A71814290}" dt="2022-08-18T17:56:41.538" v="529" actId="165"/>
          <ac:spMkLst>
            <pc:docMk/>
            <pc:sldMk cId="3868761080" sldId="345"/>
            <ac:spMk id="22" creationId="{00000000-0000-0000-0000-000000000000}"/>
          </ac:spMkLst>
        </pc:spChg>
        <pc:spChg chg="mod">
          <ac:chgData name="Judson Santiago" userId="ebb108da2f256286" providerId="LiveId" clId="{CDCA4988-D0F1-7642-8859-DF0A71814290}" dt="2022-08-18T17:58:29.139" v="538" actId="404"/>
          <ac:spMkLst>
            <pc:docMk/>
            <pc:sldMk cId="3868761080" sldId="345"/>
            <ac:spMk id="24" creationId="{AD0D34D0-E440-B0FC-5AA4-90B0732DFF06}"/>
          </ac:spMkLst>
        </pc:spChg>
        <pc:spChg chg="mod topLvl">
          <ac:chgData name="Judson Santiago" userId="ebb108da2f256286" providerId="LiveId" clId="{CDCA4988-D0F1-7642-8859-DF0A71814290}" dt="2022-08-18T18:00:22.088" v="553" actId="164"/>
          <ac:spMkLst>
            <pc:docMk/>
            <pc:sldMk cId="3868761080" sldId="345"/>
            <ac:spMk id="26" creationId="{00000000-0000-0000-0000-000000000000}"/>
          </ac:spMkLst>
        </pc:spChg>
        <pc:spChg chg="mod">
          <ac:chgData name="Judson Santiago" userId="ebb108da2f256286" providerId="LiveId" clId="{CDCA4988-D0F1-7642-8859-DF0A71814290}" dt="2022-08-18T17:56:41.538" v="529" actId="165"/>
          <ac:spMkLst>
            <pc:docMk/>
            <pc:sldMk cId="3868761080" sldId="345"/>
            <ac:spMk id="28" creationId="{00000000-0000-0000-0000-000000000000}"/>
          </ac:spMkLst>
        </pc:spChg>
        <pc:spChg chg="mod">
          <ac:chgData name="Judson Santiago" userId="ebb108da2f256286" providerId="LiveId" clId="{CDCA4988-D0F1-7642-8859-DF0A71814290}" dt="2022-08-18T17:56:41.538" v="529" actId="165"/>
          <ac:spMkLst>
            <pc:docMk/>
            <pc:sldMk cId="3868761080" sldId="345"/>
            <ac:spMk id="29" creationId="{00000000-0000-0000-0000-000000000000}"/>
          </ac:spMkLst>
        </pc:spChg>
        <pc:spChg chg="mod">
          <ac:chgData name="Judson Santiago" userId="ebb108da2f256286" providerId="LiveId" clId="{CDCA4988-D0F1-7642-8859-DF0A71814290}" dt="2022-08-18T17:56:41.538" v="529" actId="165"/>
          <ac:spMkLst>
            <pc:docMk/>
            <pc:sldMk cId="3868761080" sldId="345"/>
            <ac:spMk id="30" creationId="{00000000-0000-0000-0000-000000000000}"/>
          </ac:spMkLst>
        </pc:spChg>
        <pc:grpChg chg="add mod">
          <ac:chgData name="Judson Santiago" userId="ebb108da2f256286" providerId="LiveId" clId="{CDCA4988-D0F1-7642-8859-DF0A71814290}" dt="2022-08-18T18:00:22.088" v="553" actId="164"/>
          <ac:grpSpMkLst>
            <pc:docMk/>
            <pc:sldMk cId="3868761080" sldId="345"/>
            <ac:grpSpMk id="13" creationId="{2AF29697-2557-1134-05F3-E8AECD73AFDC}"/>
          </ac:grpSpMkLst>
        </pc:grpChg>
        <pc:grpChg chg="del mod topLvl">
          <ac:chgData name="Judson Santiago" userId="ebb108da2f256286" providerId="LiveId" clId="{CDCA4988-D0F1-7642-8859-DF0A71814290}" dt="2022-08-18T17:58:35.455" v="540" actId="478"/>
          <ac:grpSpMkLst>
            <pc:docMk/>
            <pc:sldMk cId="3868761080" sldId="345"/>
            <ac:grpSpMk id="18" creationId="{00000000-0000-0000-0000-000000000000}"/>
          </ac:grpSpMkLst>
        </pc:grpChg>
        <pc:grpChg chg="add mod">
          <ac:chgData name="Judson Santiago" userId="ebb108da2f256286" providerId="LiveId" clId="{CDCA4988-D0F1-7642-8859-DF0A71814290}" dt="2022-08-18T18:00:22.088" v="553" actId="164"/>
          <ac:grpSpMkLst>
            <pc:docMk/>
            <pc:sldMk cId="3868761080" sldId="345"/>
            <ac:grpSpMk id="43" creationId="{4CE67958-CE33-38CD-AB8F-BA00B328D050}"/>
          </ac:grpSpMkLst>
        </pc:grpChg>
        <pc:grpChg chg="mod topLvl">
          <ac:chgData name="Judson Santiago" userId="ebb108da2f256286" providerId="LiveId" clId="{CDCA4988-D0F1-7642-8859-DF0A71814290}" dt="2022-08-18T18:00:22.088" v="553" actId="164"/>
          <ac:grpSpMkLst>
            <pc:docMk/>
            <pc:sldMk cId="3868761080" sldId="345"/>
            <ac:grpSpMk id="52" creationId="{5D2B85E5-9ACB-4E79-ACC7-A5B45419ECD1}"/>
          </ac:grpSpMkLst>
        </pc:grpChg>
        <pc:grpChg chg="add del mod">
          <ac:chgData name="Judson Santiago" userId="ebb108da2f256286" providerId="LiveId" clId="{CDCA4988-D0F1-7642-8859-DF0A71814290}" dt="2022-08-18T17:56:41.538" v="529" actId="165"/>
          <ac:grpSpMkLst>
            <pc:docMk/>
            <pc:sldMk cId="3868761080" sldId="345"/>
            <ac:grpSpMk id="55" creationId="{3D79C227-66BB-4C41-9C97-4BE42AF12558}"/>
          </ac:grpSpMkLst>
        </pc:grpChg>
        <pc:cxnChg chg="mod">
          <ac:chgData name="Judson Santiago" userId="ebb108da2f256286" providerId="LiveId" clId="{CDCA4988-D0F1-7642-8859-DF0A71814290}" dt="2022-08-18T17:56:41.538" v="529" actId="165"/>
          <ac:cxnSpMkLst>
            <pc:docMk/>
            <pc:sldMk cId="3868761080" sldId="345"/>
            <ac:cxnSpMk id="8" creationId="{CBB9DFF1-F4C9-4C1B-BD6D-CCE2A8007997}"/>
          </ac:cxnSpMkLst>
        </pc:cxnChg>
        <pc:cxnChg chg="add del mod">
          <ac:chgData name="Judson Santiago" userId="ebb108da2f256286" providerId="LiveId" clId="{CDCA4988-D0F1-7642-8859-DF0A71814290}" dt="2022-08-18T17:56:33.624" v="524"/>
          <ac:cxnSpMkLst>
            <pc:docMk/>
            <pc:sldMk cId="3868761080" sldId="345"/>
            <ac:cxnSpMk id="9" creationId="{67AAA779-F6A3-0573-566C-908D1613D198}"/>
          </ac:cxnSpMkLst>
        </pc:cxnChg>
        <pc:cxnChg chg="mod topLvl">
          <ac:chgData name="Judson Santiago" userId="ebb108da2f256286" providerId="LiveId" clId="{CDCA4988-D0F1-7642-8859-DF0A71814290}" dt="2022-08-18T18:00:22.088" v="553" actId="164"/>
          <ac:cxnSpMkLst>
            <pc:docMk/>
            <pc:sldMk cId="3868761080" sldId="345"/>
            <ac:cxnSpMk id="25" creationId="{00000000-0000-0000-0000-000000000000}"/>
          </ac:cxnSpMkLst>
        </pc:cxnChg>
        <pc:cxnChg chg="mod topLvl">
          <ac:chgData name="Judson Santiago" userId="ebb108da2f256286" providerId="LiveId" clId="{CDCA4988-D0F1-7642-8859-DF0A71814290}" dt="2022-08-18T18:00:22.088" v="553" actId="164"/>
          <ac:cxnSpMkLst>
            <pc:docMk/>
            <pc:sldMk cId="3868761080" sldId="345"/>
            <ac:cxnSpMk id="27" creationId="{00000000-0000-0000-0000-000000000000}"/>
          </ac:cxnSpMkLst>
        </pc:cxnChg>
        <pc:cxnChg chg="add mod">
          <ac:chgData name="Judson Santiago" userId="ebb108da2f256286" providerId="LiveId" clId="{CDCA4988-D0F1-7642-8859-DF0A71814290}" dt="2022-08-18T18:00:22.088" v="553" actId="164"/>
          <ac:cxnSpMkLst>
            <pc:docMk/>
            <pc:sldMk cId="3868761080" sldId="345"/>
            <ac:cxnSpMk id="37" creationId="{0460AA46-2EFF-9488-51B9-89CF463F620C}"/>
          </ac:cxnSpMkLst>
        </pc:cxnChg>
      </pc:sldChg>
      <pc:sldChg chg="addSp delSp modSp mod modNotesTx">
        <pc:chgData name="Judson Santiago" userId="ebb108da2f256286" providerId="LiveId" clId="{CDCA4988-D0F1-7642-8859-DF0A71814290}" dt="2022-08-18T17:58:14.003" v="531" actId="164"/>
        <pc:sldMkLst>
          <pc:docMk/>
          <pc:sldMk cId="3710727554" sldId="348"/>
        </pc:sldMkLst>
        <pc:spChg chg="mod">
          <ac:chgData name="Judson Santiago" userId="ebb108da2f256286" providerId="LiveId" clId="{CDCA4988-D0F1-7642-8859-DF0A71814290}" dt="2022-08-18T17:35:42.933" v="233" actId="20577"/>
          <ac:spMkLst>
            <pc:docMk/>
            <pc:sldMk cId="3710727554" sldId="348"/>
            <ac:spMk id="2" creationId="{00000000-0000-0000-0000-000000000000}"/>
          </ac:spMkLst>
        </pc:spChg>
        <pc:spChg chg="mod topLvl">
          <ac:chgData name="Judson Santiago" userId="ebb108da2f256286" providerId="LiveId" clId="{CDCA4988-D0F1-7642-8859-DF0A71814290}" dt="2022-08-18T17:32:48.438" v="58" actId="164"/>
          <ac:spMkLst>
            <pc:docMk/>
            <pc:sldMk cId="3710727554" sldId="348"/>
            <ac:spMk id="5" creationId="{07A35E21-86C8-1A96-23AB-E13CAD8C8643}"/>
          </ac:spMkLst>
        </pc:spChg>
        <pc:spChg chg="mod topLvl">
          <ac:chgData name="Judson Santiago" userId="ebb108da2f256286" providerId="LiveId" clId="{CDCA4988-D0F1-7642-8859-DF0A71814290}" dt="2022-08-18T17:32:48.438" v="58" actId="164"/>
          <ac:spMkLst>
            <pc:docMk/>
            <pc:sldMk cId="3710727554" sldId="348"/>
            <ac:spMk id="6" creationId="{B4227935-6C49-1417-4C18-11249004108A}"/>
          </ac:spMkLst>
        </pc:spChg>
        <pc:spChg chg="mod topLvl">
          <ac:chgData name="Judson Santiago" userId="ebb108da2f256286" providerId="LiveId" clId="{CDCA4988-D0F1-7642-8859-DF0A71814290}" dt="2022-08-18T17:32:48.438" v="58" actId="164"/>
          <ac:spMkLst>
            <pc:docMk/>
            <pc:sldMk cId="3710727554" sldId="348"/>
            <ac:spMk id="7" creationId="{122FCAAD-D4CF-700D-0BE8-585959B30B1C}"/>
          </ac:spMkLst>
        </pc:spChg>
        <pc:spChg chg="mod topLvl">
          <ac:chgData name="Judson Santiago" userId="ebb108da2f256286" providerId="LiveId" clId="{CDCA4988-D0F1-7642-8859-DF0A71814290}" dt="2022-08-18T17:32:48.438" v="58" actId="164"/>
          <ac:spMkLst>
            <pc:docMk/>
            <pc:sldMk cId="3710727554" sldId="348"/>
            <ac:spMk id="8" creationId="{04875939-D023-E700-0FC9-DD4CD74D8678}"/>
          </ac:spMkLst>
        </pc:spChg>
        <pc:spChg chg="del mod">
          <ac:chgData name="Judson Santiago" userId="ebb108da2f256286" providerId="LiveId" clId="{CDCA4988-D0F1-7642-8859-DF0A71814290}" dt="2022-08-18T17:24:35.265" v="6" actId="478"/>
          <ac:spMkLst>
            <pc:docMk/>
            <pc:sldMk cId="3710727554" sldId="348"/>
            <ac:spMk id="9" creationId="{BC178F02-C1B0-C243-BEA1-55BC2CD6D097}"/>
          </ac:spMkLst>
        </pc:spChg>
        <pc:spChg chg="del mod">
          <ac:chgData name="Judson Santiago" userId="ebb108da2f256286" providerId="LiveId" clId="{CDCA4988-D0F1-7642-8859-DF0A71814290}" dt="2022-08-18T17:24:35.265" v="6" actId="478"/>
          <ac:spMkLst>
            <pc:docMk/>
            <pc:sldMk cId="3710727554" sldId="348"/>
            <ac:spMk id="11" creationId="{E3EF738A-CE00-F40F-28AA-17C649853077}"/>
          </ac:spMkLst>
        </pc:spChg>
        <pc:spChg chg="mod topLvl">
          <ac:chgData name="Judson Santiago" userId="ebb108da2f256286" providerId="LiveId" clId="{CDCA4988-D0F1-7642-8859-DF0A71814290}" dt="2022-08-18T17:32:48.438" v="58" actId="164"/>
          <ac:spMkLst>
            <pc:docMk/>
            <pc:sldMk cId="3710727554" sldId="348"/>
            <ac:spMk id="12" creationId="{A23DD918-2C66-127A-565C-78611C544E88}"/>
          </ac:spMkLst>
        </pc:spChg>
        <pc:spChg chg="add mod">
          <ac:chgData name="Judson Santiago" userId="ebb108da2f256286" providerId="LiveId" clId="{CDCA4988-D0F1-7642-8859-DF0A71814290}" dt="2022-08-18T17:32:48.438" v="58" actId="164"/>
          <ac:spMkLst>
            <pc:docMk/>
            <pc:sldMk cId="3710727554" sldId="348"/>
            <ac:spMk id="13" creationId="{309EA6EE-F9A9-144E-B86C-5036ABB6F8EF}"/>
          </ac:spMkLst>
        </pc:spChg>
        <pc:spChg chg="add mod">
          <ac:chgData name="Judson Santiago" userId="ebb108da2f256286" providerId="LiveId" clId="{CDCA4988-D0F1-7642-8859-DF0A71814290}" dt="2022-08-18T17:32:48.438" v="58" actId="164"/>
          <ac:spMkLst>
            <pc:docMk/>
            <pc:sldMk cId="3710727554" sldId="348"/>
            <ac:spMk id="14" creationId="{BE484E9F-A8A3-8F76-6153-D70F2A6FCE88}"/>
          </ac:spMkLst>
        </pc:spChg>
        <pc:spChg chg="add mod">
          <ac:chgData name="Judson Santiago" userId="ebb108da2f256286" providerId="LiveId" clId="{CDCA4988-D0F1-7642-8859-DF0A71814290}" dt="2022-08-18T17:32:48.438" v="58" actId="164"/>
          <ac:spMkLst>
            <pc:docMk/>
            <pc:sldMk cId="3710727554" sldId="348"/>
            <ac:spMk id="15" creationId="{13E5CDA0-902B-DB69-9C2E-B7837AE49CB4}"/>
          </ac:spMkLst>
        </pc:spChg>
        <pc:spChg chg="mod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19" creationId="{5CF68A2A-12DB-4C08-867B-6EC25D8C6807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20" creationId="{401BEC2B-3F2D-494D-BD1C-EE092B76E00F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21" creationId="{6887E6C8-EF0C-4325-B549-C521AC849C6F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22" creationId="{AC1A3103-7680-423D-ADC3-3D05A62CBFF7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23" creationId="{05C6D482-3CD4-4BC5-B93F-1A8518064703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24" creationId="{D4CE15F1-FE6A-49DA-914D-40627BFF7C4C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25" creationId="{42FB2744-6B67-4E7A-8E43-674B053FF13C}"/>
          </ac:spMkLst>
        </pc:spChg>
        <pc:spChg chg="add mod">
          <ac:chgData name="Judson Santiago" userId="ebb108da2f256286" providerId="LiveId" clId="{CDCA4988-D0F1-7642-8859-DF0A71814290}" dt="2022-08-18T17:32:23.744" v="55" actId="164"/>
          <ac:spMkLst>
            <pc:docMk/>
            <pc:sldMk cId="3710727554" sldId="348"/>
            <ac:spMk id="28" creationId="{C5D2E89F-E6BF-DAB5-32F5-925C8AAE5EE8}"/>
          </ac:spMkLst>
        </pc:spChg>
        <pc:spChg chg="add mod">
          <ac:chgData name="Judson Santiago" userId="ebb108da2f256286" providerId="LiveId" clId="{CDCA4988-D0F1-7642-8859-DF0A71814290}" dt="2022-08-18T17:32:23.744" v="55" actId="164"/>
          <ac:spMkLst>
            <pc:docMk/>
            <pc:sldMk cId="3710727554" sldId="348"/>
            <ac:spMk id="29" creationId="{4D5B5915-9401-C872-91E3-63B0A2734BBD}"/>
          </ac:spMkLst>
        </pc:spChg>
        <pc:spChg chg="add mod">
          <ac:chgData name="Judson Santiago" userId="ebb108da2f256286" providerId="LiveId" clId="{CDCA4988-D0F1-7642-8859-DF0A71814290}" dt="2022-08-18T17:32:23.744" v="55" actId="164"/>
          <ac:spMkLst>
            <pc:docMk/>
            <pc:sldMk cId="3710727554" sldId="348"/>
            <ac:spMk id="30" creationId="{8391F0EC-5D9E-A8E2-DD0D-B0991EC523EC}"/>
          </ac:spMkLst>
        </pc:spChg>
        <pc:spChg chg="add mod">
          <ac:chgData name="Judson Santiago" userId="ebb108da2f256286" providerId="LiveId" clId="{CDCA4988-D0F1-7642-8859-DF0A71814290}" dt="2022-08-18T17:32:23.744" v="55" actId="164"/>
          <ac:spMkLst>
            <pc:docMk/>
            <pc:sldMk cId="3710727554" sldId="348"/>
            <ac:spMk id="31" creationId="{27C708DA-2235-D870-CD9F-407B3AD0BD44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32" creationId="{52FFC386-8854-49B4-88AA-CCD5917AAF41}"/>
          </ac:spMkLst>
        </pc:spChg>
        <pc:spChg chg="add del mod">
          <ac:chgData name="Judson Santiago" userId="ebb108da2f256286" providerId="LiveId" clId="{CDCA4988-D0F1-7642-8859-DF0A71814290}" dt="2022-08-18T17:36:08.806" v="255"/>
          <ac:spMkLst>
            <pc:docMk/>
            <pc:sldMk cId="3710727554" sldId="348"/>
            <ac:spMk id="36" creationId="{D1F62A85-10AE-2A82-242C-9B1BE9298E3E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37" creationId="{A6517095-D94B-4A7A-986D-7E669C5DE4A1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38" creationId="{8CB2B9ED-E38A-4AED-A4C9-DE10812EA844}"/>
          </ac:spMkLst>
        </pc:spChg>
        <pc:spChg chg="add del mod topLvl">
          <ac:chgData name="Judson Santiago" userId="ebb108da2f256286" providerId="LiveId" clId="{CDCA4988-D0F1-7642-8859-DF0A71814290}" dt="2022-08-18T17:31:06.272" v="46" actId="478"/>
          <ac:spMkLst>
            <pc:docMk/>
            <pc:sldMk cId="3710727554" sldId="348"/>
            <ac:spMk id="43" creationId="{5E68D548-8E42-44F2-BB49-D8447BD23BE2}"/>
          </ac:spMkLst>
        </pc:spChg>
        <pc:spChg chg="del mod topLvl">
          <ac:chgData name="Judson Santiago" userId="ebb108da2f256286" providerId="LiveId" clId="{CDCA4988-D0F1-7642-8859-DF0A71814290}" dt="2022-08-18T17:31:10.532" v="47" actId="478"/>
          <ac:spMkLst>
            <pc:docMk/>
            <pc:sldMk cId="3710727554" sldId="348"/>
            <ac:spMk id="44" creationId="{67F16666-067B-4129-B239-CF0D80043F17}"/>
          </ac:spMkLst>
        </pc:spChg>
        <pc:spChg chg="del mod topLvl">
          <ac:chgData name="Judson Santiago" userId="ebb108da2f256286" providerId="LiveId" clId="{CDCA4988-D0F1-7642-8859-DF0A71814290}" dt="2022-08-18T17:31:10.532" v="47" actId="478"/>
          <ac:spMkLst>
            <pc:docMk/>
            <pc:sldMk cId="3710727554" sldId="348"/>
            <ac:spMk id="45" creationId="{0842AAD3-EB1D-41C3-AD7C-A9A8A42B4EB4}"/>
          </ac:spMkLst>
        </pc:spChg>
        <pc:spChg chg="del mod topLvl">
          <ac:chgData name="Judson Santiago" userId="ebb108da2f256286" providerId="LiveId" clId="{CDCA4988-D0F1-7642-8859-DF0A71814290}" dt="2022-08-18T17:31:10.532" v="47" actId="478"/>
          <ac:spMkLst>
            <pc:docMk/>
            <pc:sldMk cId="3710727554" sldId="348"/>
            <ac:spMk id="46" creationId="{11813DAD-3BA7-42D6-95D0-7A91EC9EB4D3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50" creationId="{30A1FA49-9DF2-48BA-AE2F-A7F04EB945FD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52" creationId="{559BCFBE-4E66-404A-BA4F-59AF15BD0411}"/>
          </ac:spMkLst>
        </pc:spChg>
        <pc:spChg chg="mod topLvl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55" creationId="{80207163-A0EA-481E-8F9B-F5FF465C65B4}"/>
          </ac:spMkLst>
        </pc:spChg>
        <pc:spChg chg="del mod topLvl">
          <ac:chgData name="Judson Santiago" userId="ebb108da2f256286" providerId="LiveId" clId="{CDCA4988-D0F1-7642-8859-DF0A71814290}" dt="2022-08-18T17:44:34.999" v="365" actId="21"/>
          <ac:spMkLst>
            <pc:docMk/>
            <pc:sldMk cId="3710727554" sldId="348"/>
            <ac:spMk id="56" creationId="{C16B481F-6EDD-4D87-AA13-3E364F11C755}"/>
          </ac:spMkLst>
        </pc:spChg>
        <pc:spChg chg="add del mod">
          <ac:chgData name="Judson Santiago" userId="ebb108da2f256286" providerId="LiveId" clId="{CDCA4988-D0F1-7642-8859-DF0A71814290}" dt="2022-08-18T17:36:08.806" v="255"/>
          <ac:spMkLst>
            <pc:docMk/>
            <pc:sldMk cId="3710727554" sldId="348"/>
            <ac:spMk id="59" creationId="{D75B5546-6DA6-A15C-6D19-F6D0BFB07A83}"/>
          </ac:spMkLst>
        </pc:spChg>
        <pc:spChg chg="add del mod">
          <ac:chgData name="Judson Santiago" userId="ebb108da2f256286" providerId="LiveId" clId="{CDCA4988-D0F1-7642-8859-DF0A71814290}" dt="2022-08-18T17:36:08.806" v="255"/>
          <ac:spMkLst>
            <pc:docMk/>
            <pc:sldMk cId="3710727554" sldId="348"/>
            <ac:spMk id="60" creationId="{A5FAE151-A8F4-FB08-9C54-141A0A1BD791}"/>
          </ac:spMkLst>
        </pc:spChg>
        <pc:spChg chg="add del mod">
          <ac:chgData name="Judson Santiago" userId="ebb108da2f256286" providerId="LiveId" clId="{CDCA4988-D0F1-7642-8859-DF0A71814290}" dt="2022-08-18T17:36:08.806" v="255"/>
          <ac:spMkLst>
            <pc:docMk/>
            <pc:sldMk cId="3710727554" sldId="348"/>
            <ac:spMk id="61" creationId="{347C0D3E-B033-1C30-5EF8-94FCED33148D}"/>
          </ac:spMkLst>
        </pc:spChg>
        <pc:spChg chg="add mod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62" creationId="{E48BFDD4-A724-21AC-B21F-93ECDB1A4D2E}"/>
          </ac:spMkLst>
        </pc:spChg>
        <pc:spChg chg="add mod">
          <ac:chgData name="Judson Santiago" userId="ebb108da2f256286" providerId="LiveId" clId="{CDCA4988-D0F1-7642-8859-DF0A71814290}" dt="2022-08-18T17:58:14.003" v="531" actId="164"/>
          <ac:spMkLst>
            <pc:docMk/>
            <pc:sldMk cId="3710727554" sldId="348"/>
            <ac:spMk id="63" creationId="{2499E74F-F0FD-874A-49AA-D152F276B010}"/>
          </ac:spMkLst>
        </pc:spChg>
        <pc:spChg chg="mod">
          <ac:chgData name="Judson Santiago" userId="ebb108da2f256286" providerId="LiveId" clId="{CDCA4988-D0F1-7642-8859-DF0A71814290}" dt="2022-08-18T17:44:45.328" v="369"/>
          <ac:spMkLst>
            <pc:docMk/>
            <pc:sldMk cId="3710727554" sldId="348"/>
            <ac:spMk id="65" creationId="{6C8FF86D-31F8-F40B-095A-535720AA0219}"/>
          </ac:spMkLst>
        </pc:spChg>
        <pc:spChg chg="mod">
          <ac:chgData name="Judson Santiago" userId="ebb108da2f256286" providerId="LiveId" clId="{CDCA4988-D0F1-7642-8859-DF0A71814290}" dt="2022-08-18T17:44:45.328" v="369"/>
          <ac:spMkLst>
            <pc:docMk/>
            <pc:sldMk cId="3710727554" sldId="348"/>
            <ac:spMk id="66" creationId="{01AA90A7-03B7-F3E4-B4E4-22457082F96C}"/>
          </ac:spMkLst>
        </pc:spChg>
        <pc:spChg chg="mod">
          <ac:chgData name="Judson Santiago" userId="ebb108da2f256286" providerId="LiveId" clId="{CDCA4988-D0F1-7642-8859-DF0A71814290}" dt="2022-08-18T17:44:45.328" v="369"/>
          <ac:spMkLst>
            <pc:docMk/>
            <pc:sldMk cId="3710727554" sldId="348"/>
            <ac:spMk id="68" creationId="{24CC8A09-E36E-040B-8870-85A10F78FA0D}"/>
          </ac:spMkLst>
        </pc:spChg>
        <pc:spChg chg="mod">
          <ac:chgData name="Judson Santiago" userId="ebb108da2f256286" providerId="LiveId" clId="{CDCA4988-D0F1-7642-8859-DF0A71814290}" dt="2022-08-18T17:44:45.328" v="369"/>
          <ac:spMkLst>
            <pc:docMk/>
            <pc:sldMk cId="3710727554" sldId="348"/>
            <ac:spMk id="69" creationId="{3AACDC47-817F-BEB1-EF19-46A5E0927A76}"/>
          </ac:spMkLst>
        </pc:spChg>
        <pc:spChg chg="mod">
          <ac:chgData name="Judson Santiago" userId="ebb108da2f256286" providerId="LiveId" clId="{CDCA4988-D0F1-7642-8859-DF0A71814290}" dt="2022-08-18T17:44:45.328" v="369"/>
          <ac:spMkLst>
            <pc:docMk/>
            <pc:sldMk cId="3710727554" sldId="348"/>
            <ac:spMk id="70" creationId="{5CCA383F-4329-EEED-7ED5-D2EB4076F8B3}"/>
          </ac:spMkLst>
        </pc:spChg>
        <pc:spChg chg="mod">
          <ac:chgData name="Judson Santiago" userId="ebb108da2f256286" providerId="LiveId" clId="{CDCA4988-D0F1-7642-8859-DF0A71814290}" dt="2022-08-18T17:44:45.328" v="369"/>
          <ac:spMkLst>
            <pc:docMk/>
            <pc:sldMk cId="3710727554" sldId="348"/>
            <ac:spMk id="71" creationId="{D054737C-A0DF-C60A-9C64-158F8AFF7292}"/>
          </ac:spMkLst>
        </pc:spChg>
        <pc:spChg chg="mod">
          <ac:chgData name="Judson Santiago" userId="ebb108da2f256286" providerId="LiveId" clId="{CDCA4988-D0F1-7642-8859-DF0A71814290}" dt="2022-08-18T17:44:45.328" v="369"/>
          <ac:spMkLst>
            <pc:docMk/>
            <pc:sldMk cId="3710727554" sldId="348"/>
            <ac:spMk id="72" creationId="{3CA57237-C73E-1CCE-CDAC-3455954D7099}"/>
          </ac:spMkLst>
        </pc:spChg>
        <pc:spChg chg="mod">
          <ac:chgData name="Judson Santiago" userId="ebb108da2f256286" providerId="LiveId" clId="{CDCA4988-D0F1-7642-8859-DF0A71814290}" dt="2022-08-18T17:44:45.328" v="369"/>
          <ac:spMkLst>
            <pc:docMk/>
            <pc:sldMk cId="3710727554" sldId="348"/>
            <ac:spMk id="73" creationId="{42683B34-BE7A-C09E-A0B4-ED549DA96671}"/>
          </ac:spMkLst>
        </pc:spChg>
        <pc:grpChg chg="add del mod">
          <ac:chgData name="Judson Santiago" userId="ebb108da2f256286" providerId="LiveId" clId="{CDCA4988-D0F1-7642-8859-DF0A71814290}" dt="2022-08-18T17:31:24.911" v="48" actId="165"/>
          <ac:grpSpMkLst>
            <pc:docMk/>
            <pc:sldMk cId="3710727554" sldId="348"/>
            <ac:grpSpMk id="4" creationId="{EFDDF8F2-2F0B-8A0E-4D7A-2740D7BB5305}"/>
          </ac:grpSpMkLst>
        </pc:grpChg>
        <pc:grpChg chg="add mod">
          <ac:chgData name="Judson Santiago" userId="ebb108da2f256286" providerId="LiveId" clId="{CDCA4988-D0F1-7642-8859-DF0A71814290}" dt="2022-08-18T17:58:14.003" v="531" actId="164"/>
          <ac:grpSpMkLst>
            <pc:docMk/>
            <pc:sldMk cId="3710727554" sldId="348"/>
            <ac:grpSpMk id="33" creationId="{6D37A5E4-7C7F-2228-B07F-02EBA01C6DAB}"/>
          </ac:grpSpMkLst>
        </pc:grpChg>
        <pc:grpChg chg="add del mod">
          <ac:chgData name="Judson Santiago" userId="ebb108da2f256286" providerId="LiveId" clId="{CDCA4988-D0F1-7642-8859-DF0A71814290}" dt="2022-08-18T17:44:44.247" v="368" actId="21"/>
          <ac:grpSpMkLst>
            <pc:docMk/>
            <pc:sldMk cId="3710727554" sldId="348"/>
            <ac:grpSpMk id="35" creationId="{6538EEC8-8B5D-3904-A5BA-BA182C8EF6AA}"/>
          </ac:grpSpMkLst>
        </pc:grpChg>
        <pc:grpChg chg="del mod topLvl">
          <ac:chgData name="Judson Santiago" userId="ebb108da2f256286" providerId="LiveId" clId="{CDCA4988-D0F1-7642-8859-DF0A71814290}" dt="2022-08-18T17:30:16.298" v="40" actId="165"/>
          <ac:grpSpMkLst>
            <pc:docMk/>
            <pc:sldMk cId="3710727554" sldId="348"/>
            <ac:grpSpMk id="42" creationId="{63617BCE-6B5E-44D5-A74C-9EE4C24F061B}"/>
          </ac:grpSpMkLst>
        </pc:grpChg>
        <pc:grpChg chg="add mod">
          <ac:chgData name="Judson Santiago" userId="ebb108da2f256286" providerId="LiveId" clId="{CDCA4988-D0F1-7642-8859-DF0A71814290}" dt="2022-08-18T17:58:14.003" v="531" actId="164"/>
          <ac:grpSpMkLst>
            <pc:docMk/>
            <pc:sldMk cId="3710727554" sldId="348"/>
            <ac:grpSpMk id="64" creationId="{CB7315A6-DC74-A77C-B011-0C4AFA8510B9}"/>
          </ac:grpSpMkLst>
        </pc:grpChg>
        <pc:grpChg chg="del">
          <ac:chgData name="Judson Santiago" userId="ebb108da2f256286" providerId="LiveId" clId="{CDCA4988-D0F1-7642-8859-DF0A71814290}" dt="2022-08-18T17:30:09.778" v="39" actId="165"/>
          <ac:grpSpMkLst>
            <pc:docMk/>
            <pc:sldMk cId="3710727554" sldId="348"/>
            <ac:grpSpMk id="67" creationId="{D978803B-BBC3-4CE6-BD04-E49B3D1B8708}"/>
          </ac:grpSpMkLst>
        </pc:grpChg>
        <pc:grpChg chg="add mod">
          <ac:chgData name="Judson Santiago" userId="ebb108da2f256286" providerId="LiveId" clId="{CDCA4988-D0F1-7642-8859-DF0A71814290}" dt="2022-08-18T17:58:14.003" v="531" actId="164"/>
          <ac:grpSpMkLst>
            <pc:docMk/>
            <pc:sldMk cId="3710727554" sldId="348"/>
            <ac:grpSpMk id="84" creationId="{FA4B12FA-F6CE-202D-8137-C4FCE8948D70}"/>
          </ac:grpSpMkLst>
        </pc:grpChg>
        <pc:cxnChg chg="del mod">
          <ac:chgData name="Judson Santiago" userId="ebb108da2f256286" providerId="LiveId" clId="{CDCA4988-D0F1-7642-8859-DF0A71814290}" dt="2022-08-18T17:24:35.265" v="6" actId="478"/>
          <ac:cxnSpMkLst>
            <pc:docMk/>
            <pc:sldMk cId="3710727554" sldId="348"/>
            <ac:cxnSpMk id="10" creationId="{3E3EF54A-59C7-09EA-E235-E0361DA1852E}"/>
          </ac:cxnSpMkLst>
        </pc:cxnChg>
        <pc:cxnChg chg="add mod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17" creationId="{F02A4BDE-78AA-A195-275C-3C9EFFB57BF1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39" creationId="{9942A326-6CB7-408B-86E0-097A2B638D43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40" creationId="{1D66B58F-9768-447F-B745-947A66CF2681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41" creationId="{911920FF-66D5-46C8-97DD-2FDAE7EDB2FB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47" creationId="{27B8F3AB-2CBB-467E-89BB-C4EB57A4032C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48" creationId="{DF36A4B8-2135-4FB7-A8AA-14BF62BB40C4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49" creationId="{14B90A5E-7037-4691-8CB9-B8495B1516B7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51" creationId="{BD8C031E-E44E-4120-91FF-071972587A48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53" creationId="{6437C593-0E23-4160-B4D2-AF7A0B5E7C4E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54" creationId="{84D32B97-4CF7-4613-93AC-0ABC8F1F8E89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57" creationId="{90B23B5C-3F1C-491B-97B5-E6B78720FDCD}"/>
          </ac:cxnSpMkLst>
        </pc:cxnChg>
        <pc:cxnChg chg="mod topLvl">
          <ac:chgData name="Judson Santiago" userId="ebb108da2f256286" providerId="LiveId" clId="{CDCA4988-D0F1-7642-8859-DF0A71814290}" dt="2022-08-18T17:58:14.003" v="531" actId="164"/>
          <ac:cxnSpMkLst>
            <pc:docMk/>
            <pc:sldMk cId="3710727554" sldId="348"/>
            <ac:cxnSpMk id="58" creationId="{8DDD20D1-12D3-4944-A059-BA544C24B1E8}"/>
          </ac:cxnSpMkLst>
        </pc:cxnChg>
      </pc:sldChg>
      <pc:sldChg chg="modSp mod">
        <pc:chgData name="Judson Santiago" userId="ebb108da2f256286" providerId="LiveId" clId="{CDCA4988-D0F1-7642-8859-DF0A71814290}" dt="2022-08-18T17:51:50.224" v="485" actId="20577"/>
        <pc:sldMkLst>
          <pc:docMk/>
          <pc:sldMk cId="416996262" sldId="352"/>
        </pc:sldMkLst>
        <pc:spChg chg="mod">
          <ac:chgData name="Judson Santiago" userId="ebb108da2f256286" providerId="LiveId" clId="{CDCA4988-D0F1-7642-8859-DF0A71814290}" dt="2022-08-18T17:51:50.224" v="485" actId="20577"/>
          <ac:spMkLst>
            <pc:docMk/>
            <pc:sldMk cId="416996262" sldId="352"/>
            <ac:spMk id="2" creationId="{47AAFE23-5206-426C-8C2F-0D0FABE8C202}"/>
          </ac:spMkLst>
        </pc:spChg>
      </pc:sldChg>
      <pc:sldChg chg="modSp mod">
        <pc:chgData name="Judson Santiago" userId="ebb108da2f256286" providerId="LiveId" clId="{CDCA4988-D0F1-7642-8859-DF0A71814290}" dt="2022-08-18T17:42:37.087" v="364" actId="1035"/>
        <pc:sldMkLst>
          <pc:docMk/>
          <pc:sldMk cId="2935203065" sldId="353"/>
        </pc:sldMkLst>
        <pc:spChg chg="mod">
          <ac:chgData name="Judson Santiago" userId="ebb108da2f256286" providerId="LiveId" clId="{CDCA4988-D0F1-7642-8859-DF0A71814290}" dt="2022-08-18T17:42:37.087" v="364" actId="1035"/>
          <ac:spMkLst>
            <pc:docMk/>
            <pc:sldMk cId="2935203065" sldId="353"/>
            <ac:spMk id="19" creationId="{00EE715D-C218-4AE4-92FA-B6022C451F47}"/>
          </ac:spMkLst>
        </pc:spChg>
      </pc:sldChg>
      <pc:sldChg chg="addSp modSp">
        <pc:chgData name="Judson Santiago" userId="ebb108da2f256286" providerId="LiveId" clId="{CDCA4988-D0F1-7642-8859-DF0A71814290}" dt="2022-08-18T17:24:02.285" v="0" actId="164"/>
        <pc:sldMkLst>
          <pc:docMk/>
          <pc:sldMk cId="2531717330" sldId="354"/>
        </pc:sldMkLst>
        <pc:spChg chg="mod">
          <ac:chgData name="Judson Santiago" userId="ebb108da2f256286" providerId="LiveId" clId="{CDCA4988-D0F1-7642-8859-DF0A71814290}" dt="2022-08-18T17:24:02.285" v="0" actId="164"/>
          <ac:spMkLst>
            <pc:docMk/>
            <pc:sldMk cId="2531717330" sldId="354"/>
            <ac:spMk id="6" creationId="{7E3EDDDC-7EFD-470F-8EEA-B97FC7AE31CF}"/>
          </ac:spMkLst>
        </pc:spChg>
        <pc:spChg chg="mod">
          <ac:chgData name="Judson Santiago" userId="ebb108da2f256286" providerId="LiveId" clId="{CDCA4988-D0F1-7642-8859-DF0A71814290}" dt="2022-08-18T17:24:02.285" v="0" actId="164"/>
          <ac:spMkLst>
            <pc:docMk/>
            <pc:sldMk cId="2531717330" sldId="354"/>
            <ac:spMk id="7" creationId="{99B79D3F-BCC7-495D-9C39-355874507023}"/>
          </ac:spMkLst>
        </pc:spChg>
        <pc:spChg chg="mod">
          <ac:chgData name="Judson Santiago" userId="ebb108da2f256286" providerId="LiveId" clId="{CDCA4988-D0F1-7642-8859-DF0A71814290}" dt="2022-08-18T17:24:02.285" v="0" actId="164"/>
          <ac:spMkLst>
            <pc:docMk/>
            <pc:sldMk cId="2531717330" sldId="354"/>
            <ac:spMk id="8" creationId="{B107D98C-DB52-45AB-8922-E049FBC14BD3}"/>
          </ac:spMkLst>
        </pc:spChg>
        <pc:spChg chg="mod">
          <ac:chgData name="Judson Santiago" userId="ebb108da2f256286" providerId="LiveId" clId="{CDCA4988-D0F1-7642-8859-DF0A71814290}" dt="2022-08-18T17:24:02.285" v="0" actId="164"/>
          <ac:spMkLst>
            <pc:docMk/>
            <pc:sldMk cId="2531717330" sldId="354"/>
            <ac:spMk id="9" creationId="{E30EFC64-435A-4B44-B3EF-BF77A857CD9F}"/>
          </ac:spMkLst>
        </pc:spChg>
        <pc:spChg chg="mod">
          <ac:chgData name="Judson Santiago" userId="ebb108da2f256286" providerId="LiveId" clId="{CDCA4988-D0F1-7642-8859-DF0A71814290}" dt="2022-08-18T17:24:02.285" v="0" actId="164"/>
          <ac:spMkLst>
            <pc:docMk/>
            <pc:sldMk cId="2531717330" sldId="354"/>
            <ac:spMk id="10" creationId="{5D49CF76-073E-4DD4-80B5-950D628B25FA}"/>
          </ac:spMkLst>
        </pc:spChg>
        <pc:spChg chg="mod">
          <ac:chgData name="Judson Santiago" userId="ebb108da2f256286" providerId="LiveId" clId="{CDCA4988-D0F1-7642-8859-DF0A71814290}" dt="2022-08-18T17:24:02.285" v="0" actId="164"/>
          <ac:spMkLst>
            <pc:docMk/>
            <pc:sldMk cId="2531717330" sldId="354"/>
            <ac:spMk id="12" creationId="{38EC7676-87EF-4D07-B917-09746351A6CD}"/>
          </ac:spMkLst>
        </pc:spChg>
        <pc:spChg chg="mod">
          <ac:chgData name="Judson Santiago" userId="ebb108da2f256286" providerId="LiveId" clId="{CDCA4988-D0F1-7642-8859-DF0A71814290}" dt="2022-08-18T17:24:02.285" v="0" actId="164"/>
          <ac:spMkLst>
            <pc:docMk/>
            <pc:sldMk cId="2531717330" sldId="354"/>
            <ac:spMk id="15" creationId="{808B2AF8-340F-4949-8010-73C2BC4AF7F1}"/>
          </ac:spMkLst>
        </pc:spChg>
        <pc:grpChg chg="add mod">
          <ac:chgData name="Judson Santiago" userId="ebb108da2f256286" providerId="LiveId" clId="{CDCA4988-D0F1-7642-8859-DF0A71814290}" dt="2022-08-18T17:24:02.285" v="0" actId="164"/>
          <ac:grpSpMkLst>
            <pc:docMk/>
            <pc:sldMk cId="2531717330" sldId="354"/>
            <ac:grpSpMk id="4" creationId="{C478ED27-C7E8-6CD2-58C8-0784A8C72D6B}"/>
          </ac:grpSpMkLst>
        </pc:grpChg>
        <pc:cxnChg chg="mod">
          <ac:chgData name="Judson Santiago" userId="ebb108da2f256286" providerId="LiveId" clId="{CDCA4988-D0F1-7642-8859-DF0A71814290}" dt="2022-08-18T17:24:02.285" v="0" actId="164"/>
          <ac:cxnSpMkLst>
            <pc:docMk/>
            <pc:sldMk cId="2531717330" sldId="354"/>
            <ac:cxnSpMk id="11" creationId="{A114B2DE-776D-4684-8747-399525D6E24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Modelando uma classe Timer com o contador de alta resolução do Windows. Implementando controle de FPS (Frames Per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Second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usando taxa de atualização constante e variável. Sincronismo vertical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VSync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Versão Debug e Release do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64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Frequência do timer é dada em ciclos/seg.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8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Frequência do timer é dada em ciclos/seg.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27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>
                <a:solidFill>
                  <a:schemeClr val="bg1"/>
                </a:solidFill>
              </a:rPr>
              <a:t>Timer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FPSCounter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7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acompanhar de perto o desempenho de um jogo para mantê-lo sempre acima dos 30FPS. Por isso é importante</a:t>
            </a:r>
            <a:r>
              <a:rPr lang="pt-BR" baseline="0" dirty="0"/>
              <a:t> conhecer desde o início as taxas de quadros por segundo que estão sendo obtidas no desenvolvimento do jogo.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7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Foi assim que movimentamos o</a:t>
            </a:r>
            <a:r>
              <a:rPr lang="pt-BR" baseline="0" dirty="0"/>
              <a:t> bitmap no projeto </a:t>
            </a:r>
            <a:r>
              <a:rPr lang="pt-BR" b="1" baseline="0" dirty="0" err="1"/>
              <a:t>WindowBmp</a:t>
            </a:r>
            <a:r>
              <a:rPr lang="pt-BR" baseline="0" dirty="0"/>
              <a:t> e a linha no projeto </a:t>
            </a:r>
            <a:r>
              <a:rPr lang="pt-BR" b="1" baseline="0" dirty="0" err="1"/>
              <a:t>WindowLine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5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era um problema comum em jogos da década de 90 que eram programados para funcionar na velocidade de um 486 rodando a 66MHz, mas que ficavam muito rápidos em computadores Pentium rodando a 100MHz.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1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tempo de 16,666 </a:t>
            </a:r>
            <a:r>
              <a:rPr lang="pt-BR" dirty="0" err="1"/>
              <a:t>ms</a:t>
            </a:r>
            <a:r>
              <a:rPr lang="pt-BR" dirty="0"/>
              <a:t> é obtido pela divisão de 1 segundo em 60 partes.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Deve-se garantir que entre um Update e outro se passou exatamente a mesma quantidade de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12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prática o controle manual da taxa de atualização é problemático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1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0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timeGetTime</a:t>
            </a:r>
            <a:r>
              <a:rPr lang="pt-BR" dirty="0"/>
              <a:t> – é</a:t>
            </a:r>
            <a:r>
              <a:rPr lang="pt-BR" baseline="0" dirty="0"/>
              <a:t> uma função da biblioteca de Multimídia do Windows (precisa incluir winmm.lib).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5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6591A0C2-985B-4899-9CB7-4B6E68C4201E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32B188D4-2AD6-47F1-A139-8AF7D9CA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A8CDF302-41CF-4847-8A3A-A368FD1B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ED0053D8-D0E2-4705-91E3-8AA990D22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8BF82DC-89B7-47C8-A606-F0C6D34C0B0D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37" name="Triângulo retângulo 13">
              <a:extLst>
                <a:ext uri="{FF2B5EF4-FFF2-40B4-BE49-F238E27FC236}">
                  <a16:creationId xmlns:a16="http://schemas.microsoft.com/office/drawing/2014/main" id="{1AECBA39-1A25-49DE-9269-286FF6B27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38" name="Forma livre 12">
              <a:extLst>
                <a:ext uri="{FF2B5EF4-FFF2-40B4-BE49-F238E27FC236}">
                  <a16:creationId xmlns:a16="http://schemas.microsoft.com/office/drawing/2014/main" id="{8C79A042-A3A9-4EE1-B45B-F579125258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3C7AF1A9-1B56-4878-989B-F2A77D2F0711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Forma livre 11">
              <a:extLst>
                <a:ext uri="{FF2B5EF4-FFF2-40B4-BE49-F238E27FC236}">
                  <a16:creationId xmlns:a16="http://schemas.microsoft.com/office/drawing/2014/main" id="{781DAD6E-D714-4F88-A70D-38BAE920A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88EE3C4-4F00-4267-9C70-0B321FBD188E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42" name="Triângulo retângulo 13">
              <a:extLst>
                <a:ext uri="{FF2B5EF4-FFF2-40B4-BE49-F238E27FC236}">
                  <a16:creationId xmlns:a16="http://schemas.microsoft.com/office/drawing/2014/main" id="{69CB3561-F106-4C1A-A1A2-9DB94456BC38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43" name="Forma livre 12">
              <a:extLst>
                <a:ext uri="{FF2B5EF4-FFF2-40B4-BE49-F238E27FC236}">
                  <a16:creationId xmlns:a16="http://schemas.microsoft.com/office/drawing/2014/main" id="{3F4FF001-A0C0-48DC-A42C-ADD8C14EE48B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44" name="TextBox 20">
            <a:extLst>
              <a:ext uri="{FF2B5EF4-FFF2-40B4-BE49-F238E27FC236}">
                <a16:creationId xmlns:a16="http://schemas.microsoft.com/office/drawing/2014/main" id="{756E539F-56FC-44EC-A22B-CD4F6D5B57FC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6C4987A-1409-4BDF-85C0-3DC8534F509D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6B813BD-0D58-4B92-8B78-4ACAD54574B8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6942828F-8296-4828-B32C-524646B2D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5CD63CA8-A22F-495E-8631-AA8B4D99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67D2EFA-BD4B-4261-BBB6-3D9A9A56C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Taxa de Atualização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Vertical Sync</a:t>
            </a:r>
            <a:r>
              <a:rPr lang="pt-BR" dirty="0"/>
              <a:t> é o tempo entre atualizações da tela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26D70B-29E3-4557-9F26-C0BE65DD713A}"/>
              </a:ext>
            </a:extLst>
          </p:cNvPr>
          <p:cNvSpPr/>
          <p:nvPr/>
        </p:nvSpPr>
        <p:spPr>
          <a:xfrm>
            <a:off x="5738177" y="3447980"/>
            <a:ext cx="2814805" cy="1752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cmpd="sng">
            <a:solidFill>
              <a:schemeClr val="bg1"/>
            </a:solidFill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78ED27-C7E8-6CD2-58C8-0784A8C72D6B}"/>
              </a:ext>
            </a:extLst>
          </p:cNvPr>
          <p:cNvGrpSpPr/>
          <p:nvPr/>
        </p:nvGrpSpPr>
        <p:grpSpPr>
          <a:xfrm>
            <a:off x="1380753" y="3071768"/>
            <a:ext cx="3419103" cy="2549189"/>
            <a:chOff x="1380753" y="3071768"/>
            <a:chExt cx="3419103" cy="2549189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7E3EDDDC-7EFD-470F-8EEA-B97FC7AE31CF}"/>
                </a:ext>
              </a:extLst>
            </p:cNvPr>
            <p:cNvSpPr/>
            <p:nvPr/>
          </p:nvSpPr>
          <p:spPr>
            <a:xfrm>
              <a:off x="2694260" y="5260917"/>
              <a:ext cx="792088" cy="3600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glow rad="101600">
                <a:schemeClr val="accent4">
                  <a:lumMod val="7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9B79D3F-BCC7-495D-9C39-355874507023}"/>
                </a:ext>
              </a:extLst>
            </p:cNvPr>
            <p:cNvSpPr/>
            <p:nvPr/>
          </p:nvSpPr>
          <p:spPr>
            <a:xfrm>
              <a:off x="1380753" y="3071768"/>
              <a:ext cx="3419103" cy="22745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glow rad="101600">
                <a:schemeClr val="accent4">
                  <a:lumMod val="75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107D98C-DB52-45AB-8922-E049FBC14BD3}"/>
                </a:ext>
              </a:extLst>
            </p:cNvPr>
            <p:cNvSpPr/>
            <p:nvPr/>
          </p:nvSpPr>
          <p:spPr>
            <a:xfrm>
              <a:off x="1559496" y="3287792"/>
              <a:ext cx="3096344" cy="19145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30EFC64-435A-4B44-B3EF-BF77A857CD9F}"/>
                </a:ext>
              </a:extLst>
            </p:cNvPr>
            <p:cNvSpPr/>
            <p:nvPr/>
          </p:nvSpPr>
          <p:spPr>
            <a:xfrm>
              <a:off x="1631504" y="3359800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5D49CF76-073E-4DD4-80B5-950D628B25FA}"/>
                </a:ext>
              </a:extLst>
            </p:cNvPr>
            <p:cNvSpPr/>
            <p:nvPr/>
          </p:nvSpPr>
          <p:spPr>
            <a:xfrm>
              <a:off x="2633935" y="4410677"/>
              <a:ext cx="437729" cy="431583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114B2DE-776D-4684-8747-399525D6E246}"/>
                </a:ext>
              </a:extLst>
            </p:cNvPr>
            <p:cNvCxnSpPr/>
            <p:nvPr/>
          </p:nvCxnSpPr>
          <p:spPr>
            <a:xfrm>
              <a:off x="2136371" y="3647832"/>
              <a:ext cx="1367341" cy="105041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strela de 5 pontas 7">
              <a:extLst>
                <a:ext uri="{FF2B5EF4-FFF2-40B4-BE49-F238E27FC236}">
                  <a16:creationId xmlns:a16="http://schemas.microsoft.com/office/drawing/2014/main" id="{38EC7676-87EF-4D07-B917-09746351A6CD}"/>
                </a:ext>
              </a:extLst>
            </p:cNvPr>
            <p:cNvSpPr/>
            <p:nvPr/>
          </p:nvSpPr>
          <p:spPr>
            <a:xfrm>
              <a:off x="3351734" y="3753978"/>
              <a:ext cx="582556" cy="546356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08B2AF8-340F-4949-8010-73C2BC4AF7F1}"/>
                </a:ext>
              </a:extLst>
            </p:cNvPr>
            <p:cNvSpPr txBox="1"/>
            <p:nvPr/>
          </p:nvSpPr>
          <p:spPr>
            <a:xfrm>
              <a:off x="2911949" y="5166586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Tela</a:t>
              </a:r>
              <a:endParaRPr lang="pt-BR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C1DC5F4-4A55-4D01-A537-748D0C709EFC}"/>
              </a:ext>
            </a:extLst>
          </p:cNvPr>
          <p:cNvGrpSpPr/>
          <p:nvPr/>
        </p:nvGrpSpPr>
        <p:grpSpPr>
          <a:xfrm>
            <a:off x="5297421" y="3078094"/>
            <a:ext cx="2814804" cy="1752843"/>
            <a:chOff x="5413324" y="3379846"/>
            <a:chExt cx="2958009" cy="1752843"/>
          </a:xfrm>
        </p:grpSpPr>
        <p:cxnSp>
          <p:nvCxnSpPr>
            <p:cNvPr id="16" name="Conector em curva 36">
              <a:extLst>
                <a:ext uri="{FF2B5EF4-FFF2-40B4-BE49-F238E27FC236}">
                  <a16:creationId xmlns:a16="http://schemas.microsoft.com/office/drawing/2014/main" id="{DDD657D5-407A-4977-A57D-3B13C580130D}"/>
                </a:ext>
              </a:extLst>
            </p:cNvPr>
            <p:cNvCxnSpPr/>
            <p:nvPr/>
          </p:nvCxnSpPr>
          <p:spPr>
            <a:xfrm rot="16200000" flipV="1">
              <a:off x="7977675" y="3964697"/>
              <a:ext cx="318567" cy="278600"/>
            </a:xfrm>
            <a:prstGeom prst="curvedConnector2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E5450DC-6DA5-4E19-98C6-B52FCE8D8CC2}"/>
                </a:ext>
              </a:extLst>
            </p:cNvPr>
            <p:cNvSpPr/>
            <p:nvPr/>
          </p:nvSpPr>
          <p:spPr>
            <a:xfrm>
              <a:off x="5413324" y="3379846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0D01FFE1-6723-4856-B155-9A0959E142B1}"/>
                </a:ext>
              </a:extLst>
            </p:cNvPr>
            <p:cNvSpPr/>
            <p:nvPr/>
          </p:nvSpPr>
          <p:spPr>
            <a:xfrm>
              <a:off x="6415755" y="4430723"/>
              <a:ext cx="437729" cy="431583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2828A69-BEFA-44F8-8991-EB1DB29664DF}"/>
                </a:ext>
              </a:extLst>
            </p:cNvPr>
            <p:cNvCxnSpPr/>
            <p:nvPr/>
          </p:nvCxnSpPr>
          <p:spPr>
            <a:xfrm>
              <a:off x="5918191" y="3667878"/>
              <a:ext cx="1367341" cy="105041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strela de 5 pontas 30">
              <a:extLst>
                <a:ext uri="{FF2B5EF4-FFF2-40B4-BE49-F238E27FC236}">
                  <a16:creationId xmlns:a16="http://schemas.microsoft.com/office/drawing/2014/main" id="{462B8747-43FB-494B-96C8-16599230E935}"/>
                </a:ext>
              </a:extLst>
            </p:cNvPr>
            <p:cNvSpPr/>
            <p:nvPr/>
          </p:nvSpPr>
          <p:spPr>
            <a:xfrm>
              <a:off x="7133554" y="3774024"/>
              <a:ext cx="582556" cy="546356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Seta: Curva para Baixo 23">
            <a:extLst>
              <a:ext uri="{FF2B5EF4-FFF2-40B4-BE49-F238E27FC236}">
                <a16:creationId xmlns:a16="http://schemas.microsoft.com/office/drawing/2014/main" id="{AD2D72C9-1D74-4A84-8A98-66269335EFFA}"/>
              </a:ext>
            </a:extLst>
          </p:cNvPr>
          <p:cNvSpPr/>
          <p:nvPr/>
        </p:nvSpPr>
        <p:spPr>
          <a:xfrm flipH="1">
            <a:off x="4589513" y="2528030"/>
            <a:ext cx="786407" cy="418478"/>
          </a:xfrm>
          <a:prstGeom prst="curved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8A85DB-B2B9-42F7-8379-CC2F135A73EB}"/>
              </a:ext>
            </a:extLst>
          </p:cNvPr>
          <p:cNvSpPr txBox="1"/>
          <p:nvPr/>
        </p:nvSpPr>
        <p:spPr>
          <a:xfrm>
            <a:off x="1758317" y="2339439"/>
            <a:ext cx="262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Tipicamente 60hz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EF7E03-437A-40AB-925B-7FCA4B9FD33E}"/>
              </a:ext>
            </a:extLst>
          </p:cNvPr>
          <p:cNvSpPr txBox="1"/>
          <p:nvPr/>
        </p:nvSpPr>
        <p:spPr>
          <a:xfrm>
            <a:off x="8841552" y="3561670"/>
            <a:ext cx="2171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espera pode ser feita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 hora de apresentar um novo quadro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 tela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735617-21BD-465F-AFC2-0B88C11CB9B8}"/>
              </a:ext>
            </a:extLst>
          </p:cNvPr>
          <p:cNvSpPr txBox="1"/>
          <p:nvPr/>
        </p:nvSpPr>
        <p:spPr>
          <a:xfrm>
            <a:off x="5533728" y="2339439"/>
            <a:ext cx="427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swapChain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Present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vSync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173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>
            <a:off x="5398944" y="3923647"/>
            <a:ext cx="0" cy="124801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proporcional </a:t>
            </a:r>
            <a:br>
              <a:rPr lang="pt-BR" dirty="0"/>
            </a:br>
            <a:r>
              <a:rPr lang="pt-BR" dirty="0"/>
              <a:t>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tempo de processamento</a:t>
            </a:r>
            <a:r>
              <a:rPr lang="pt-BR" dirty="0"/>
              <a:t> do quadro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3166696" y="3971047"/>
            <a:ext cx="0" cy="120061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>
            <a:off x="4081532" y="3951281"/>
            <a:ext cx="2" cy="122037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481012" y="4057196"/>
            <a:ext cx="8238412" cy="20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166696" y="3951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398944" y="39524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8351272" y="3951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 rot="3194236">
            <a:off x="1986874" y="3377450"/>
            <a:ext cx="430887" cy="5411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have direita 11"/>
          <p:cNvSpPr/>
          <p:nvPr/>
        </p:nvSpPr>
        <p:spPr>
          <a:xfrm rot="5400000">
            <a:off x="3480249" y="3973785"/>
            <a:ext cx="265219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rot="3194236">
            <a:off x="5598517" y="2777587"/>
            <a:ext cx="430887" cy="12881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305719" y="470273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4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4081532" y="396272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 rot="3194236">
            <a:off x="4295350" y="2777587"/>
            <a:ext cx="430887" cy="12881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0" name="Chave direita 29"/>
          <p:cNvSpPr/>
          <p:nvPr/>
        </p:nvSpPr>
        <p:spPr>
          <a:xfrm rot="5400000">
            <a:off x="4615733" y="4698148"/>
            <a:ext cx="265223" cy="130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4441208" y="557617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7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 flipH="1">
            <a:off x="6407054" y="3945253"/>
            <a:ext cx="2" cy="122037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have direita 36"/>
          <p:cNvSpPr/>
          <p:nvPr/>
        </p:nvSpPr>
        <p:spPr>
          <a:xfrm rot="5400000">
            <a:off x="5780389" y="3905749"/>
            <a:ext cx="259190" cy="994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602849" y="470273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5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6407054" y="395669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 rot="3194236">
            <a:off x="6626874" y="2777587"/>
            <a:ext cx="430887" cy="12881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8352991" y="4074573"/>
            <a:ext cx="8915" cy="109708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ve direita 41"/>
          <p:cNvSpPr/>
          <p:nvPr/>
        </p:nvSpPr>
        <p:spPr>
          <a:xfrm rot="5400000">
            <a:off x="7241238" y="4368033"/>
            <a:ext cx="265221" cy="1954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7019992" y="557617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10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 rot="3194236">
            <a:off x="8573953" y="2698153"/>
            <a:ext cx="430887" cy="13875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9799302" y="3824825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ector reto 31"/>
          <p:cNvCxnSpPr/>
          <p:nvPr/>
        </p:nvCxnSpPr>
        <p:spPr>
          <a:xfrm>
            <a:off x="2089365" y="3971047"/>
            <a:ext cx="0" cy="120061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2083394" y="394764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 rot="3194236">
            <a:off x="3365277" y="2777587"/>
            <a:ext cx="430887" cy="12881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3" name="Chave direita 52"/>
          <p:cNvSpPr/>
          <p:nvPr/>
        </p:nvSpPr>
        <p:spPr>
          <a:xfrm rot="5400000">
            <a:off x="2463800" y="4776784"/>
            <a:ext cx="322487" cy="10833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2318108" y="557359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6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711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Deslocamento deve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proporcional ao frameTime</a:t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8639A38-6CFF-4963-8E3F-C886D5B50681}"/>
              </a:ext>
            </a:extLst>
          </p:cNvPr>
          <p:cNvGrpSpPr/>
          <p:nvPr/>
        </p:nvGrpSpPr>
        <p:grpSpPr>
          <a:xfrm>
            <a:off x="1564909" y="4552612"/>
            <a:ext cx="6520250" cy="961055"/>
            <a:chOff x="1212257" y="5140687"/>
            <a:chExt cx="7646081" cy="112699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0005" y="5100823"/>
              <a:ext cx="629477" cy="709211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97770" y="5100822"/>
              <a:ext cx="629477" cy="709211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>
              <a:off x="3551172" y="5455427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3513099" y="5339745"/>
              <a:ext cx="10893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H="1">
              <a:off x="5146248" y="5339745"/>
              <a:ext cx="2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 rot="3759084">
              <a:off x="3328432" y="5569575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Update(5ms)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 rot="3759084">
              <a:off x="4961582" y="5569576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Update(5ms)</a:t>
              </a: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35082" y="5100821"/>
              <a:ext cx="629477" cy="709211"/>
            </a:xfrm>
            <a:prstGeom prst="rect">
              <a:avLst/>
            </a:prstGeom>
          </p:spPr>
        </p:pic>
        <p:cxnSp>
          <p:nvCxnSpPr>
            <p:cNvPr id="13" name="Conector de seta reta 12"/>
            <p:cNvCxnSpPr/>
            <p:nvPr/>
          </p:nvCxnSpPr>
          <p:spPr>
            <a:xfrm>
              <a:off x="5146249" y="5455425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6741325" y="5339743"/>
              <a:ext cx="2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 rot="3759084">
              <a:off x="6556659" y="5569574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Update(5ms)</a:t>
              </a:r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038653" y="5100820"/>
              <a:ext cx="629477" cy="709211"/>
            </a:xfrm>
            <a:prstGeom prst="rect">
              <a:avLst/>
            </a:prstGeom>
          </p:spPr>
        </p:pic>
        <p:cxnSp>
          <p:nvCxnSpPr>
            <p:cNvPr id="17" name="Conector de seta reta 16"/>
            <p:cNvCxnSpPr/>
            <p:nvPr/>
          </p:nvCxnSpPr>
          <p:spPr>
            <a:xfrm>
              <a:off x="6749820" y="5455424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8344896" y="5339742"/>
              <a:ext cx="2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 rot="3759084">
              <a:off x="8160230" y="5569573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Update(5ms)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212257" y="5163036"/>
              <a:ext cx="1499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Computador </a:t>
              </a:r>
            </a:p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Rápido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747C675-E515-4A9E-9DDD-D58AFCEBAD8F}"/>
              </a:ext>
            </a:extLst>
          </p:cNvPr>
          <p:cNvGrpSpPr/>
          <p:nvPr/>
        </p:nvGrpSpPr>
        <p:grpSpPr>
          <a:xfrm>
            <a:off x="1559496" y="3136024"/>
            <a:ext cx="6621181" cy="908869"/>
            <a:chOff x="1259311" y="3467538"/>
            <a:chExt cx="7721060" cy="1059846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038652" y="3444525"/>
              <a:ext cx="629477" cy="70921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06264" y="3427671"/>
              <a:ext cx="629477" cy="709211"/>
            </a:xfrm>
            <a:prstGeom prst="rect">
              <a:avLst/>
            </a:prstGeom>
          </p:spPr>
        </p:pic>
        <p:cxnSp>
          <p:nvCxnSpPr>
            <p:cNvPr id="25" name="Conector de seta reta 24"/>
            <p:cNvCxnSpPr/>
            <p:nvPr/>
          </p:nvCxnSpPr>
          <p:spPr>
            <a:xfrm>
              <a:off x="3559666" y="3782275"/>
              <a:ext cx="4785231" cy="0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3521593" y="3666594"/>
              <a:ext cx="10893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H="1">
              <a:off x="8353390" y="3706667"/>
              <a:ext cx="2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1259311" y="3470653"/>
              <a:ext cx="1499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Computador </a:t>
              </a:r>
            </a:p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Lento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 rot="3851537">
              <a:off x="3439239" y="3726894"/>
              <a:ext cx="369332" cy="111184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Update(20ms)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 rot="3851537">
              <a:off x="8239784" y="3786796"/>
              <a:ext cx="369332" cy="111184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Update(20ms)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2DDFC9E-7D26-4BEF-BEDD-9578A2C3EFD6}"/>
              </a:ext>
            </a:extLst>
          </p:cNvPr>
          <p:cNvSpPr txBox="1"/>
          <p:nvPr/>
        </p:nvSpPr>
        <p:spPr>
          <a:xfrm>
            <a:off x="1042875" y="2057624"/>
            <a:ext cx="800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deslocamento da nave proporcional ao tempo do quadro</a:t>
            </a:r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Game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frameTime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{ x = x + velx *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frameTime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6164687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controlar o FPS </a:t>
            </a:r>
            <a:r>
              <a:rPr lang="pt-BR" dirty="0"/>
              <a:t>é preciso utilizar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timer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C++ possui duas opções:</a:t>
            </a:r>
          </a:p>
          <a:p>
            <a:pPr lvl="2"/>
            <a:r>
              <a:rPr lang="pt-BR" dirty="0" err="1"/>
              <a:t>Clock</a:t>
            </a:r>
            <a:r>
              <a:rPr lang="pt-BR" dirty="0"/>
              <a:t>() - Baixa resolução</a:t>
            </a:r>
          </a:p>
          <a:p>
            <a:pPr lvl="2"/>
            <a:endParaRPr lang="pt-BR" dirty="0"/>
          </a:p>
          <a:p>
            <a:pPr lvl="2">
              <a:spcAft>
                <a:spcPts val="1200"/>
              </a:spcAft>
            </a:pPr>
            <a:r>
              <a:rPr lang="pt-BR" dirty="0"/>
              <a:t>C++11 </a:t>
            </a:r>
            <a:r>
              <a:rPr lang="pt-BR" dirty="0" err="1"/>
              <a:t>Chrono</a:t>
            </a:r>
            <a:r>
              <a:rPr lang="pt-BR" dirty="0"/>
              <a:t> – Várias opções de resolução (baixa, média e alta)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r>
              <a:rPr lang="pt-BR" dirty="0"/>
              <a:t>O Windows possui três funções:</a:t>
            </a:r>
          </a:p>
          <a:p>
            <a:pPr lvl="2"/>
            <a:r>
              <a:rPr lang="pt-BR" dirty="0" err="1"/>
              <a:t>GetTickCount</a:t>
            </a:r>
            <a:r>
              <a:rPr lang="pt-BR" dirty="0"/>
              <a:t>()  - Baixa Resolução</a:t>
            </a:r>
          </a:p>
          <a:p>
            <a:pPr lvl="2"/>
            <a:r>
              <a:rPr lang="pt-BR" dirty="0" err="1"/>
              <a:t>timeGetTime</a:t>
            </a:r>
            <a:r>
              <a:rPr lang="pt-BR" dirty="0"/>
              <a:t>() - Resolução Média (winmm.lib)</a:t>
            </a:r>
          </a:p>
          <a:p>
            <a:pPr lvl="2"/>
            <a:r>
              <a:rPr lang="pt-BR" dirty="0"/>
              <a:t>QueryPerformanceCounter() - Alta Resolução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87488" y="2773487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ctime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87488" y="557994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7488" y="356372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chrono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200817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772816"/>
            <a:ext cx="10972800" cy="423447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quadro</a:t>
            </a:r>
            <a:r>
              <a:rPr lang="pt-BR" dirty="0"/>
              <a:t> pode ser processado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microssegundos</a:t>
            </a:r>
          </a:p>
          <a:p>
            <a:pPr lvl="1"/>
            <a:r>
              <a:rPr lang="pt-BR" dirty="0"/>
              <a:t>Uma forma de obter esta resolução é utilizando o timer de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alta-resolução do Windows através da função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QueryPerformanceCounter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AD4FEC3-BFB2-4663-AD6A-A68285FF3430}"/>
              </a:ext>
            </a:extLst>
          </p:cNvPr>
          <p:cNvGrpSpPr/>
          <p:nvPr/>
        </p:nvGrpSpPr>
        <p:grpSpPr>
          <a:xfrm>
            <a:off x="1703512" y="3899513"/>
            <a:ext cx="7919487" cy="1758473"/>
            <a:chOff x="1631504" y="4392293"/>
            <a:chExt cx="7919487" cy="1758473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631504" y="515221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063551" y="504630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690450" y="504744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ave direita 7"/>
            <p:cNvSpPr/>
            <p:nvPr/>
          </p:nvSpPr>
          <p:spPr>
            <a:xfrm rot="5400000">
              <a:off x="3251447" y="419446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02528" y="490658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 rot="3194236">
              <a:off x="2058792" y="4260366"/>
              <a:ext cx="461665" cy="72552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4600354" y="4424203"/>
              <a:ext cx="461665" cy="47224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end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614454" y="5781434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timeElapsed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814687" y="4644656"/>
              <a:ext cx="2736304" cy="1015121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 tempo transcorrido é dado em ciclos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37175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772816"/>
            <a:ext cx="10972800" cy="423447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quadro</a:t>
            </a:r>
            <a:r>
              <a:rPr lang="pt-BR" dirty="0"/>
              <a:t> pode ser processado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microssegundos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frequência do timer </a:t>
            </a:r>
            <a:r>
              <a:rPr lang="pt-BR" dirty="0"/>
              <a:t>pode ser obtida (em ciclos/segundo) </a:t>
            </a:r>
            <a:br>
              <a:rPr lang="pt-BR" dirty="0"/>
            </a:br>
            <a:r>
              <a:rPr lang="pt-BR" dirty="0"/>
              <a:t>através da função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QueryPerformanceFrequency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86AFFDB-553C-44DB-B062-6430752977DA}"/>
              </a:ext>
            </a:extLst>
          </p:cNvPr>
          <p:cNvGrpSpPr/>
          <p:nvPr/>
        </p:nvGrpSpPr>
        <p:grpSpPr>
          <a:xfrm>
            <a:off x="1824894" y="3392978"/>
            <a:ext cx="4271106" cy="1563567"/>
            <a:chOff x="1703512" y="4000357"/>
            <a:chExt cx="4271106" cy="1563567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703512" y="465943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135559" y="455352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762458" y="455466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ave direita 7"/>
            <p:cNvSpPr/>
            <p:nvPr/>
          </p:nvSpPr>
          <p:spPr>
            <a:xfrm rot="5400000">
              <a:off x="3323455" y="370168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74536" y="441380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 rot="3194236">
              <a:off x="2093362" y="3889109"/>
              <a:ext cx="430887" cy="6533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4634924" y="4038518"/>
              <a:ext cx="430887" cy="4289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end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761804" y="5225370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timeElapsed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7100119" y="3579180"/>
            <a:ext cx="3024336" cy="113899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txBody>
          <a:bodyPr wrap="square" tIns="144000" bIns="144000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tempo transcorrido precisa ser dividido pela frequência do timer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48CC41C-676A-46CD-8BC1-0BE79F13D86B}"/>
              </a:ext>
            </a:extLst>
          </p:cNvPr>
          <p:cNvGrpSpPr/>
          <p:nvPr/>
        </p:nvGrpSpPr>
        <p:grpSpPr>
          <a:xfrm>
            <a:off x="2927648" y="5164149"/>
            <a:ext cx="6872891" cy="727096"/>
            <a:chOff x="4738212" y="4933416"/>
            <a:chExt cx="6872891" cy="727096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FFF06476-6F96-4FA5-8498-7311C47400A4}"/>
                </a:ext>
              </a:extLst>
            </p:cNvPr>
            <p:cNvGrpSpPr/>
            <p:nvPr/>
          </p:nvGrpSpPr>
          <p:grpSpPr>
            <a:xfrm>
              <a:off x="4738212" y="4936204"/>
              <a:ext cx="1403983" cy="724308"/>
              <a:chOff x="4435874" y="4895975"/>
              <a:chExt cx="1403983" cy="724308"/>
            </a:xfrm>
          </p:grpSpPr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A6FF62E-28F5-4B88-8950-1BA0747D9858}"/>
                  </a:ext>
                </a:extLst>
              </p:cNvPr>
              <p:cNvSpPr txBox="1"/>
              <p:nvPr/>
            </p:nvSpPr>
            <p:spPr>
              <a:xfrm>
                <a:off x="4435874" y="4895975"/>
                <a:ext cx="1250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timeElapsed</a:t>
                </a:r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A06966E-41AC-4365-A827-BEEBCE32D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045" y="5244287"/>
                <a:ext cx="1401812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B058B484-F26C-471C-B142-76B274AB12F8}"/>
                  </a:ext>
                </a:extLst>
              </p:cNvPr>
              <p:cNvSpPr txBox="1"/>
              <p:nvPr/>
            </p:nvSpPr>
            <p:spPr>
              <a:xfrm>
                <a:off x="4580144" y="5281729"/>
                <a:ext cx="1042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timerFreq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C589C43-2057-490F-8242-C9E47ACC57F1}"/>
                </a:ext>
              </a:extLst>
            </p:cNvPr>
            <p:cNvGrpSpPr/>
            <p:nvPr/>
          </p:nvGrpSpPr>
          <p:grpSpPr>
            <a:xfrm>
              <a:off x="6499608" y="4933416"/>
              <a:ext cx="1401812" cy="724308"/>
              <a:chOff x="8593735" y="3090446"/>
              <a:chExt cx="1401812" cy="724308"/>
            </a:xfrm>
          </p:grpSpPr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A0DB6DB-9444-4082-BCBB-FCC795314971}"/>
                  </a:ext>
                </a:extLst>
              </p:cNvPr>
              <p:cNvSpPr txBox="1"/>
              <p:nvPr/>
            </p:nvSpPr>
            <p:spPr>
              <a:xfrm>
                <a:off x="8844839" y="3090446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(ciclos)</a:t>
                </a:r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9379CE7-90A0-4C98-BDAA-125012CFF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735" y="3438758"/>
                <a:ext cx="1401812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7273E1A3-2FE6-4D2C-8491-3BD6D569E3F2}"/>
                  </a:ext>
                </a:extLst>
              </p:cNvPr>
              <p:cNvSpPr txBox="1"/>
              <p:nvPr/>
            </p:nvSpPr>
            <p:spPr>
              <a:xfrm>
                <a:off x="8596373" y="3476200"/>
                <a:ext cx="1217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(ciclos/seg.)</a:t>
                </a:r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0D44040-F73F-4E9F-A764-AABC9E0FD3A0}"/>
                </a:ext>
              </a:extLst>
            </p:cNvPr>
            <p:cNvSpPr txBox="1"/>
            <p:nvPr/>
          </p:nvSpPr>
          <p:spPr>
            <a:xfrm>
              <a:off x="10588066" y="5098990"/>
              <a:ext cx="10230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segundos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7D9DD45-3DAD-4DA8-B31F-3278D7463613}"/>
                </a:ext>
              </a:extLst>
            </p:cNvPr>
            <p:cNvGrpSpPr/>
            <p:nvPr/>
          </p:nvGrpSpPr>
          <p:grpSpPr>
            <a:xfrm>
              <a:off x="8175401" y="4933416"/>
              <a:ext cx="2033586" cy="686867"/>
              <a:chOff x="8594932" y="4033532"/>
              <a:chExt cx="2033586" cy="686867"/>
            </a:xfrm>
          </p:grpSpPr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BA80832-48DD-4BA4-AF7D-8BA3B90A8E35}"/>
                  </a:ext>
                </a:extLst>
              </p:cNvPr>
              <p:cNvSpPr txBox="1"/>
              <p:nvPr/>
            </p:nvSpPr>
            <p:spPr>
              <a:xfrm>
                <a:off x="8594932" y="4036757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(ciclos)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EB8EDB77-6D75-48E3-89C8-1C0050051F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4705" y="4380363"/>
                <a:ext cx="767294" cy="9758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821FF49-7DC2-4FCC-BD8F-4A4C8826275C}"/>
                  </a:ext>
                </a:extLst>
              </p:cNvPr>
              <p:cNvSpPr txBox="1"/>
              <p:nvPr/>
            </p:nvSpPr>
            <p:spPr>
              <a:xfrm>
                <a:off x="9873616" y="4033532"/>
                <a:ext cx="6832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(seg.)</a:t>
                </a:r>
              </a:p>
            </p:txBody>
          </p: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6BDB8DFE-C5FF-4C08-B5E4-DB163E671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61224" y="4372087"/>
                <a:ext cx="767294" cy="9758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40F6B91-ACDE-44FE-B2B6-1BDC90C33C4C}"/>
                  </a:ext>
                </a:extLst>
              </p:cNvPr>
              <p:cNvSpPr txBox="1"/>
              <p:nvPr/>
            </p:nvSpPr>
            <p:spPr>
              <a:xfrm>
                <a:off x="9795069" y="4381845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(ciclos)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4E1673A0-8B82-43C3-887D-259CE1EB2874}"/>
                  </a:ext>
                </a:extLst>
              </p:cNvPr>
              <p:cNvSpPr txBox="1"/>
              <p:nvPr/>
            </p:nvSpPr>
            <p:spPr>
              <a:xfrm>
                <a:off x="9496507" y="418742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x</a:t>
                </a:r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D583955-F784-4545-8FDE-7FF519C93F27}"/>
                </a:ext>
              </a:extLst>
            </p:cNvPr>
            <p:cNvSpPr txBox="1"/>
            <p:nvPr/>
          </p:nvSpPr>
          <p:spPr>
            <a:xfrm>
              <a:off x="6165727" y="50816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=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A42CAB6-EB40-465E-B8B8-81E120B5CDA7}"/>
                </a:ext>
              </a:extLst>
            </p:cNvPr>
            <p:cNvSpPr txBox="1"/>
            <p:nvPr/>
          </p:nvSpPr>
          <p:spPr>
            <a:xfrm>
              <a:off x="7921723" y="5096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=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1C652F-1B3C-47B7-9D9E-5B0FE8F9A806}"/>
                </a:ext>
              </a:extLst>
            </p:cNvPr>
            <p:cNvSpPr txBox="1"/>
            <p:nvPr/>
          </p:nvSpPr>
          <p:spPr>
            <a:xfrm>
              <a:off x="10291254" y="5096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=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13C4F06D-0510-4648-8924-EB430BE49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792" y="4994960"/>
              <a:ext cx="665838" cy="2198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0344CA3-5AD2-4011-A44B-9DC2716DF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1916" y="5342459"/>
              <a:ext cx="665838" cy="2198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9473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exemplo abaixo ilustra a utilização das funções: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5440" y="2204864"/>
            <a:ext cx="94330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LARGE_INTEGER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QueryPerformanceFrequency(&amp;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QueryPerformanceCounter(&amp;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faz algo que leva tempo...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QueryPerformanceCounter(&amp;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calcula tempo transcorrido (em ciclos)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timeElapsed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converte tempo para segundos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seg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timeElapsed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2F45094-BD0E-4F5E-9B8C-858B73BF79A2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53C47E7-3CBC-4872-B93D-EFBC2C12E0E0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97B1601-FA83-43F9-8CBD-FC92686BFD72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B71B645-0FE1-40F4-AEFF-ADF4B8E776AE}"/>
              </a:ext>
            </a:extLst>
          </p:cNvPr>
          <p:cNvGrpSpPr/>
          <p:nvPr/>
        </p:nvGrpSpPr>
        <p:grpSpPr>
          <a:xfrm>
            <a:off x="6816080" y="2708920"/>
            <a:ext cx="4271106" cy="1563567"/>
            <a:chOff x="1703512" y="4000357"/>
            <a:chExt cx="4271106" cy="1563567"/>
          </a:xfrm>
        </p:grpSpPr>
        <p:cxnSp>
          <p:nvCxnSpPr>
            <p:cNvPr id="10" name="Conector de seta reta 3">
              <a:extLst>
                <a:ext uri="{FF2B5EF4-FFF2-40B4-BE49-F238E27FC236}">
                  <a16:creationId xmlns:a16="http://schemas.microsoft.com/office/drawing/2014/main" id="{0EF62E61-567F-4EFF-BC8E-E1A9E6BD0E03}"/>
                </a:ext>
              </a:extLst>
            </p:cNvPr>
            <p:cNvCxnSpPr/>
            <p:nvPr/>
          </p:nvCxnSpPr>
          <p:spPr>
            <a:xfrm>
              <a:off x="1703512" y="465943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F87DBF2-D510-42F0-A5CB-22A0EA4D031C}"/>
                </a:ext>
              </a:extLst>
            </p:cNvPr>
            <p:cNvCxnSpPr/>
            <p:nvPr/>
          </p:nvCxnSpPr>
          <p:spPr>
            <a:xfrm>
              <a:off x="2135559" y="455352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3B2BB7B-519A-4634-9426-1FB65C4DFF76}"/>
                </a:ext>
              </a:extLst>
            </p:cNvPr>
            <p:cNvCxnSpPr/>
            <p:nvPr/>
          </p:nvCxnSpPr>
          <p:spPr>
            <a:xfrm>
              <a:off x="4762458" y="455466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have direita 7">
              <a:extLst>
                <a:ext uri="{FF2B5EF4-FFF2-40B4-BE49-F238E27FC236}">
                  <a16:creationId xmlns:a16="http://schemas.microsoft.com/office/drawing/2014/main" id="{EC1FC520-D6AD-4D63-BA3E-3908996F55E5}"/>
                </a:ext>
              </a:extLst>
            </p:cNvPr>
            <p:cNvSpPr/>
            <p:nvPr/>
          </p:nvSpPr>
          <p:spPr>
            <a:xfrm rot="5400000">
              <a:off x="3323455" y="370168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60C16B-DD67-4B73-9239-50165D9A5446}"/>
                </a:ext>
              </a:extLst>
            </p:cNvPr>
            <p:cNvSpPr txBox="1"/>
            <p:nvPr/>
          </p:nvSpPr>
          <p:spPr>
            <a:xfrm>
              <a:off x="5674536" y="441380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BE12A23-FF53-4D43-B945-9AE1297D92E4}"/>
                </a:ext>
              </a:extLst>
            </p:cNvPr>
            <p:cNvSpPr txBox="1"/>
            <p:nvPr/>
          </p:nvSpPr>
          <p:spPr>
            <a:xfrm rot="3194236">
              <a:off x="2093362" y="3889109"/>
              <a:ext cx="430887" cy="6533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C5366E0-7E0B-4B8D-9081-639377C8C665}"/>
                </a:ext>
              </a:extLst>
            </p:cNvPr>
            <p:cNvSpPr txBox="1"/>
            <p:nvPr/>
          </p:nvSpPr>
          <p:spPr>
            <a:xfrm rot="3194236">
              <a:off x="4634924" y="4038518"/>
              <a:ext cx="430887" cy="4289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end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26860F8-CB8A-47BB-B08B-3123273C9F92}"/>
                </a:ext>
              </a:extLst>
            </p:cNvPr>
            <p:cNvSpPr txBox="1"/>
            <p:nvPr/>
          </p:nvSpPr>
          <p:spPr>
            <a:xfrm>
              <a:off x="2761804" y="5225370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timeElapsed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84759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controle de FPS </a:t>
            </a:r>
            <a:r>
              <a:rPr lang="pt-BR" dirty="0"/>
              <a:t>deve ser feito para evitar que </a:t>
            </a:r>
            <a:br>
              <a:rPr lang="pt-BR" dirty="0"/>
            </a:br>
            <a:r>
              <a:rPr lang="pt-BR" dirty="0"/>
              <a:t>a velocidade do jogo dependa da velocidade </a:t>
            </a:r>
            <a:br>
              <a:rPr lang="pt-BR" dirty="0"/>
            </a:br>
            <a:r>
              <a:rPr lang="pt-BR" dirty="0"/>
              <a:t>da máquina</a:t>
            </a:r>
          </a:p>
          <a:p>
            <a:pPr>
              <a:spcAft>
                <a:spcPts val="1200"/>
              </a:spcAft>
            </a:pPr>
            <a:r>
              <a:rPr lang="pt-BR" dirty="0"/>
              <a:t>O controle pode ser feito usando: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constante</a:t>
            </a:r>
            <a:r>
              <a:rPr lang="pt-BR" dirty="0"/>
              <a:t>: atualizações em intervalos constantes</a:t>
            </a:r>
          </a:p>
          <a:p>
            <a:pPr lvl="2"/>
            <a:r>
              <a:rPr lang="pt-BR" dirty="0"/>
              <a:t>33.333ms (30FPS) 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16.666ms (60FPS)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variável</a:t>
            </a:r>
            <a:r>
              <a:rPr lang="pt-BR" dirty="0"/>
              <a:t>: os objetos devem se movimentar em </a:t>
            </a:r>
            <a:br>
              <a:rPr lang="pt-BR" dirty="0"/>
            </a:br>
            <a:r>
              <a:rPr lang="pt-BR" dirty="0"/>
              <a:t>quantidades proporcionais ao tempo do quadro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</a:t>
            </a:r>
            <a:r>
              <a:rPr lang="pt-BR" dirty="0"/>
              <a:t> rodando a uma certa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frequência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FA4B12FA-F6CE-202D-8137-C4FCE8948D70}"/>
              </a:ext>
            </a:extLst>
          </p:cNvPr>
          <p:cNvGrpSpPr/>
          <p:nvPr/>
        </p:nvGrpSpPr>
        <p:grpSpPr>
          <a:xfrm>
            <a:off x="1186438" y="2204864"/>
            <a:ext cx="9446066" cy="4104456"/>
            <a:chOff x="1186438" y="2204864"/>
            <a:chExt cx="9446066" cy="4104456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CF68A2A-12DB-4C08-867B-6EC25D8C6807}"/>
                </a:ext>
              </a:extLst>
            </p:cNvPr>
            <p:cNvSpPr/>
            <p:nvPr/>
          </p:nvSpPr>
          <p:spPr>
            <a:xfrm>
              <a:off x="8124921" y="3931197"/>
              <a:ext cx="12537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Fixo ou </a:t>
              </a:r>
              <a:br>
                <a:rPr lang="pt-BR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Variável</a:t>
              </a:r>
            </a:p>
          </p:txBody>
        </p:sp>
        <p:sp>
          <p:nvSpPr>
            <p:cNvPr id="20" name="Retângulo Arredondado 3">
              <a:extLst>
                <a:ext uri="{FF2B5EF4-FFF2-40B4-BE49-F238E27FC236}">
                  <a16:creationId xmlns:a16="http://schemas.microsoft.com/office/drawing/2014/main" id="{401BEC2B-3F2D-494D-BD1C-EE092B76E00F}"/>
                </a:ext>
              </a:extLst>
            </p:cNvPr>
            <p:cNvSpPr/>
            <p:nvPr/>
          </p:nvSpPr>
          <p:spPr>
            <a:xfrm>
              <a:off x="1201708" y="2890231"/>
              <a:ext cx="1610134" cy="83586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Inicialização</a:t>
              </a:r>
              <a:endParaRPr lang="pt-BR" sz="105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Carregar arquivos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Alocar memória</a:t>
              </a:r>
            </a:p>
          </p:txBody>
        </p:sp>
        <p:sp>
          <p:nvSpPr>
            <p:cNvPr id="21" name="Retângulo Arredondado 4">
              <a:extLst>
                <a:ext uri="{FF2B5EF4-FFF2-40B4-BE49-F238E27FC236}">
                  <a16:creationId xmlns:a16="http://schemas.microsoft.com/office/drawing/2014/main" id="{6887E6C8-EF0C-4325-B549-C521AC849C6F}"/>
                </a:ext>
              </a:extLst>
            </p:cNvPr>
            <p:cNvSpPr/>
            <p:nvPr/>
          </p:nvSpPr>
          <p:spPr>
            <a:xfrm>
              <a:off x="3081454" y="3366073"/>
              <a:ext cx="2447878" cy="2807513"/>
            </a:xfrm>
            <a:prstGeom prst="roundRect">
              <a:avLst>
                <a:gd name="adj" fmla="val 4335"/>
              </a:avLst>
            </a:prstGeom>
            <a:solidFill>
              <a:schemeClr val="accent1">
                <a:lumMod val="50000"/>
                <a:alpha val="3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Retângulo Arredondado 5">
              <a:extLst>
                <a:ext uri="{FF2B5EF4-FFF2-40B4-BE49-F238E27FC236}">
                  <a16:creationId xmlns:a16="http://schemas.microsoft.com/office/drawing/2014/main" id="{AC1A3103-7680-423D-ADC3-3D05A62CBFF7}"/>
                </a:ext>
              </a:extLst>
            </p:cNvPr>
            <p:cNvSpPr/>
            <p:nvPr/>
          </p:nvSpPr>
          <p:spPr>
            <a:xfrm>
              <a:off x="3260567" y="4290076"/>
              <a:ext cx="2089652" cy="3880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Entrada do usuário</a:t>
              </a:r>
            </a:p>
          </p:txBody>
        </p:sp>
        <p:sp>
          <p:nvSpPr>
            <p:cNvPr id="23" name="Retângulo Arredondado 6">
              <a:extLst>
                <a:ext uri="{FF2B5EF4-FFF2-40B4-BE49-F238E27FC236}">
                  <a16:creationId xmlns:a16="http://schemas.microsoft.com/office/drawing/2014/main" id="{05C6D482-3CD4-4BC5-B93F-1A8518064703}"/>
                </a:ext>
              </a:extLst>
            </p:cNvPr>
            <p:cNvSpPr/>
            <p:nvPr/>
          </p:nvSpPr>
          <p:spPr>
            <a:xfrm>
              <a:off x="3260567" y="4860474"/>
              <a:ext cx="2089652" cy="5970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Atualização do Jogo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IA, Colisão, Física</a:t>
              </a:r>
            </a:p>
          </p:txBody>
        </p:sp>
        <p:sp>
          <p:nvSpPr>
            <p:cNvPr id="24" name="Retângulo Arredondado 7">
              <a:extLst>
                <a:ext uri="{FF2B5EF4-FFF2-40B4-BE49-F238E27FC236}">
                  <a16:creationId xmlns:a16="http://schemas.microsoft.com/office/drawing/2014/main" id="{D4CE15F1-FE6A-49DA-914D-40627BFF7C4C}"/>
                </a:ext>
              </a:extLst>
            </p:cNvPr>
            <p:cNvSpPr/>
            <p:nvPr/>
          </p:nvSpPr>
          <p:spPr>
            <a:xfrm>
              <a:off x="3260568" y="3807604"/>
              <a:ext cx="2089651" cy="30015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Eventos da Janela</a:t>
              </a:r>
            </a:p>
          </p:txBody>
        </p:sp>
        <p:sp>
          <p:nvSpPr>
            <p:cNvPr id="25" name="Retângulo Arredondado 8">
              <a:extLst>
                <a:ext uri="{FF2B5EF4-FFF2-40B4-BE49-F238E27FC236}">
                  <a16:creationId xmlns:a16="http://schemas.microsoft.com/office/drawing/2014/main" id="{42FB2744-6B67-4E7A-8E43-674B053FF13C}"/>
                </a:ext>
              </a:extLst>
            </p:cNvPr>
            <p:cNvSpPr/>
            <p:nvPr/>
          </p:nvSpPr>
          <p:spPr>
            <a:xfrm>
              <a:off x="1186438" y="5004369"/>
              <a:ext cx="1612017" cy="83586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Finalização</a:t>
              </a:r>
            </a:p>
            <a:p>
              <a:pPr algn="ctr">
                <a:spcAft>
                  <a:spcPts val="600"/>
                </a:spcAft>
              </a:pPr>
              <a:r>
                <a:rPr lang="pt-BR" sz="1000" dirty="0">
                  <a:solidFill>
                    <a:schemeClr val="tx1"/>
                  </a:solidFill>
                </a:rPr>
                <a:t>Fechar arquivos</a:t>
              </a:r>
              <a:br>
                <a:rPr lang="pt-BR" sz="1000" dirty="0">
                  <a:solidFill>
                    <a:schemeClr val="tx1"/>
                  </a:solidFill>
                </a:rPr>
              </a:br>
              <a:r>
                <a:rPr lang="pt-BR" sz="1000" dirty="0">
                  <a:solidFill>
                    <a:schemeClr val="tx1"/>
                  </a:solidFill>
                </a:rPr>
                <a:t>Liberar memória</a:t>
              </a:r>
            </a:p>
          </p:txBody>
        </p:sp>
        <p:sp>
          <p:nvSpPr>
            <p:cNvPr id="32" name="Retângulo Arredondado 9">
              <a:extLst>
                <a:ext uri="{FF2B5EF4-FFF2-40B4-BE49-F238E27FC236}">
                  <a16:creationId xmlns:a16="http://schemas.microsoft.com/office/drawing/2014/main" id="{52FFC386-8854-49B4-88AA-CCD5917AAF41}"/>
                </a:ext>
              </a:extLst>
            </p:cNvPr>
            <p:cNvSpPr/>
            <p:nvPr/>
          </p:nvSpPr>
          <p:spPr>
            <a:xfrm>
              <a:off x="6329818" y="4024614"/>
              <a:ext cx="1253791" cy="2711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Teclado</a:t>
              </a:r>
            </a:p>
          </p:txBody>
        </p:sp>
        <p:sp>
          <p:nvSpPr>
            <p:cNvPr id="37" name="Retângulo Arredondado 10">
              <a:extLst>
                <a:ext uri="{FF2B5EF4-FFF2-40B4-BE49-F238E27FC236}">
                  <a16:creationId xmlns:a16="http://schemas.microsoft.com/office/drawing/2014/main" id="{A6517095-D94B-4A7A-986D-7E669C5DE4A1}"/>
                </a:ext>
              </a:extLst>
            </p:cNvPr>
            <p:cNvSpPr/>
            <p:nvPr/>
          </p:nvSpPr>
          <p:spPr>
            <a:xfrm>
              <a:off x="6329818" y="4348553"/>
              <a:ext cx="1253791" cy="2711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Mouse</a:t>
              </a:r>
            </a:p>
          </p:txBody>
        </p:sp>
        <p:sp>
          <p:nvSpPr>
            <p:cNvPr id="38" name="Retângulo Arredondado 11">
              <a:extLst>
                <a:ext uri="{FF2B5EF4-FFF2-40B4-BE49-F238E27FC236}">
                  <a16:creationId xmlns:a16="http://schemas.microsoft.com/office/drawing/2014/main" id="{8CB2B9ED-E38A-4AED-A4C9-DE10812EA844}"/>
                </a:ext>
              </a:extLst>
            </p:cNvPr>
            <p:cNvSpPr/>
            <p:nvPr/>
          </p:nvSpPr>
          <p:spPr>
            <a:xfrm>
              <a:off x="6329818" y="4678154"/>
              <a:ext cx="1253791" cy="2711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Controle</a:t>
              </a:r>
            </a:p>
          </p:txBody>
        </p:sp>
        <p:cxnSp>
          <p:nvCxnSpPr>
            <p:cNvPr id="39" name="Conector angulado 13">
              <a:extLst>
                <a:ext uri="{FF2B5EF4-FFF2-40B4-BE49-F238E27FC236}">
                  <a16:creationId xmlns:a16="http://schemas.microsoft.com/office/drawing/2014/main" id="{9942A326-6CB7-408B-86E0-097A2B638D43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 flipV="1">
              <a:off x="5350222" y="4160175"/>
              <a:ext cx="979597" cy="188375"/>
            </a:xfrm>
            <a:prstGeom prst="bentConnector3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angulado 15">
              <a:extLst>
                <a:ext uri="{FF2B5EF4-FFF2-40B4-BE49-F238E27FC236}">
                  <a16:creationId xmlns:a16="http://schemas.microsoft.com/office/drawing/2014/main" id="{1D66B58F-9768-447F-B745-947A66CF2681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>
              <a:off x="5358196" y="4606988"/>
              <a:ext cx="971623" cy="206729"/>
            </a:xfrm>
            <a:prstGeom prst="bentConnector3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17">
              <a:extLst>
                <a:ext uri="{FF2B5EF4-FFF2-40B4-BE49-F238E27FC236}">
                  <a16:creationId xmlns:a16="http://schemas.microsoft.com/office/drawing/2014/main" id="{911920FF-66D5-46C8-97DD-2FDAE7EDB2FB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5350219" y="4484115"/>
              <a:ext cx="979599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28">
              <a:extLst>
                <a:ext uri="{FF2B5EF4-FFF2-40B4-BE49-F238E27FC236}">
                  <a16:creationId xmlns:a16="http://schemas.microsoft.com/office/drawing/2014/main" id="{27B8F3AB-2CBB-467E-89BB-C4EB57A4032C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>
              <a:off x="5346607" y="5819510"/>
              <a:ext cx="791908" cy="4966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do 31">
              <a:extLst>
                <a:ext uri="{FF2B5EF4-FFF2-40B4-BE49-F238E27FC236}">
                  <a16:creationId xmlns:a16="http://schemas.microsoft.com/office/drawing/2014/main" id="{DF36A4B8-2135-4FB7-A8AA-14BF62BB40C4}"/>
                </a:ext>
              </a:extLst>
            </p:cNvPr>
            <p:cNvCxnSpPr>
              <a:cxnSpLocks/>
              <a:stCxn id="63" idx="0"/>
              <a:endCxn id="66" idx="3"/>
            </p:cNvCxnSpPr>
            <p:nvPr/>
          </p:nvCxnSpPr>
          <p:spPr>
            <a:xfrm rot="16200000" flipV="1">
              <a:off x="8422035" y="2314432"/>
              <a:ext cx="1063993" cy="2103157"/>
            </a:xfrm>
            <a:prstGeom prst="bentConnector2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angulado 45">
              <a:extLst>
                <a:ext uri="{FF2B5EF4-FFF2-40B4-BE49-F238E27FC236}">
                  <a16:creationId xmlns:a16="http://schemas.microsoft.com/office/drawing/2014/main" id="{14B90A5E-7037-4691-8CB9-B8495B1516B7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0800000" flipV="1">
              <a:off x="1992447" y="4484115"/>
              <a:ext cx="1268120" cy="520254"/>
            </a:xfrm>
            <a:prstGeom prst="bentConnector2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0A1FA49-9DF2-48BA-AE2F-A7F04EB945FD}"/>
                </a:ext>
              </a:extLst>
            </p:cNvPr>
            <p:cNvSpPr txBox="1"/>
            <p:nvPr/>
          </p:nvSpPr>
          <p:spPr>
            <a:xfrm>
              <a:off x="2056851" y="4539645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Sair?</a:t>
              </a:r>
            </a:p>
          </p:txBody>
        </p:sp>
        <p:cxnSp>
          <p:nvCxnSpPr>
            <p:cNvPr id="51" name="Conector de seta reta 49">
              <a:extLst>
                <a:ext uri="{FF2B5EF4-FFF2-40B4-BE49-F238E27FC236}">
                  <a16:creationId xmlns:a16="http://schemas.microsoft.com/office/drawing/2014/main" id="{BD8C031E-E44E-4120-91FF-071972587A48}"/>
                </a:ext>
              </a:extLst>
            </p:cNvPr>
            <p:cNvCxnSpPr/>
            <p:nvPr/>
          </p:nvCxnSpPr>
          <p:spPr>
            <a:xfrm>
              <a:off x="4305393" y="4678154"/>
              <a:ext cx="0" cy="18232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59BCFBE-4E66-404A-BA4F-59AF15BD0411}"/>
                </a:ext>
              </a:extLst>
            </p:cNvPr>
            <p:cNvSpPr txBox="1"/>
            <p:nvPr/>
          </p:nvSpPr>
          <p:spPr>
            <a:xfrm>
              <a:off x="3571594" y="3427570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Laço Principal</a:t>
              </a:r>
            </a:p>
          </p:txBody>
        </p:sp>
        <p:cxnSp>
          <p:nvCxnSpPr>
            <p:cNvPr id="53" name="Conector de seta reta 75">
              <a:extLst>
                <a:ext uri="{FF2B5EF4-FFF2-40B4-BE49-F238E27FC236}">
                  <a16:creationId xmlns:a16="http://schemas.microsoft.com/office/drawing/2014/main" id="{6437C593-0E23-4160-B4D2-AF7A0B5E7C4E}"/>
                </a:ext>
              </a:extLst>
            </p:cNvPr>
            <p:cNvCxnSpPr/>
            <p:nvPr/>
          </p:nvCxnSpPr>
          <p:spPr>
            <a:xfrm>
              <a:off x="4305393" y="5457519"/>
              <a:ext cx="0" cy="20092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80">
              <a:extLst>
                <a:ext uri="{FF2B5EF4-FFF2-40B4-BE49-F238E27FC236}">
                  <a16:creationId xmlns:a16="http://schemas.microsoft.com/office/drawing/2014/main" id="{84D32B97-4CF7-4613-93AC-0ABC8F1F8E89}"/>
                </a:ext>
              </a:extLst>
            </p:cNvPr>
            <p:cNvCxnSpPr/>
            <p:nvPr/>
          </p:nvCxnSpPr>
          <p:spPr>
            <a:xfrm>
              <a:off x="4301781" y="4107756"/>
              <a:ext cx="0" cy="18232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tângulo Arredondado 87">
              <a:extLst>
                <a:ext uri="{FF2B5EF4-FFF2-40B4-BE49-F238E27FC236}">
                  <a16:creationId xmlns:a16="http://schemas.microsoft.com/office/drawing/2014/main" id="{80207163-A0EA-481E-8F9B-F5FF465C65B4}"/>
                </a:ext>
              </a:extLst>
            </p:cNvPr>
            <p:cNvSpPr/>
            <p:nvPr/>
          </p:nvSpPr>
          <p:spPr>
            <a:xfrm>
              <a:off x="3256956" y="5669433"/>
              <a:ext cx="2089651" cy="30015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Desenho da cena</a:t>
              </a:r>
            </a:p>
          </p:txBody>
        </p:sp>
        <p:cxnSp>
          <p:nvCxnSpPr>
            <p:cNvPr id="57" name="Conector angulado 45">
              <a:extLst>
                <a:ext uri="{FF2B5EF4-FFF2-40B4-BE49-F238E27FC236}">
                  <a16:creationId xmlns:a16="http://schemas.microsoft.com/office/drawing/2014/main" id="{90B23B5C-3F1C-491B-97B5-E6B78720FDCD}"/>
                </a:ext>
              </a:extLst>
            </p:cNvPr>
            <p:cNvCxnSpPr>
              <a:cxnSpLocks/>
              <a:stCxn id="20" idx="2"/>
              <a:endCxn id="24" idx="1"/>
            </p:cNvCxnSpPr>
            <p:nvPr/>
          </p:nvCxnSpPr>
          <p:spPr>
            <a:xfrm rot="16200000" flipH="1">
              <a:off x="2517877" y="3214989"/>
              <a:ext cx="231589" cy="1253793"/>
            </a:xfrm>
            <a:prstGeom prst="bentConnector2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angulado 45">
              <a:extLst>
                <a:ext uri="{FF2B5EF4-FFF2-40B4-BE49-F238E27FC236}">
                  <a16:creationId xmlns:a16="http://schemas.microsoft.com/office/drawing/2014/main" id="{8DDD20D1-12D3-4944-A059-BA544C24B1E8}"/>
                </a:ext>
              </a:extLst>
            </p:cNvPr>
            <p:cNvCxnSpPr>
              <a:cxnSpLocks/>
              <a:stCxn id="66" idx="1"/>
              <a:endCxn id="21" idx="0"/>
            </p:cNvCxnSpPr>
            <p:nvPr/>
          </p:nvCxnSpPr>
          <p:spPr>
            <a:xfrm rot="10800000" flipV="1">
              <a:off x="4305394" y="2834013"/>
              <a:ext cx="1705581" cy="532059"/>
            </a:xfrm>
            <a:prstGeom prst="bentConnector2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do 31">
              <a:extLst>
                <a:ext uri="{FF2B5EF4-FFF2-40B4-BE49-F238E27FC236}">
                  <a16:creationId xmlns:a16="http://schemas.microsoft.com/office/drawing/2014/main" id="{F02A4BDE-78AA-A195-275C-3C9EFFB57BF1}"/>
                </a:ext>
              </a:extLst>
            </p:cNvPr>
            <p:cNvCxnSpPr>
              <a:cxnSpLocks/>
              <a:stCxn id="28" idx="3"/>
              <a:endCxn id="63" idx="2"/>
            </p:cNvCxnSpPr>
            <p:nvPr/>
          </p:nvCxnSpPr>
          <p:spPr>
            <a:xfrm flipV="1">
              <a:off x="7774912" y="4539645"/>
              <a:ext cx="2230697" cy="1284831"/>
            </a:xfrm>
            <a:prstGeom prst="bentConnector2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D37A5E4-7C7F-2228-B07F-02EBA01C6DAB}"/>
                </a:ext>
              </a:extLst>
            </p:cNvPr>
            <p:cNvGrpSpPr/>
            <p:nvPr/>
          </p:nvGrpSpPr>
          <p:grpSpPr>
            <a:xfrm>
              <a:off x="6138515" y="5339632"/>
              <a:ext cx="1636397" cy="969688"/>
              <a:chOff x="6944575" y="5304170"/>
              <a:chExt cx="1636397" cy="969688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C5D2E89F-E6BF-DAB5-32F5-925C8AAE5EE8}"/>
                  </a:ext>
                </a:extLst>
              </p:cNvPr>
              <p:cNvSpPr/>
              <p:nvPr/>
            </p:nvSpPr>
            <p:spPr>
              <a:xfrm>
                <a:off x="6944575" y="5304170"/>
                <a:ext cx="1636397" cy="96968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Triângulo isósceles 43">
                <a:extLst>
                  <a:ext uri="{FF2B5EF4-FFF2-40B4-BE49-F238E27FC236}">
                    <a16:creationId xmlns:a16="http://schemas.microsoft.com/office/drawing/2014/main" id="{4D5B5915-9401-C872-91E3-63B0A2734BBD}"/>
                  </a:ext>
                </a:extLst>
              </p:cNvPr>
              <p:cNvSpPr/>
              <p:nvPr/>
            </p:nvSpPr>
            <p:spPr>
              <a:xfrm>
                <a:off x="7179365" y="5510370"/>
                <a:ext cx="250977" cy="250978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0" name="Elipse 44">
                <a:extLst>
                  <a:ext uri="{FF2B5EF4-FFF2-40B4-BE49-F238E27FC236}">
                    <a16:creationId xmlns:a16="http://schemas.microsoft.com/office/drawing/2014/main" id="{8391F0EC-5D9E-A8E2-DD0D-B0991EC523EC}"/>
                  </a:ext>
                </a:extLst>
              </p:cNvPr>
              <p:cNvSpPr/>
              <p:nvPr/>
            </p:nvSpPr>
            <p:spPr>
              <a:xfrm>
                <a:off x="7470055" y="5791789"/>
                <a:ext cx="258808" cy="2554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7C708DA-2235-D870-CD9F-407B3AD0BD44}"/>
                  </a:ext>
                </a:extLst>
              </p:cNvPr>
              <p:cNvSpPr txBox="1"/>
              <p:nvPr/>
            </p:nvSpPr>
            <p:spPr>
              <a:xfrm>
                <a:off x="7728864" y="5583678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</a:p>
            </p:txBody>
          </p:sp>
        </p:grp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48BFDD4-A724-21AC-B21F-93ECDB1A4D2E}"/>
                </a:ext>
              </a:extLst>
            </p:cNvPr>
            <p:cNvSpPr/>
            <p:nvPr/>
          </p:nvSpPr>
          <p:spPr>
            <a:xfrm>
              <a:off x="8024816" y="2410123"/>
              <a:ext cx="17712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Apresentação</a:t>
              </a:r>
            </a:p>
          </p:txBody>
        </p:sp>
        <p:sp>
          <p:nvSpPr>
            <p:cNvPr id="63" name="Retângulo Arredondado 90">
              <a:extLst>
                <a:ext uri="{FF2B5EF4-FFF2-40B4-BE49-F238E27FC236}">
                  <a16:creationId xmlns:a16="http://schemas.microsoft.com/office/drawing/2014/main" id="{2499E74F-F0FD-874A-49AA-D152F276B010}"/>
                </a:ext>
              </a:extLst>
            </p:cNvPr>
            <p:cNvSpPr/>
            <p:nvPr/>
          </p:nvSpPr>
          <p:spPr>
            <a:xfrm>
              <a:off x="9378713" y="3898007"/>
              <a:ext cx="1253791" cy="641638"/>
            </a:xfrm>
            <a:prstGeom prst="round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Controle 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de FPS</a:t>
              </a:r>
            </a:p>
          </p:txBody>
        </p: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CB7315A6-DC74-A77C-B011-0C4AFA8510B9}"/>
                </a:ext>
              </a:extLst>
            </p:cNvPr>
            <p:cNvGrpSpPr/>
            <p:nvPr/>
          </p:nvGrpSpPr>
          <p:grpSpPr>
            <a:xfrm>
              <a:off x="6010974" y="2204864"/>
              <a:ext cx="1891478" cy="1410234"/>
              <a:chOff x="9142330" y="3641787"/>
              <a:chExt cx="1891478" cy="1410234"/>
            </a:xfrm>
          </p:grpSpPr>
          <p:sp>
            <p:nvSpPr>
              <p:cNvPr id="65" name="Triângulo isósceles 5">
                <a:extLst>
                  <a:ext uri="{FF2B5EF4-FFF2-40B4-BE49-F238E27FC236}">
                    <a16:creationId xmlns:a16="http://schemas.microsoft.com/office/drawing/2014/main" id="{6C8FF86D-31F8-F40B-095A-535720AA0219}"/>
                  </a:ext>
                </a:extLst>
              </p:cNvPr>
              <p:cNvSpPr/>
              <p:nvPr/>
            </p:nvSpPr>
            <p:spPr>
              <a:xfrm>
                <a:off x="9868974" y="4852844"/>
                <a:ext cx="438190" cy="19917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  <a:effectLst>
                <a:glow rad="101600">
                  <a:schemeClr val="accent4">
                    <a:lumMod val="75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01AA90A7-03B7-F3E4-B4E4-22457082F96C}"/>
                  </a:ext>
                </a:extLst>
              </p:cNvPr>
              <p:cNvSpPr/>
              <p:nvPr/>
            </p:nvSpPr>
            <p:spPr>
              <a:xfrm>
                <a:off x="9142330" y="3641787"/>
                <a:ext cx="1891478" cy="1258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  <a:effectLst>
                <a:glow rad="101600">
                  <a:schemeClr val="accent4">
                    <a:lumMod val="75000"/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24CC8A09-E36E-040B-8870-85A10F78FA0D}"/>
                  </a:ext>
                </a:extLst>
              </p:cNvPr>
              <p:cNvSpPr/>
              <p:nvPr/>
            </p:nvSpPr>
            <p:spPr>
              <a:xfrm>
                <a:off x="9241212" y="3761293"/>
                <a:ext cx="1712925" cy="105912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convex"/>
              </a:sp3d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3AACDC47-817F-BEB1-EF19-46A5E0927A76}"/>
                  </a:ext>
                </a:extLst>
              </p:cNvPr>
              <p:cNvSpPr/>
              <p:nvPr/>
            </p:nvSpPr>
            <p:spPr>
              <a:xfrm>
                <a:off x="9281048" y="3801129"/>
                <a:ext cx="1636397" cy="96968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5CCA383F-4329-EEED-7ED5-D2EB4076F8B3}"/>
                  </a:ext>
                </a:extLst>
              </p:cNvPr>
              <p:cNvSpPr txBox="1"/>
              <p:nvPr/>
            </p:nvSpPr>
            <p:spPr>
              <a:xfrm>
                <a:off x="9918955" y="4753034"/>
                <a:ext cx="36580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dirty="0">
                    <a:solidFill>
                      <a:schemeClr val="bg1">
                        <a:lumMod val="85000"/>
                      </a:schemeClr>
                    </a:solidFill>
                  </a:rPr>
                  <a:t>Tela</a:t>
                </a:r>
                <a:endParaRPr lang="pt-BR" sz="9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71" name="Triângulo isósceles 43">
                <a:extLst>
                  <a:ext uri="{FF2B5EF4-FFF2-40B4-BE49-F238E27FC236}">
                    <a16:creationId xmlns:a16="http://schemas.microsoft.com/office/drawing/2014/main" id="{D054737C-A0DF-C60A-9C64-158F8AFF7292}"/>
                  </a:ext>
                </a:extLst>
              </p:cNvPr>
              <p:cNvSpPr/>
              <p:nvPr/>
            </p:nvSpPr>
            <p:spPr>
              <a:xfrm>
                <a:off x="9515838" y="4007329"/>
                <a:ext cx="250977" cy="250978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72" name="Elipse 44">
                <a:extLst>
                  <a:ext uri="{FF2B5EF4-FFF2-40B4-BE49-F238E27FC236}">
                    <a16:creationId xmlns:a16="http://schemas.microsoft.com/office/drawing/2014/main" id="{3CA57237-C73E-1CCE-CDAC-3455954D7099}"/>
                  </a:ext>
                </a:extLst>
              </p:cNvPr>
              <p:cNvSpPr/>
              <p:nvPr/>
            </p:nvSpPr>
            <p:spPr>
              <a:xfrm>
                <a:off x="9806528" y="4288748"/>
                <a:ext cx="258808" cy="2554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42683B34-BE7A-C09E-A0B4-ED549DA96671}"/>
                  </a:ext>
                </a:extLst>
              </p:cNvPr>
              <p:cNvSpPr txBox="1"/>
              <p:nvPr/>
            </p:nvSpPr>
            <p:spPr>
              <a:xfrm>
                <a:off x="10065337" y="4080637"/>
                <a:ext cx="534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72755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movimento de um objeto </a:t>
            </a:r>
            <a:r>
              <a:rPr lang="pt-BR" dirty="0"/>
              <a:t>na tela é feito através </a:t>
            </a:r>
            <a:br>
              <a:rPr lang="pt-BR" dirty="0"/>
            </a:br>
            <a:r>
              <a:rPr lang="pt-BR" dirty="0"/>
              <a:t>da translação do objeto por um valor constante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cada atualização </a:t>
            </a:r>
            <a:r>
              <a:rPr lang="pt-BR" dirty="0"/>
              <a:t>do jogo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223C04-8906-4F55-A814-CDF506E12996}"/>
              </a:ext>
            </a:extLst>
          </p:cNvPr>
          <p:cNvGrpSpPr/>
          <p:nvPr/>
        </p:nvGrpSpPr>
        <p:grpSpPr>
          <a:xfrm>
            <a:off x="4583832" y="3429000"/>
            <a:ext cx="5671427" cy="2167161"/>
            <a:chOff x="2686823" y="3573017"/>
            <a:chExt cx="5671427" cy="216716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78377" y="3514909"/>
              <a:ext cx="917509" cy="103372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44932" y="3514908"/>
              <a:ext cx="917509" cy="103372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4036004" y="4197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3230865" y="4048737"/>
              <a:ext cx="2239708" cy="0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03685" y="3933056"/>
              <a:ext cx="0" cy="144016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70574" y="3933056"/>
              <a:ext cx="0" cy="144016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82632" y="3514909"/>
              <a:ext cx="917509" cy="1033727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6359231" y="4197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31" name="Conector de seta reta 30"/>
            <p:cNvCxnSpPr>
              <a:cxnSpLocks/>
            </p:cNvCxnSpPr>
            <p:nvPr/>
          </p:nvCxnSpPr>
          <p:spPr>
            <a:xfrm flipV="1">
              <a:off x="5515475" y="4031771"/>
              <a:ext cx="2259354" cy="16966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7774829" y="3933056"/>
              <a:ext cx="0" cy="144016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3194236">
              <a:off x="2961961" y="5083266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 rot="3194236">
              <a:off x="5239741" y="5083267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 rot="3194236">
              <a:off x="7543997" y="5083268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EE715D-C218-4AE4-92FA-B6022C451F47}"/>
              </a:ext>
            </a:extLst>
          </p:cNvPr>
          <p:cNvSpPr txBox="1"/>
          <p:nvPr/>
        </p:nvSpPr>
        <p:spPr>
          <a:xfrm>
            <a:off x="1173841" y="3429000"/>
            <a:ext cx="2897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Game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deslocamento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// da nave com 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// velocidade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// velx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x = x + velx;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2030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não houver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controle da taxa de atualização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quanto mais rápido o computador maior será </a:t>
            </a:r>
            <a:br>
              <a:rPr lang="pt-BR" dirty="0"/>
            </a:br>
            <a:r>
              <a:rPr lang="pt-BR" dirty="0"/>
              <a:t>a velocidade do objeto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AB79A20-0DD3-4F54-A06B-CEEA3AC409D4}"/>
              </a:ext>
            </a:extLst>
          </p:cNvPr>
          <p:cNvGrpSpPr/>
          <p:nvPr/>
        </p:nvGrpSpPr>
        <p:grpSpPr>
          <a:xfrm>
            <a:off x="1635806" y="4745144"/>
            <a:ext cx="8488405" cy="1135435"/>
            <a:chOff x="1635806" y="4745144"/>
            <a:chExt cx="8488405" cy="1135435"/>
          </a:xfrm>
        </p:grpSpPr>
        <p:sp>
          <p:nvSpPr>
            <p:cNvPr id="80" name="CaixaDeTexto 79"/>
            <p:cNvSpPr txBox="1"/>
            <p:nvPr/>
          </p:nvSpPr>
          <p:spPr>
            <a:xfrm>
              <a:off x="1635806" y="4865685"/>
              <a:ext cx="1499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Computador </a:t>
              </a:r>
            </a:p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Rápido</a:t>
              </a:r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525994" y="4705052"/>
              <a:ext cx="562343" cy="662065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92929" y="4705051"/>
              <a:ext cx="562343" cy="662065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5736700" y="516940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40" name="Conector de seta reta 39"/>
            <p:cNvCxnSpPr/>
            <p:nvPr/>
          </p:nvCxnSpPr>
          <p:spPr>
            <a:xfrm>
              <a:off x="5310194" y="5036083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>
              <a:off x="5274652" y="4932739"/>
              <a:ext cx="10169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H="1">
              <a:off x="6799235" y="4932739"/>
              <a:ext cx="2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 rot="3194236">
              <a:off x="5089986" y="5394869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 rot="3194236">
              <a:off x="6614570" y="5394869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015036" y="4705050"/>
              <a:ext cx="562343" cy="662065"/>
            </a:xfrm>
            <a:prstGeom prst="rect">
              <a:avLst/>
            </a:prstGeom>
          </p:spPr>
        </p:pic>
        <p:cxnSp>
          <p:nvCxnSpPr>
            <p:cNvPr id="52" name="Conector de seta reta 51"/>
            <p:cNvCxnSpPr/>
            <p:nvPr/>
          </p:nvCxnSpPr>
          <p:spPr>
            <a:xfrm>
              <a:off x="6799236" y="5036081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H="1">
              <a:off x="8288277" y="4932737"/>
              <a:ext cx="2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 rot="3194236">
              <a:off x="8103611" y="5394869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512007" y="4705049"/>
              <a:ext cx="562343" cy="662065"/>
            </a:xfrm>
            <a:prstGeom prst="rect">
              <a:avLst/>
            </a:prstGeom>
          </p:spPr>
        </p:pic>
        <p:cxnSp>
          <p:nvCxnSpPr>
            <p:cNvPr id="56" name="Conector de seta reta 55"/>
            <p:cNvCxnSpPr/>
            <p:nvPr/>
          </p:nvCxnSpPr>
          <p:spPr>
            <a:xfrm>
              <a:off x="8296207" y="5036080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 flipH="1">
              <a:off x="9785248" y="4932736"/>
              <a:ext cx="2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 rot="3194236">
              <a:off x="9600582" y="5394869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7304239" y="516940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8700892" y="516940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60770" y="4695283"/>
              <a:ext cx="562343" cy="662065"/>
            </a:xfrm>
            <a:prstGeom prst="rect">
              <a:avLst/>
            </a:prstGeom>
          </p:spPr>
        </p:pic>
        <p:cxnSp>
          <p:nvCxnSpPr>
            <p:cNvPr id="33" name="Conector de seta reta 32"/>
            <p:cNvCxnSpPr/>
            <p:nvPr/>
          </p:nvCxnSpPr>
          <p:spPr>
            <a:xfrm>
              <a:off x="3778035" y="5026315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H="1">
              <a:off x="3742493" y="4922971"/>
              <a:ext cx="10169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 rot="3194236">
              <a:off x="3557827" y="5385102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193877" y="5167340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123AB26-74D2-4D11-A56F-A65085F89523}"/>
              </a:ext>
            </a:extLst>
          </p:cNvPr>
          <p:cNvGrpSpPr/>
          <p:nvPr/>
        </p:nvGrpSpPr>
        <p:grpSpPr>
          <a:xfrm>
            <a:off x="1635806" y="3301675"/>
            <a:ext cx="5510321" cy="1135437"/>
            <a:chOff x="1635806" y="3032137"/>
            <a:chExt cx="5510321" cy="1135437"/>
          </a:xfrm>
        </p:grpSpPr>
        <p:sp>
          <p:nvSpPr>
            <p:cNvPr id="79" name="CaixaDeTexto 78"/>
            <p:cNvSpPr txBox="1"/>
            <p:nvPr/>
          </p:nvSpPr>
          <p:spPr>
            <a:xfrm>
              <a:off x="1635806" y="3100465"/>
              <a:ext cx="1499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Computador </a:t>
              </a:r>
            </a:p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Lento</a:t>
              </a:r>
            </a:p>
          </p:txBody>
        </p:sp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533923" y="2992045"/>
              <a:ext cx="562343" cy="662065"/>
            </a:xfrm>
            <a:prstGeom prst="rect">
              <a:avLst/>
            </a:prstGeom>
          </p:spPr>
        </p:pic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00859" y="2992044"/>
              <a:ext cx="562343" cy="662065"/>
            </a:xfrm>
            <a:prstGeom prst="rect">
              <a:avLst/>
            </a:prstGeom>
          </p:spPr>
        </p:pic>
        <p:sp>
          <p:nvSpPr>
            <p:cNvPr id="68" name="CaixaDeTexto 67"/>
            <p:cNvSpPr txBox="1"/>
            <p:nvPr/>
          </p:nvSpPr>
          <p:spPr>
            <a:xfrm>
              <a:off x="5744630" y="3456400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69" name="Conector de seta reta 68"/>
            <p:cNvCxnSpPr/>
            <p:nvPr/>
          </p:nvCxnSpPr>
          <p:spPr>
            <a:xfrm>
              <a:off x="5318123" y="3323076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H="1">
              <a:off x="5282581" y="3219732"/>
              <a:ext cx="10169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flipH="1">
              <a:off x="6807164" y="3219732"/>
              <a:ext cx="2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 rot="3194236">
              <a:off x="5097915" y="3681863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 rot="3194236">
              <a:off x="6622499" y="3681864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68699" y="2982276"/>
              <a:ext cx="562343" cy="662065"/>
            </a:xfrm>
            <a:prstGeom prst="rect">
              <a:avLst/>
            </a:prstGeom>
          </p:spPr>
        </p:pic>
        <p:cxnSp>
          <p:nvCxnSpPr>
            <p:cNvPr id="43" name="Conector de seta reta 42"/>
            <p:cNvCxnSpPr/>
            <p:nvPr/>
          </p:nvCxnSpPr>
          <p:spPr>
            <a:xfrm>
              <a:off x="3785964" y="3313308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H="1">
              <a:off x="3750422" y="3209964"/>
              <a:ext cx="10169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 rot="3194236">
              <a:off x="3565756" y="3672096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201806" y="3454333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9462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7AAFE23-5206-426C-8C2F-0D0FABE8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movimentar os objetos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velocidade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independente de máquina</a:t>
            </a:r>
            <a:r>
              <a:rPr lang="pt-BR" dirty="0"/>
              <a:t>, existem duas soluções: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Constante</a:t>
            </a:r>
            <a:r>
              <a:rPr lang="pt-BR" dirty="0"/>
              <a:t>: fixar a taxa de atualização</a:t>
            </a:r>
          </a:p>
          <a:p>
            <a:pPr lvl="2"/>
            <a:r>
              <a:rPr lang="pt-BR" dirty="0"/>
              <a:t>30 FPS e 60 FPS são os valores comumente utilizados</a:t>
            </a:r>
          </a:p>
          <a:p>
            <a:pPr lvl="2"/>
            <a:r>
              <a:rPr lang="pt-BR" dirty="0"/>
              <a:t>Pressupõe que a máquina seja capaz de atingir esses valores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Variável</a:t>
            </a:r>
            <a:r>
              <a:rPr lang="pt-BR" dirty="0"/>
              <a:t>: medir o tempo para processar cada quadro</a:t>
            </a:r>
          </a:p>
          <a:p>
            <a:pPr lvl="2"/>
            <a:r>
              <a:rPr lang="pt-BR" dirty="0"/>
              <a:t>Mover os objetos por um valor proporcional ao tempo medido</a:t>
            </a:r>
          </a:p>
          <a:p>
            <a:pPr lvl="2"/>
            <a:r>
              <a:rPr lang="pt-BR" dirty="0"/>
              <a:t>Máquinas mais rápidas vão apresentar cenas mais fluídas 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2686A4-2C31-4BC3-B6C9-9091DA53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69962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manter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de atualização </a:t>
            </a:r>
            <a:r>
              <a:rPr lang="pt-BR" dirty="0"/>
              <a:t>do jogo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</a:t>
            </a:r>
            <a:r>
              <a:rPr lang="pt-BR" dirty="0"/>
              <a:t> em todas as máquinas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2063552" y="4066198"/>
            <a:ext cx="6984776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495600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359696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223792" y="395399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087888" y="396142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5951984" y="396142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6816080" y="396351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680176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544272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 rot="3194236">
            <a:off x="2456230" y="3087982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27" name="Chave direita 26"/>
          <p:cNvSpPr/>
          <p:nvPr/>
        </p:nvSpPr>
        <p:spPr>
          <a:xfrm rot="5400000">
            <a:off x="4523232" y="3982786"/>
            <a:ext cx="265217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3559225" y="4642262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Tempo do quadro</a:t>
            </a:r>
          </a:p>
        </p:txBody>
      </p:sp>
      <p:sp>
        <p:nvSpPr>
          <p:cNvPr id="29" name="CaixaDeTexto 28"/>
          <p:cNvSpPr txBox="1"/>
          <p:nvPr/>
        </p:nvSpPr>
        <p:spPr>
          <a:xfrm rot="3194236">
            <a:off x="3328392" y="3097508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24897" y="5074311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16.666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(60 FPS)</a:t>
            </a:r>
          </a:p>
        </p:txBody>
      </p:sp>
      <p:sp>
        <p:nvSpPr>
          <p:cNvPr id="37" name="CaixaDeTexto 36"/>
          <p:cNvSpPr txBox="1"/>
          <p:nvPr/>
        </p:nvSpPr>
        <p:spPr>
          <a:xfrm rot="3194236">
            <a:off x="4183787" y="3092343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38" name="CaixaDeTexto 37"/>
          <p:cNvSpPr txBox="1"/>
          <p:nvPr/>
        </p:nvSpPr>
        <p:spPr>
          <a:xfrm rot="3194236">
            <a:off x="5055949" y="3101869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39" name="CaixaDeTexto 38"/>
          <p:cNvSpPr txBox="1"/>
          <p:nvPr/>
        </p:nvSpPr>
        <p:spPr>
          <a:xfrm rot="3194236">
            <a:off x="5904548" y="3092342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0" name="CaixaDeTexto 39"/>
          <p:cNvSpPr txBox="1"/>
          <p:nvPr/>
        </p:nvSpPr>
        <p:spPr>
          <a:xfrm rot="3194236">
            <a:off x="6776710" y="3101868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1" name="CaixaDeTexto 40"/>
          <p:cNvSpPr txBox="1"/>
          <p:nvPr/>
        </p:nvSpPr>
        <p:spPr>
          <a:xfrm rot="3194236">
            <a:off x="7632740" y="3082816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2" name="CaixaDeTexto 41"/>
          <p:cNvSpPr txBox="1"/>
          <p:nvPr/>
        </p:nvSpPr>
        <p:spPr>
          <a:xfrm rot="3194236">
            <a:off x="8504902" y="3092342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9079979" y="3831173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1914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processamento do quadro levar menos </a:t>
            </a:r>
            <a:br>
              <a:rPr lang="pt-BR" dirty="0"/>
            </a:br>
            <a:r>
              <a:rPr lang="pt-BR" dirty="0"/>
              <a:t>tempo que o desejado,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deve-se esperar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6624440-6A94-42F6-A060-3B67D4659C2F}"/>
              </a:ext>
            </a:extLst>
          </p:cNvPr>
          <p:cNvGrpSpPr/>
          <p:nvPr/>
        </p:nvGrpSpPr>
        <p:grpSpPr>
          <a:xfrm>
            <a:off x="2409227" y="2852936"/>
            <a:ext cx="7373546" cy="3286751"/>
            <a:chOff x="2495600" y="2605215"/>
            <a:chExt cx="7373546" cy="3286751"/>
          </a:xfrm>
        </p:grpSpPr>
        <p:cxnSp>
          <p:nvCxnSpPr>
            <p:cNvPr id="32" name="Conector reto 31"/>
            <p:cNvCxnSpPr>
              <a:cxnSpLocks/>
              <a:endCxn id="29" idx="2"/>
            </p:cNvCxnSpPr>
            <p:nvPr/>
          </p:nvCxnSpPr>
          <p:spPr>
            <a:xfrm>
              <a:off x="2927648" y="3198462"/>
              <a:ext cx="0" cy="188672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cxnSpLocks/>
              <a:endCxn id="29" idx="0"/>
            </p:cNvCxnSpPr>
            <p:nvPr/>
          </p:nvCxnSpPr>
          <p:spPr>
            <a:xfrm>
              <a:off x="5519936" y="3198462"/>
              <a:ext cx="0" cy="188672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cxnSpLocks/>
              <a:endCxn id="25" idx="2"/>
            </p:cNvCxnSpPr>
            <p:nvPr/>
          </p:nvCxnSpPr>
          <p:spPr>
            <a:xfrm>
              <a:off x="3805858" y="3198462"/>
              <a:ext cx="0" cy="109463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>
              <a:off x="2495600" y="3198462"/>
              <a:ext cx="698477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2927648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19936" y="309368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8112224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 rot="3194236">
              <a:off x="2775190" y="2460945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5" name="Chave direita 14"/>
            <p:cNvSpPr/>
            <p:nvPr/>
          </p:nvSpPr>
          <p:spPr>
            <a:xfrm rot="5400000">
              <a:off x="3247464" y="3121314"/>
              <a:ext cx="238579" cy="8782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 rot="3194236">
              <a:off x="5327799" y="2476456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3194236">
              <a:off x="7918837" y="2462488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rot="5400000">
              <a:off x="4530287" y="3568667"/>
              <a:ext cx="265220" cy="17140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134548" y="4581128"/>
              <a:ext cx="1056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Tempo de</a:t>
              </a:r>
              <a:b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Espera</a:t>
              </a:r>
            </a:p>
          </p:txBody>
        </p:sp>
        <p:sp>
          <p:nvSpPr>
            <p:cNvPr id="29" name="Chave direita 28"/>
            <p:cNvSpPr/>
            <p:nvPr/>
          </p:nvSpPr>
          <p:spPr>
            <a:xfrm rot="5400000">
              <a:off x="4091184" y="3921648"/>
              <a:ext cx="265216" cy="25922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351597" y="5368746"/>
              <a:ext cx="17443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Tempo do quadro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16.666 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ms</a:t>
              </a:r>
              <a:endParaRPr lang="pt-BR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445890" y="3708321"/>
              <a:ext cx="2818462" cy="1934522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Tempo de espera varia de acordo com a complexidade da cena e velocidade </a:t>
              </a:r>
            </a:p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 computador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9569064" y="2979465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94184" y="3708321"/>
              <a:ext cx="1555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Processamento </a:t>
              </a:r>
            </a:p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do quadro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0050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 espera pode ser implementada por um laço</a:t>
            </a:r>
          </a:p>
          <a:p>
            <a:pPr lvl="1"/>
            <a:r>
              <a:rPr lang="pt-BR" dirty="0"/>
              <a:t>Que mede continuamente: uso máximo da CPU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Que dorme por um pequeno intervalo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5808" y="4077072"/>
            <a:ext cx="5900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dorme até atingir o tempo alvo de sincronização </a:t>
            </a:r>
          </a:p>
          <a:p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((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frameTime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timer.Elapsed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()) &lt;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frameTime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A18FA72-8B64-469A-A65B-0381B90961B7}"/>
              </a:ext>
            </a:extLst>
          </p:cNvPr>
          <p:cNvSpPr/>
          <p:nvPr/>
        </p:nvSpPr>
        <p:spPr>
          <a:xfrm>
            <a:off x="1275808" y="2537710"/>
            <a:ext cx="5036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espera até atingir o tempo alvo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timer.Elapsed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 &lt;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03693CC-4B01-4A88-B631-1346613EF7DF}"/>
              </a:ext>
            </a:extLst>
          </p:cNvPr>
          <p:cNvGrpSpPr/>
          <p:nvPr/>
        </p:nvGrpSpPr>
        <p:grpSpPr>
          <a:xfrm>
            <a:off x="7679510" y="3881162"/>
            <a:ext cx="3629582" cy="2393321"/>
            <a:chOff x="2495600" y="2605215"/>
            <a:chExt cx="3629582" cy="2393321"/>
          </a:xfrm>
        </p:grpSpPr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EB7561E-DD07-48E4-8321-C3FB7CACC97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2927648" y="3325696"/>
              <a:ext cx="0" cy="85966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826AE2B2-24B0-4919-A412-821311455B75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5519936" y="3325696"/>
              <a:ext cx="0" cy="85966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4039DE4-9999-42FD-A4FA-43ACCAC33B76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3805858" y="3198462"/>
              <a:ext cx="1" cy="24266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4">
              <a:extLst>
                <a:ext uri="{FF2B5EF4-FFF2-40B4-BE49-F238E27FC236}">
                  <a16:creationId xmlns:a16="http://schemas.microsoft.com/office/drawing/2014/main" id="{5144FDB4-6830-46F7-AD1D-2E34C2D7B8B7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3198462"/>
              <a:ext cx="3313034" cy="1050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630A3A7-0099-4FBF-AB47-D6EC616BC8DA}"/>
                </a:ext>
              </a:extLst>
            </p:cNvPr>
            <p:cNvCxnSpPr/>
            <p:nvPr/>
          </p:nvCxnSpPr>
          <p:spPr>
            <a:xfrm>
              <a:off x="2927648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5D9D75F3-D3BB-4D1C-8C8F-EEB785917D00}"/>
                </a:ext>
              </a:extLst>
            </p:cNvPr>
            <p:cNvCxnSpPr/>
            <p:nvPr/>
          </p:nvCxnSpPr>
          <p:spPr>
            <a:xfrm>
              <a:off x="5519936" y="309368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A7195D6-EA62-4782-AC19-CAC62C52385A}"/>
                </a:ext>
              </a:extLst>
            </p:cNvPr>
            <p:cNvSpPr txBox="1"/>
            <p:nvPr/>
          </p:nvSpPr>
          <p:spPr>
            <a:xfrm rot="3194236">
              <a:off x="2775190" y="2460945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9" name="Chave direita 14">
              <a:extLst>
                <a:ext uri="{FF2B5EF4-FFF2-40B4-BE49-F238E27FC236}">
                  <a16:creationId xmlns:a16="http://schemas.microsoft.com/office/drawing/2014/main" id="{0F77CAAF-53D5-4FB2-B1D6-AC188ACA469B}"/>
                </a:ext>
              </a:extLst>
            </p:cNvPr>
            <p:cNvSpPr/>
            <p:nvPr/>
          </p:nvSpPr>
          <p:spPr>
            <a:xfrm rot="5400000">
              <a:off x="3247464" y="3121314"/>
              <a:ext cx="238579" cy="8782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0F97599-4F53-418F-A4BE-F52E3906994E}"/>
                </a:ext>
              </a:extLst>
            </p:cNvPr>
            <p:cNvSpPr txBox="1"/>
            <p:nvPr/>
          </p:nvSpPr>
          <p:spPr>
            <a:xfrm rot="3194236">
              <a:off x="5327799" y="2476456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4" name="Chave direita 28">
              <a:extLst>
                <a:ext uri="{FF2B5EF4-FFF2-40B4-BE49-F238E27FC236}">
                  <a16:creationId xmlns:a16="http://schemas.microsoft.com/office/drawing/2014/main" id="{D4774D97-3753-4CF7-A379-B03A2F255703}"/>
                </a:ext>
              </a:extLst>
            </p:cNvPr>
            <p:cNvSpPr/>
            <p:nvPr/>
          </p:nvSpPr>
          <p:spPr>
            <a:xfrm rot="5400000">
              <a:off x="4091184" y="3021824"/>
              <a:ext cx="265216" cy="25922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94C107F-FC1E-436B-B784-82358B8170CD}"/>
                </a:ext>
              </a:extLst>
            </p:cNvPr>
            <p:cNvSpPr txBox="1"/>
            <p:nvPr/>
          </p:nvSpPr>
          <p:spPr>
            <a:xfrm>
              <a:off x="3628918" y="4506093"/>
              <a:ext cx="11897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</a:rPr>
                <a:t>timeToSync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16.666 </a:t>
              </a:r>
              <a:r>
                <a:rPr lang="pt-BR" sz="1200" dirty="0" err="1">
                  <a:solidFill>
                    <a:schemeClr val="bg1">
                      <a:lumMod val="75000"/>
                    </a:schemeClr>
                  </a:solidFill>
                </a:rPr>
                <a:t>ms</a:t>
              </a:r>
              <a:endParaRPr lang="pt-BR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D191060-A598-4F56-9FE3-CED1B30369FE}"/>
                </a:ext>
              </a:extLst>
            </p:cNvPr>
            <p:cNvSpPr txBox="1"/>
            <p:nvPr/>
          </p:nvSpPr>
          <p:spPr>
            <a:xfrm>
              <a:off x="5825100" y="2991858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D34D464D-C137-4023-97C1-07EDA7D0908A}"/>
                </a:ext>
              </a:extLst>
            </p:cNvPr>
            <p:cNvSpPr txBox="1"/>
            <p:nvPr/>
          </p:nvSpPr>
          <p:spPr>
            <a:xfrm>
              <a:off x="2630879" y="3738105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timer.Elapsed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()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CE67958-CE33-38CD-AB8F-BA00B328D050}"/>
              </a:ext>
            </a:extLst>
          </p:cNvPr>
          <p:cNvGrpSpPr/>
          <p:nvPr/>
        </p:nvGrpSpPr>
        <p:grpSpPr>
          <a:xfrm>
            <a:off x="8570758" y="2210336"/>
            <a:ext cx="2133754" cy="1287458"/>
            <a:chOff x="8570758" y="2210336"/>
            <a:chExt cx="2133754" cy="1287458"/>
          </a:xfrm>
        </p:grpSpPr>
        <p:cxnSp>
          <p:nvCxnSpPr>
            <p:cNvPr id="27" name="Conector angulado 26"/>
            <p:cNvCxnSpPr>
              <a:cxnSpLocks/>
              <a:stCxn id="26" idx="1"/>
              <a:endCxn id="29" idx="0"/>
            </p:cNvCxnSpPr>
            <p:nvPr/>
          </p:nvCxnSpPr>
          <p:spPr>
            <a:xfrm rot="10800000" flipV="1">
              <a:off x="9070990" y="2326342"/>
              <a:ext cx="560595" cy="292879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: Cantos Arredondados 25"/>
            <p:cNvSpPr/>
            <p:nvPr/>
          </p:nvSpPr>
          <p:spPr>
            <a:xfrm>
              <a:off x="9631584" y="2210336"/>
              <a:ext cx="1072928" cy="232014"/>
            </a:xfrm>
            <a:prstGeom prst="round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bg1">
                      <a:lumMod val="85000"/>
                    </a:schemeClr>
                  </a:solidFill>
                </a:rPr>
                <a:t>frameTime</a:t>
              </a:r>
            </a:p>
          </p:txBody>
        </p:sp>
        <p:cxnSp>
          <p:nvCxnSpPr>
            <p:cNvPr id="25" name="Conector de seta reta 24"/>
            <p:cNvCxnSpPr>
              <a:cxnSpLocks/>
            </p:cNvCxnSpPr>
            <p:nvPr/>
          </p:nvCxnSpPr>
          <p:spPr>
            <a:xfrm>
              <a:off x="9489281" y="3246994"/>
              <a:ext cx="26783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5D2B85E5-9ACB-4E79-ACC7-A5B45419ECD1}"/>
                </a:ext>
              </a:extLst>
            </p:cNvPr>
            <p:cNvGrpSpPr/>
            <p:nvPr/>
          </p:nvGrpSpPr>
          <p:grpSpPr>
            <a:xfrm>
              <a:off x="8570758" y="2527276"/>
              <a:ext cx="998803" cy="857331"/>
              <a:chOff x="8669251" y="2527276"/>
              <a:chExt cx="801817" cy="878181"/>
            </a:xfrm>
          </p:grpSpPr>
          <p:sp>
            <p:nvSpPr>
              <p:cNvPr id="17" name="Retângulo: Cantos Arredondados 16"/>
              <p:cNvSpPr/>
              <p:nvPr/>
            </p:nvSpPr>
            <p:spPr>
              <a:xfrm>
                <a:off x="8669251" y="2527276"/>
                <a:ext cx="801817" cy="878181"/>
              </a:xfrm>
              <a:prstGeom prst="roundRect">
                <a:avLst>
                  <a:gd name="adj" fmla="val 7692"/>
                </a:avLst>
              </a:prstGeom>
              <a:solidFill>
                <a:schemeClr val="accent1">
                  <a:lumMod val="50000"/>
                  <a:alpha val="3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etângulo: Cantos Arredondados 28"/>
              <p:cNvSpPr/>
              <p:nvPr/>
            </p:nvSpPr>
            <p:spPr>
              <a:xfrm>
                <a:off x="8750862" y="2621458"/>
                <a:ext cx="639926" cy="18037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>
                        <a:lumMod val="85000"/>
                      </a:schemeClr>
                    </a:solidFill>
                  </a:rPr>
                  <a:t>Eventos</a:t>
                </a:r>
                <a:endParaRPr lang="pt-BR" sz="3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0" name="Retângulo: Cantos Arredondados 29"/>
              <p:cNvSpPr/>
              <p:nvPr/>
            </p:nvSpPr>
            <p:spPr>
              <a:xfrm>
                <a:off x="8750862" y="3158970"/>
                <a:ext cx="639926" cy="176048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>
                        <a:lumMod val="85000"/>
                      </a:schemeClr>
                    </a:solidFill>
                  </a:rPr>
                  <a:t>Desenho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BB9DFF1-F4C9-4C1B-BD6D-CCE2A8007997}"/>
                  </a:ext>
                </a:extLst>
              </p:cNvPr>
              <p:cNvCxnSpPr/>
              <p:nvPr/>
            </p:nvCxnSpPr>
            <p:spPr>
              <a:xfrm>
                <a:off x="9070825" y="2801834"/>
                <a:ext cx="0" cy="3571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ângulo: Cantos Arredondados 27"/>
              <p:cNvSpPr/>
              <p:nvPr/>
            </p:nvSpPr>
            <p:spPr>
              <a:xfrm>
                <a:off x="8750862" y="2878198"/>
                <a:ext cx="639926" cy="20911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>
                        <a:lumMod val="85000"/>
                      </a:schemeClr>
                    </a:solidFill>
                  </a:rPr>
                  <a:t>Atualização</a:t>
                </a:r>
                <a:endParaRPr lang="pt-BR" sz="3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AF29697-2557-1134-05F3-E8AECD73AFDC}"/>
                </a:ext>
              </a:extLst>
            </p:cNvPr>
            <p:cNvGrpSpPr/>
            <p:nvPr/>
          </p:nvGrpSpPr>
          <p:grpSpPr>
            <a:xfrm>
              <a:off x="9776837" y="2996193"/>
              <a:ext cx="846477" cy="501601"/>
              <a:chOff x="6944575" y="5304170"/>
              <a:chExt cx="1636397" cy="969688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92B9D40D-104F-BBC4-5D64-C564DE4438BF}"/>
                  </a:ext>
                </a:extLst>
              </p:cNvPr>
              <p:cNvSpPr/>
              <p:nvPr/>
            </p:nvSpPr>
            <p:spPr>
              <a:xfrm>
                <a:off x="6944575" y="5304170"/>
                <a:ext cx="1636397" cy="96968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050" dirty="0"/>
              </a:p>
            </p:txBody>
          </p:sp>
          <p:sp>
            <p:nvSpPr>
              <p:cNvPr id="15" name="Triângulo isósceles 43">
                <a:extLst>
                  <a:ext uri="{FF2B5EF4-FFF2-40B4-BE49-F238E27FC236}">
                    <a16:creationId xmlns:a16="http://schemas.microsoft.com/office/drawing/2014/main" id="{8279EBA4-B305-F124-6BF5-A1B7784F09DB}"/>
                  </a:ext>
                </a:extLst>
              </p:cNvPr>
              <p:cNvSpPr/>
              <p:nvPr/>
            </p:nvSpPr>
            <p:spPr>
              <a:xfrm>
                <a:off x="7179365" y="5510370"/>
                <a:ext cx="250977" cy="250978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900"/>
              </a:p>
            </p:txBody>
          </p:sp>
          <p:sp>
            <p:nvSpPr>
              <p:cNvPr id="16" name="Elipse 44">
                <a:extLst>
                  <a:ext uri="{FF2B5EF4-FFF2-40B4-BE49-F238E27FC236}">
                    <a16:creationId xmlns:a16="http://schemas.microsoft.com/office/drawing/2014/main" id="{D722F855-58A3-14E5-D13A-81027DAB98CA}"/>
                  </a:ext>
                </a:extLst>
              </p:cNvPr>
              <p:cNvSpPr/>
              <p:nvPr/>
            </p:nvSpPr>
            <p:spPr>
              <a:xfrm>
                <a:off x="7470055" y="5791789"/>
                <a:ext cx="258808" cy="2554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900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D0D34D0-E440-B0FC-5AA4-90B0732DFF06}"/>
                  </a:ext>
                </a:extLst>
              </p:cNvPr>
              <p:cNvSpPr txBox="1"/>
              <p:nvPr/>
            </p:nvSpPr>
            <p:spPr>
              <a:xfrm>
                <a:off x="7728863" y="5583678"/>
                <a:ext cx="793940" cy="44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dirty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</a:p>
            </p:txBody>
          </p:sp>
        </p:grpSp>
        <p:cxnSp>
          <p:nvCxnSpPr>
            <p:cNvPr id="37" name="Conector angulado 26">
              <a:extLst>
                <a:ext uri="{FF2B5EF4-FFF2-40B4-BE49-F238E27FC236}">
                  <a16:creationId xmlns:a16="http://schemas.microsoft.com/office/drawing/2014/main" id="{0460AA46-2EFF-9488-51B9-89CF463F620C}"/>
                </a:ext>
              </a:extLst>
            </p:cNvPr>
            <p:cNvCxnSpPr>
              <a:cxnSpLocks/>
              <a:stCxn id="14" idx="3"/>
              <a:endCxn id="26" idx="3"/>
            </p:cNvCxnSpPr>
            <p:nvPr/>
          </p:nvCxnSpPr>
          <p:spPr>
            <a:xfrm flipV="1">
              <a:off x="10623314" y="2326343"/>
              <a:ext cx="81198" cy="920651"/>
            </a:xfrm>
            <a:prstGeom prst="bentConnector3">
              <a:avLst>
                <a:gd name="adj1" fmla="val 381534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7610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controle manual </a:t>
            </a:r>
            <a:r>
              <a:rPr lang="pt-BR" dirty="0"/>
              <a:t>da taxa de atualização é problemático</a:t>
            </a:r>
          </a:p>
          <a:p>
            <a:pPr lvl="1"/>
            <a:r>
              <a:rPr lang="pt-BR" dirty="0"/>
              <a:t>É muito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sensível a oscilações</a:t>
            </a:r>
            <a:r>
              <a:rPr lang="pt-BR" dirty="0"/>
              <a:t> do sistema operacional</a:t>
            </a:r>
          </a:p>
          <a:p>
            <a:pPr lvl="2"/>
            <a:r>
              <a:rPr lang="pt-BR" dirty="0"/>
              <a:t>Sistema operacional é multitarefa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O laço pode ser suspenso pelo agendador de tarefas</a:t>
            </a:r>
          </a:p>
          <a:p>
            <a:pPr lvl="2"/>
            <a:r>
              <a:rPr lang="pt-BR" dirty="0"/>
              <a:t>Função </a:t>
            </a:r>
            <a:r>
              <a:rPr lang="pt-BR" dirty="0">
                <a:latin typeface="Consolas" panose="020B0609020204030204" pitchFamily="49" charset="0"/>
              </a:rPr>
              <a:t>Sleep</a:t>
            </a:r>
            <a:r>
              <a:rPr lang="pt-BR" dirty="0"/>
              <a:t> não é precisa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Resolução padrão mínima é de 15 milissegundos</a:t>
            </a:r>
          </a:p>
          <a:p>
            <a:endParaRPr lang="pt-BR" dirty="0"/>
          </a:p>
          <a:p>
            <a:r>
              <a:rPr lang="pt-BR" dirty="0"/>
              <a:t>Soluções:</a:t>
            </a:r>
          </a:p>
          <a:p>
            <a:pPr lvl="1"/>
            <a:r>
              <a:rPr lang="pt-BR" dirty="0"/>
              <a:t>Usar a taxa de atualização do monitor (ligar o </a:t>
            </a:r>
            <a:r>
              <a:rPr lang="pt-BR" dirty="0" err="1"/>
              <a:t>VSync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Usar uma taxa de atualização variável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</p:spTree>
    <p:extLst>
      <p:ext uri="{BB962C8B-B14F-4D97-AF65-F5344CB8AC3E}">
        <p14:creationId xmlns:p14="http://schemas.microsoft.com/office/powerpoint/2010/main" val="106492745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6702</TotalTime>
  <Words>1193</Words>
  <Application>Microsoft Macintosh PowerPoint</Application>
  <PresentationFormat>Widescreen</PresentationFormat>
  <Paragraphs>252</Paragraphs>
  <Slides>17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Calibri</vt:lpstr>
      <vt:lpstr>Candara</vt:lpstr>
      <vt:lpstr>Consolas</vt:lpstr>
      <vt:lpstr>Lucida Sans Unicode</vt:lpstr>
      <vt:lpstr>Verdana</vt:lpstr>
      <vt:lpstr>Wingdings 2</vt:lpstr>
      <vt:lpstr>Wingdings 3</vt:lpstr>
      <vt:lpstr>Concurso</vt:lpstr>
      <vt:lpstr>Taxa de Atualização</vt:lpstr>
      <vt:lpstr>Introdução</vt:lpstr>
      <vt:lpstr>Introdução</vt:lpstr>
      <vt:lpstr>Introdução</vt:lpstr>
      <vt:lpstr>Introdução</vt:lpstr>
      <vt:lpstr>Taxa Constante</vt:lpstr>
      <vt:lpstr>Taxa Constante</vt:lpstr>
      <vt:lpstr>Taxa Constante</vt:lpstr>
      <vt:lpstr>Taxa Constante</vt:lpstr>
      <vt:lpstr>Taxa Constante</vt:lpstr>
      <vt:lpstr>Taxa Variável</vt:lpstr>
      <vt:lpstr>Taxa Variável</vt:lpstr>
      <vt:lpstr>Timer</vt:lpstr>
      <vt:lpstr>Timer</vt:lpstr>
      <vt:lpstr>Timer</vt:lpstr>
      <vt:lpstr>Timer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FPS</dc:title>
  <dc:creator>Judson Santiago</dc:creator>
  <cp:keywords>Jogos;FPS;Desempenho</cp:keywords>
  <cp:lastModifiedBy>Judson Santiago</cp:lastModifiedBy>
  <cp:revision>595</cp:revision>
  <dcterms:created xsi:type="dcterms:W3CDTF">2009-02-25T19:16:57Z</dcterms:created>
  <dcterms:modified xsi:type="dcterms:W3CDTF">2022-08-18T18:00:32Z</dcterms:modified>
</cp:coreProperties>
</file>