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188085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22" y="-90"/>
      </p:cViewPr>
      <p:guideLst>
        <p:guide orient="horz" pos="2160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188085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113" y="3886200"/>
            <a:ext cx="8316595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064" y="2007889"/>
            <a:ext cx="10098723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3616" y="274639"/>
            <a:ext cx="2673191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42" y="274639"/>
            <a:ext cx="782156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57" y="274638"/>
            <a:ext cx="10296737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792057" y="1600200"/>
            <a:ext cx="10296737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57" y="4962526"/>
            <a:ext cx="10245171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57" y="3462339"/>
            <a:ext cx="10245171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792057" y="1600200"/>
            <a:ext cx="4851347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7446" y="1600200"/>
            <a:ext cx="4851347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57" y="274638"/>
            <a:ext cx="10296737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7446" y="2209800"/>
            <a:ext cx="4851347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792057" y="2209800"/>
            <a:ext cx="4851347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57" y="274638"/>
            <a:ext cx="1029673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57" y="1600200"/>
            <a:ext cx="4851347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7446" y="1600200"/>
            <a:ext cx="4851347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57" y="274638"/>
            <a:ext cx="10296737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48368" y="1447800"/>
            <a:ext cx="6039432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17" y="1447800"/>
            <a:ext cx="3861276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6017" y="2547892"/>
            <a:ext cx="3861276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8808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57" y="1447800"/>
            <a:ext cx="3861276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51313" y="1447800"/>
            <a:ext cx="444343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057" y="2547891"/>
            <a:ext cx="3861276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188085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57" y="274638"/>
            <a:ext cx="1029673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57" y="1600201"/>
            <a:ext cx="1029673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5531" y="6356351"/>
            <a:ext cx="1980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2057" y="6356351"/>
            <a:ext cx="3762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01701" y="6356351"/>
            <a:ext cx="1287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46927" y="3634609"/>
            <a:ext cx="8316595" cy="1752600"/>
          </a:xfrm>
        </p:spPr>
        <p:txBody>
          <a:bodyPr>
            <a:normAutofit/>
          </a:bodyPr>
          <a:lstStyle/>
          <a:p>
            <a:r>
              <a:rPr lang="es-AR" sz="2800" b="1" i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Polarizados y alarmas</a:t>
            </a:r>
            <a:endParaRPr lang="es-AR" sz="28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883000" y="2708920"/>
            <a:ext cx="3546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400" b="1" i="1" cap="none" spc="50" dirty="0" err="1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anose="03060802040406070304" pitchFamily="66" charset="0"/>
              </a:rPr>
              <a:t>Special</a:t>
            </a:r>
            <a:r>
              <a:rPr lang="es-ES" sz="5400" b="1" i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es-ES" sz="5400" b="1" i="1" cap="none" spc="50" dirty="0" err="1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anose="03060802040406070304" pitchFamily="66" charset="0"/>
              </a:rPr>
              <a:t>Car´s</a:t>
            </a:r>
            <a:endParaRPr lang="es-ES" sz="5400" b="1" i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883000" y="2708920"/>
            <a:ext cx="3546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400" b="1" i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anose="03060802040406070304" pitchFamily="66" charset="0"/>
              </a:rPr>
              <a:t>Special</a:t>
            </a:r>
            <a:r>
              <a:rPr lang="es-ES" sz="54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es-ES" sz="5400" b="1" i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ush Script MT" panose="03060802040406070304" pitchFamily="66" charset="0"/>
              </a:rPr>
              <a:t>Car´s</a:t>
            </a:r>
            <a:endParaRPr lang="es-ES" sz="5400" b="1" i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7</Words>
  <Application>Microsoft Office PowerPoint</Application>
  <PresentationFormat>Personalizado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Horizonte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walter hernan di francesco</dc:creator>
  <cp:lastModifiedBy>walter hernan di francesco</cp:lastModifiedBy>
  <cp:revision>7</cp:revision>
  <dcterms:created xsi:type="dcterms:W3CDTF">2019-09-22T15:22:48Z</dcterms:created>
  <dcterms:modified xsi:type="dcterms:W3CDTF">2019-09-22T19:22:25Z</dcterms:modified>
</cp:coreProperties>
</file>