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67" r:id="rId4"/>
    <p:sldId id="25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ường Chu" initials="CC" lastIdx="1" clrIdx="0">
    <p:extLst>
      <p:ext uri="{19B8F6BF-5375-455C-9EA6-DF929625EA0E}">
        <p15:presenceInfo xmlns:p15="http://schemas.microsoft.com/office/powerpoint/2012/main" userId="a680f6e693815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1281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C5686-44CC-459B-B53A-65EE792E54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00368-E781-4175-AB36-5D7B06686B05}">
      <dgm:prSet phldrT="[Text]" custT="1"/>
      <dgm:spPr/>
      <dgm:t>
        <a:bodyPr/>
        <a:lstStyle/>
        <a:p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9ECDE4-218D-486A-AC9E-740911A0C70C}" type="parTrans" cxnId="{71705E2C-A1AC-4B3E-89FF-2ABC6F00FE55}">
      <dgm:prSet/>
      <dgm:spPr/>
      <dgm:t>
        <a:bodyPr/>
        <a:lstStyle/>
        <a:p>
          <a:endParaRPr lang="en-US"/>
        </a:p>
      </dgm:t>
    </dgm:pt>
    <dgm:pt modelId="{ECD89B10-3B51-4C46-BB1F-087B7DF0297D}" type="sibTrans" cxnId="{71705E2C-A1AC-4B3E-89FF-2ABC6F00FE55}">
      <dgm:prSet/>
      <dgm:spPr/>
      <dgm:t>
        <a:bodyPr/>
        <a:lstStyle/>
        <a:p>
          <a:endParaRPr lang="en-US"/>
        </a:p>
      </dgm:t>
    </dgm:pt>
    <dgm:pt modelId="{D3020D0E-13D6-4935-AA32-2A0C21035A4B}">
      <dgm:prSet phldrT="[Text]" custT="1"/>
      <dgm:spPr/>
      <dgm:t>
        <a:bodyPr/>
        <a:lstStyle/>
        <a:p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1BC679-D71E-4A3A-B301-51CE108D210F}" type="parTrans" cxnId="{B5495174-184B-4E74-9712-9C76477E78CE}">
      <dgm:prSet/>
      <dgm:spPr/>
      <dgm:t>
        <a:bodyPr/>
        <a:lstStyle/>
        <a:p>
          <a:endParaRPr lang="en-US"/>
        </a:p>
      </dgm:t>
    </dgm:pt>
    <dgm:pt modelId="{3E294B97-CE2D-4BF1-98CD-EE2FFEB06069}" type="sibTrans" cxnId="{B5495174-184B-4E74-9712-9C76477E78CE}">
      <dgm:prSet/>
      <dgm:spPr/>
      <dgm:t>
        <a:bodyPr/>
        <a:lstStyle/>
        <a:p>
          <a:endParaRPr lang="en-US"/>
        </a:p>
      </dgm:t>
    </dgm:pt>
    <dgm:pt modelId="{5D1F5D9F-12C7-48EE-BEAA-E2F7886978FA}">
      <dgm:prSet custT="1"/>
      <dgm:spPr/>
      <dgm:t>
        <a:bodyPr/>
        <a:lstStyle/>
        <a:p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A88493-2898-45DA-9FE9-8C45F55AFA3B}" type="parTrans" cxnId="{C57381F4-B84C-4B05-B04A-F2927CC83D70}">
      <dgm:prSet/>
      <dgm:spPr/>
      <dgm:t>
        <a:bodyPr/>
        <a:lstStyle/>
        <a:p>
          <a:endParaRPr lang="en-US"/>
        </a:p>
      </dgm:t>
    </dgm:pt>
    <dgm:pt modelId="{1C111364-341C-4704-8444-29BC5FBE8685}" type="sibTrans" cxnId="{C57381F4-B84C-4B05-B04A-F2927CC83D70}">
      <dgm:prSet/>
      <dgm:spPr/>
      <dgm:t>
        <a:bodyPr/>
        <a:lstStyle/>
        <a:p>
          <a:endParaRPr lang="en-US"/>
        </a:p>
      </dgm:t>
    </dgm:pt>
    <dgm:pt modelId="{64EAAF28-9C45-42DC-A7DC-D355EE477C58}">
      <dgm:prSet phldrT="[Text]" custT="1"/>
      <dgm:spPr/>
      <dgm:t>
        <a:bodyPr/>
        <a:lstStyle/>
        <a:p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1B5F4-4CFB-4B5C-9737-8EFFE2BBE8C6}" type="sibTrans" cxnId="{8F27D0B8-5E32-4057-A74F-C7F770CC9DCF}">
      <dgm:prSet/>
      <dgm:spPr/>
      <dgm:t>
        <a:bodyPr/>
        <a:lstStyle/>
        <a:p>
          <a:endParaRPr lang="en-US"/>
        </a:p>
      </dgm:t>
    </dgm:pt>
    <dgm:pt modelId="{F4DFB9F7-8A93-4E1C-9C9B-003DB8DFD051}" type="parTrans" cxnId="{8F27D0B8-5E32-4057-A74F-C7F770CC9DCF}">
      <dgm:prSet/>
      <dgm:spPr/>
      <dgm:t>
        <a:bodyPr/>
        <a:lstStyle/>
        <a:p>
          <a:endParaRPr lang="en-US"/>
        </a:p>
      </dgm:t>
    </dgm:pt>
    <dgm:pt modelId="{7F82F012-1C44-4968-8046-324B6CABCFEB}" type="pres">
      <dgm:prSet presAssocID="{D87C5686-44CC-459B-B53A-65EE792E541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0C0C7FC-6412-485E-A438-8303AD357748}" type="pres">
      <dgm:prSet presAssocID="{D87C5686-44CC-459B-B53A-65EE792E5411}" presName="Name1" presStyleCnt="0"/>
      <dgm:spPr/>
    </dgm:pt>
    <dgm:pt modelId="{6B4F7D26-E531-4254-AF55-69D0FB81B53C}" type="pres">
      <dgm:prSet presAssocID="{D87C5686-44CC-459B-B53A-65EE792E5411}" presName="cycle" presStyleCnt="0"/>
      <dgm:spPr/>
    </dgm:pt>
    <dgm:pt modelId="{BE2E2817-FECA-4D2B-8DEA-72CA3E089DE5}" type="pres">
      <dgm:prSet presAssocID="{D87C5686-44CC-459B-B53A-65EE792E5411}" presName="srcNode" presStyleLbl="node1" presStyleIdx="0" presStyleCnt="4"/>
      <dgm:spPr/>
    </dgm:pt>
    <dgm:pt modelId="{CED49B91-95A5-4A38-8EF2-053D751E6FF7}" type="pres">
      <dgm:prSet presAssocID="{D87C5686-44CC-459B-B53A-65EE792E5411}" presName="conn" presStyleLbl="parChTrans1D2" presStyleIdx="0" presStyleCnt="1"/>
      <dgm:spPr/>
      <dgm:t>
        <a:bodyPr/>
        <a:lstStyle/>
        <a:p>
          <a:endParaRPr lang="en-US"/>
        </a:p>
      </dgm:t>
    </dgm:pt>
    <dgm:pt modelId="{512282CC-5466-419D-A5F1-8C82B9D69DB1}" type="pres">
      <dgm:prSet presAssocID="{D87C5686-44CC-459B-B53A-65EE792E5411}" presName="extraNode" presStyleLbl="node1" presStyleIdx="0" presStyleCnt="4"/>
      <dgm:spPr/>
    </dgm:pt>
    <dgm:pt modelId="{D4866CE0-BB58-4239-B6FA-C83F61FF769D}" type="pres">
      <dgm:prSet presAssocID="{D87C5686-44CC-459B-B53A-65EE792E5411}" presName="dstNode" presStyleLbl="node1" presStyleIdx="0" presStyleCnt="4"/>
      <dgm:spPr/>
    </dgm:pt>
    <dgm:pt modelId="{58C73F27-2685-45F9-BC7D-76311ECF7F10}" type="pres">
      <dgm:prSet presAssocID="{C4500368-E781-4175-AB36-5D7B06686B0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FEBEA-0D27-4035-BD85-C1EB5BA16931}" type="pres">
      <dgm:prSet presAssocID="{C4500368-E781-4175-AB36-5D7B06686B05}" presName="accent_1" presStyleCnt="0"/>
      <dgm:spPr/>
    </dgm:pt>
    <dgm:pt modelId="{4DD553D4-7D01-4B81-89F6-0E7BFC25784D}" type="pres">
      <dgm:prSet presAssocID="{C4500368-E781-4175-AB36-5D7B06686B05}" presName="accentRepeatNode" presStyleLbl="solidFgAcc1" presStyleIdx="0" presStyleCnt="4"/>
      <dgm:spPr/>
    </dgm:pt>
    <dgm:pt modelId="{4B17BE55-5D66-4E19-9EC6-0F30994D2687}" type="pres">
      <dgm:prSet presAssocID="{D3020D0E-13D6-4935-AA32-2A0C21035A4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A6B05-D142-47C6-8CB6-724E0696EF28}" type="pres">
      <dgm:prSet presAssocID="{D3020D0E-13D6-4935-AA32-2A0C21035A4B}" presName="accent_2" presStyleCnt="0"/>
      <dgm:spPr/>
    </dgm:pt>
    <dgm:pt modelId="{2CFCAAE0-4DBD-423C-ABF7-E5D5DFC327BD}" type="pres">
      <dgm:prSet presAssocID="{D3020D0E-13D6-4935-AA32-2A0C21035A4B}" presName="accentRepeatNode" presStyleLbl="solidFgAcc1" presStyleIdx="1" presStyleCnt="4"/>
      <dgm:spPr/>
    </dgm:pt>
    <dgm:pt modelId="{CA09A276-5A1D-4014-99F6-AD30978F18F4}" type="pres">
      <dgm:prSet presAssocID="{5D1F5D9F-12C7-48EE-BEAA-E2F7886978F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238C8-86E7-4D51-A7C5-6249E710B58B}" type="pres">
      <dgm:prSet presAssocID="{5D1F5D9F-12C7-48EE-BEAA-E2F7886978FA}" presName="accent_3" presStyleCnt="0"/>
      <dgm:spPr/>
    </dgm:pt>
    <dgm:pt modelId="{6CB74EF2-C92C-416A-AB10-51FEDB224B35}" type="pres">
      <dgm:prSet presAssocID="{5D1F5D9F-12C7-48EE-BEAA-E2F7886978FA}" presName="accentRepeatNode" presStyleLbl="solidFgAcc1" presStyleIdx="2" presStyleCnt="4"/>
      <dgm:spPr/>
    </dgm:pt>
    <dgm:pt modelId="{66786191-CF29-4223-A993-ABD218B0A4EF}" type="pres">
      <dgm:prSet presAssocID="{64EAAF28-9C45-42DC-A7DC-D355EE477C58}" presName="text_4" presStyleLbl="node1" presStyleIdx="3" presStyleCnt="4" custScaleX="94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4C41B-76FE-4B4D-B2A7-FD684039CC76}" type="pres">
      <dgm:prSet presAssocID="{64EAAF28-9C45-42DC-A7DC-D355EE477C58}" presName="accent_4" presStyleCnt="0"/>
      <dgm:spPr/>
    </dgm:pt>
    <dgm:pt modelId="{EB2510BF-1BB8-4257-B6E6-8813F84449C6}" type="pres">
      <dgm:prSet presAssocID="{64EAAF28-9C45-42DC-A7DC-D355EE477C58}" presName="accentRepeatNode" presStyleLbl="solidFgAcc1" presStyleIdx="3" presStyleCnt="4"/>
      <dgm:spPr/>
    </dgm:pt>
  </dgm:ptLst>
  <dgm:cxnLst>
    <dgm:cxn modelId="{5D77619B-BB96-42FB-BBB8-86B423485D15}" type="presOf" srcId="{64EAAF28-9C45-42DC-A7DC-D355EE477C58}" destId="{66786191-CF29-4223-A993-ABD218B0A4EF}" srcOrd="0" destOrd="0" presId="urn:microsoft.com/office/officeart/2008/layout/VerticalCurvedList"/>
    <dgm:cxn modelId="{0C7F1954-D805-4DB0-850B-10B2281F3BFB}" type="presOf" srcId="{D87C5686-44CC-459B-B53A-65EE792E5411}" destId="{7F82F012-1C44-4968-8046-324B6CABCFEB}" srcOrd="0" destOrd="0" presId="urn:microsoft.com/office/officeart/2008/layout/VerticalCurvedList"/>
    <dgm:cxn modelId="{B5495174-184B-4E74-9712-9C76477E78CE}" srcId="{D87C5686-44CC-459B-B53A-65EE792E5411}" destId="{D3020D0E-13D6-4935-AA32-2A0C21035A4B}" srcOrd="1" destOrd="0" parTransId="{091BC679-D71E-4A3A-B301-51CE108D210F}" sibTransId="{3E294B97-CE2D-4BF1-98CD-EE2FFEB06069}"/>
    <dgm:cxn modelId="{71705E2C-A1AC-4B3E-89FF-2ABC6F00FE55}" srcId="{D87C5686-44CC-459B-B53A-65EE792E5411}" destId="{C4500368-E781-4175-AB36-5D7B06686B05}" srcOrd="0" destOrd="0" parTransId="{E09ECDE4-218D-486A-AC9E-740911A0C70C}" sibTransId="{ECD89B10-3B51-4C46-BB1F-087B7DF0297D}"/>
    <dgm:cxn modelId="{C57381F4-B84C-4B05-B04A-F2927CC83D70}" srcId="{D87C5686-44CC-459B-B53A-65EE792E5411}" destId="{5D1F5D9F-12C7-48EE-BEAA-E2F7886978FA}" srcOrd="2" destOrd="0" parTransId="{B3A88493-2898-45DA-9FE9-8C45F55AFA3B}" sibTransId="{1C111364-341C-4704-8444-29BC5FBE8685}"/>
    <dgm:cxn modelId="{1078605F-217F-4F27-82DC-891A8F8EF57D}" type="presOf" srcId="{5D1F5D9F-12C7-48EE-BEAA-E2F7886978FA}" destId="{CA09A276-5A1D-4014-99F6-AD30978F18F4}" srcOrd="0" destOrd="0" presId="urn:microsoft.com/office/officeart/2008/layout/VerticalCurvedList"/>
    <dgm:cxn modelId="{CBA70522-6209-4934-88D8-D30897B1CAC5}" type="presOf" srcId="{C4500368-E781-4175-AB36-5D7B06686B05}" destId="{58C73F27-2685-45F9-BC7D-76311ECF7F10}" srcOrd="0" destOrd="0" presId="urn:microsoft.com/office/officeart/2008/layout/VerticalCurvedList"/>
    <dgm:cxn modelId="{8F27D0B8-5E32-4057-A74F-C7F770CC9DCF}" srcId="{D87C5686-44CC-459B-B53A-65EE792E5411}" destId="{64EAAF28-9C45-42DC-A7DC-D355EE477C58}" srcOrd="3" destOrd="0" parTransId="{F4DFB9F7-8A93-4E1C-9C9B-003DB8DFD051}" sibTransId="{2C71B5F4-4CFB-4B5C-9737-8EFFE2BBE8C6}"/>
    <dgm:cxn modelId="{9B27E1BA-13B6-4C26-A0F4-7595ED84EF1A}" type="presOf" srcId="{D3020D0E-13D6-4935-AA32-2A0C21035A4B}" destId="{4B17BE55-5D66-4E19-9EC6-0F30994D2687}" srcOrd="0" destOrd="0" presId="urn:microsoft.com/office/officeart/2008/layout/VerticalCurvedList"/>
    <dgm:cxn modelId="{4E446B04-881D-43DF-9E34-A3A1D7B5AC29}" type="presOf" srcId="{ECD89B10-3B51-4C46-BB1F-087B7DF0297D}" destId="{CED49B91-95A5-4A38-8EF2-053D751E6FF7}" srcOrd="0" destOrd="0" presId="urn:microsoft.com/office/officeart/2008/layout/VerticalCurvedList"/>
    <dgm:cxn modelId="{399C7722-D733-4DD2-B125-967D660865EB}" type="presParOf" srcId="{7F82F012-1C44-4968-8046-324B6CABCFEB}" destId="{50C0C7FC-6412-485E-A438-8303AD357748}" srcOrd="0" destOrd="0" presId="urn:microsoft.com/office/officeart/2008/layout/VerticalCurvedList"/>
    <dgm:cxn modelId="{5F1D9788-5BC2-414A-BCAC-020BB0AFFDD6}" type="presParOf" srcId="{50C0C7FC-6412-485E-A438-8303AD357748}" destId="{6B4F7D26-E531-4254-AF55-69D0FB81B53C}" srcOrd="0" destOrd="0" presId="urn:microsoft.com/office/officeart/2008/layout/VerticalCurvedList"/>
    <dgm:cxn modelId="{A59032E9-9779-4EF4-81D5-D3EA6759EB43}" type="presParOf" srcId="{6B4F7D26-E531-4254-AF55-69D0FB81B53C}" destId="{BE2E2817-FECA-4D2B-8DEA-72CA3E089DE5}" srcOrd="0" destOrd="0" presId="urn:microsoft.com/office/officeart/2008/layout/VerticalCurvedList"/>
    <dgm:cxn modelId="{FAA8ABB1-A7C3-4EDD-BD8B-1D96815D338C}" type="presParOf" srcId="{6B4F7D26-E531-4254-AF55-69D0FB81B53C}" destId="{CED49B91-95A5-4A38-8EF2-053D751E6FF7}" srcOrd="1" destOrd="0" presId="urn:microsoft.com/office/officeart/2008/layout/VerticalCurvedList"/>
    <dgm:cxn modelId="{1AC59EA9-2CC4-441C-AB22-8C465B0BD5E1}" type="presParOf" srcId="{6B4F7D26-E531-4254-AF55-69D0FB81B53C}" destId="{512282CC-5466-419D-A5F1-8C82B9D69DB1}" srcOrd="2" destOrd="0" presId="urn:microsoft.com/office/officeart/2008/layout/VerticalCurvedList"/>
    <dgm:cxn modelId="{56F26D85-2FB1-4564-BFA0-8C1FD222025D}" type="presParOf" srcId="{6B4F7D26-E531-4254-AF55-69D0FB81B53C}" destId="{D4866CE0-BB58-4239-B6FA-C83F61FF769D}" srcOrd="3" destOrd="0" presId="urn:microsoft.com/office/officeart/2008/layout/VerticalCurvedList"/>
    <dgm:cxn modelId="{9A402AF5-1C37-4F0A-8EE2-15B0800F579D}" type="presParOf" srcId="{50C0C7FC-6412-485E-A438-8303AD357748}" destId="{58C73F27-2685-45F9-BC7D-76311ECF7F10}" srcOrd="1" destOrd="0" presId="urn:microsoft.com/office/officeart/2008/layout/VerticalCurvedList"/>
    <dgm:cxn modelId="{0F7526B4-A2E2-4923-8501-2390DA868541}" type="presParOf" srcId="{50C0C7FC-6412-485E-A438-8303AD357748}" destId="{9B5FEBEA-0D27-4035-BD85-C1EB5BA16931}" srcOrd="2" destOrd="0" presId="urn:microsoft.com/office/officeart/2008/layout/VerticalCurvedList"/>
    <dgm:cxn modelId="{4CD1FF1B-F937-438B-B483-10DA6ABB9F42}" type="presParOf" srcId="{9B5FEBEA-0D27-4035-BD85-C1EB5BA16931}" destId="{4DD553D4-7D01-4B81-89F6-0E7BFC25784D}" srcOrd="0" destOrd="0" presId="urn:microsoft.com/office/officeart/2008/layout/VerticalCurvedList"/>
    <dgm:cxn modelId="{599782B3-61AE-4ABE-B41A-311B9FB176BA}" type="presParOf" srcId="{50C0C7FC-6412-485E-A438-8303AD357748}" destId="{4B17BE55-5D66-4E19-9EC6-0F30994D2687}" srcOrd="3" destOrd="0" presId="urn:microsoft.com/office/officeart/2008/layout/VerticalCurvedList"/>
    <dgm:cxn modelId="{51A2EDB8-9991-474D-AC48-CA3451046599}" type="presParOf" srcId="{50C0C7FC-6412-485E-A438-8303AD357748}" destId="{FDBA6B05-D142-47C6-8CB6-724E0696EF28}" srcOrd="4" destOrd="0" presId="urn:microsoft.com/office/officeart/2008/layout/VerticalCurvedList"/>
    <dgm:cxn modelId="{75A0A2F1-9CE7-41BC-A9DA-4CA751E770E4}" type="presParOf" srcId="{FDBA6B05-D142-47C6-8CB6-724E0696EF28}" destId="{2CFCAAE0-4DBD-423C-ABF7-E5D5DFC327BD}" srcOrd="0" destOrd="0" presId="urn:microsoft.com/office/officeart/2008/layout/VerticalCurvedList"/>
    <dgm:cxn modelId="{09DF9054-D11A-41CD-BC76-DA7FF62C5AF7}" type="presParOf" srcId="{50C0C7FC-6412-485E-A438-8303AD357748}" destId="{CA09A276-5A1D-4014-99F6-AD30978F18F4}" srcOrd="5" destOrd="0" presId="urn:microsoft.com/office/officeart/2008/layout/VerticalCurvedList"/>
    <dgm:cxn modelId="{4CF6EE03-7A40-4E09-9343-520B7BF0B5FA}" type="presParOf" srcId="{50C0C7FC-6412-485E-A438-8303AD357748}" destId="{D64238C8-86E7-4D51-A7C5-6249E710B58B}" srcOrd="6" destOrd="0" presId="urn:microsoft.com/office/officeart/2008/layout/VerticalCurvedList"/>
    <dgm:cxn modelId="{0D5609A5-3607-40D9-BF44-6475333F1242}" type="presParOf" srcId="{D64238C8-86E7-4D51-A7C5-6249E710B58B}" destId="{6CB74EF2-C92C-416A-AB10-51FEDB224B35}" srcOrd="0" destOrd="0" presId="urn:microsoft.com/office/officeart/2008/layout/VerticalCurvedList"/>
    <dgm:cxn modelId="{DDA78E58-98C7-4B1B-BFFE-2983D95C0A13}" type="presParOf" srcId="{50C0C7FC-6412-485E-A438-8303AD357748}" destId="{66786191-CF29-4223-A993-ABD218B0A4EF}" srcOrd="7" destOrd="0" presId="urn:microsoft.com/office/officeart/2008/layout/VerticalCurvedList"/>
    <dgm:cxn modelId="{029CCA65-863F-4B27-89FC-1099BF62D1BC}" type="presParOf" srcId="{50C0C7FC-6412-485E-A438-8303AD357748}" destId="{6084C41B-76FE-4B4D-B2A7-FD684039CC76}" srcOrd="8" destOrd="0" presId="urn:microsoft.com/office/officeart/2008/layout/VerticalCurvedList"/>
    <dgm:cxn modelId="{B852834C-8482-4268-A78B-881B2DDB2D7E}" type="presParOf" srcId="{6084C41B-76FE-4B4D-B2A7-FD684039CC76}" destId="{EB2510BF-1BB8-4257-B6E6-8813F8444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49B91-95A5-4A38-8EF2-053D751E6FF7}">
      <dsp:nvSpPr>
        <dsp:cNvPr id="0" name=""/>
        <dsp:cNvSpPr/>
      </dsp:nvSpPr>
      <dsp:spPr>
        <a:xfrm>
          <a:off x="-5145129" y="-788143"/>
          <a:ext cx="6127119" cy="6127119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73F27-2685-45F9-BC7D-76311ECF7F10}">
      <dsp:nvSpPr>
        <dsp:cNvPr id="0" name=""/>
        <dsp:cNvSpPr/>
      </dsp:nvSpPr>
      <dsp:spPr>
        <a:xfrm>
          <a:off x="514170" y="349868"/>
          <a:ext cx="8732054" cy="700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70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170" y="349868"/>
        <a:ext cx="8732054" cy="700100"/>
      </dsp:txXfrm>
    </dsp:sp>
    <dsp:sp modelId="{4DD553D4-7D01-4B81-89F6-0E7BFC25784D}">
      <dsp:nvSpPr>
        <dsp:cNvPr id="0" name=""/>
        <dsp:cNvSpPr/>
      </dsp:nvSpPr>
      <dsp:spPr>
        <a:xfrm>
          <a:off x="76607" y="262355"/>
          <a:ext cx="875125" cy="875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7BE55-5D66-4E19-9EC6-0F30994D2687}">
      <dsp:nvSpPr>
        <dsp:cNvPr id="0" name=""/>
        <dsp:cNvSpPr/>
      </dsp:nvSpPr>
      <dsp:spPr>
        <a:xfrm>
          <a:off x="915553" y="1400200"/>
          <a:ext cx="8330670" cy="700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70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5553" y="1400200"/>
        <a:ext cx="8330670" cy="700100"/>
      </dsp:txXfrm>
    </dsp:sp>
    <dsp:sp modelId="{2CFCAAE0-4DBD-423C-ABF7-E5D5DFC327BD}">
      <dsp:nvSpPr>
        <dsp:cNvPr id="0" name=""/>
        <dsp:cNvSpPr/>
      </dsp:nvSpPr>
      <dsp:spPr>
        <a:xfrm>
          <a:off x="477990" y="1312687"/>
          <a:ext cx="875125" cy="875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9A276-5A1D-4014-99F6-AD30978F18F4}">
      <dsp:nvSpPr>
        <dsp:cNvPr id="0" name=""/>
        <dsp:cNvSpPr/>
      </dsp:nvSpPr>
      <dsp:spPr>
        <a:xfrm>
          <a:off x="915553" y="2450532"/>
          <a:ext cx="8330670" cy="700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70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5553" y="2450532"/>
        <a:ext cx="8330670" cy="700100"/>
      </dsp:txXfrm>
    </dsp:sp>
    <dsp:sp modelId="{6CB74EF2-C92C-416A-AB10-51FEDB224B35}">
      <dsp:nvSpPr>
        <dsp:cNvPr id="0" name=""/>
        <dsp:cNvSpPr/>
      </dsp:nvSpPr>
      <dsp:spPr>
        <a:xfrm>
          <a:off x="477990" y="2363020"/>
          <a:ext cx="875125" cy="875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86191-CF29-4223-A993-ABD218B0A4EF}">
      <dsp:nvSpPr>
        <dsp:cNvPr id="0" name=""/>
        <dsp:cNvSpPr/>
      </dsp:nvSpPr>
      <dsp:spPr>
        <a:xfrm>
          <a:off x="736619" y="3500864"/>
          <a:ext cx="8287156" cy="700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70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619" y="3500864"/>
        <a:ext cx="8287156" cy="700100"/>
      </dsp:txXfrm>
    </dsp:sp>
    <dsp:sp modelId="{EB2510BF-1BB8-4257-B6E6-8813F84449C6}">
      <dsp:nvSpPr>
        <dsp:cNvPr id="0" name=""/>
        <dsp:cNvSpPr/>
      </dsp:nvSpPr>
      <dsp:spPr>
        <a:xfrm>
          <a:off x="76607" y="3413352"/>
          <a:ext cx="875125" cy="875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0F44-5BD7-45C5-AF03-BCEAF01F9E6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CD116-090D-4370-A967-64E03289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 </a:t>
            </a:r>
            <a:r>
              <a:rPr lang="en-US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11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website tin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D116-090D-4370-A967-64E032892C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D116-090D-4370-A967-64E032892C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: Internet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1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4.0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web tin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vở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hay 1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website tin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D116-090D-4370-A967-64E032892C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use case:</a:t>
            </a:r>
          </a:p>
          <a:p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use case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website tin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user,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admin.</a:t>
            </a:r>
          </a:p>
          <a:p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mail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Admin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them tin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D116-090D-4370-A967-64E032892C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00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MVC.</a:t>
            </a:r>
          </a:p>
          <a:p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View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controller 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view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controller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view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page controller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D116-090D-4370-A967-64E032892C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D116-090D-4370-A967-64E032892C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60288-6F49-4F95-918F-C897B69EE24F}"/>
              </a:ext>
            </a:extLst>
          </p:cNvPr>
          <p:cNvSpPr txBox="1"/>
          <p:nvPr/>
        </p:nvSpPr>
        <p:spPr>
          <a:xfrm>
            <a:off x="2329543" y="851347"/>
            <a:ext cx="7131957" cy="147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LẬP TRÌNH WEB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98C075-B620-41D3-BAED-2F5096025361}"/>
              </a:ext>
            </a:extLst>
          </p:cNvPr>
          <p:cNvSpPr txBox="1"/>
          <p:nvPr/>
        </p:nvSpPr>
        <p:spPr>
          <a:xfrm>
            <a:off x="2035835" y="3075057"/>
            <a:ext cx="8860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tin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DA66F9-DD88-4E8F-BEA8-9FCAF36D557A}"/>
              </a:ext>
            </a:extLst>
          </p:cNvPr>
          <p:cNvSpPr txBox="1"/>
          <p:nvPr/>
        </p:nvSpPr>
        <p:spPr>
          <a:xfrm>
            <a:off x="6654800" y="4536571"/>
            <a:ext cx="6383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11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20156752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20155206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20156614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1486" y="561133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73" y="1508037"/>
            <a:ext cx="5466663" cy="2743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47" y="2997813"/>
            <a:ext cx="7184156" cy="33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6935" y="589973"/>
            <a:ext cx="548419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35" y="2192798"/>
            <a:ext cx="9519979" cy="46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68" y="1823356"/>
            <a:ext cx="8962178" cy="4521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7668" y="1158009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9F62EB-6D06-4287-93FD-C43DD070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390" y="2924852"/>
            <a:ext cx="8915400" cy="1490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8407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7105" y="451494"/>
            <a:ext cx="8911687" cy="7381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9934"/>
              </p:ext>
            </p:extLst>
          </p:nvPr>
        </p:nvGraphicFramePr>
        <p:xfrm>
          <a:off x="2129846" y="1189653"/>
          <a:ext cx="8606204" cy="546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560"/>
                <a:gridCol w="4873644"/>
              </a:tblGrid>
              <a:tr h="4968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74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(Leader)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1585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Cường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</a:tr>
              <a:tr h="13485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Trang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7199611"/>
              </p:ext>
            </p:extLst>
          </p:nvPr>
        </p:nvGraphicFramePr>
        <p:xfrm>
          <a:off x="2006600" y="1435100"/>
          <a:ext cx="9309100" cy="455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84632" y="1816100"/>
            <a:ext cx="41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353" y="2857543"/>
            <a:ext cx="5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3771" y="3946630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6462" y="4988073"/>
            <a:ext cx="79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A706D-EA0B-413B-B506-9D2DF7CD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79" y="1469663"/>
            <a:ext cx="2811730" cy="16489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67246" y="3894055"/>
            <a:ext cx="8420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7246" y="1469663"/>
            <a:ext cx="5397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68" y="668226"/>
            <a:ext cx="2059523" cy="19112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822" y="4045775"/>
            <a:ext cx="3101974" cy="19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7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674910"/>
            <a:ext cx="5954175" cy="69669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8525" y="1371600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7" y="1551632"/>
            <a:ext cx="6782778" cy="53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1384300"/>
            <a:ext cx="10008942" cy="547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4199" y="68580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463801" y="1435100"/>
            <a:ext cx="8420099" cy="542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0699" y="635000"/>
            <a:ext cx="5526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699" y="562114"/>
            <a:ext cx="493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699" y="1520730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341" y="829007"/>
            <a:ext cx="4675806" cy="2337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03" y="3166910"/>
            <a:ext cx="5117897" cy="28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825" y="723900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19" y="2976723"/>
            <a:ext cx="5859288" cy="2957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507" y="723900"/>
            <a:ext cx="2856037" cy="33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747</TotalTime>
  <Words>769</Words>
  <Application>Microsoft Office PowerPoint</Application>
  <PresentationFormat>Widescreen</PresentationFormat>
  <Paragraphs>81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Nội dung</vt:lpstr>
      <vt:lpstr>Tổng quan: </vt:lpstr>
      <vt:lpstr>I, Thiết kế kiến trúc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Cường Chu</dc:creator>
  <cp:lastModifiedBy>Windows User</cp:lastModifiedBy>
  <cp:revision>56</cp:revision>
  <dcterms:created xsi:type="dcterms:W3CDTF">2017-10-23T08:48:30Z</dcterms:created>
  <dcterms:modified xsi:type="dcterms:W3CDTF">2018-05-14T01:58:46Z</dcterms:modified>
</cp:coreProperties>
</file>