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6" d="100"/>
          <a:sy n="66" d="100"/>
        </p:scale>
        <p:origin x="130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0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378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2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7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6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7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3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9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E56690-D7EA-4CC3-8968-CF390A4B48E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C634E-930D-423F-B5BA-090BD7CB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D1D11C-8929-CC0B-4FED-2275DE912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493134"/>
            <a:ext cx="9440034" cy="2105207"/>
          </a:xfrm>
        </p:spPr>
        <p:txBody>
          <a:bodyPr/>
          <a:lstStyle/>
          <a:p>
            <a:r>
              <a:rPr lang="en-US" sz="5400" b="1" kern="1400" spc="-50" dirty="0">
                <a:solidFill>
                  <a:srgbClr val="00B0F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Andalus" panose="02020603050405020304" pitchFamily="18" charset="-78"/>
              </a:rPr>
              <a:t>DEPI Networks Project </a:t>
            </a:r>
            <a:br>
              <a:rPr lang="en-US" sz="1800" kern="1400" spc="-5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7789C39-B3C2-8C6D-260B-654A83C0E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60" y="3728720"/>
            <a:ext cx="10789920" cy="2260918"/>
          </a:xfrm>
        </p:spPr>
        <p:txBody>
          <a:bodyPr>
            <a:normAutofit fontScale="85000" lnSpcReduction="20000"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sng" kern="100" dirty="0">
                <a:solidFill>
                  <a:srgbClr val="00B0F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Team Members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u="sng" kern="1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Abdallah Mohamed</a:t>
            </a:r>
          </a:p>
          <a:p>
            <a:pPr marL="28575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Amr Khaled El-Sayed</a:t>
            </a:r>
          </a:p>
          <a:p>
            <a:pPr marL="28575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Karim Adel</a:t>
            </a:r>
          </a:p>
          <a:p>
            <a:pPr marL="28575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Omar Khaled Mahmoud</a:t>
            </a:r>
          </a:p>
          <a:p>
            <a:pPr marL="28575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Mohamed Abou Rabah</a:t>
            </a:r>
          </a:p>
          <a:p>
            <a:pPr marL="285750" indent="-28575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Zeyad</a:t>
            </a: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Magdy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AADC8C-AA6D-D3A9-8431-86B9204F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Agency FB" panose="020B0503020202020204" pitchFamily="34" charset="0"/>
              </a:rPr>
              <a:t>Contents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082C644-0762-7705-1BF9-C57599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46430"/>
            <a:ext cx="10353762" cy="3244770"/>
          </a:xfrm>
        </p:spPr>
        <p:txBody>
          <a:bodyPr>
            <a:normAutofit/>
          </a:bodyPr>
          <a:lstStyle/>
          <a:p>
            <a:r>
              <a:rPr lang="en-US" sz="2400" dirty="0"/>
              <a:t>1- Project Tasks</a:t>
            </a:r>
          </a:p>
          <a:p>
            <a:r>
              <a:rPr lang="en-US" sz="2400" dirty="0"/>
              <a:t>2- Network Diagram</a:t>
            </a:r>
          </a:p>
          <a:p>
            <a:r>
              <a:rPr lang="en-US" sz="2400" dirty="0"/>
              <a:t>3- Tasks Overview</a:t>
            </a:r>
          </a:p>
        </p:txBody>
      </p:sp>
    </p:spTree>
    <p:extLst>
      <p:ext uri="{BB962C8B-B14F-4D97-AF65-F5344CB8AC3E}">
        <p14:creationId xmlns:p14="http://schemas.microsoft.com/office/powerpoint/2010/main" val="369041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FB0AA0-74A7-15EE-B01F-5C77455C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Agency FB" panose="020B0503020202020204" pitchFamily="34" charset="0"/>
              </a:rPr>
              <a:t>Project Tasks</a:t>
            </a:r>
          </a:p>
        </p:txBody>
      </p:sp>
      <p:graphicFrame>
        <p:nvGraphicFramePr>
          <p:cNvPr id="4" name="عنصر نائب للمحتوى 3">
            <a:extLst>
              <a:ext uri="{FF2B5EF4-FFF2-40B4-BE49-F238E27FC236}">
                <a16:creationId xmlns:a16="http://schemas.microsoft.com/office/drawing/2014/main" id="{E5C80A7B-9EC6-2E4A-190E-D4ED67802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224847"/>
              </p:ext>
            </p:extLst>
          </p:nvPr>
        </p:nvGraphicFramePr>
        <p:xfrm>
          <a:off x="2199190" y="2002421"/>
          <a:ext cx="7801337" cy="4085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0066">
                  <a:extLst>
                    <a:ext uri="{9D8B030D-6E8A-4147-A177-3AD203B41FA5}">
                      <a16:colId xmlns:a16="http://schemas.microsoft.com/office/drawing/2014/main" val="2884638512"/>
                    </a:ext>
                  </a:extLst>
                </a:gridCol>
                <a:gridCol w="6661271">
                  <a:extLst>
                    <a:ext uri="{9D8B030D-6E8A-4147-A177-3AD203B41FA5}">
                      <a16:colId xmlns:a16="http://schemas.microsoft.com/office/drawing/2014/main" val="2638337835"/>
                    </a:ext>
                  </a:extLst>
                </a:gridCol>
              </a:tblGrid>
              <a:tr h="579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Task #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Task Name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80075"/>
                  </a:ext>
                </a:extLst>
              </a:tr>
              <a:tr h="579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Task 1</a:t>
                      </a: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effectLst/>
                        </a:rPr>
                        <a:t>Network Design</a:t>
                      </a:r>
                      <a:endParaRPr lang="en-US" sz="1600" b="1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alpha val="8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12617"/>
                  </a:ext>
                </a:extLst>
              </a:tr>
              <a:tr h="579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Task 2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effectLst/>
                        </a:rPr>
                        <a:t>Initial Configurations</a:t>
                      </a:r>
                      <a:endParaRPr lang="en-US" sz="1600" b="1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alpha val="8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25306"/>
                  </a:ext>
                </a:extLst>
              </a:tr>
              <a:tr h="606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Task 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effectLst/>
                        </a:rPr>
                        <a:t>VLANs and Inter-VLAN Routing Configuration</a:t>
                      </a:r>
                      <a:endParaRPr lang="en-US" sz="1600" b="1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alpha val="8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983753"/>
                  </a:ext>
                </a:extLst>
              </a:tr>
              <a:tr h="579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Task 4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effectLst/>
                        </a:rPr>
                        <a:t>OSPF, HTTP, HTTPs, DNS, and DHCP Configurations</a:t>
                      </a:r>
                      <a:endParaRPr lang="en-US" sz="1600" b="1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alpha val="8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710401"/>
                  </a:ext>
                </a:extLst>
              </a:tr>
              <a:tr h="579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Task 5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effectLst/>
                        </a:rPr>
                        <a:t>Network Security</a:t>
                      </a:r>
                      <a:endParaRPr lang="en-US" sz="1600" b="1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alpha val="8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811"/>
                  </a:ext>
                </a:extLst>
              </a:tr>
              <a:tr h="5799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Task 6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2"/>
                          </a:solidFill>
                          <a:effectLst/>
                        </a:rPr>
                        <a:t>Network Testing</a:t>
                      </a:r>
                      <a:endParaRPr lang="en-US" sz="1600" b="1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alpha val="8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99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246C337-F06C-8C49-1E82-4E63C200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Agency FB" panose="020B0503020202020204" pitchFamily="34" charset="0"/>
              </a:rPr>
              <a:t>Network Diagram</a:t>
            </a:r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AA337F08-EF2B-60B0-C8A2-644E0ECB6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934" y="1998181"/>
            <a:ext cx="7801483" cy="4059237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8395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637AB71-AC46-852A-BA6B-474BA8BC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Agency FB" panose="020B0503020202020204" pitchFamily="34" charset="0"/>
              </a:rPr>
              <a:t>Tasks Overview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8A2CE4F-92EC-2B95-18B4-ADC63CA5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Network Design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Initial Configurations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VLANs and Inter-VLAN Routing Configuration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OSPF, HTTP, HTTPs, DNS, and DHCP Configurations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Network Security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Network Testing</a:t>
            </a:r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79F5ACFC-C9D0-8E5D-AA3F-3F0C077B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40" y="3761824"/>
            <a:ext cx="4910131" cy="2554820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2885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B432CDB-F29A-B79B-BF5E-F9209F8B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53228"/>
            <a:ext cx="10353762" cy="295154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Agency FB" panose="020B0503020202020204" pitchFamily="34" charset="0"/>
              </a:rPr>
              <a:t>Thank You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2BB2072-A94F-EA7E-925D-B0CD29FA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173884"/>
            <a:ext cx="10353762" cy="617316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5 -0.46458 L 0.4944 -0.31111 L -0.49297 0.04514 L 0.48867 0.29838 L 0.32344 0.48912 L -0.33919 -0.48657 L -0.48737 -0.24352 L -0.08385 0.48912 L 0.47721 -0.13032 L 0.25417 -0.48981 L -0.01354 0.02315 " pathEditMode="relative" ptsTypes="AAAAAAAAA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كمبيوتر لوحي باللمس">
  <a:themeElements>
    <a:clrScheme name="كمبيوتر لوحي باللمس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كمبيوتر لوحي باللمس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كمبيوتر لوحي باللم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</TotalTime>
  <Words>104</Words>
  <PresentationFormat>شاشة عريضة</PresentationFormat>
  <Paragraphs>37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3" baseType="lpstr">
      <vt:lpstr>Agency FB</vt:lpstr>
      <vt:lpstr>Aptos</vt:lpstr>
      <vt:lpstr>Aptos Display</vt:lpstr>
      <vt:lpstr>Arial</vt:lpstr>
      <vt:lpstr>Calisto MT</vt:lpstr>
      <vt:lpstr>Wingdings 2</vt:lpstr>
      <vt:lpstr>كمبيوتر لوحي باللمس</vt:lpstr>
      <vt:lpstr>DEPI Networks Project  </vt:lpstr>
      <vt:lpstr>Contents</vt:lpstr>
      <vt:lpstr>Project Tasks</vt:lpstr>
      <vt:lpstr>Network Diagram</vt:lpstr>
      <vt:lpstr>Tasks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2024-10-19T02:12:15Z</dcterms:created>
  <dcterms:modified xsi:type="dcterms:W3CDTF">2024-10-19T02:56:43Z</dcterms:modified>
</cp:coreProperties>
</file>