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F0BD8-BD09-B802-4EAB-3AD1239167EF}" v="12" dt="2024-11-01T09:18:05.254"/>
    <p1510:client id="{B38D0D8D-BDE7-31EA-A38F-23C3EB3C1ED4}" v="324" dt="2024-10-30T19:36:17.725"/>
    <p1510:client id="{DE2FB190-77D2-CDC5-975D-C6C549CC6513}" v="455" dt="2024-10-31T17:07:31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živatel typu Host" userId="S::urn:spo:anon#977f1cb5e01c7367438d4875ab51d6db9681e6bb83ccb4d58151535eb5ca1176::" providerId="AD" clId="Web-{DE2FB190-77D2-CDC5-975D-C6C549CC6513}"/>
    <pc:docChg chg="addSld delSld modSld sldOrd">
      <pc:chgData name="Uživatel typu Host" userId="S::urn:spo:anon#977f1cb5e01c7367438d4875ab51d6db9681e6bb83ccb4d58151535eb5ca1176::" providerId="AD" clId="Web-{DE2FB190-77D2-CDC5-975D-C6C549CC6513}" dt="2024-10-31T17:07:29.730" v="422" actId="20577"/>
      <pc:docMkLst>
        <pc:docMk/>
      </pc:docMkLst>
      <pc:sldChg chg="addSp delSp modSp">
        <pc:chgData name="Uživatel typu Host" userId="S::urn:spo:anon#977f1cb5e01c7367438d4875ab51d6db9681e6bb83ccb4d58151535eb5ca1176::" providerId="AD" clId="Web-{DE2FB190-77D2-CDC5-975D-C6C549CC6513}" dt="2024-10-31T16:27:48.322" v="124" actId="20577"/>
        <pc:sldMkLst>
          <pc:docMk/>
          <pc:sldMk cId="3799523001" sldId="256"/>
        </pc:sldMkLst>
        <pc:spChg chg="add del">
          <ac:chgData name="Uživatel typu Host" userId="S::urn:spo:anon#977f1cb5e01c7367438d4875ab51d6db9681e6bb83ccb4d58151535eb5ca1176::" providerId="AD" clId="Web-{DE2FB190-77D2-CDC5-975D-C6C549CC6513}" dt="2024-10-31T16:26:11.628" v="92"/>
          <ac:spMkLst>
            <pc:docMk/>
            <pc:sldMk cId="3799523001" sldId="256"/>
            <ac:spMk id="2" creationId="{C08340AC-5CDB-4A15-B4FE-BA21D83076FF}"/>
          </ac:spMkLst>
        </pc:spChg>
        <pc:spChg chg="mod">
          <ac:chgData name="Uživatel typu Host" userId="S::urn:spo:anon#977f1cb5e01c7367438d4875ab51d6db9681e6bb83ccb4d58151535eb5ca1176::" providerId="AD" clId="Web-{DE2FB190-77D2-CDC5-975D-C6C549CC6513}" dt="2024-10-31T16:25:59.017" v="90" actId="14100"/>
          <ac:spMkLst>
            <pc:docMk/>
            <pc:sldMk cId="3799523001" sldId="256"/>
            <ac:spMk id="3" creationId="{00000000-0000-0000-0000-000000000000}"/>
          </ac:spMkLst>
        </pc:spChg>
        <pc:spChg chg="add mod">
          <ac:chgData name="Uživatel typu Host" userId="S::urn:spo:anon#977f1cb5e01c7367438d4875ab51d6db9681e6bb83ccb4d58151535eb5ca1176::" providerId="AD" clId="Web-{DE2FB190-77D2-CDC5-975D-C6C549CC6513}" dt="2024-10-31T16:27:48.322" v="124" actId="20577"/>
          <ac:spMkLst>
            <pc:docMk/>
            <pc:sldMk cId="3799523001" sldId="256"/>
            <ac:spMk id="5" creationId="{B2ABAD06-B2F6-1007-9609-4DBC68016201}"/>
          </ac:spMkLst>
        </pc:spChg>
        <pc:picChg chg="mod">
          <ac:chgData name="Uživatel typu Host" userId="S::urn:spo:anon#977f1cb5e01c7367438d4875ab51d6db9681e6bb83ccb4d58151535eb5ca1176::" providerId="AD" clId="Web-{DE2FB190-77D2-CDC5-975D-C6C549CC6513}" dt="2024-10-31T16:25:52.861" v="89" actId="1076"/>
          <ac:picMkLst>
            <pc:docMk/>
            <pc:sldMk cId="3799523001" sldId="256"/>
            <ac:picMk id="4" creationId="{226CBEE9-5123-2A13-3ED9-6DE777ACDE1A}"/>
          </ac:picMkLst>
        </pc:picChg>
      </pc:sldChg>
      <pc:sldChg chg="modSp">
        <pc:chgData name="Uživatel typu Host" userId="S::urn:spo:anon#977f1cb5e01c7367438d4875ab51d6db9681e6bb83ccb4d58151535eb5ca1176::" providerId="AD" clId="Web-{DE2FB190-77D2-CDC5-975D-C6C549CC6513}" dt="2024-10-31T17:06:19.960" v="414" actId="14100"/>
        <pc:sldMkLst>
          <pc:docMk/>
          <pc:sldMk cId="1210638440" sldId="257"/>
        </pc:sldMkLst>
        <pc:spChg chg="mod">
          <ac:chgData name="Uživatel typu Host" userId="S::urn:spo:anon#977f1cb5e01c7367438d4875ab51d6db9681e6bb83ccb4d58151535eb5ca1176::" providerId="AD" clId="Web-{DE2FB190-77D2-CDC5-975D-C6C549CC6513}" dt="2024-10-31T17:06:19.960" v="414" actId="14100"/>
          <ac:spMkLst>
            <pc:docMk/>
            <pc:sldMk cId="1210638440" sldId="257"/>
            <ac:spMk id="2" creationId="{1A3B57B0-96AC-F4EE-A27A-2F747764D436}"/>
          </ac:spMkLst>
        </pc:spChg>
        <pc:spChg chg="mod">
          <ac:chgData name="Uživatel typu Host" userId="S::urn:spo:anon#977f1cb5e01c7367438d4875ab51d6db9681e6bb83ccb4d58151535eb5ca1176::" providerId="AD" clId="Web-{DE2FB190-77D2-CDC5-975D-C6C549CC6513}" dt="2024-10-31T16:33:23.925" v="143" actId="20577"/>
          <ac:spMkLst>
            <pc:docMk/>
            <pc:sldMk cId="1210638440" sldId="257"/>
            <ac:spMk id="3" creationId="{84D0B0B2-E258-4C19-89D7-9BD258B6FD4C}"/>
          </ac:spMkLst>
        </pc:spChg>
      </pc:sldChg>
      <pc:sldChg chg="modSp">
        <pc:chgData name="Uživatel typu Host" userId="S::urn:spo:anon#977f1cb5e01c7367438d4875ab51d6db9681e6bb83ccb4d58151535eb5ca1176::" providerId="AD" clId="Web-{DE2FB190-77D2-CDC5-975D-C6C549CC6513}" dt="2024-10-31T17:06:14.553" v="413" actId="14100"/>
        <pc:sldMkLst>
          <pc:docMk/>
          <pc:sldMk cId="3857066309" sldId="258"/>
        </pc:sldMkLst>
        <pc:spChg chg="mod">
          <ac:chgData name="Uživatel typu Host" userId="S::urn:spo:anon#977f1cb5e01c7367438d4875ab51d6db9681e6bb83ccb4d58151535eb5ca1176::" providerId="AD" clId="Web-{DE2FB190-77D2-CDC5-975D-C6C549CC6513}" dt="2024-10-31T17:06:14.553" v="413" actId="14100"/>
          <ac:spMkLst>
            <pc:docMk/>
            <pc:sldMk cId="3857066309" sldId="258"/>
            <ac:spMk id="2" creationId="{E63129C7-DDE0-8397-39A9-DCB3F1EB087F}"/>
          </ac:spMkLst>
        </pc:spChg>
        <pc:spChg chg="mod">
          <ac:chgData name="Uživatel typu Host" userId="S::urn:spo:anon#977f1cb5e01c7367438d4875ab51d6db9681e6bb83ccb4d58151535eb5ca1176::" providerId="AD" clId="Web-{DE2FB190-77D2-CDC5-975D-C6C549CC6513}" dt="2024-10-31T16:48:04.739" v="301" actId="20577"/>
          <ac:spMkLst>
            <pc:docMk/>
            <pc:sldMk cId="3857066309" sldId="258"/>
            <ac:spMk id="3" creationId="{BFA3069B-F879-B4BF-67BA-C46F8FD8BB31}"/>
          </ac:spMkLst>
        </pc:spChg>
      </pc:sldChg>
      <pc:sldChg chg="modSp">
        <pc:chgData name="Uživatel typu Host" userId="S::urn:spo:anon#977f1cb5e01c7367438d4875ab51d6db9681e6bb83ccb4d58151535eb5ca1176::" providerId="AD" clId="Web-{DE2FB190-77D2-CDC5-975D-C6C549CC6513}" dt="2024-10-31T17:06:23.866" v="415" actId="14100"/>
        <pc:sldMkLst>
          <pc:docMk/>
          <pc:sldMk cId="1503581851" sldId="259"/>
        </pc:sldMkLst>
        <pc:spChg chg="mod">
          <ac:chgData name="Uživatel typu Host" userId="S::urn:spo:anon#977f1cb5e01c7367438d4875ab51d6db9681e6bb83ccb4d58151535eb5ca1176::" providerId="AD" clId="Web-{DE2FB190-77D2-CDC5-975D-C6C549CC6513}" dt="2024-10-31T17:06:23.866" v="415" actId="14100"/>
          <ac:spMkLst>
            <pc:docMk/>
            <pc:sldMk cId="1503581851" sldId="259"/>
            <ac:spMk id="2" creationId="{915ADD8A-D7A9-0418-D9D3-3688CB091067}"/>
          </ac:spMkLst>
        </pc:spChg>
        <pc:spChg chg="mod">
          <ac:chgData name="Uživatel typu Host" userId="S::urn:spo:anon#977f1cb5e01c7367438d4875ab51d6db9681e6bb83ccb4d58151535eb5ca1176::" providerId="AD" clId="Web-{DE2FB190-77D2-CDC5-975D-C6C549CC6513}" dt="2024-10-31T16:36:10.953" v="151" actId="20577"/>
          <ac:spMkLst>
            <pc:docMk/>
            <pc:sldMk cId="1503581851" sldId="259"/>
            <ac:spMk id="3" creationId="{56CD85FA-D06B-EB0E-5451-90757634A082}"/>
          </ac:spMkLst>
        </pc:spChg>
      </pc:sldChg>
      <pc:sldChg chg="modSp">
        <pc:chgData name="Uživatel typu Host" userId="S::urn:spo:anon#977f1cb5e01c7367438d4875ab51d6db9681e6bb83ccb4d58151535eb5ca1176::" providerId="AD" clId="Web-{DE2FB190-77D2-CDC5-975D-C6C549CC6513}" dt="2024-10-31T17:07:29.730" v="422" actId="20577"/>
        <pc:sldMkLst>
          <pc:docMk/>
          <pc:sldMk cId="789919757" sldId="260"/>
        </pc:sldMkLst>
        <pc:spChg chg="mod">
          <ac:chgData name="Uživatel typu Host" userId="S::urn:spo:anon#977f1cb5e01c7367438d4875ab51d6db9681e6bb83ccb4d58151535eb5ca1176::" providerId="AD" clId="Web-{DE2FB190-77D2-CDC5-975D-C6C549CC6513}" dt="2024-10-31T17:06:33.508" v="417" actId="14100"/>
          <ac:spMkLst>
            <pc:docMk/>
            <pc:sldMk cId="789919757" sldId="260"/>
            <ac:spMk id="2" creationId="{4EB51E91-5A08-62C0-E661-BF3160F1DD00}"/>
          </ac:spMkLst>
        </pc:spChg>
        <pc:spChg chg="mod">
          <ac:chgData name="Uživatel typu Host" userId="S::urn:spo:anon#977f1cb5e01c7367438d4875ab51d6db9681e6bb83ccb4d58151535eb5ca1176::" providerId="AD" clId="Web-{DE2FB190-77D2-CDC5-975D-C6C549CC6513}" dt="2024-10-31T17:07:29.730" v="422" actId="20577"/>
          <ac:spMkLst>
            <pc:docMk/>
            <pc:sldMk cId="789919757" sldId="260"/>
            <ac:spMk id="3" creationId="{64B22642-5512-FA4E-6042-C6B1F1B534E8}"/>
          </ac:spMkLst>
        </pc:spChg>
      </pc:sldChg>
      <pc:sldChg chg="modSp new ord">
        <pc:chgData name="Uživatel typu Host" userId="S::urn:spo:anon#977f1cb5e01c7367438d4875ab51d6db9681e6bb83ccb4d58151535eb5ca1176::" providerId="AD" clId="Web-{DE2FB190-77D2-CDC5-975D-C6C549CC6513}" dt="2024-10-31T17:07:25.464" v="421" actId="20577"/>
        <pc:sldMkLst>
          <pc:docMk/>
          <pc:sldMk cId="1433909358" sldId="261"/>
        </pc:sldMkLst>
        <pc:spChg chg="mod">
          <ac:chgData name="Uživatel typu Host" userId="S::urn:spo:anon#977f1cb5e01c7367438d4875ab51d6db9681e6bb83ccb4d58151535eb5ca1176::" providerId="AD" clId="Web-{DE2FB190-77D2-CDC5-975D-C6C549CC6513}" dt="2024-10-31T17:06:28.726" v="416" actId="14100"/>
          <ac:spMkLst>
            <pc:docMk/>
            <pc:sldMk cId="1433909358" sldId="261"/>
            <ac:spMk id="2" creationId="{4C5DAC9D-F999-830E-B44C-C83B425B57E9}"/>
          </ac:spMkLst>
        </pc:spChg>
        <pc:spChg chg="mod">
          <ac:chgData name="Uživatel typu Host" userId="S::urn:spo:anon#977f1cb5e01c7367438d4875ab51d6db9681e6bb83ccb4d58151535eb5ca1176::" providerId="AD" clId="Web-{DE2FB190-77D2-CDC5-975D-C6C549CC6513}" dt="2024-10-31T17:07:25.464" v="421" actId="20577"/>
          <ac:spMkLst>
            <pc:docMk/>
            <pc:sldMk cId="1433909358" sldId="261"/>
            <ac:spMk id="3" creationId="{C15DE68A-9748-E631-A10C-50F7F93DC5BB}"/>
          </ac:spMkLst>
        </pc:spChg>
      </pc:sldChg>
      <pc:sldChg chg="addSp delSp modSp new mod modClrScheme chgLayout">
        <pc:chgData name="Uživatel typu Host" userId="S::urn:spo:anon#977f1cb5e01c7367438d4875ab51d6db9681e6bb83ccb4d58151535eb5ca1176::" providerId="AD" clId="Web-{DE2FB190-77D2-CDC5-975D-C6C549CC6513}" dt="2024-10-31T17:06:47.368" v="419" actId="20577"/>
        <pc:sldMkLst>
          <pc:docMk/>
          <pc:sldMk cId="1990451609" sldId="262"/>
        </pc:sldMkLst>
        <pc:spChg chg="del">
          <ac:chgData name="Uživatel typu Host" userId="S::urn:spo:anon#977f1cb5e01c7367438d4875ab51d6db9681e6bb83ccb4d58151535eb5ca1176::" providerId="AD" clId="Web-{DE2FB190-77D2-CDC5-975D-C6C549CC6513}" dt="2024-10-31T16:59:52.009" v="342"/>
          <ac:spMkLst>
            <pc:docMk/>
            <pc:sldMk cId="1990451609" sldId="262"/>
            <ac:spMk id="2" creationId="{7B1D6FBC-D49B-9A6E-3A15-662AE3E464DF}"/>
          </ac:spMkLst>
        </pc:spChg>
        <pc:spChg chg="del">
          <ac:chgData name="Uživatel typu Host" userId="S::urn:spo:anon#977f1cb5e01c7367438d4875ab51d6db9681e6bb83ccb4d58151535eb5ca1176::" providerId="AD" clId="Web-{DE2FB190-77D2-CDC5-975D-C6C549CC6513}" dt="2024-10-31T16:59:52.009" v="342"/>
          <ac:spMkLst>
            <pc:docMk/>
            <pc:sldMk cId="1990451609" sldId="262"/>
            <ac:spMk id="3" creationId="{8959D09C-52D2-24DF-3F30-A36155DFA0AA}"/>
          </ac:spMkLst>
        </pc:spChg>
        <pc:spChg chg="add mod ord">
          <ac:chgData name="Uživatel typu Host" userId="S::urn:spo:anon#977f1cb5e01c7367438d4875ab51d6db9681e6bb83ccb4d58151535eb5ca1176::" providerId="AD" clId="Web-{DE2FB190-77D2-CDC5-975D-C6C549CC6513}" dt="2024-10-31T17:06:47.368" v="419" actId="20577"/>
          <ac:spMkLst>
            <pc:docMk/>
            <pc:sldMk cId="1990451609" sldId="262"/>
            <ac:spMk id="4" creationId="{8F96D273-456C-78D3-500C-F2872CCF4CE6}"/>
          </ac:spMkLst>
        </pc:spChg>
      </pc:sldChg>
      <pc:sldChg chg="new del">
        <pc:chgData name="Uživatel typu Host" userId="S::urn:spo:anon#977f1cb5e01c7367438d4875ab51d6db9681e6bb83ccb4d58151535eb5ca1176::" providerId="AD" clId="Web-{DE2FB190-77D2-CDC5-975D-C6C549CC6513}" dt="2024-10-31T17:07:04.994" v="420"/>
        <pc:sldMkLst>
          <pc:docMk/>
          <pc:sldMk cId="3184185667" sldId="263"/>
        </pc:sldMkLst>
      </pc:sldChg>
    </pc:docChg>
  </pc:docChgLst>
  <pc:docChgLst>
    <pc:chgData name="Jan Dvořák" userId="S::dvora261@student.vspj.cz::f6619e22-5f23-4e28-b82e-56d8fe8ee007" providerId="AD" clId="Web-{B38D0D8D-BDE7-31EA-A38F-23C3EB3C1ED4}"/>
    <pc:docChg chg="addSld modSld addMainMaster delMainMaster">
      <pc:chgData name="Jan Dvořák" userId="S::dvora261@student.vspj.cz::f6619e22-5f23-4e28-b82e-56d8fe8ee007" providerId="AD" clId="Web-{B38D0D8D-BDE7-31EA-A38F-23C3EB3C1ED4}" dt="2024-10-30T19:36:17.725" v="322" actId="1076"/>
      <pc:docMkLst>
        <pc:docMk/>
      </pc:docMkLst>
      <pc:sldChg chg="addSp delSp modSp mod modClrScheme chgLayout">
        <pc:chgData name="Jan Dvořák" userId="S::dvora261@student.vspj.cz::f6619e22-5f23-4e28-b82e-56d8fe8ee007" providerId="AD" clId="Web-{B38D0D8D-BDE7-31EA-A38F-23C3EB3C1ED4}" dt="2024-10-30T19:33:10.046" v="308" actId="1076"/>
        <pc:sldMkLst>
          <pc:docMk/>
          <pc:sldMk cId="3799523001" sldId="256"/>
        </pc:sldMkLst>
        <pc:spChg chg="del mod ord">
          <ac:chgData name="Jan Dvořák" userId="S::dvora261@student.vspj.cz::f6619e22-5f23-4e28-b82e-56d8fe8ee007" providerId="AD" clId="Web-{B38D0D8D-BDE7-31EA-A38F-23C3EB3C1ED4}" dt="2024-10-30T18:29:58.117" v="16"/>
          <ac:spMkLst>
            <pc:docMk/>
            <pc:sldMk cId="3799523001" sldId="256"/>
            <ac:spMk id="2" creationId="{00000000-0000-0000-0000-000000000000}"/>
          </ac:spMkLst>
        </pc:spChg>
        <pc:spChg chg="mod ord">
          <ac:chgData name="Jan Dvořák" userId="S::dvora261@student.vspj.cz::f6619e22-5f23-4e28-b82e-56d8fe8ee007" providerId="AD" clId="Web-{B38D0D8D-BDE7-31EA-A38F-23C3EB3C1ED4}" dt="2024-10-30T19:08:44.022" v="121" actId="20577"/>
          <ac:spMkLst>
            <pc:docMk/>
            <pc:sldMk cId="3799523001" sldId="256"/>
            <ac:spMk id="3" creationId="{00000000-0000-0000-0000-000000000000}"/>
          </ac:spMkLst>
        </pc:spChg>
        <pc:graphicFrameChg chg="add del mod modGraphic">
          <ac:chgData name="Jan Dvořák" userId="S::dvora261@student.vspj.cz::f6619e22-5f23-4e28-b82e-56d8fe8ee007" providerId="AD" clId="Web-{B38D0D8D-BDE7-31EA-A38F-23C3EB3C1ED4}" dt="2024-10-30T19:05:59.813" v="86"/>
          <ac:graphicFrameMkLst>
            <pc:docMk/>
            <pc:sldMk cId="3799523001" sldId="256"/>
            <ac:graphicFrameMk id="5" creationId="{6868083F-F8C1-42CE-A79D-1734B92A0298}"/>
          </ac:graphicFrameMkLst>
        </pc:graphicFrameChg>
        <pc:picChg chg="add mod">
          <ac:chgData name="Jan Dvořák" userId="S::dvora261@student.vspj.cz::f6619e22-5f23-4e28-b82e-56d8fe8ee007" providerId="AD" clId="Web-{B38D0D8D-BDE7-31EA-A38F-23C3EB3C1ED4}" dt="2024-10-30T19:33:10.046" v="308" actId="1076"/>
          <ac:picMkLst>
            <pc:docMk/>
            <pc:sldMk cId="3799523001" sldId="256"/>
            <ac:picMk id="4" creationId="{226CBEE9-5123-2A13-3ED9-6DE777ACDE1A}"/>
          </ac:picMkLst>
        </pc:picChg>
      </pc:sldChg>
      <pc:sldChg chg="modSp new mod modClrScheme chgLayout">
        <pc:chgData name="Jan Dvořák" userId="S::dvora261@student.vspj.cz::f6619e22-5f23-4e28-b82e-56d8fe8ee007" providerId="AD" clId="Web-{B38D0D8D-BDE7-31EA-A38F-23C3EB3C1ED4}" dt="2024-10-30T19:16:41.416" v="192" actId="20577"/>
        <pc:sldMkLst>
          <pc:docMk/>
          <pc:sldMk cId="1210638440" sldId="257"/>
        </pc:sldMkLst>
        <pc:spChg chg="mod ord">
          <ac:chgData name="Jan Dvořák" userId="S::dvora261@student.vspj.cz::f6619e22-5f23-4e28-b82e-56d8fe8ee007" providerId="AD" clId="Web-{B38D0D8D-BDE7-31EA-A38F-23C3EB3C1ED4}" dt="2024-10-30T19:11:07.387" v="130" actId="20577"/>
          <ac:spMkLst>
            <pc:docMk/>
            <pc:sldMk cId="1210638440" sldId="257"/>
            <ac:spMk id="2" creationId="{1A3B57B0-96AC-F4EE-A27A-2F747764D436}"/>
          </ac:spMkLst>
        </pc:spChg>
        <pc:spChg chg="mod ord">
          <ac:chgData name="Jan Dvořák" userId="S::dvora261@student.vspj.cz::f6619e22-5f23-4e28-b82e-56d8fe8ee007" providerId="AD" clId="Web-{B38D0D8D-BDE7-31EA-A38F-23C3EB3C1ED4}" dt="2024-10-30T19:16:41.416" v="192" actId="20577"/>
          <ac:spMkLst>
            <pc:docMk/>
            <pc:sldMk cId="1210638440" sldId="257"/>
            <ac:spMk id="3" creationId="{84D0B0B2-E258-4C19-89D7-9BD258B6FD4C}"/>
          </ac:spMkLst>
        </pc:spChg>
      </pc:sldChg>
      <pc:sldChg chg="addSp delSp modSp new">
        <pc:chgData name="Jan Dvořák" userId="S::dvora261@student.vspj.cz::f6619e22-5f23-4e28-b82e-56d8fe8ee007" providerId="AD" clId="Web-{B38D0D8D-BDE7-31EA-A38F-23C3EB3C1ED4}" dt="2024-10-30T19:36:17.725" v="322" actId="1076"/>
        <pc:sldMkLst>
          <pc:docMk/>
          <pc:sldMk cId="3857066309" sldId="258"/>
        </pc:sldMkLst>
        <pc:spChg chg="mod">
          <ac:chgData name="Jan Dvořák" userId="S::dvora261@student.vspj.cz::f6619e22-5f23-4e28-b82e-56d8fe8ee007" providerId="AD" clId="Web-{B38D0D8D-BDE7-31EA-A38F-23C3EB3C1ED4}" dt="2024-10-30T19:17:08.386" v="199" actId="20577"/>
          <ac:spMkLst>
            <pc:docMk/>
            <pc:sldMk cId="3857066309" sldId="258"/>
            <ac:spMk id="2" creationId="{E63129C7-DDE0-8397-39A9-DCB3F1EB087F}"/>
          </ac:spMkLst>
        </pc:spChg>
        <pc:spChg chg="mod">
          <ac:chgData name="Jan Dvořák" userId="S::dvora261@student.vspj.cz::f6619e22-5f23-4e28-b82e-56d8fe8ee007" providerId="AD" clId="Web-{B38D0D8D-BDE7-31EA-A38F-23C3EB3C1ED4}" dt="2024-10-30T19:28:53.615" v="247" actId="20577"/>
          <ac:spMkLst>
            <pc:docMk/>
            <pc:sldMk cId="3857066309" sldId="258"/>
            <ac:spMk id="3" creationId="{BFA3069B-F879-B4BF-67BA-C46F8FD8BB31}"/>
          </ac:spMkLst>
        </pc:spChg>
        <pc:picChg chg="add del mod">
          <ac:chgData name="Jan Dvořák" userId="S::dvora261@student.vspj.cz::f6619e22-5f23-4e28-b82e-56d8fe8ee007" providerId="AD" clId="Web-{B38D0D8D-BDE7-31EA-A38F-23C3EB3C1ED4}" dt="2024-10-30T19:35:46.130" v="313"/>
          <ac:picMkLst>
            <pc:docMk/>
            <pc:sldMk cId="3857066309" sldId="258"/>
            <ac:picMk id="4" creationId="{475548F2-7323-C21C-A123-0E5064E09B84}"/>
          </ac:picMkLst>
        </pc:picChg>
        <pc:picChg chg="add mod">
          <ac:chgData name="Jan Dvořák" userId="S::dvora261@student.vspj.cz::f6619e22-5f23-4e28-b82e-56d8fe8ee007" providerId="AD" clId="Web-{B38D0D8D-BDE7-31EA-A38F-23C3EB3C1ED4}" dt="2024-10-30T19:36:17.725" v="322" actId="1076"/>
          <ac:picMkLst>
            <pc:docMk/>
            <pc:sldMk cId="3857066309" sldId="258"/>
            <ac:picMk id="5" creationId="{9917CC24-C21F-947A-3534-DDEE915403B4}"/>
          </ac:picMkLst>
        </pc:picChg>
      </pc:sldChg>
      <pc:sldChg chg="addSp modSp new">
        <pc:chgData name="Jan Dvořák" userId="S::dvora261@student.vspj.cz::f6619e22-5f23-4e28-b82e-56d8fe8ee007" providerId="AD" clId="Web-{B38D0D8D-BDE7-31EA-A38F-23C3EB3C1ED4}" dt="2024-10-30T19:35:59.818" v="320" actId="1076"/>
        <pc:sldMkLst>
          <pc:docMk/>
          <pc:sldMk cId="1503581851" sldId="259"/>
        </pc:sldMkLst>
        <pc:spChg chg="mod">
          <ac:chgData name="Jan Dvořák" userId="S::dvora261@student.vspj.cz::f6619e22-5f23-4e28-b82e-56d8fe8ee007" providerId="AD" clId="Web-{B38D0D8D-BDE7-31EA-A38F-23C3EB3C1ED4}" dt="2024-10-30T19:18:03.591" v="208" actId="20577"/>
          <ac:spMkLst>
            <pc:docMk/>
            <pc:sldMk cId="1503581851" sldId="259"/>
            <ac:spMk id="2" creationId="{915ADD8A-D7A9-0418-D9D3-3688CB091067}"/>
          </ac:spMkLst>
        </pc:spChg>
        <pc:spChg chg="mod">
          <ac:chgData name="Jan Dvořák" userId="S::dvora261@student.vspj.cz::f6619e22-5f23-4e28-b82e-56d8fe8ee007" providerId="AD" clId="Web-{B38D0D8D-BDE7-31EA-A38F-23C3EB3C1ED4}" dt="2024-10-30T19:33:42.376" v="312" actId="20577"/>
          <ac:spMkLst>
            <pc:docMk/>
            <pc:sldMk cId="1503581851" sldId="259"/>
            <ac:spMk id="3" creationId="{56CD85FA-D06B-EB0E-5451-90757634A082}"/>
          </ac:spMkLst>
        </pc:spChg>
        <pc:picChg chg="add mod">
          <ac:chgData name="Jan Dvořák" userId="S::dvora261@student.vspj.cz::f6619e22-5f23-4e28-b82e-56d8fe8ee007" providerId="AD" clId="Web-{B38D0D8D-BDE7-31EA-A38F-23C3EB3C1ED4}" dt="2024-10-30T19:35:59.818" v="320" actId="1076"/>
          <ac:picMkLst>
            <pc:docMk/>
            <pc:sldMk cId="1503581851" sldId="259"/>
            <ac:picMk id="4" creationId="{C7FDF95A-3D3A-A4FF-F0CA-7E1E18A86821}"/>
          </ac:picMkLst>
        </pc:picChg>
      </pc:sldChg>
      <pc:sldChg chg="modSp new">
        <pc:chgData name="Jan Dvořák" userId="S::dvora261@student.vspj.cz::f6619e22-5f23-4e28-b82e-56d8fe8ee007" providerId="AD" clId="Web-{B38D0D8D-BDE7-31EA-A38F-23C3EB3C1ED4}" dt="2024-10-30T19:18:23.498" v="212" actId="20577"/>
        <pc:sldMkLst>
          <pc:docMk/>
          <pc:sldMk cId="789919757" sldId="260"/>
        </pc:sldMkLst>
        <pc:spChg chg="mod">
          <ac:chgData name="Jan Dvořák" userId="S::dvora261@student.vspj.cz::f6619e22-5f23-4e28-b82e-56d8fe8ee007" providerId="AD" clId="Web-{B38D0D8D-BDE7-31EA-A38F-23C3EB3C1ED4}" dt="2024-10-30T19:18:23.498" v="212" actId="20577"/>
          <ac:spMkLst>
            <pc:docMk/>
            <pc:sldMk cId="789919757" sldId="260"/>
            <ac:spMk id="2" creationId="{4EB51E91-5A08-62C0-E661-BF3160F1DD00}"/>
          </ac:spMkLst>
        </pc:spChg>
      </pc:sldChg>
      <pc:sldMasterChg chg="del delSldLayout">
        <pc:chgData name="Jan Dvořák" userId="S::dvora261@student.vspj.cz::f6619e22-5f23-4e28-b82e-56d8fe8ee007" providerId="AD" clId="Web-{B38D0D8D-BDE7-31EA-A38F-23C3EB3C1ED4}" dt="2024-10-30T18:27:50.239" v="2"/>
        <pc:sldMasterMkLst>
          <pc:docMk/>
          <pc:sldMasterMk cId="464252367" sldId="2147483648"/>
        </pc:sldMasterMkLst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Jan Dvořák" userId="S::dvora261@student.vspj.cz::f6619e22-5f23-4e28-b82e-56d8fe8ee007" providerId="AD" clId="Web-{B38D0D8D-BDE7-31EA-A38F-23C3EB3C1ED4}" dt="2024-10-30T18:27:50.239" v="2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27:51.786" v="3"/>
        <pc:sldMasterMkLst>
          <pc:docMk/>
          <pc:sldMasterMk cId="3388183095" sldId="2147483660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268414412" sldId="214748366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3934951210" sldId="214748366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1273323667" sldId="214748366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45091623" sldId="214748366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1065615814" sldId="214748366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4000082157" sldId="214748366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1705835427" sldId="214748366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1791751404" sldId="214748366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1940532166" sldId="214748366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627528267" sldId="214748367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7:51.786" v="3"/>
          <pc:sldLayoutMkLst>
            <pc:docMk/>
            <pc:sldMasterMk cId="3388183095" sldId="2147483660"/>
            <pc:sldLayoutMk cId="2750150403" sldId="2147483671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28:20.787" v="4"/>
        <pc:sldMasterMkLst>
          <pc:docMk/>
          <pc:sldMasterMk cId="1948043952" sldId="2147483672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2090079492" sldId="214748367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2735126235" sldId="214748367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1568010890" sldId="214748367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247953957" sldId="214748367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3546788448" sldId="214748367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3676609671" sldId="214748367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2065463878" sldId="214748367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2715751184" sldId="214748368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2698873333" sldId="214748368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2191279465" sldId="214748368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0.787" v="4"/>
          <pc:sldLayoutMkLst>
            <pc:docMk/>
            <pc:sldMasterMk cId="1948043952" sldId="2147483672"/>
            <pc:sldLayoutMk cId="365308004" sldId="2147483683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28:24.365" v="5"/>
        <pc:sldMasterMkLst>
          <pc:docMk/>
          <pc:sldMasterMk cId="635463962" sldId="2147483684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2974453047" sldId="214748368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2602858643" sldId="214748368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2025586715" sldId="214748368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2605842648" sldId="214748368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1086481836" sldId="214748368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2329508077" sldId="214748369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91892165" sldId="214748369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3308203874" sldId="214748369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1180910388" sldId="214748369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1908169686" sldId="214748369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3838924219" sldId="214748369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1115463315" sldId="214748369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1499748508" sldId="214748369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3483851296" sldId="214748369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3727368370" sldId="214748369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24.365" v="5"/>
          <pc:sldLayoutMkLst>
            <pc:docMk/>
            <pc:sldMasterMk cId="635463962" sldId="2147483684"/>
            <pc:sldLayoutMk cId="4266909644" sldId="2147483700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28:50.037" v="7"/>
        <pc:sldMasterMkLst>
          <pc:docMk/>
          <pc:sldMasterMk cId="3057195145" sldId="2147483701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1020474128" sldId="214748370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3991351749" sldId="214748370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3218025125" sldId="214748370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2897323414" sldId="214748370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3689512396" sldId="214748370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1999263256" sldId="214748370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1460216221" sldId="214748370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1284836530" sldId="214748370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2909842329" sldId="214748371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877918347" sldId="214748371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2013437823" sldId="214748371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4176455097" sldId="214748371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3075435515" sldId="214748371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1444083199" sldId="214748371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619994955" sldId="214748371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8:50.037" v="7"/>
          <pc:sldLayoutMkLst>
            <pc:docMk/>
            <pc:sldMasterMk cId="3057195145" sldId="2147483701"/>
            <pc:sldLayoutMk cId="2923011145" sldId="2147483717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29:00.163" v="8"/>
        <pc:sldMasterMkLst>
          <pc:docMk/>
          <pc:sldMasterMk cId="352159329" sldId="2147483718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696219230" sldId="214748371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2937103133" sldId="214748372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1791149042" sldId="214748372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2452076014" sldId="214748372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2832100036" sldId="214748372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2619213055" sldId="214748372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1628927192" sldId="214748372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3215096495" sldId="214748372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3277405839" sldId="214748372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2080376967" sldId="214748372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2909451225" sldId="214748372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1686040759" sldId="214748373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1950248348" sldId="214748373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1658138814" sldId="214748373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4018101423" sldId="214748373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0.163" v="8"/>
          <pc:sldLayoutMkLst>
            <pc:docMk/>
            <pc:sldMasterMk cId="352159329" sldId="2147483718"/>
            <pc:sldLayoutMk cId="2369226309" sldId="2147483734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29:05.100" v="9"/>
        <pc:sldMasterMkLst>
          <pc:docMk/>
          <pc:sldMasterMk cId="3165926882" sldId="2147483735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2077441519" sldId="214748373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3152547337" sldId="214748373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3014558827" sldId="214748373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1142232442" sldId="214748373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4126869527" sldId="214748374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4267082770" sldId="214748374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3959160327" sldId="214748374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2038715809" sldId="214748374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2278308313" sldId="214748374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2943901455" sldId="214748374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2543949124" sldId="214748374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3384491551" sldId="214748374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1299768412" sldId="214748374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2800118341" sldId="214748374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2397906315" sldId="214748375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1086423101" sldId="214748375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5.100" v="9"/>
          <pc:sldLayoutMkLst>
            <pc:docMk/>
            <pc:sldMasterMk cId="3165926882" sldId="2147483735"/>
            <pc:sldLayoutMk cId="4221051992" sldId="2147483752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29:07.913" v="10"/>
        <pc:sldMasterMkLst>
          <pc:docMk/>
          <pc:sldMasterMk cId="2968954211" sldId="2147483753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4122698517" sldId="214748375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1319040421" sldId="214748375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3629792547" sldId="214748375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2634979533" sldId="214748375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3565995031" sldId="214748375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4079899939" sldId="214748375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2452511322" sldId="214748376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1883101719" sldId="214748376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3579510064" sldId="214748376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1237054611" sldId="214748376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07.913" v="10"/>
          <pc:sldLayoutMkLst>
            <pc:docMk/>
            <pc:sldMasterMk cId="2968954211" sldId="2147483753"/>
            <pc:sldLayoutMk cId="3459246280" sldId="2147483764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29:10.288" v="11"/>
        <pc:sldMasterMkLst>
          <pc:docMk/>
          <pc:sldMasterMk cId="689631092" sldId="2147483765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3760150600" sldId="214748376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1291465746" sldId="214748376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3085875610" sldId="214748376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795060345" sldId="214748376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293661673" sldId="214748377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1594766294" sldId="214748377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769369933" sldId="214748377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2298832974" sldId="214748377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1093867738" sldId="214748377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1341839750" sldId="214748377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0.288" v="11"/>
          <pc:sldLayoutMkLst>
            <pc:docMk/>
            <pc:sldMasterMk cId="689631092" sldId="2147483765"/>
            <pc:sldLayoutMk cId="3900819867" sldId="2147483776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29:17.038" v="12"/>
        <pc:sldMasterMkLst>
          <pc:docMk/>
          <pc:sldMasterMk cId="922651829" sldId="2147483777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2543553440" sldId="214748377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2431187559" sldId="214748377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1241133823" sldId="214748378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3394732345" sldId="214748378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1121762241" sldId="214748378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413376655" sldId="214748378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546858311" sldId="214748378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2087087936" sldId="214748378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1481475105" sldId="214748378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3427823355" sldId="214748378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17.038" v="12"/>
          <pc:sldLayoutMkLst>
            <pc:docMk/>
            <pc:sldMasterMk cId="922651829" sldId="2147483777"/>
            <pc:sldLayoutMk cId="1189741242" sldId="2147483788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29:20.616" v="13"/>
        <pc:sldMasterMkLst>
          <pc:docMk/>
          <pc:sldMasterMk cId="90463256" sldId="2147483789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1087115127" sldId="214748379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1500915159" sldId="214748379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468734178" sldId="214748379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2501981719" sldId="214748379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1451504572" sldId="214748379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3425270894" sldId="214748379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128187294" sldId="214748379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397140924" sldId="214748379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3218604665" sldId="214748379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3948550549" sldId="214748379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29:20.616" v="13"/>
          <pc:sldLayoutMkLst>
            <pc:docMk/>
            <pc:sldMasterMk cId="90463256" sldId="2147483789"/>
            <pc:sldLayoutMk cId="3422133303" sldId="2147483800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6:08.135" v="48"/>
        <pc:sldMasterMkLst>
          <pc:docMk/>
          <pc:sldMasterMk cId="583671149" sldId="2147483801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3510958924" sldId="214748380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1602107677" sldId="214748380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1185969963" sldId="214748380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3003709661" sldId="214748380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3724670132" sldId="214748380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2151907805" sldId="214748380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439396624" sldId="214748380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320477072" sldId="214748380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3333392480" sldId="214748381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2556577268" sldId="214748381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08.135" v="48"/>
          <pc:sldLayoutMkLst>
            <pc:docMk/>
            <pc:sldMasterMk cId="583671149" sldId="2147483801"/>
            <pc:sldLayoutMk cId="2952531667" sldId="2147483812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6:11.932" v="49"/>
        <pc:sldMasterMkLst>
          <pc:docMk/>
          <pc:sldMasterMk cId="682368587" sldId="2147483813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3078524707" sldId="214748381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3921084234" sldId="214748381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3975671809" sldId="214748381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3068016704" sldId="214748381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3467180820" sldId="214748381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2452245798" sldId="214748381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2856257559" sldId="214748382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1407913320" sldId="214748382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3287164710" sldId="214748382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1451744848" sldId="214748382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11.932" v="49"/>
          <pc:sldLayoutMkLst>
            <pc:docMk/>
            <pc:sldMasterMk cId="682368587" sldId="2147483813"/>
            <pc:sldLayoutMk cId="3285100764" sldId="2147483824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6:25.417" v="50"/>
        <pc:sldMasterMkLst>
          <pc:docMk/>
          <pc:sldMasterMk cId="3636230352" sldId="2147483825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2452905312" sldId="214748382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4141692554" sldId="214748382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2879330369" sldId="214748382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1410746675" sldId="214748382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2461747507" sldId="214748383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2136112691" sldId="214748383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2572262644" sldId="214748383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1748151110" sldId="214748383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3591929055" sldId="214748383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2525320707" sldId="214748383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25.417" v="50"/>
          <pc:sldLayoutMkLst>
            <pc:docMk/>
            <pc:sldMasterMk cId="3636230352" sldId="2147483825"/>
            <pc:sldLayoutMk cId="3229240735" sldId="2147483836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6:31.948" v="51"/>
        <pc:sldMasterMkLst>
          <pc:docMk/>
          <pc:sldMasterMk cId="435873614" sldId="2147483837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3710912555" sldId="214748383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1751005042" sldId="214748383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4084214274" sldId="214748384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882591335" sldId="214748384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4098028285" sldId="214748384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3923681766" sldId="214748384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2177514520" sldId="214748384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3987486350" sldId="214748384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4176659885" sldId="214748384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2047010042" sldId="214748384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1866339257" sldId="214748384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3799011765" sldId="214748384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1262177490" sldId="214748385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289371573" sldId="214748385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1764757897" sldId="214748385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795180128" sldId="214748385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1.948" v="51"/>
          <pc:sldLayoutMkLst>
            <pc:docMk/>
            <pc:sldMasterMk cId="435873614" sldId="2147483837"/>
            <pc:sldLayoutMk cId="430389738" sldId="2147483854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6:38.964" v="52"/>
        <pc:sldMasterMkLst>
          <pc:docMk/>
          <pc:sldMasterMk cId="381714372" sldId="2147483855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2416081501" sldId="214748385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1035274845" sldId="214748385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109743202" sldId="214748385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1393334938" sldId="214748385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1047826655" sldId="214748386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2887917980" sldId="214748386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3253569126" sldId="214748386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121795255" sldId="214748386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4099040753" sldId="214748386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3351682105" sldId="214748386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38.964" v="52"/>
          <pc:sldLayoutMkLst>
            <pc:docMk/>
            <pc:sldMasterMk cId="381714372" sldId="2147483855"/>
            <pc:sldLayoutMk cId="1351244873" sldId="2147483866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6:40.792" v="53"/>
        <pc:sldMasterMkLst>
          <pc:docMk/>
          <pc:sldMasterMk cId="3035707899" sldId="2147483867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465063530" sldId="214748386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1270232949" sldId="214748386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1156073219" sldId="214748387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3163476127" sldId="214748387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1675841372" sldId="214748387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1862863931" sldId="214748387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2085297182" sldId="214748387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1687627834" sldId="214748387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3593122521" sldId="214748387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1242496162" sldId="214748387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0.792" v="53"/>
          <pc:sldLayoutMkLst>
            <pc:docMk/>
            <pc:sldMasterMk cId="3035707899" sldId="2147483867"/>
            <pc:sldLayoutMk cId="618198211" sldId="2147483878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6:45.058" v="54"/>
        <pc:sldMasterMkLst>
          <pc:docMk/>
          <pc:sldMasterMk cId="3762371361" sldId="2147483879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2001429820" sldId="214748388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893550921" sldId="214748388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2533725253" sldId="214748388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3621941455" sldId="214748388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3037610080" sldId="214748388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1098720073" sldId="214748388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543800905" sldId="214748388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2846894807" sldId="214748388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236718599" sldId="214748388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389282957" sldId="214748388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45.058" v="54"/>
          <pc:sldLayoutMkLst>
            <pc:docMk/>
            <pc:sldMasterMk cId="3762371361" sldId="2147483879"/>
            <pc:sldLayoutMk cId="2617059230" sldId="2147483890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6:51.558" v="55"/>
        <pc:sldMasterMkLst>
          <pc:docMk/>
          <pc:sldMasterMk cId="273874578" sldId="2147483891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1101147827" sldId="214748389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1132267140" sldId="214748389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1154514827" sldId="214748389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3038505803" sldId="214748389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1979200531" sldId="214748389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943248029" sldId="214748389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3146758930" sldId="214748389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2375250845" sldId="214748389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1549758278" sldId="214748390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1656182513" sldId="214748390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1.558" v="55"/>
          <pc:sldLayoutMkLst>
            <pc:docMk/>
            <pc:sldMasterMk cId="273874578" sldId="2147483891"/>
            <pc:sldLayoutMk cId="1906858500" sldId="2147483902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6:55.043" v="56"/>
        <pc:sldMasterMkLst>
          <pc:docMk/>
          <pc:sldMasterMk cId="2025625711" sldId="2147483903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3502128778" sldId="214748390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2893023442" sldId="214748390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2169995143" sldId="214748390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2732947137" sldId="214748390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82365874" sldId="214748390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3532515551" sldId="214748390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462000920" sldId="214748391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3351763660" sldId="214748391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4251567370" sldId="214748391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2864177636" sldId="214748391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5.043" v="56"/>
          <pc:sldLayoutMkLst>
            <pc:docMk/>
            <pc:sldMasterMk cId="2025625711" sldId="2147483903"/>
            <pc:sldLayoutMk cId="2332636313" sldId="2147483914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6:58.246" v="57"/>
        <pc:sldMasterMkLst>
          <pc:docMk/>
          <pc:sldMasterMk cId="2097025367" sldId="2147483915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3404899663" sldId="214748391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2590165815" sldId="214748391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1456422401" sldId="214748391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1537565663" sldId="214748391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290406042" sldId="214748392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2573573701" sldId="214748392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3582773023" sldId="214748392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3127530293" sldId="214748392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705264950" sldId="214748392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2595217677" sldId="214748392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6:58.246" v="57"/>
          <pc:sldLayoutMkLst>
            <pc:docMk/>
            <pc:sldMasterMk cId="2097025367" sldId="2147483915"/>
            <pc:sldLayoutMk cId="3741038800" sldId="2147483926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7:10.668" v="58"/>
        <pc:sldMasterMkLst>
          <pc:docMk/>
          <pc:sldMasterMk cId="800037388" sldId="2147483927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3714280809" sldId="214748392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2611185033" sldId="214748392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4248977761" sldId="214748393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50440096" sldId="214748393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4175924861" sldId="214748393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3598579029" sldId="214748393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2920988108" sldId="214748393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1806428122" sldId="214748393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1346210850" sldId="214748393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77166297" sldId="214748393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0.668" v="58"/>
          <pc:sldLayoutMkLst>
            <pc:docMk/>
            <pc:sldMasterMk cId="800037388" sldId="2147483927"/>
            <pc:sldLayoutMk cId="1948675887" sldId="2147483938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7:17.169" v="59"/>
        <pc:sldMasterMkLst>
          <pc:docMk/>
          <pc:sldMasterMk cId="676693883" sldId="2147483939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715986519" sldId="214748394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3493376029" sldId="214748394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1823551328" sldId="214748394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1815495696" sldId="214748394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2370508785" sldId="214748394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486332239" sldId="214748394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1571962248" sldId="214748394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2110850965" sldId="214748394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4277151537" sldId="214748394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995344849" sldId="214748394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17.169" v="59"/>
          <pc:sldLayoutMkLst>
            <pc:docMk/>
            <pc:sldMasterMk cId="676693883" sldId="2147483939"/>
            <pc:sldLayoutMk cId="1499980673" sldId="2147483950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7:23.638" v="60"/>
        <pc:sldMasterMkLst>
          <pc:docMk/>
          <pc:sldMasterMk cId="4014314686" sldId="2147483951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4020916629" sldId="214748395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4061879071" sldId="214748395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1942878562" sldId="214748395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839131624" sldId="214748395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890877527" sldId="214748395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3659786721" sldId="214748395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2463244267" sldId="214748395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1842111246" sldId="214748395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3039587338" sldId="214748396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318700331" sldId="214748396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3.638" v="60"/>
          <pc:sldLayoutMkLst>
            <pc:docMk/>
            <pc:sldMasterMk cId="4014314686" sldId="2147483951"/>
            <pc:sldLayoutMk cId="24927973" sldId="2147483962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7:25.075" v="61"/>
        <pc:sldMasterMkLst>
          <pc:docMk/>
          <pc:sldMasterMk cId="615309232" sldId="2147483963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269904165" sldId="214748396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1149446142" sldId="214748396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3788819828" sldId="214748396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1129233090" sldId="214748396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1521715697" sldId="214748396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2982906270" sldId="214748396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1224913132" sldId="214748397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446976736" sldId="214748397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2265249260" sldId="214748397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1397936932" sldId="214748397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5.075" v="61"/>
          <pc:sldLayoutMkLst>
            <pc:docMk/>
            <pc:sldMasterMk cId="615309232" sldId="2147483963"/>
            <pc:sldLayoutMk cId="164583911" sldId="2147483974"/>
          </pc:sldLayoutMkLst>
        </pc:sldLayoutChg>
      </pc:sldMasterChg>
      <pc:sldMasterChg chg="add del addSldLayout delSldLayout modSldLayout">
        <pc:chgData name="Jan Dvořák" userId="S::dvora261@student.vspj.cz::f6619e22-5f23-4e28-b82e-56d8fe8ee007" providerId="AD" clId="Web-{B38D0D8D-BDE7-31EA-A38F-23C3EB3C1ED4}" dt="2024-10-30T18:57:27.700" v="62"/>
        <pc:sldMasterMkLst>
          <pc:docMk/>
          <pc:sldMasterMk cId="1016209214" sldId="2147483975"/>
        </pc:sldMasterMkLst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931863380" sldId="2147483976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3155854393" sldId="2147483977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3550522105" sldId="2147483978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595150762" sldId="2147483979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1896408586" sldId="2147483980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3842249972" sldId="2147483981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3960110693" sldId="2147483982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3289843910" sldId="2147483983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307247015" sldId="2147483984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4088574639" sldId="2147483985"/>
          </pc:sldLayoutMkLst>
        </pc:sldLayoutChg>
        <pc:sldLayoutChg chg="add del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1016209214" sldId="2147483975"/>
            <pc:sldLayoutMk cId="1552985628" sldId="2147483986"/>
          </pc:sldLayoutMkLst>
        </pc:sldLayoutChg>
      </pc:sldMasterChg>
      <pc:sldMasterChg chg="add addSldLayout modSldLayout">
        <pc:chgData name="Jan Dvořák" userId="S::dvora261@student.vspj.cz::f6619e22-5f23-4e28-b82e-56d8fe8ee007" providerId="AD" clId="Web-{B38D0D8D-BDE7-31EA-A38F-23C3EB3C1ED4}" dt="2024-10-30T18:57:27.700" v="62"/>
        <pc:sldMasterMkLst>
          <pc:docMk/>
          <pc:sldMasterMk cId="2798917033" sldId="2147483987"/>
        </pc:sldMasterMkLst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2852140114" sldId="2147483988"/>
          </pc:sldLayoutMkLst>
        </pc:sldLayoutChg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1059749310" sldId="2147483989"/>
          </pc:sldLayoutMkLst>
        </pc:sldLayoutChg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1869621405" sldId="2147483990"/>
          </pc:sldLayoutMkLst>
        </pc:sldLayoutChg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1759450153" sldId="2147483991"/>
          </pc:sldLayoutMkLst>
        </pc:sldLayoutChg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1776075545" sldId="2147483992"/>
          </pc:sldLayoutMkLst>
        </pc:sldLayoutChg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1643506170" sldId="2147483993"/>
          </pc:sldLayoutMkLst>
        </pc:sldLayoutChg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2026153530" sldId="2147483994"/>
          </pc:sldLayoutMkLst>
        </pc:sldLayoutChg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249815888" sldId="2147483995"/>
          </pc:sldLayoutMkLst>
        </pc:sldLayoutChg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3723414557" sldId="2147483996"/>
          </pc:sldLayoutMkLst>
        </pc:sldLayoutChg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3042972991" sldId="2147483997"/>
          </pc:sldLayoutMkLst>
        </pc:sldLayoutChg>
        <pc:sldLayoutChg chg="add mod replId">
          <pc:chgData name="Jan Dvořák" userId="S::dvora261@student.vspj.cz::f6619e22-5f23-4e28-b82e-56d8fe8ee007" providerId="AD" clId="Web-{B38D0D8D-BDE7-31EA-A38F-23C3EB3C1ED4}" dt="2024-10-30T18:57:27.700" v="62"/>
          <pc:sldLayoutMkLst>
            <pc:docMk/>
            <pc:sldMasterMk cId="2798917033" sldId="2147483987"/>
            <pc:sldLayoutMk cId="2707613299" sldId="2147483998"/>
          </pc:sldLayoutMkLst>
        </pc:sldLayoutChg>
      </pc:sldMasterChg>
    </pc:docChg>
  </pc:docChgLst>
  <pc:docChgLst>
    <pc:chgData name="Šimon Fiala" userId="S::fiala40@student.vspj.cz::b393b370-67f1-412d-b5a3-355544630456" providerId="AD" clId="Web-{4A2F0BD8-BD09-B802-4EAB-3AD1239167EF}"/>
    <pc:docChg chg="modSld">
      <pc:chgData name="Šimon Fiala" userId="S::fiala40@student.vspj.cz::b393b370-67f1-412d-b5a3-355544630456" providerId="AD" clId="Web-{4A2F0BD8-BD09-B802-4EAB-3AD1239167EF}" dt="2024-11-01T09:18:05.254" v="11" actId="20577"/>
      <pc:docMkLst>
        <pc:docMk/>
      </pc:docMkLst>
      <pc:sldChg chg="modSp">
        <pc:chgData name="Šimon Fiala" userId="S::fiala40@student.vspj.cz::b393b370-67f1-412d-b5a3-355544630456" providerId="AD" clId="Web-{4A2F0BD8-BD09-B802-4EAB-3AD1239167EF}" dt="2024-11-01T09:18:05.254" v="11" actId="20577"/>
        <pc:sldMkLst>
          <pc:docMk/>
          <pc:sldMk cId="3857066309" sldId="258"/>
        </pc:sldMkLst>
        <pc:spChg chg="mod">
          <ac:chgData name="Šimon Fiala" userId="S::fiala40@student.vspj.cz::b393b370-67f1-412d-b5a3-355544630456" providerId="AD" clId="Web-{4A2F0BD8-BD09-B802-4EAB-3AD1239167EF}" dt="2024-11-01T09:18:05.254" v="11" actId="20577"/>
          <ac:spMkLst>
            <pc:docMk/>
            <pc:sldMk cId="3857066309" sldId="258"/>
            <ac:spMk id="3" creationId="{BFA3069B-F879-B4BF-67BA-C46F8FD8BB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1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1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7394" y="3753779"/>
            <a:ext cx="11572372" cy="1453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cs-CZ" sz="2800" b="1">
                <a:solidFill>
                  <a:schemeClr val="tx1"/>
                </a:solidFill>
                <a:latin typeface="Segoe UI"/>
                <a:cs typeface="Calibri Light"/>
              </a:rPr>
              <a:t>Týmový projekt ŘSP 2024 </a:t>
            </a:r>
          </a:p>
          <a:p>
            <a:endParaRPr lang="cs-CZ" sz="2800" b="1">
              <a:solidFill>
                <a:schemeClr val="tx1"/>
              </a:solidFill>
              <a:latin typeface="Segoe UI"/>
              <a:cs typeface="Calibri Light"/>
            </a:endParaRPr>
          </a:p>
          <a:p>
            <a:pPr lvl="1"/>
            <a:r>
              <a:rPr lang="cs-CZ" sz="1800" b="1">
                <a:solidFill>
                  <a:schemeClr val="tx1"/>
                </a:solidFill>
                <a:latin typeface="Segoe UI"/>
                <a:cs typeface="Calibri Light"/>
              </a:rPr>
              <a:t>Členové týmu: </a:t>
            </a:r>
            <a:r>
              <a:rPr lang="cs-CZ" sz="1800" b="1">
                <a:solidFill>
                  <a:schemeClr val="tx1"/>
                </a:solidFill>
                <a:latin typeface="Segoe UI"/>
                <a:cs typeface="Calibri"/>
              </a:rPr>
              <a:t>Nela Dittrichová, </a:t>
            </a:r>
            <a:r>
              <a:rPr lang="cs-CZ" sz="1800" b="1">
                <a:solidFill>
                  <a:schemeClr val="tx1"/>
                </a:solidFill>
                <a:latin typeface="Segoe UI"/>
                <a:cs typeface="Segoe UI"/>
              </a:rPr>
              <a:t>Petr Novák, Šimon Fiala, David Viktora, Martin Málek, Jan Dvořák</a:t>
            </a:r>
            <a:endParaRPr lang="en-US" sz="1800" b="1">
              <a:solidFill>
                <a:schemeClr val="tx1"/>
              </a:solidFill>
              <a:latin typeface="Segoe UI"/>
              <a:cs typeface="Calibri"/>
            </a:endParaRPr>
          </a:p>
          <a:p>
            <a:pPr lvl="1"/>
            <a:endParaRPr lang="cs-CZ" sz="18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1"/>
            <a:endParaRPr lang="cs-CZ" sz="1800" b="1">
              <a:solidFill>
                <a:srgbClr val="FFFFFF"/>
              </a:solidFill>
              <a:latin typeface="Segoe UI"/>
              <a:cs typeface="Segoe UI"/>
            </a:endParaRPr>
          </a:p>
          <a:p>
            <a:pPr lvl="1"/>
            <a:endParaRPr lang="cs-CZ" sz="1100" b="1">
              <a:solidFill>
                <a:srgbClr val="252424"/>
              </a:solidFill>
              <a:latin typeface="Segoe UI"/>
              <a:cs typeface="Segoe UI"/>
            </a:endParaRPr>
          </a:p>
          <a:p>
            <a:pPr lvl="1"/>
            <a:endParaRPr lang="cs-CZ" sz="1100" b="1">
              <a:solidFill>
                <a:srgbClr val="252424"/>
              </a:solidFill>
              <a:latin typeface="Segoe UI"/>
              <a:cs typeface="Segoe UI"/>
            </a:endParaRPr>
          </a:p>
          <a:p>
            <a:pPr lvl="1"/>
            <a:endParaRPr lang="cs-CZ" sz="1100" b="1">
              <a:solidFill>
                <a:srgbClr val="252424"/>
              </a:solidFill>
              <a:latin typeface="Segoe UI"/>
              <a:cs typeface="Segoe UI"/>
            </a:endParaRPr>
          </a:p>
          <a:p>
            <a:pPr lvl="1" algn="ctr"/>
            <a:endParaRPr lang="cs-CZ" sz="1100" b="1">
              <a:solidFill>
                <a:srgbClr val="252424"/>
              </a:solidFill>
              <a:latin typeface="Segoe UI"/>
              <a:cs typeface="Segoe UI"/>
            </a:endParaRPr>
          </a:p>
          <a:p>
            <a:pPr lvl="1" algn="ctr"/>
            <a:endParaRPr lang="cs-CZ" sz="180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cs-CZ" b="1">
              <a:solidFill>
                <a:schemeClr val="tx1"/>
              </a:solidFill>
              <a:latin typeface="Trade Gothic Next Light"/>
              <a:cs typeface="Calibri Light"/>
            </a:endParaRPr>
          </a:p>
        </p:txBody>
      </p:sp>
      <p:pic>
        <p:nvPicPr>
          <p:cNvPr id="4" name="Obrázek 3" descr="Obsah obrázku text, Grafika, Písmo, snímek obrazovky&#10;&#10;Popis se vygeneroval automaticky.">
            <a:extLst>
              <a:ext uri="{FF2B5EF4-FFF2-40B4-BE49-F238E27FC236}">
                <a16:creationId xmlns:a16="http://schemas.microsoft.com/office/drawing/2014/main" id="{226CBEE9-5123-2A13-3ED9-6DE777AC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88" y="302218"/>
            <a:ext cx="4764806" cy="3345638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2ABAD06-B2F6-1007-9609-4DBC68016201}"/>
              </a:ext>
            </a:extLst>
          </p:cNvPr>
          <p:cNvSpPr txBox="1"/>
          <p:nvPr/>
        </p:nvSpPr>
        <p:spPr>
          <a:xfrm>
            <a:off x="689326" y="5365181"/>
            <a:ext cx="109686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1600" b="1">
                <a:latin typeface="Segoe UI"/>
                <a:cs typeface="Calibri"/>
              </a:rPr>
              <a:t>Datum: 4. 11. 2024</a:t>
            </a:r>
          </a:p>
          <a:p>
            <a:r>
              <a:rPr lang="cs-CZ" sz="1600" b="1">
                <a:latin typeface="Segoe UI"/>
                <a:cs typeface="Calibri"/>
              </a:rPr>
              <a:t>Předmět: Řízení softwarových projektů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3B57B0-96AC-F4EE-A27A-2F747764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0336"/>
          </a:xfrm>
        </p:spPr>
        <p:txBody>
          <a:bodyPr/>
          <a:lstStyle/>
          <a:p>
            <a:pPr algn="ctr"/>
            <a:r>
              <a:rPr lang="cs-CZ" b="1">
                <a:latin typeface="Segoe UI"/>
                <a:cs typeface="Calibri Light"/>
              </a:rPr>
              <a:t>Platforma projektu</a:t>
            </a:r>
            <a:endParaRPr lang="cs-CZ" b="1">
              <a:latin typeface="Segoe UI"/>
              <a:cs typeface="Calibr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D0B0B2-E258-4C19-89D7-9BD258B6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cs-CZ" b="1">
                <a:latin typeface="Segoe UI"/>
                <a:cs typeface="Calibri"/>
              </a:rPr>
              <a:t>Forma projektu: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cs typeface="Calibri"/>
              </a:rPr>
              <a:t>Projekt bude realizován formou webové stránky.</a:t>
            </a:r>
          </a:p>
          <a:p>
            <a:pPr marL="0" indent="0">
              <a:buNone/>
            </a:pPr>
            <a:endParaRPr lang="cs-CZ" b="1">
              <a:latin typeface="Segoe UI"/>
              <a:cs typeface="Calibri"/>
            </a:endParaRPr>
          </a:p>
          <a:p>
            <a:pPr marL="0" indent="0">
              <a:buNone/>
            </a:pPr>
            <a:r>
              <a:rPr lang="cs-CZ" b="1">
                <a:latin typeface="Segoe UI"/>
                <a:cs typeface="Calibri"/>
              </a:rPr>
              <a:t>Technologie: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ea typeface="+mn-lt"/>
                <a:cs typeface="+mn-lt"/>
              </a:rPr>
              <a:t>Pro vytvoření webu a databáze budou použity technologie PHP, HTML a </a:t>
            </a:r>
            <a:r>
              <a:rPr lang="cs-CZ" b="1" err="1">
                <a:latin typeface="Segoe UI"/>
                <a:ea typeface="+mn-lt"/>
                <a:cs typeface="+mn-lt"/>
              </a:rPr>
              <a:t>Bootstrap</a:t>
            </a:r>
            <a:r>
              <a:rPr lang="cs-CZ" b="1">
                <a:latin typeface="Segoe UI"/>
                <a:ea typeface="+mn-lt"/>
                <a:cs typeface="+mn-lt"/>
              </a:rPr>
              <a:t>.</a:t>
            </a:r>
            <a:endParaRPr lang="cs-CZ" b="1">
              <a:latin typeface="Segoe U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63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3129C7-DDE0-8397-39A9-DCB3F1EB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10126"/>
          </a:xfrm>
        </p:spPr>
        <p:txBody>
          <a:bodyPr/>
          <a:lstStyle/>
          <a:p>
            <a:pPr algn="ctr"/>
            <a:r>
              <a:rPr lang="cs-CZ" b="1">
                <a:solidFill>
                  <a:schemeClr val="tx1"/>
                </a:solidFill>
                <a:latin typeface="Segoe UI"/>
                <a:cs typeface="Calibri Light"/>
              </a:rPr>
              <a:t>Stav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A3069B-F879-B4BF-67BA-C46F8FD8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cs-CZ" b="1" dirty="0">
                <a:latin typeface="Segoe UI"/>
                <a:cs typeface="Calibri"/>
              </a:rPr>
              <a:t>Hotové částí projektu: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cs-CZ" b="1" dirty="0" err="1">
                <a:latin typeface="Segoe UI"/>
                <a:cs typeface="Calibri"/>
              </a:rPr>
              <a:t>Definition</a:t>
            </a:r>
            <a:r>
              <a:rPr lang="cs-CZ" b="1" dirty="0">
                <a:latin typeface="Segoe UI"/>
                <a:cs typeface="Calibri"/>
              </a:rPr>
              <a:t> </a:t>
            </a:r>
            <a:r>
              <a:rPr lang="cs-CZ" b="1" dirty="0" err="1">
                <a:latin typeface="Segoe UI"/>
                <a:cs typeface="Calibri"/>
              </a:rPr>
              <a:t>of</a:t>
            </a:r>
            <a:r>
              <a:rPr lang="cs-CZ" b="1" dirty="0">
                <a:latin typeface="Segoe UI"/>
                <a:cs typeface="Calibri"/>
              </a:rPr>
              <a:t> Done a </a:t>
            </a:r>
            <a:r>
              <a:rPr lang="cs-CZ" b="1" dirty="0" err="1">
                <a:latin typeface="Segoe UI"/>
                <a:cs typeface="Calibri"/>
              </a:rPr>
              <a:t>Definition</a:t>
            </a:r>
            <a:r>
              <a:rPr lang="cs-CZ" b="1" dirty="0">
                <a:latin typeface="Segoe UI"/>
                <a:cs typeface="Calibri"/>
              </a:rPr>
              <a:t> </a:t>
            </a:r>
            <a:r>
              <a:rPr lang="cs-CZ" b="1" dirty="0" err="1">
                <a:latin typeface="Segoe UI"/>
                <a:cs typeface="Calibri"/>
              </a:rPr>
              <a:t>of</a:t>
            </a:r>
            <a:r>
              <a:rPr lang="cs-CZ" b="1" dirty="0">
                <a:latin typeface="Segoe UI"/>
                <a:cs typeface="Calibri"/>
              </a:rPr>
              <a:t> </a:t>
            </a:r>
            <a:r>
              <a:rPr lang="cs-CZ" b="1" dirty="0" err="1">
                <a:latin typeface="Segoe UI"/>
                <a:cs typeface="Calibri"/>
              </a:rPr>
              <a:t>ready</a:t>
            </a:r>
            <a:endParaRPr lang="cs-CZ" b="1" dirty="0">
              <a:latin typeface="Segoe UI"/>
              <a:cs typeface="Calibri"/>
            </a:endParaRP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cs-CZ" b="1" dirty="0" err="1">
                <a:latin typeface="Segoe UI"/>
                <a:cs typeface="Calibri"/>
              </a:rPr>
              <a:t>Buisness</a:t>
            </a:r>
            <a:r>
              <a:rPr lang="cs-CZ" b="1" dirty="0">
                <a:latin typeface="Segoe UI"/>
                <a:cs typeface="Calibri"/>
              </a:rPr>
              <a:t> Model </a:t>
            </a:r>
            <a:r>
              <a:rPr lang="cs-CZ" b="1" dirty="0" err="1">
                <a:latin typeface="Segoe UI"/>
                <a:cs typeface="Calibri"/>
              </a:rPr>
              <a:t>Canvas</a:t>
            </a:r>
            <a:endParaRPr lang="cs-CZ" b="1" dirty="0">
              <a:latin typeface="Segoe UI"/>
              <a:cs typeface="Calibri"/>
            </a:endParaRP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cs-CZ" b="1" dirty="0">
                <a:latin typeface="Segoe UI"/>
                <a:cs typeface="Calibri"/>
              </a:rPr>
              <a:t>ER a UI model 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cs-CZ" b="1" dirty="0">
                <a:latin typeface="Segoe UI"/>
                <a:cs typeface="Calibri"/>
              </a:rPr>
              <a:t>Plán projektu ve </a:t>
            </a:r>
            <a:r>
              <a:rPr lang="cs-CZ" b="1" dirty="0" err="1">
                <a:latin typeface="Segoe UI"/>
                <a:cs typeface="Calibri"/>
              </a:rPr>
              <a:t>ScrumDesk</a:t>
            </a:r>
            <a:endParaRPr lang="cs-CZ" b="1" dirty="0">
              <a:latin typeface="Segoe UI"/>
              <a:cs typeface="Calibri"/>
            </a:endParaRPr>
          </a:p>
        </p:txBody>
      </p:sp>
      <p:pic>
        <p:nvPicPr>
          <p:cNvPr id="5" name="Obrázek 4" descr="Obsah obrázku text, origami, diagram, design&#10;&#10;Popis se vygeneroval automaticky.">
            <a:extLst>
              <a:ext uri="{FF2B5EF4-FFF2-40B4-BE49-F238E27FC236}">
                <a16:creationId xmlns:a16="http://schemas.microsoft.com/office/drawing/2014/main" id="{9917CC24-C21F-947A-3534-DDEE9154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25" y="1956702"/>
            <a:ext cx="39648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6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5ADD8A-D7A9-0418-D9D3-3688CB09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0179"/>
          </a:xfrm>
        </p:spPr>
        <p:txBody>
          <a:bodyPr/>
          <a:lstStyle/>
          <a:p>
            <a:pPr algn="ctr"/>
            <a:r>
              <a:rPr lang="cs-CZ" b="1">
                <a:latin typeface="Segoe UI"/>
                <a:cs typeface="Calibri Light"/>
              </a:rPr>
              <a:t>Práce s týmovými nástroji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CD85FA-D06B-EB0E-5451-90757634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cs typeface="Calibri"/>
              </a:rPr>
              <a:t>Komunikace členů probíhá přes MS Teams a </a:t>
            </a:r>
            <a:r>
              <a:rPr lang="cs-CZ" b="1" err="1">
                <a:latin typeface="Segoe UI"/>
                <a:cs typeface="Calibri"/>
              </a:rPr>
              <a:t>Discord</a:t>
            </a:r>
            <a:r>
              <a:rPr lang="cs-CZ" b="1">
                <a:latin typeface="Segoe UI"/>
                <a:cs typeface="Calibri"/>
              </a:rPr>
              <a:t>.</a:t>
            </a:r>
            <a:endParaRPr lang="cs-CZ" b="1">
              <a:latin typeface="Segoe UI"/>
              <a:cs typeface="Segoe UI"/>
            </a:endParaRPr>
          </a:p>
          <a:p>
            <a:pPr>
              <a:buFont typeface="Arial" panose="020F0502020204030204" pitchFamily="34" charset="0"/>
              <a:buChar char="•"/>
            </a:pPr>
            <a:endParaRPr lang="cs-CZ" b="1">
              <a:latin typeface="Segoe U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cs typeface="Calibri"/>
              </a:rPr>
              <a:t>Členové týmu mají přiřazeny jednotlivé úkoly ve </a:t>
            </a:r>
            <a:r>
              <a:rPr lang="cs-CZ" b="1" err="1">
                <a:latin typeface="Segoe UI"/>
                <a:cs typeface="Calibri"/>
              </a:rPr>
              <a:t>ScrumDesk</a:t>
            </a:r>
            <a:r>
              <a:rPr lang="cs-CZ" b="1">
                <a:latin typeface="Segoe UI"/>
                <a:cs typeface="Calibri"/>
              </a:rPr>
              <a:t>.</a:t>
            </a:r>
          </a:p>
        </p:txBody>
      </p:sp>
      <p:pic>
        <p:nvPicPr>
          <p:cNvPr id="4" name="Obrázek 3" descr="Obsah obrázku text, snímek obrazovky, Písmo, software&#10;&#10;Popis se vygeneroval automaticky.">
            <a:extLst>
              <a:ext uri="{FF2B5EF4-FFF2-40B4-BE49-F238E27FC236}">
                <a16:creationId xmlns:a16="http://schemas.microsoft.com/office/drawing/2014/main" id="{C7FDF95A-3D3A-A4FF-F0CA-7E1E18A8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22" y="3139389"/>
            <a:ext cx="7239514" cy="29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DAC9D-F999-830E-B44C-C83B425B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30442"/>
          </a:xfrm>
        </p:spPr>
        <p:txBody>
          <a:bodyPr/>
          <a:lstStyle/>
          <a:p>
            <a:pPr algn="ctr"/>
            <a:r>
              <a:rPr lang="cs-CZ" b="1">
                <a:latin typeface="Segoe UI"/>
                <a:cs typeface="Calibri Light"/>
              </a:rPr>
              <a:t>Týmová spolupráce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5DE68A-9748-E631-A10C-50F7F93D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5970"/>
            <a:ext cx="10058400" cy="420383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ea typeface="+mn-lt"/>
                <a:cs typeface="+mn-lt"/>
              </a:rPr>
              <a:t>Denní komunikace na </a:t>
            </a:r>
            <a:r>
              <a:rPr lang="cs-CZ" b="1" err="1">
                <a:latin typeface="Segoe UI"/>
                <a:ea typeface="+mn-lt"/>
                <a:cs typeface="+mn-lt"/>
              </a:rPr>
              <a:t>Discordu</a:t>
            </a:r>
            <a:r>
              <a:rPr lang="cs-CZ" b="1">
                <a:latin typeface="Segoe UI"/>
                <a:ea typeface="+mn-lt"/>
                <a:cs typeface="+mn-lt"/>
              </a:rPr>
              <a:t> o projektu a rozdělení práce.</a:t>
            </a:r>
            <a:endParaRPr lang="cs-CZ"/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ea typeface="+mn-lt"/>
                <a:cs typeface="+mn-lt"/>
              </a:rPr>
              <a:t>Konzultace aktuálních témat mezi členy týmu.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ea typeface="+mn-lt"/>
                <a:cs typeface="+mn-lt"/>
              </a:rPr>
              <a:t>Každý člen se aktivně zapojil do diskuzí.</a:t>
            </a:r>
          </a:p>
          <a:p>
            <a:pPr>
              <a:lnSpc>
                <a:spcPct val="150000"/>
              </a:lnSpc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cs typeface="Calibri"/>
              </a:rPr>
              <a:t>Každý člen si vybral činnost, kterou bude vykonávat.</a:t>
            </a:r>
          </a:p>
        </p:txBody>
      </p:sp>
    </p:spTree>
    <p:extLst>
      <p:ext uri="{BB962C8B-B14F-4D97-AF65-F5344CB8AC3E}">
        <p14:creationId xmlns:p14="http://schemas.microsoft.com/office/powerpoint/2010/main" val="143390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B51E91-5A08-62C0-E661-BF3160F1D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0179"/>
          </a:xfrm>
        </p:spPr>
        <p:txBody>
          <a:bodyPr/>
          <a:lstStyle/>
          <a:p>
            <a:pPr algn="ctr"/>
            <a:r>
              <a:rPr lang="cs-CZ" b="1">
                <a:latin typeface="Segoe UI"/>
                <a:cs typeface="Calibri Light"/>
              </a:rPr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B22642-5512-FA4E-6042-C6B1F1B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cs-CZ" b="1">
                <a:latin typeface="Segoe UI"/>
                <a:ea typeface="+mn-lt"/>
                <a:cs typeface="+mn-lt"/>
              </a:rPr>
              <a:t>S čím jsme spokojeni: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ea typeface="+mn-lt"/>
                <a:cs typeface="+mn-lt"/>
              </a:rPr>
              <a:t>Týmová spolupráce probíhala hladce a efektivně.</a:t>
            </a:r>
            <a:endParaRPr lang="cs-CZ" b="1">
              <a:latin typeface="Segoe U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ea typeface="+mn-lt"/>
                <a:cs typeface="+mn-lt"/>
              </a:rPr>
              <a:t>Každý člen se aktivně zapojil do projektových diskuzí.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ea typeface="+mn-lt"/>
                <a:cs typeface="+mn-lt"/>
              </a:rPr>
              <a:t>Rozdělení práce vedlo k efektivnímu pokroku v projektu.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ea typeface="+mn-lt"/>
                <a:cs typeface="+mn-lt"/>
              </a:rPr>
              <a:t>Pravidelná komunikace pomohla rychle řešit problémy.</a:t>
            </a:r>
          </a:p>
          <a:p>
            <a:pPr>
              <a:buFont typeface="Arial" panose="020F0502020204030204" pitchFamily="34" charset="0"/>
              <a:buChar char="•"/>
            </a:pPr>
            <a:endParaRPr lang="cs-CZ" b="1">
              <a:latin typeface="Segoe UI"/>
              <a:cs typeface="Calibri" panose="020F0502020204030204"/>
            </a:endParaRPr>
          </a:p>
          <a:p>
            <a:pPr marL="0" indent="0">
              <a:buNone/>
            </a:pPr>
            <a:r>
              <a:rPr lang="cs-CZ" b="1">
                <a:latin typeface="Segoe UI"/>
                <a:cs typeface="Calibri" panose="020F0502020204030204"/>
              </a:rPr>
              <a:t>Co chceme vylepšit: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cs-CZ" b="1">
                <a:latin typeface="Segoe UI"/>
                <a:ea typeface="+mn-lt"/>
                <a:cs typeface="+mn-lt"/>
              </a:rPr>
              <a:t>Organizaci schůzek pro efektivnější využití času.</a:t>
            </a:r>
          </a:p>
          <a:p>
            <a:pPr>
              <a:buFont typeface="Arial" panose="020F0502020204030204" pitchFamily="34" charset="0"/>
              <a:buChar char="•"/>
            </a:pPr>
            <a:endParaRPr lang="cs-CZ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991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F96D273-456C-78D3-500C-F2872CCF4C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005" y="126666"/>
            <a:ext cx="11893215" cy="4117975"/>
          </a:xfrm>
        </p:spPr>
        <p:txBody>
          <a:bodyPr>
            <a:normAutofit/>
          </a:bodyPr>
          <a:lstStyle/>
          <a:p>
            <a:pPr algn="ctr"/>
            <a:r>
              <a:rPr lang="cs-CZ" sz="2800" b="1">
                <a:solidFill>
                  <a:schemeClr val="tx1"/>
                </a:solidFill>
                <a:latin typeface="Segoe UI"/>
                <a:cs typeface="Calibri Light"/>
              </a:rPr>
              <a:t>WEBOVÝ KLUBÍK DĚKUJE ZA POZORNOST.</a:t>
            </a:r>
            <a:br>
              <a:rPr lang="cs-CZ" sz="2800" b="1">
                <a:latin typeface="Segoe UI"/>
                <a:cs typeface="Calibri Light"/>
              </a:rPr>
            </a:br>
            <a:br>
              <a:rPr lang="cs-CZ" sz="2800" b="1">
                <a:latin typeface="Segoe UI"/>
                <a:cs typeface="Calibri Light"/>
              </a:rPr>
            </a:br>
            <a:r>
              <a:rPr lang="cs-CZ" sz="2800" b="1">
                <a:latin typeface="Segoe UI"/>
                <a:ea typeface="+mj-lt"/>
                <a:cs typeface="+mj-lt"/>
              </a:rPr>
              <a:t>Máte nějaké dotazy?</a:t>
            </a:r>
          </a:p>
        </p:txBody>
      </p:sp>
    </p:spTree>
    <p:extLst>
      <p:ext uri="{BB962C8B-B14F-4D97-AF65-F5344CB8AC3E}">
        <p14:creationId xmlns:p14="http://schemas.microsoft.com/office/powerpoint/2010/main" val="19904516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96fcb8-5e7a-41d7-b43a-dec2173c77c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DB3CCC35C10A4798A2199AE2F61B6A" ma:contentTypeVersion="10" ma:contentTypeDescription="Vytvoří nový dokument" ma:contentTypeScope="" ma:versionID="aa47c7ec1fcf17d4edc4808b4cce8690">
  <xsd:schema xmlns:xsd="http://www.w3.org/2001/XMLSchema" xmlns:xs="http://www.w3.org/2001/XMLSchema" xmlns:p="http://schemas.microsoft.com/office/2006/metadata/properties" xmlns:ns2="3596fcb8-5e7a-41d7-b43a-dec2173c77c4" targetNamespace="http://schemas.microsoft.com/office/2006/metadata/properties" ma:root="true" ma:fieldsID="4295bebc8da0561dfebee26d9886d508" ns2:_="">
    <xsd:import namespace="3596fcb8-5e7a-41d7-b43a-dec2173c77c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96fcb8-5e7a-41d7-b43a-dec2173c77c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Značky obrázků" ma:readOnly="false" ma:fieldId="{5cf76f15-5ced-4ddc-b409-7134ff3c332f}" ma:taxonomyMulti="true" ma:sspId="cb784d73-6f6f-43ea-b94e-4dafa8f9a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679AC-727B-49C6-BA0B-88BDA4A60876}">
  <ds:schemaRefs>
    <ds:schemaRef ds:uri="http://schemas.microsoft.com/office/2006/metadata/properties"/>
    <ds:schemaRef ds:uri="http://schemas.microsoft.com/office/infopath/2007/PartnerControls"/>
    <ds:schemaRef ds:uri="3596fcb8-5e7a-41d7-b43a-dec2173c77c4"/>
  </ds:schemaRefs>
</ds:datastoreItem>
</file>

<file path=customXml/itemProps2.xml><?xml version="1.0" encoding="utf-8"?>
<ds:datastoreItem xmlns:ds="http://schemas.openxmlformats.org/officeDocument/2006/customXml" ds:itemID="{F71BC993-A1B4-483D-80C4-FFFE44AD13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5CBAA2-D658-4984-AE98-D998CAB8DCF5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7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Retrospect</vt:lpstr>
      <vt:lpstr>Prezentace aplikace PowerPoint</vt:lpstr>
      <vt:lpstr>Platforma projektu</vt:lpstr>
      <vt:lpstr>Stav projektu</vt:lpstr>
      <vt:lpstr>Práce s týmovými nástroji</vt:lpstr>
      <vt:lpstr>Týmová spolupráce</vt:lpstr>
      <vt:lpstr>Retrospektiva</vt:lpstr>
      <vt:lpstr>WEBOVÝ KLUBÍK DĚKUJE ZA POZORNOST.  Máte nějaké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2024-10-30T18:27:07Z</dcterms:created>
  <dcterms:modified xsi:type="dcterms:W3CDTF">2024-11-01T09:18:06Z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0x01010015DB3CCC35C10A4798A2199AE2F61B6A</vt:lpwstr>
  </property>
  <property fmtid="{D5CDD505-2E9C-101B-9397-08002B2CF9AE}" pid="3" name="MediaServiceImageTags">
    <vt:lpwstr/>
  </property>
</Properties>
</file>