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0"/>
  </p:sldMasterIdLst>
  <p:notesMasterIdLst>
    <p:notesMasterId r:id="rId41"/>
  </p:notesMasterIdLst>
  <p:handoutMasterIdLst>
    <p:handoutMasterId r:id="rId42"/>
  </p:handoutMasterIdLst>
  <p:sldIdLst>
    <p:sldId id="256" r:id="rId11"/>
    <p:sldId id="259" r:id="rId12"/>
    <p:sldId id="270" r:id="rId13"/>
    <p:sldId id="279" r:id="rId14"/>
    <p:sldId id="280" r:id="rId15"/>
    <p:sldId id="271" r:id="rId16"/>
    <p:sldId id="286" r:id="rId17"/>
    <p:sldId id="287" r:id="rId18"/>
    <p:sldId id="300" r:id="rId19"/>
    <p:sldId id="301" r:id="rId20"/>
    <p:sldId id="281" r:id="rId21"/>
    <p:sldId id="282" r:id="rId22"/>
    <p:sldId id="273" r:id="rId23"/>
    <p:sldId id="283" r:id="rId24"/>
    <p:sldId id="284" r:id="rId25"/>
    <p:sldId id="274" r:id="rId26"/>
    <p:sldId id="285" r:id="rId27"/>
    <p:sldId id="275" r:id="rId28"/>
    <p:sldId id="276" r:id="rId29"/>
    <p:sldId id="290" r:id="rId30"/>
    <p:sldId id="291" r:id="rId31"/>
    <p:sldId id="292" r:id="rId32"/>
    <p:sldId id="293" r:id="rId33"/>
    <p:sldId id="294" r:id="rId34"/>
    <p:sldId id="277" r:id="rId35"/>
    <p:sldId id="296" r:id="rId36"/>
    <p:sldId id="297" r:id="rId37"/>
    <p:sldId id="298" r:id="rId38"/>
    <p:sldId id="278" r:id="rId39"/>
    <p:sldId id="295"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710" autoAdjust="0"/>
  </p:normalViewPr>
  <p:slideViewPr>
    <p:cSldViewPr showGuides="1">
      <p:cViewPr>
        <p:scale>
          <a:sx n="100" d="100"/>
          <a:sy n="100" d="100"/>
        </p:scale>
        <p:origin x="352" y="29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handoutMaster" Target="handoutMasters/handoutMaster1.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11.07.2023</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11.07.2023</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2" name="Date Placeholder 1">
            <a:extLst>
              <a:ext uri="{FF2B5EF4-FFF2-40B4-BE49-F238E27FC236}">
                <a16:creationId xmlns:a16="http://schemas.microsoft.com/office/drawing/2014/main" id="{C40C9144-5E88-8B96-973E-F9B2D5B4C8A5}"/>
              </a:ext>
            </a:extLst>
          </p:cNvPr>
          <p:cNvSpPr>
            <a:spLocks noGrp="1"/>
          </p:cNvSpPr>
          <p:nvPr>
            <p:ph type="dt" sz="half" idx="10"/>
          </p:nvPr>
        </p:nvSpPr>
        <p:spPr>
          <a:xfrm rot="10800000" flipV="1">
            <a:off x="10384760" y="7101408"/>
            <a:ext cx="679792" cy="144000"/>
          </a:xfrm>
        </p:spPr>
        <p:txBody>
          <a:bodyPr/>
          <a:lstStyle/>
          <a:p>
            <a:pPr algn="r"/>
            <a:fld id="{F7589BDE-D275-48E5-9926-0260C2129B60}" type="datetime1">
              <a:rPr lang="de-CH" smtClean="0"/>
              <a:pPr algn="r"/>
              <a:t>11.07.2023</a:t>
            </a:fld>
            <a:endParaRPr lang="de-CH" dirty="0"/>
          </a:p>
        </p:txBody>
      </p:sp>
      <p:sp>
        <p:nvSpPr>
          <p:cNvPr id="3" name="Footer Placeholder 2">
            <a:extLst>
              <a:ext uri="{FF2B5EF4-FFF2-40B4-BE49-F238E27FC236}">
                <a16:creationId xmlns:a16="http://schemas.microsoft.com/office/drawing/2014/main" id="{D9EED0D6-7073-915E-77AB-8366ED6CB299}"/>
              </a:ext>
            </a:extLst>
          </p:cNvPr>
          <p:cNvSpPr>
            <a:spLocks noGrp="1"/>
          </p:cNvSpPr>
          <p:nvPr>
            <p:ph type="ftr" sz="quarter" idx="11"/>
          </p:nvPr>
        </p:nvSpPr>
        <p:spPr>
          <a:xfrm rot="10800000" flipV="1">
            <a:off x="1527776" y="7101408"/>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7725D061-4A1C-46EC-69AA-FD5F7209B289}"/>
              </a:ext>
            </a:extLst>
          </p:cNvPr>
          <p:cNvSpPr>
            <a:spLocks noGrp="1"/>
          </p:cNvSpPr>
          <p:nvPr>
            <p:ph type="sldNum" sz="quarter" idx="12"/>
          </p:nvPr>
        </p:nvSpPr>
        <p:spPr>
          <a:xfrm>
            <a:off x="11146280" y="7101408"/>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714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F9FE426F-16BC-0B48-6533-9FA719C62AE6}"/>
              </a:ext>
            </a:extLst>
          </p:cNvPr>
          <p:cNvSpPr>
            <a:spLocks noGrp="1"/>
          </p:cNvSpPr>
          <p:nvPr>
            <p:ph type="dt" sz="half" idx="20"/>
          </p:nvPr>
        </p:nvSpPr>
        <p:spPr/>
        <p:txBody>
          <a:body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E2A7850A-B39D-8CE1-177C-A24A47507B47}"/>
              </a:ext>
            </a:extLst>
          </p:cNvPr>
          <p:cNvSpPr>
            <a:spLocks noGrp="1"/>
          </p:cNvSpPr>
          <p:nvPr>
            <p:ph type="ftr" sz="quarter" idx="21"/>
          </p:nvPr>
        </p:nvSpPr>
        <p:spPr/>
        <p:txBody>
          <a:bodyPr/>
          <a:lstStyle/>
          <a:p>
            <a:endParaRPr lang="de-CH" dirty="0"/>
          </a:p>
        </p:txBody>
      </p:sp>
      <p:sp>
        <p:nvSpPr>
          <p:cNvPr id="7" name="Slide Number Placeholder 6">
            <a:extLst>
              <a:ext uri="{FF2B5EF4-FFF2-40B4-BE49-F238E27FC236}">
                <a16:creationId xmlns:a16="http://schemas.microsoft.com/office/drawing/2014/main" id="{2D0E3974-B6A4-FFBD-57BA-74E946E974C7}"/>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969035029"/>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orient="horz" pos="2341">
          <p15:clr>
            <a:srgbClr val="C35EA4"/>
          </p15:clr>
        </p15:guide>
        <p15:guide id="8" orient="horz" pos="2523">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Date Placeholder 3">
            <a:extLst>
              <a:ext uri="{FF2B5EF4-FFF2-40B4-BE49-F238E27FC236}">
                <a16:creationId xmlns:a16="http://schemas.microsoft.com/office/drawing/2014/main" id="{76ED0B91-1F1D-843F-275F-99DB596394A5}"/>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2D03171B-64B9-B5AF-FF8C-981032E1B4CB}"/>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0AC5BD1B-4A6F-35B4-3B9E-18B5A0C593B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4087232281"/>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EDCE6B12-2F68-69AA-4BDE-06821A5FA9A4}"/>
              </a:ext>
            </a:extLst>
          </p:cNvPr>
          <p:cNvSpPr>
            <a:spLocks noGrp="1"/>
          </p:cNvSpPr>
          <p:nvPr>
            <p:ph type="dt" sz="half" idx="19"/>
          </p:nvPr>
        </p:nvSpPr>
        <p:spPr/>
        <p:txBody>
          <a:body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BC4297CB-0B71-F645-7D64-5275A718054C}"/>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DB63E056-F69D-C7CD-403E-8BE6622C5B98}"/>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523860"/>
      </p:ext>
    </p:extLst>
  </p:cSld>
  <p:clrMapOvr>
    <a:masterClrMapping/>
  </p:clrMapOvr>
  <p:extLst>
    <p:ext uri="{DCECCB84-F9BA-43D5-87BE-67443E8EF086}">
      <p15:sldGuideLst xmlns:p15="http://schemas.microsoft.com/office/powerpoint/2012/main">
        <p15:guide id="1" pos="2570">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guide id="7" pos="275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AD83EC8-EF43-3CB6-8321-BE6B61C604EE}"/>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DCD10B61-C828-BB2B-F385-8B9DFAB33119}"/>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5C1886AA-4A72-64BC-1AF5-D227CB6280C0}"/>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99876716"/>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70E979D-9454-FB8C-B199-5F6876AB5F5E}"/>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75A0E174-4A07-5336-604B-2853774A23CA}"/>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853D9C14-FA0C-1C44-A7BA-BD06D521ED67}"/>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574271536"/>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pos="5518">
          <p15:clr>
            <a:srgbClr val="C35EA4"/>
          </p15:clr>
        </p15:guide>
        <p15:guide id="6" pos="5700">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61D76F7F-9BC8-1DF3-705F-813DA533D843}"/>
              </a:ext>
            </a:extLst>
          </p:cNvPr>
          <p:cNvSpPr>
            <a:spLocks noGrp="1"/>
          </p:cNvSpPr>
          <p:nvPr>
            <p:ph type="dt" sz="half" idx="22"/>
          </p:nvPr>
        </p:nvSpPr>
        <p:spPr/>
        <p:txBody>
          <a:body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754CA73F-F4DB-C69D-3692-87CAF354B3E9}"/>
              </a:ext>
            </a:extLst>
          </p:cNvPr>
          <p:cNvSpPr>
            <a:spLocks noGrp="1"/>
          </p:cNvSpPr>
          <p:nvPr>
            <p:ph type="ftr" sz="quarter" idx="23"/>
          </p:nvPr>
        </p:nvSpPr>
        <p:spPr/>
        <p:txBody>
          <a:bodyPr/>
          <a:lstStyle/>
          <a:p>
            <a:endParaRPr lang="de-CH" dirty="0"/>
          </a:p>
        </p:txBody>
      </p:sp>
      <p:sp>
        <p:nvSpPr>
          <p:cNvPr id="7" name="Slide Number Placeholder 6">
            <a:extLst>
              <a:ext uri="{FF2B5EF4-FFF2-40B4-BE49-F238E27FC236}">
                <a16:creationId xmlns:a16="http://schemas.microsoft.com/office/drawing/2014/main" id="{8A88B06B-C1EA-B9F8-5151-31D3A4F89FDE}"/>
              </a:ext>
            </a:extLst>
          </p:cNvPr>
          <p:cNvSpPr>
            <a:spLocks noGrp="1"/>
          </p:cNvSpPr>
          <p:nvPr>
            <p:ph type="sldNum" sz="quarter" idx="24"/>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6651346"/>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2751">
          <p15:clr>
            <a:srgbClr val="C35EA4"/>
          </p15:clr>
        </p15:guide>
        <p15:guide id="6" pos="4929">
          <p15:clr>
            <a:srgbClr val="C35EA4"/>
          </p15:clr>
        </p15:guide>
        <p15:guide id="7" orient="horz" pos="2341">
          <p15:clr>
            <a:srgbClr val="C35EA4"/>
          </p15:clr>
        </p15:guide>
        <p15:guide id="8" orient="horz" pos="2523">
          <p15:clr>
            <a:srgbClr val="C35EA4"/>
          </p15:clr>
        </p15:guide>
        <p15:guide id="9" pos="5110">
          <p15:clr>
            <a:srgbClr val="C35EA4"/>
          </p15:clr>
        </p15:guide>
        <p15:guide id="10" pos="2570">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Click to add text</a:t>
            </a:r>
          </a:p>
        </p:txBody>
      </p:sp>
      <p:sp>
        <p:nvSpPr>
          <p:cNvPr id="2" name="Date Placeholder 1">
            <a:extLst>
              <a:ext uri="{FF2B5EF4-FFF2-40B4-BE49-F238E27FC236}">
                <a16:creationId xmlns:a16="http://schemas.microsoft.com/office/drawing/2014/main" id="{2942BE73-4AA1-D37E-0D06-A0E883B1599B}"/>
              </a:ext>
            </a:extLst>
          </p:cNvPr>
          <p:cNvSpPr>
            <a:spLocks noGrp="1"/>
          </p:cNvSpPr>
          <p:nvPr>
            <p:ph type="dt" sz="half" idx="20"/>
          </p:nvPr>
        </p:nvSpPr>
        <p:spPr/>
        <p:txBody>
          <a:bodyPr/>
          <a:lstStyle/>
          <a:p>
            <a:pPr algn="r"/>
            <a:fld id="{F7589BDE-D275-48E5-9926-0260C2129B60}" type="datetime1">
              <a:rPr lang="de-CH" smtClean="0"/>
              <a:pPr algn="r"/>
              <a:t>11.07.2023</a:t>
            </a:fld>
            <a:endParaRPr lang="de-CH" dirty="0"/>
          </a:p>
        </p:txBody>
      </p:sp>
      <p:sp>
        <p:nvSpPr>
          <p:cNvPr id="9" name="Slide Number Placeholder 8">
            <a:extLst>
              <a:ext uri="{FF2B5EF4-FFF2-40B4-BE49-F238E27FC236}">
                <a16:creationId xmlns:a16="http://schemas.microsoft.com/office/drawing/2014/main" id="{A78C6B79-AA30-D6FD-ABB6-F0ACC5D60968}"/>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Fußzeilenplatzhalter 7" descr="{&quot;templafy&quot;:{&quot;id&quot;:&quot;4cb243f8-8e64-444d-8074-a758cb4fd1ec&quot;}}">
            <a:extLst>
              <a:ext uri="{FF2B5EF4-FFF2-40B4-BE49-F238E27FC236}">
                <a16:creationId xmlns:a16="http://schemas.microsoft.com/office/drawing/2014/main" id="{D63D6E89-68B9-468D-C7ED-9F5E85B7283A}"/>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11" name="Year">
            <a:extLst>
              <a:ext uri="{FF2B5EF4-FFF2-40B4-BE49-F238E27FC236}">
                <a16:creationId xmlns:a16="http://schemas.microsoft.com/office/drawing/2014/main" id="{3211E6A7-8B6E-099F-CDE9-3C2B9C71156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2" name="Name" descr="{&quot;templafy&quot;:{&quot;id&quot;:&quot;49de0346-dcb7-4ded-8e6f-c0c749443d68&quot;}}" title="UserProfile.Name">
            <a:extLst>
              <a:ext uri="{FF2B5EF4-FFF2-40B4-BE49-F238E27FC236}">
                <a16:creationId xmlns:a16="http://schemas.microsoft.com/office/drawing/2014/main" id="{D242E176-F4AE-BD2B-63BE-D00C9691D546}"/>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13" name="Footer Placeholder 4">
            <a:extLst>
              <a:ext uri="{FF2B5EF4-FFF2-40B4-BE49-F238E27FC236}">
                <a16:creationId xmlns:a16="http://schemas.microsoft.com/office/drawing/2014/main" id="{F9AAE541-2FFE-F00D-2A09-5A73D72904DD}"/>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solidFill>
                  <a:schemeClr val="bg1"/>
                </a:solidFill>
                <a:latin typeface="AA Zuehlke" pitchFamily="2" charset="0"/>
              </a:defRPr>
            </a:lvl1pPr>
          </a:lstStyle>
          <a:p>
            <a:endParaRPr lang="de-CH" dirty="0"/>
          </a:p>
        </p:txBody>
      </p:sp>
    </p:spTree>
    <p:extLst>
      <p:ext uri="{BB962C8B-B14F-4D97-AF65-F5344CB8AC3E}">
        <p14:creationId xmlns:p14="http://schemas.microsoft.com/office/powerpoint/2010/main" val="2146980234"/>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3322C972-CD61-6A31-531A-649CF203A5FE}"/>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9" name="Footer Placeholder 8">
            <a:extLst>
              <a:ext uri="{FF2B5EF4-FFF2-40B4-BE49-F238E27FC236}">
                <a16:creationId xmlns:a16="http://schemas.microsoft.com/office/drawing/2014/main" id="{23E29EF2-F798-EA83-46AB-72A88C24EB62}"/>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71C41C69-942B-C972-FF4B-E0B54914E055}"/>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834621791"/>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2E91F31F-E193-9B2E-D4B8-29840E9F9E11}"/>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9" name="Footer Placeholder 8">
            <a:extLst>
              <a:ext uri="{FF2B5EF4-FFF2-40B4-BE49-F238E27FC236}">
                <a16:creationId xmlns:a16="http://schemas.microsoft.com/office/drawing/2014/main" id="{54AC03D6-4F2D-9943-332F-147D10B2461D}"/>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9274EB98-68FF-3BA4-5E75-09F7992E89CA}"/>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057823408"/>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1" name="Date Placeholder 10">
            <a:extLst>
              <a:ext uri="{FF2B5EF4-FFF2-40B4-BE49-F238E27FC236}">
                <a16:creationId xmlns:a16="http://schemas.microsoft.com/office/drawing/2014/main" id="{4DF6ADD4-CCC2-19BF-8989-765B61C14882}"/>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12" name="Footer Placeholder 11">
            <a:extLst>
              <a:ext uri="{FF2B5EF4-FFF2-40B4-BE49-F238E27FC236}">
                <a16:creationId xmlns:a16="http://schemas.microsoft.com/office/drawing/2014/main" id="{C8EDF942-4CEC-3A38-6F89-C32E708A4F4C}"/>
              </a:ext>
            </a:extLst>
          </p:cNvPr>
          <p:cNvSpPr>
            <a:spLocks noGrp="1"/>
          </p:cNvSpPr>
          <p:nvPr>
            <p:ph type="ftr" sz="quarter" idx="19"/>
          </p:nvPr>
        </p:nvSpPr>
        <p:spPr/>
        <p:txBody>
          <a:bodyPr/>
          <a:lstStyle/>
          <a:p>
            <a:r>
              <a:rPr lang="en-GB" dirty="0"/>
              <a:t>Client Technology Days – Tomorrow’s CSS</a:t>
            </a:r>
            <a:endParaRPr lang="de-CH" dirty="0"/>
          </a:p>
        </p:txBody>
      </p:sp>
      <p:sp>
        <p:nvSpPr>
          <p:cNvPr id="13" name="Slide Number Placeholder 12">
            <a:extLst>
              <a:ext uri="{FF2B5EF4-FFF2-40B4-BE49-F238E27FC236}">
                <a16:creationId xmlns:a16="http://schemas.microsoft.com/office/drawing/2014/main" id="{76E90A2F-8A5C-F19B-DC08-BB89E8ABEF0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6961324"/>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63043356-50D3-592D-34F3-52F8DC47517B}"/>
              </a:ext>
            </a:extLst>
          </p:cNvPr>
          <p:cNvSpPr>
            <a:spLocks noGrp="1"/>
          </p:cNvSpPr>
          <p:nvPr>
            <p:ph type="dt" sz="half" idx="19"/>
          </p:nvPr>
        </p:nvSpPr>
        <p:spPr>
          <a:xfrm rot="10800000" flipV="1">
            <a:off x="10425579" y="7074925"/>
            <a:ext cx="679792" cy="144000"/>
          </a:xfrm>
        </p:spPr>
        <p:txBody>
          <a:bodyPr/>
          <a:lstStyle/>
          <a:p>
            <a:pPr algn="r"/>
            <a:fld id="{F7589BDE-D275-48E5-9926-0260C2129B60}" type="datetime1">
              <a:rPr lang="de-CH" smtClean="0"/>
              <a:pPr algn="r"/>
              <a:t>11.07.2023</a:t>
            </a:fld>
            <a:endParaRPr lang="de-CH" dirty="0"/>
          </a:p>
        </p:txBody>
      </p:sp>
      <p:sp>
        <p:nvSpPr>
          <p:cNvPr id="4" name="Footer Placeholder 3">
            <a:extLst>
              <a:ext uri="{FF2B5EF4-FFF2-40B4-BE49-F238E27FC236}">
                <a16:creationId xmlns:a16="http://schemas.microsoft.com/office/drawing/2014/main" id="{83E8B293-C428-0428-25CF-C795EC5F5711}"/>
              </a:ext>
            </a:extLst>
          </p:cNvPr>
          <p:cNvSpPr>
            <a:spLocks noGrp="1"/>
          </p:cNvSpPr>
          <p:nvPr>
            <p:ph type="ftr" sz="quarter" idx="20"/>
          </p:nvPr>
        </p:nvSpPr>
        <p:spPr>
          <a:xfrm rot="10800000" flipV="1">
            <a:off x="1568595" y="707492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5686E34D-AF61-4405-20B2-99C0E2931D6D}"/>
              </a:ext>
            </a:extLst>
          </p:cNvPr>
          <p:cNvSpPr>
            <a:spLocks noGrp="1"/>
          </p:cNvSpPr>
          <p:nvPr>
            <p:ph type="sldNum" sz="quarter" idx="21"/>
          </p:nvPr>
        </p:nvSpPr>
        <p:spPr>
          <a:xfrm>
            <a:off x="11187099" y="707492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869115595"/>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5B789-151F-395D-61FF-287D6909A940}"/>
              </a:ext>
            </a:extLst>
          </p:cNvPr>
          <p:cNvSpPr>
            <a:spLocks noGrp="1"/>
          </p:cNvSpPr>
          <p:nvPr>
            <p:ph type="dt" sz="half" idx="10"/>
          </p:nvPr>
        </p:nvSpPr>
        <p:spPr/>
        <p:txBody>
          <a:bodyPr/>
          <a:lstStyle/>
          <a:p>
            <a:pPr algn="r"/>
            <a:fld id="{F7589BDE-D275-48E5-9926-0260C2129B60}" type="datetime1">
              <a:rPr lang="de-CH" smtClean="0"/>
              <a:pPr algn="r"/>
              <a:t>11.07.2023</a:t>
            </a:fld>
            <a:endParaRPr lang="de-CH" dirty="0"/>
          </a:p>
        </p:txBody>
      </p:sp>
      <p:sp>
        <p:nvSpPr>
          <p:cNvPr id="3" name="Footer Placeholder 2">
            <a:extLst>
              <a:ext uri="{FF2B5EF4-FFF2-40B4-BE49-F238E27FC236}">
                <a16:creationId xmlns:a16="http://schemas.microsoft.com/office/drawing/2014/main" id="{C6E291F2-A08C-B5A9-95F3-B4E1D20314FC}"/>
              </a:ext>
            </a:extLst>
          </p:cNvPr>
          <p:cNvSpPr>
            <a:spLocks noGrp="1"/>
          </p:cNvSpPr>
          <p:nvPr>
            <p:ph type="ftr" sz="quarter" idx="11"/>
          </p:nvPr>
        </p:nvSpPr>
        <p:spPr/>
        <p:txBody>
          <a:bodyPr/>
          <a:lstStyle/>
          <a:p>
            <a:r>
              <a:rPr lang="en-GB" dirty="0"/>
              <a:t>Client Technology Days – Tomorrow’s CSS</a:t>
            </a:r>
            <a:endParaRPr lang="de-CH" dirty="0"/>
          </a:p>
        </p:txBody>
      </p:sp>
      <p:sp>
        <p:nvSpPr>
          <p:cNvPr id="4" name="Slide Number Placeholder 3">
            <a:extLst>
              <a:ext uri="{FF2B5EF4-FFF2-40B4-BE49-F238E27FC236}">
                <a16:creationId xmlns:a16="http://schemas.microsoft.com/office/drawing/2014/main" id="{48A71DA2-DFC7-13B9-CDB8-300D50DE10F7}"/>
              </a:ext>
            </a:extLst>
          </p:cNvPr>
          <p:cNvSpPr>
            <a:spLocks noGrp="1"/>
          </p:cNvSpPr>
          <p:nvPr>
            <p:ph type="sldNum" sz="quarter" idx="1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302779194"/>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ac936c50-bffb-483e-8fc5-921cf5d4b854&quot;}}" hidden="1">
            <a:extLst>
              <a:ext uri="{FF2B5EF4-FFF2-40B4-BE49-F238E27FC236}">
                <a16:creationId xmlns:a16="http://schemas.microsoft.com/office/drawing/2014/main" id="{E02A060C-053E-D862-35FF-299067B3407D}"/>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7b1ea161-c1c1-45e1-991d-43de86d48bf6&quot;}}" hidden="1">
            <a:extLst>
              <a:ext uri="{FF2B5EF4-FFF2-40B4-BE49-F238E27FC236}">
                <a16:creationId xmlns:a16="http://schemas.microsoft.com/office/drawing/2014/main" id="{A98BE92A-9755-AE15-B4A4-1FDC0DBC7C8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c0195911-eff6-41f5-9001-8c9bf49bd8c7&quot;}}" hidden="1">
            <a:extLst>
              <a:ext uri="{FF2B5EF4-FFF2-40B4-BE49-F238E27FC236}">
                <a16:creationId xmlns:a16="http://schemas.microsoft.com/office/drawing/2014/main" id="{81990056-6B89-CFA7-4E7C-45F24B4D7E7B}"/>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f774be1b-4731-4867-9f39-832f15c49e74&quot;}}" hidden="1">
            <a:extLst>
              <a:ext uri="{FF2B5EF4-FFF2-40B4-BE49-F238E27FC236}">
                <a16:creationId xmlns:a16="http://schemas.microsoft.com/office/drawing/2014/main" id="{51583ABD-977D-1686-D80C-B218197E49E9}"/>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8" name="Title" title="UserProfile.Name">
            <a:extLst>
              <a:ext uri="{FF2B5EF4-FFF2-40B4-BE49-F238E27FC236}">
                <a16:creationId xmlns:a16="http://schemas.microsoft.com/office/drawing/2014/main" id="{11D5CA7E-9DD0-F0FD-25DA-21D8C5C6AF8C}"/>
              </a:ext>
            </a:extLst>
          </p:cNvPr>
          <p:cNvSpPr txBox="1">
            <a:spLocks/>
          </p:cNvSpPr>
          <p:nvPr userDrawn="1">
            <p:custDataLst>
              <p:tags r:id="rId1"/>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tx1"/>
              </a:solidFill>
              <a:latin typeface="AA Zuehlke" pitchFamily="2" charset="0"/>
              <a:ea typeface="+mn-ea"/>
              <a:cs typeface="+mn-cs"/>
            </a:endParaRP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4546502A-302D-4673-92F6-29C085740BA9}"/>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9085399D-CA65-890F-872D-EA18F3F0FFDC}"/>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42791B60-E6DA-08D5-D7C8-B456AEA7CC54}"/>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697580625"/>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4929">
          <p15:clr>
            <a:srgbClr val="C35EA4"/>
          </p15:clr>
        </p15:guide>
        <p15:guide id="6" pos="588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1" name="Year">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Title"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3" name="date">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4" name="Strictly Confidential" descr="{&quot;templafy&quot;:{&quot;id&quot;:&quot;028fd82f-5563-49ff-bc1d-163efba69c1d&quot;}}" hidden="1">
            <a:extLst>
              <a:ext uri="{FF2B5EF4-FFF2-40B4-BE49-F238E27FC236}">
                <a16:creationId xmlns:a16="http://schemas.microsoft.com/office/drawing/2014/main" id="{EB7A1E92-C009-56EC-F987-1EBB6B064052}"/>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fbfee033-04d3-4f81-8fc6-eec6addae23b&quot;}}" hidden="1">
            <a:extLst>
              <a:ext uri="{FF2B5EF4-FFF2-40B4-BE49-F238E27FC236}">
                <a16:creationId xmlns:a16="http://schemas.microsoft.com/office/drawing/2014/main" id="{78304E2C-D76F-2456-8633-314BD726A32B}"/>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bdcc0687-680c-46d1-a19f-93b227f39af2&quot;}}" hidden="1">
            <a:extLst>
              <a:ext uri="{FF2B5EF4-FFF2-40B4-BE49-F238E27FC236}">
                <a16:creationId xmlns:a16="http://schemas.microsoft.com/office/drawing/2014/main" id="{591C8154-62BF-6BE3-97D9-C7E7789158C8}"/>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962591e5-dc47-4ea8-8b06-275fcef090d1&quot;}}" hidden="1">
            <a:extLst>
              <a:ext uri="{FF2B5EF4-FFF2-40B4-BE49-F238E27FC236}">
                <a16:creationId xmlns:a16="http://schemas.microsoft.com/office/drawing/2014/main" id="{120D845B-9A3F-D30F-FE80-F4F4A749CB5E}"/>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5" name="Date Placeholder 4">
            <a:extLst>
              <a:ext uri="{FF2B5EF4-FFF2-40B4-BE49-F238E27FC236}">
                <a16:creationId xmlns:a16="http://schemas.microsoft.com/office/drawing/2014/main" id="{1DF19C37-F2AC-F897-8812-3E8B0C85EC90}"/>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D99588E7-DB3D-84A0-FAD4-46E9BED3C4D3}"/>
              </a:ext>
            </a:extLst>
          </p:cNvPr>
          <p:cNvSpPr>
            <a:spLocks noGrp="1"/>
          </p:cNvSpPr>
          <p:nvPr>
            <p:ph type="ftr" sz="quarter" idx="19"/>
          </p:nvPr>
        </p:nvSpPr>
        <p:spPr/>
        <p:txBody>
          <a:bodyPr/>
          <a:lstStyle>
            <a:lvl1pPr>
              <a:defRPr>
                <a:solidFill>
                  <a:schemeClr val="bg1"/>
                </a:solidFill>
              </a:defRPr>
            </a:lvl1pPr>
          </a:lstStyle>
          <a:p>
            <a:endParaRPr lang="de-CH" dirty="0"/>
          </a:p>
        </p:txBody>
      </p:sp>
      <p:sp>
        <p:nvSpPr>
          <p:cNvPr id="7" name="Slide Number Placeholder 6">
            <a:extLst>
              <a:ext uri="{FF2B5EF4-FFF2-40B4-BE49-F238E27FC236}">
                <a16:creationId xmlns:a16="http://schemas.microsoft.com/office/drawing/2014/main" id="{CBC53028-A7BF-14D5-8EBE-365700BC7A73}"/>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5" name="Name" descr="{&quot;templafy&quot;:{&quot;id&quot;:&quot;2b05bf2e-699a-481a-9d61-ac4347a3a6e2&quot;}}" title="UserProfile.Name">
            <a:extLst>
              <a:ext uri="{FF2B5EF4-FFF2-40B4-BE49-F238E27FC236}">
                <a16:creationId xmlns:a16="http://schemas.microsoft.com/office/drawing/2014/main" id="{5953DC72-C0F5-D909-0950-92A3A6FBCB07}"/>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2" name="Fußzeilenplatzhalter 7" descr="{&quot;templafy&quot;:{&quot;id&quot;:&quot;ad882565-17fa-4b89-8402-b12caf01c885&quot;}}">
            <a:extLst>
              <a:ext uri="{FF2B5EF4-FFF2-40B4-BE49-F238E27FC236}">
                <a16:creationId xmlns:a16="http://schemas.microsoft.com/office/drawing/2014/main" id="{DE82E1BD-FC96-EF97-4626-229F15E33345}"/>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381077730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9" name="Year">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0" name="Title"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1" name="date">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a:p>
            <a:pPr lvl="0"/>
            <a:endParaRPr lang="de-CH" dirty="0"/>
          </a:p>
        </p:txBody>
      </p:sp>
      <p:sp>
        <p:nvSpPr>
          <p:cNvPr id="6" name="Date Placeholder 5">
            <a:extLst>
              <a:ext uri="{FF2B5EF4-FFF2-40B4-BE49-F238E27FC236}">
                <a16:creationId xmlns:a16="http://schemas.microsoft.com/office/drawing/2014/main" id="{484585A6-2A98-95D5-56EF-145C827ED615}"/>
              </a:ext>
            </a:extLst>
          </p:cNvPr>
          <p:cNvSpPr>
            <a:spLocks noGrp="1"/>
          </p:cNvSpPr>
          <p:nvPr>
            <p:ph type="dt" sz="half" idx="20"/>
          </p:nvPr>
        </p:nvSpPr>
        <p:spPr/>
        <p:txBody>
          <a:bodyPr/>
          <a:lstStyle>
            <a:lvl1pPr>
              <a:defRPr>
                <a:solidFill>
                  <a:schemeClr val="bg1"/>
                </a:solidFill>
              </a:defRPr>
            </a:lvl1p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8A7D857D-75B5-033B-4207-C5EA0CE6B96C}"/>
              </a:ext>
            </a:extLst>
          </p:cNvPr>
          <p:cNvSpPr>
            <a:spLocks noGrp="1"/>
          </p:cNvSpPr>
          <p:nvPr>
            <p:ph type="ftr" sz="quarter" idx="21"/>
          </p:nvPr>
        </p:nvSpPr>
        <p:spPr/>
        <p:txBody>
          <a:bodyPr/>
          <a:lstStyle>
            <a:lvl1pPr>
              <a:defRPr>
                <a:solidFill>
                  <a:schemeClr val="bg1"/>
                </a:solidFill>
              </a:defRPr>
            </a:lvl1pPr>
          </a:lstStyle>
          <a:p>
            <a:endParaRPr lang="de-CH" dirty="0"/>
          </a:p>
        </p:txBody>
      </p:sp>
      <p:sp>
        <p:nvSpPr>
          <p:cNvPr id="13" name="Slide Number Placeholder 12">
            <a:extLst>
              <a:ext uri="{FF2B5EF4-FFF2-40B4-BE49-F238E27FC236}">
                <a16:creationId xmlns:a16="http://schemas.microsoft.com/office/drawing/2014/main" id="{3399C844-4A8E-FF4F-BAA0-8F19AB1FAC57}"/>
              </a:ext>
            </a:extLst>
          </p:cNvPr>
          <p:cNvSpPr>
            <a:spLocks noGrp="1"/>
          </p:cNvSpPr>
          <p:nvPr>
            <p:ph type="sldNum" sz="quarter" idx="22"/>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4" name="Name" descr="{&quot;templafy&quot;:{&quot;id&quot;:&quot;0b6cb6f2-7cb4-4d9a-adba-c8eb09f42ece&quot;}}" title="UserProfile.Name">
            <a:extLst>
              <a:ext uri="{FF2B5EF4-FFF2-40B4-BE49-F238E27FC236}">
                <a16:creationId xmlns:a16="http://schemas.microsoft.com/office/drawing/2014/main" id="{E8CDD0A7-DF41-36AA-3F84-79E1D7EC28AC}"/>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2" name="Fußzeilenplatzhalter 7" descr="{&quot;templafy&quot;:{&quot;id&quot;:&quot;e94c0f89-43b5-4508-b359-c4a449afdf0b&quot;}}">
            <a:extLst>
              <a:ext uri="{FF2B5EF4-FFF2-40B4-BE49-F238E27FC236}">
                <a16:creationId xmlns:a16="http://schemas.microsoft.com/office/drawing/2014/main" id="{DA99007C-F134-2E19-B26C-CC065ECA241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Tree>
    <p:extLst>
      <p:ext uri="{BB962C8B-B14F-4D97-AF65-F5344CB8AC3E}">
        <p14:creationId xmlns:p14="http://schemas.microsoft.com/office/powerpoint/2010/main" val="2728383839"/>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3" name="Date Placeholder 2">
            <a:extLst>
              <a:ext uri="{FF2B5EF4-FFF2-40B4-BE49-F238E27FC236}">
                <a16:creationId xmlns:a16="http://schemas.microsoft.com/office/drawing/2014/main" id="{D7353F65-3946-7781-2E0B-18672FB94A9E}"/>
              </a:ext>
            </a:extLst>
          </p:cNvPr>
          <p:cNvSpPr>
            <a:spLocks noGrp="1"/>
          </p:cNvSpPr>
          <p:nvPr>
            <p:ph type="dt" sz="half" idx="20"/>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73456ACD-D5BB-332F-FF74-F941FB11412B}"/>
              </a:ext>
            </a:extLst>
          </p:cNvPr>
          <p:cNvSpPr>
            <a:spLocks noGrp="1"/>
          </p:cNvSpPr>
          <p:nvPr>
            <p:ph type="ftr" sz="quarter" idx="21"/>
          </p:nvPr>
        </p:nvSpPr>
        <p:spPr/>
        <p:txBody>
          <a:bodyPr/>
          <a:lstStyle/>
          <a:p>
            <a:endParaRPr lang="de-CH" dirty="0"/>
          </a:p>
        </p:txBody>
      </p:sp>
      <p:sp>
        <p:nvSpPr>
          <p:cNvPr id="8" name="Slide Number Placeholder 7">
            <a:extLst>
              <a:ext uri="{FF2B5EF4-FFF2-40B4-BE49-F238E27FC236}">
                <a16:creationId xmlns:a16="http://schemas.microsoft.com/office/drawing/2014/main" id="{04543654-9211-E830-2516-CEDD6FDF5046}"/>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Year">
            <a:extLst>
              <a:ext uri="{FF2B5EF4-FFF2-40B4-BE49-F238E27FC236}">
                <a16:creationId xmlns:a16="http://schemas.microsoft.com/office/drawing/2014/main" id="{E1D34F92-940C-2B6C-5F29-5E129DDA2C9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Name" descr="{&quot;templafy&quot;:{&quot;id&quot;:&quot;ae3b9f2e-26d2-4908-978c-042a3872157f&quot;}}" title="UserProfile.Name">
            <a:extLst>
              <a:ext uri="{FF2B5EF4-FFF2-40B4-BE49-F238E27FC236}">
                <a16:creationId xmlns:a16="http://schemas.microsoft.com/office/drawing/2014/main" id="{EFB70F8D-C57B-B384-F1E2-3CD3AD348A72}"/>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Sivakumar, Mithusan</a:t>
            </a:r>
          </a:p>
        </p:txBody>
      </p:sp>
      <p:sp>
        <p:nvSpPr>
          <p:cNvPr id="4" name="Fußzeilenplatzhalter 7" descr="{&quot;templafy&quot;:{&quot;id&quot;:&quot;8a031718-aa71-427d-8311-5af6afbfaa48&quot;}}">
            <a:extLst>
              <a:ext uri="{FF2B5EF4-FFF2-40B4-BE49-F238E27FC236}">
                <a16:creationId xmlns:a16="http://schemas.microsoft.com/office/drawing/2014/main" id="{60A17DF3-0647-2957-255B-2671FE7FCD4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9593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346">
          <p15:clr>
            <a:srgbClr val="C35EA4"/>
          </p15:clr>
        </p15:guide>
        <p15:guide id="5" pos="3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4390080"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5" name="Strictly Confidential" descr="{&quot;templafy&quot;:{&quot;id&quot;:&quot;aee9cd84-4cbf-47d7-8802-c39b29f9efc4&quot;}}" hidden="1">
            <a:extLst>
              <a:ext uri="{FF2B5EF4-FFF2-40B4-BE49-F238E27FC236}">
                <a16:creationId xmlns:a16="http://schemas.microsoft.com/office/drawing/2014/main" id="{C6606F6C-3DBD-CA47-F135-B3D39D613F5C}"/>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0f649dd1-1eba-413f-9240-49a7d15e7e0f&quot;}}" hidden="1">
            <a:extLst>
              <a:ext uri="{FF2B5EF4-FFF2-40B4-BE49-F238E27FC236}">
                <a16:creationId xmlns:a16="http://schemas.microsoft.com/office/drawing/2014/main" id="{47855D95-75E2-B652-4C23-1E40E9EBC67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830a802b-df5d-4e6d-9787-430d67d4819b&quot;}}" hidden="1">
            <a:extLst>
              <a:ext uri="{FF2B5EF4-FFF2-40B4-BE49-F238E27FC236}">
                <a16:creationId xmlns:a16="http://schemas.microsoft.com/office/drawing/2014/main" id="{A2AEBE57-64BB-7F9A-2474-6F715A4BE2D0}"/>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d00f3af1-96dc-4cfd-9926-a31786eb736d&quot;}}" hidden="1">
            <a:extLst>
              <a:ext uri="{FF2B5EF4-FFF2-40B4-BE49-F238E27FC236}">
                <a16:creationId xmlns:a16="http://schemas.microsoft.com/office/drawing/2014/main" id="{05AE037A-D980-59A9-69B8-1E18685AC95F}"/>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8" name="Subtitle">
            <a:extLst>
              <a:ext uri="{FF2B5EF4-FFF2-40B4-BE49-F238E27FC236}">
                <a16:creationId xmlns:a16="http://schemas.microsoft.com/office/drawing/2014/main" id="{E15EA6A6-ACB5-D954-83F0-A488F5616739}"/>
              </a:ext>
            </a:extLst>
          </p:cNvPr>
          <p:cNvSpPr>
            <a:spLocks noGrp="1"/>
          </p:cNvSpPr>
          <p:nvPr>
            <p:ph type="subTitle" idx="1" hasCustomPrompt="1"/>
          </p:nvPr>
        </p:nvSpPr>
        <p:spPr bwMode="gray">
          <a:xfrm>
            <a:off x="7179295" y="4646786"/>
            <a:ext cx="4386831"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9" name="Titel 1">
            <a:extLst>
              <a:ext uri="{FF2B5EF4-FFF2-40B4-BE49-F238E27FC236}">
                <a16:creationId xmlns:a16="http://schemas.microsoft.com/office/drawing/2014/main" id="{E44CC23E-4E0C-BF9F-7154-7FD4ACF71FD1}"/>
              </a:ext>
            </a:extLst>
          </p:cNvPr>
          <p:cNvSpPr>
            <a:spLocks noGrp="1"/>
          </p:cNvSpPr>
          <p:nvPr>
            <p:ph type="ctrTitle" hasCustomPrompt="1"/>
          </p:nvPr>
        </p:nvSpPr>
        <p:spPr bwMode="gray">
          <a:xfrm>
            <a:off x="7180319" y="2636912"/>
            <a:ext cx="4385807"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7272AE2B-B269-B726-A41C-13045DA612BF}"/>
              </a:ext>
            </a:extLst>
          </p:cNvPr>
          <p:cNvSpPr>
            <a:spLocks noGrp="1"/>
          </p:cNvSpPr>
          <p:nvPr>
            <p:ph type="dt" sz="half" idx="16"/>
          </p:nvPr>
        </p:nvSpPr>
        <p:spPr>
          <a:xfrm rot="10800000" flipV="1">
            <a:off x="10412152" y="7071685"/>
            <a:ext cx="679792" cy="144000"/>
          </a:xfrm>
        </p:spPr>
        <p:txBody>
          <a:bodyPr/>
          <a:lstStyle/>
          <a:p>
            <a:pPr algn="r"/>
            <a:fld id="{F7589BDE-D275-48E5-9926-0260C2129B60}" type="datetime1">
              <a:rPr lang="de-CH" smtClean="0"/>
              <a:pPr algn="r"/>
              <a:t>11.07.2023</a:t>
            </a:fld>
            <a:endParaRPr lang="de-CH" dirty="0"/>
          </a:p>
        </p:txBody>
      </p:sp>
      <p:sp>
        <p:nvSpPr>
          <p:cNvPr id="3" name="Footer Placeholder 2">
            <a:extLst>
              <a:ext uri="{FF2B5EF4-FFF2-40B4-BE49-F238E27FC236}">
                <a16:creationId xmlns:a16="http://schemas.microsoft.com/office/drawing/2014/main" id="{798943EE-4C55-33FB-6F23-084B4653E5D2}"/>
              </a:ext>
            </a:extLst>
          </p:cNvPr>
          <p:cNvSpPr>
            <a:spLocks noGrp="1"/>
          </p:cNvSpPr>
          <p:nvPr>
            <p:ph type="ftr" sz="quarter" idx="17"/>
          </p:nvPr>
        </p:nvSpPr>
        <p:spPr>
          <a:xfrm rot="10800000" flipV="1">
            <a:off x="1555168" y="707168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C68B9EF1-FCCA-7A34-0BC0-AA8509E37991}"/>
              </a:ext>
            </a:extLst>
          </p:cNvPr>
          <p:cNvSpPr>
            <a:spLocks noGrp="1"/>
          </p:cNvSpPr>
          <p:nvPr>
            <p:ph type="sldNum" sz="quarter" idx="18"/>
          </p:nvPr>
        </p:nvSpPr>
        <p:spPr>
          <a:xfrm>
            <a:off x="11173672" y="707168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41567265"/>
      </p:ext>
    </p:extLst>
  </p:cSld>
  <p:clrMapOvr>
    <a:masterClrMapping/>
  </p:clrMapOvr>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61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9" name="Strictly Confidential" descr="{&quot;templafy&quot;:{&quot;id&quot;:&quot;408f2bc8-8c09-414e-96a6-d0cb129c0c68&quot;}}" hidden="1">
            <a:extLst>
              <a:ext uri="{FF2B5EF4-FFF2-40B4-BE49-F238E27FC236}">
                <a16:creationId xmlns:a16="http://schemas.microsoft.com/office/drawing/2014/main" id="{0A1D6E7A-A09E-2C6A-5B99-74A97CC81479}"/>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c7449a95-f655-4eab-879e-61865c615fd3&quot;}}" hidden="1">
            <a:extLst>
              <a:ext uri="{FF2B5EF4-FFF2-40B4-BE49-F238E27FC236}">
                <a16:creationId xmlns:a16="http://schemas.microsoft.com/office/drawing/2014/main" id="{5A783CE9-BCB9-F844-AB8D-7B7A763CC44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9d61234f-5507-4463-8eb1-14def936f68e&quot;}}" hidden="1">
            <a:extLst>
              <a:ext uri="{FF2B5EF4-FFF2-40B4-BE49-F238E27FC236}">
                <a16:creationId xmlns:a16="http://schemas.microsoft.com/office/drawing/2014/main" id="{61D7DB85-DC0E-911C-AFC0-A00FE9FB4218}"/>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a86ef8fc-2f31-4947-99af-de44784a580d&quot;}}" hidden="1">
            <a:extLst>
              <a:ext uri="{FF2B5EF4-FFF2-40B4-BE49-F238E27FC236}">
                <a16:creationId xmlns:a16="http://schemas.microsoft.com/office/drawing/2014/main" id="{FBC4D1F0-0B8C-F5F7-35AE-8CBBE25F01E4}"/>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24" name="Subtitle">
            <a:extLst>
              <a:ext uri="{FF2B5EF4-FFF2-40B4-BE49-F238E27FC236}">
                <a16:creationId xmlns:a16="http://schemas.microsoft.com/office/drawing/2014/main" id="{26695D76-282B-8F58-C3D0-42E32978511E}"/>
              </a:ext>
            </a:extLst>
          </p:cNvPr>
          <p:cNvSpPr>
            <a:spLocks noGrp="1"/>
          </p:cNvSpPr>
          <p:nvPr>
            <p:ph type="subTitle" idx="1" hasCustomPrompt="1"/>
          </p:nvPr>
        </p:nvSpPr>
        <p:spPr bwMode="gray">
          <a:xfrm>
            <a:off x="8109330" y="4646786"/>
            <a:ext cx="3456796"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5" name="Titel 1">
            <a:extLst>
              <a:ext uri="{FF2B5EF4-FFF2-40B4-BE49-F238E27FC236}">
                <a16:creationId xmlns:a16="http://schemas.microsoft.com/office/drawing/2014/main" id="{4ADFFA39-1D88-D336-CA75-F9073F637E13}"/>
              </a:ext>
            </a:extLst>
          </p:cNvPr>
          <p:cNvSpPr>
            <a:spLocks noGrp="1"/>
          </p:cNvSpPr>
          <p:nvPr>
            <p:ph type="ctrTitle" hasCustomPrompt="1"/>
          </p:nvPr>
        </p:nvSpPr>
        <p:spPr bwMode="gray">
          <a:xfrm>
            <a:off x="8110137" y="2636912"/>
            <a:ext cx="3455989"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AE43D200-2137-93CF-74AD-698CFEDC929B}"/>
              </a:ext>
            </a:extLst>
          </p:cNvPr>
          <p:cNvSpPr>
            <a:spLocks noGrp="1"/>
          </p:cNvSpPr>
          <p:nvPr>
            <p:ph type="dt" sz="half" idx="16"/>
          </p:nvPr>
        </p:nvSpPr>
        <p:spPr>
          <a:xfrm rot="10800000" flipV="1">
            <a:off x="10383552" y="7073282"/>
            <a:ext cx="679792" cy="144000"/>
          </a:xfrm>
        </p:spPr>
        <p:txBody>
          <a:bodyPr/>
          <a:lstStyle/>
          <a:p>
            <a:pPr algn="r"/>
            <a:fld id="{F7589BDE-D275-48E5-9926-0260C2129B60}" type="datetime1">
              <a:rPr lang="de-CH" smtClean="0"/>
              <a:pPr algn="r"/>
              <a:t>11.07.2023</a:t>
            </a:fld>
            <a:endParaRPr lang="de-CH" dirty="0"/>
          </a:p>
        </p:txBody>
      </p:sp>
      <p:sp>
        <p:nvSpPr>
          <p:cNvPr id="3" name="Footer Placeholder 2">
            <a:extLst>
              <a:ext uri="{FF2B5EF4-FFF2-40B4-BE49-F238E27FC236}">
                <a16:creationId xmlns:a16="http://schemas.microsoft.com/office/drawing/2014/main" id="{76BD5AFC-471D-629A-9A2A-4601BCADC7D1}"/>
              </a:ext>
            </a:extLst>
          </p:cNvPr>
          <p:cNvSpPr>
            <a:spLocks noGrp="1"/>
          </p:cNvSpPr>
          <p:nvPr>
            <p:ph type="ftr" sz="quarter" idx="17"/>
          </p:nvPr>
        </p:nvSpPr>
        <p:spPr>
          <a:xfrm rot="10800000" flipV="1">
            <a:off x="1526568" y="7073282"/>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66373F47-B535-364F-6C19-99CDA3FAEE52}"/>
              </a:ext>
            </a:extLst>
          </p:cNvPr>
          <p:cNvSpPr>
            <a:spLocks noGrp="1"/>
          </p:cNvSpPr>
          <p:nvPr>
            <p:ph type="sldNum" sz="quarter" idx="18"/>
          </p:nvPr>
        </p:nvSpPr>
        <p:spPr>
          <a:xfrm>
            <a:off x="11145072" y="7073282"/>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575654070"/>
      </p:ext>
    </p:extLst>
  </p:cSld>
  <p:clrMapOvr>
    <a:masterClrMapping/>
  </p:clrMapOvr>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134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7D3232C5-6D8B-4F49-9338-9EEE93D08DFF}"/>
              </a:ext>
            </a:extLst>
          </p:cNvPr>
          <p:cNvSpPr>
            <a:spLocks noGrp="1"/>
          </p:cNvSpPr>
          <p:nvPr>
            <p:ph type="dt" sz="half" idx="19"/>
          </p:nvPr>
        </p:nvSpPr>
        <p:spPr/>
        <p:txBody>
          <a:bodyPr/>
          <a:lstStyle/>
          <a:p>
            <a:pPr algn="r"/>
            <a:fld id="{F7589BDE-D275-48E5-9926-0260C2129B60}" type="datetime1">
              <a:rPr lang="de-CH" smtClean="0"/>
              <a:pPr algn="r"/>
              <a:t>11.07.2023</a:t>
            </a:fld>
            <a:endParaRPr lang="de-CH" dirty="0"/>
          </a:p>
        </p:txBody>
      </p:sp>
      <p:sp>
        <p:nvSpPr>
          <p:cNvPr id="3" name="Footer Placeholder 2">
            <a:extLst>
              <a:ext uri="{FF2B5EF4-FFF2-40B4-BE49-F238E27FC236}">
                <a16:creationId xmlns:a16="http://schemas.microsoft.com/office/drawing/2014/main" id="{28A36857-DD03-69F3-C903-8D430627342A}"/>
              </a:ext>
            </a:extLst>
          </p:cNvPr>
          <p:cNvSpPr>
            <a:spLocks noGrp="1"/>
          </p:cNvSpPr>
          <p:nvPr>
            <p:ph type="ftr" sz="quarter" idx="20"/>
          </p:nvPr>
        </p:nvSpPr>
        <p:spPr/>
        <p:txBody>
          <a:bodyPr/>
          <a:lstStyle/>
          <a:p>
            <a:endParaRPr lang="de-CH" dirty="0"/>
          </a:p>
        </p:txBody>
      </p:sp>
      <p:sp>
        <p:nvSpPr>
          <p:cNvPr id="4" name="Slide Number Placeholder 3">
            <a:extLst>
              <a:ext uri="{FF2B5EF4-FFF2-40B4-BE49-F238E27FC236}">
                <a16:creationId xmlns:a16="http://schemas.microsoft.com/office/drawing/2014/main" id="{20C6C845-A033-CD4B-0F11-8FDD1B3B2E70}"/>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200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979">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5A56239-EABF-F190-F1D8-A6E329C2A58A}"/>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3" name="Footer Placeholder 2">
            <a:extLst>
              <a:ext uri="{FF2B5EF4-FFF2-40B4-BE49-F238E27FC236}">
                <a16:creationId xmlns:a16="http://schemas.microsoft.com/office/drawing/2014/main" id="{5EB82D06-EF91-932D-7620-2B4110665F95}"/>
              </a:ext>
            </a:extLst>
          </p:cNvPr>
          <p:cNvSpPr>
            <a:spLocks noGrp="1"/>
          </p:cNvSpPr>
          <p:nvPr>
            <p:ph type="ftr" sz="quarter" idx="19"/>
          </p:nvPr>
        </p:nvSpPr>
        <p:spPr/>
        <p:txBody>
          <a:bodyPr/>
          <a:lstStyle/>
          <a:p>
            <a:r>
              <a:rPr lang="en-GB" dirty="0"/>
              <a:t>Client Technology Days – Tomorrow’s CSS</a:t>
            </a:r>
          </a:p>
        </p:txBody>
      </p:sp>
      <p:sp>
        <p:nvSpPr>
          <p:cNvPr id="4" name="Slide Number Placeholder 3">
            <a:extLst>
              <a:ext uri="{FF2B5EF4-FFF2-40B4-BE49-F238E27FC236}">
                <a16:creationId xmlns:a16="http://schemas.microsoft.com/office/drawing/2014/main" id="{6DA08F9F-1F9D-002D-EFF8-3198E474E318}"/>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739501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430DBB3-14FB-F94C-C436-FE59A3CCCE18}"/>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3" name="Footer Placeholder 2">
            <a:extLst>
              <a:ext uri="{FF2B5EF4-FFF2-40B4-BE49-F238E27FC236}">
                <a16:creationId xmlns:a16="http://schemas.microsoft.com/office/drawing/2014/main" id="{056CD741-B27A-C28C-8CF8-2B9AE6DE341A}"/>
              </a:ext>
            </a:extLst>
          </p:cNvPr>
          <p:cNvSpPr>
            <a:spLocks noGrp="1"/>
          </p:cNvSpPr>
          <p:nvPr>
            <p:ph type="ftr" sz="quarter" idx="19"/>
          </p:nvPr>
        </p:nvSpPr>
        <p:spPr/>
        <p:txBody>
          <a:bodyPr/>
          <a:lstStyle/>
          <a:p>
            <a:r>
              <a:rPr lang="en-GB" dirty="0"/>
              <a:t>Client Technology Days – Tomorrow’s CSS</a:t>
            </a:r>
          </a:p>
        </p:txBody>
      </p:sp>
      <p:sp>
        <p:nvSpPr>
          <p:cNvPr id="4" name="Slide Number Placeholder 3">
            <a:extLst>
              <a:ext uri="{FF2B5EF4-FFF2-40B4-BE49-F238E27FC236}">
                <a16:creationId xmlns:a16="http://schemas.microsoft.com/office/drawing/2014/main" id="{1D05DE62-CFCC-01F6-3633-7286534F194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0376095"/>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CF3DD555-C0C0-8C82-66A2-9D13FB020A8E}"/>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E5B862BC-A204-E819-9D8B-58F90052FF57}"/>
              </a:ext>
            </a:extLst>
          </p:cNvPr>
          <p:cNvSpPr>
            <a:spLocks noGrp="1"/>
          </p:cNvSpPr>
          <p:nvPr>
            <p:ph type="ftr" sz="quarter" idx="19"/>
          </p:nvPr>
        </p:nvSpPr>
        <p:spPr/>
        <p:txBody>
          <a:bodyPr/>
          <a:lstStyle/>
          <a:p>
            <a:r>
              <a:rPr lang="en-GB" dirty="0"/>
              <a:t>Client Technology Days – Tomorrow’s CSS</a:t>
            </a:r>
          </a:p>
        </p:txBody>
      </p:sp>
      <p:sp>
        <p:nvSpPr>
          <p:cNvPr id="7" name="Slide Number Placeholder 6">
            <a:extLst>
              <a:ext uri="{FF2B5EF4-FFF2-40B4-BE49-F238E27FC236}">
                <a16:creationId xmlns:a16="http://schemas.microsoft.com/office/drawing/2014/main" id="{1C785522-9014-FE5A-8A7E-BFC6F76E564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534521926"/>
      </p:ext>
    </p:extLst>
  </p:cSld>
  <p:clrMapOvr>
    <a:masterClrMapping/>
  </p:clrMapOvr>
  <p:extLst>
    <p:ext uri="{DCECCB84-F9BA-43D5-87BE-67443E8EF086}">
      <p15:sldGuideLst xmlns:p15="http://schemas.microsoft.com/office/powerpoint/2012/main">
        <p15:guide id="1" pos="2570">
          <p15:clr>
            <a:srgbClr val="C35EA4"/>
          </p15:clr>
        </p15:guide>
        <p15:guide id="2" pos="275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AD9E24B-71D8-7156-2298-1A0AF0B30657}"/>
              </a:ext>
            </a:extLst>
          </p:cNvPr>
          <p:cNvSpPr>
            <a:spLocks noGrp="1"/>
          </p:cNvSpPr>
          <p:nvPr>
            <p:ph type="dt" sz="half" idx="19"/>
          </p:nvPr>
        </p:nvSpPr>
        <p:spPr/>
        <p:txBody>
          <a:bodyPr/>
          <a:lstStyle/>
          <a:p>
            <a:pPr algn="r"/>
            <a:fld id="{F7589BDE-D275-48E5-9926-0260C2129B60}" type="datetime1">
              <a:rPr lang="de-CH" smtClean="0"/>
              <a:pPr algn="r"/>
              <a:t>11.07.2023</a:t>
            </a:fld>
            <a:endParaRPr lang="de-CH" dirty="0"/>
          </a:p>
        </p:txBody>
      </p:sp>
      <p:sp>
        <p:nvSpPr>
          <p:cNvPr id="6" name="Footer Placeholder 5">
            <a:extLst>
              <a:ext uri="{FF2B5EF4-FFF2-40B4-BE49-F238E27FC236}">
                <a16:creationId xmlns:a16="http://schemas.microsoft.com/office/drawing/2014/main" id="{F3EFC3F8-E326-9397-9699-EC18B2E07BC3}"/>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F8AFBA8A-ADA3-BB5A-C2AB-A0A149B84417}"/>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189337054"/>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pos="5518">
          <p15:clr>
            <a:srgbClr val="C35EA4"/>
          </p15:clr>
        </p15:guide>
        <p15:guide id="8" pos="5700">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521c1c29-0f27-4225-a0d7-5a46e48dd3cf&quot;}}">
            <a:extLst>
              <a:ext uri="{FF2B5EF4-FFF2-40B4-BE49-F238E27FC236}">
                <a16:creationId xmlns:a16="http://schemas.microsoft.com/office/drawing/2014/main" id="{B42C15D8-8A65-4417-B793-313E11968321}"/>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69" name="Name" descr="{&quot;templafy&quot;:{&quot;id&quot;:&quot;020a6100-c421-4f52-b3ea-b39cb0204830&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Sivakumar, Mithusan</a:t>
            </a:r>
          </a:p>
        </p:txBody>
      </p:sp>
      <p:sp>
        <p:nvSpPr>
          <p:cNvPr id="7" name="Strictly Confidential" descr="{&quot;templafy&quot;:{&quot;id&quot;:&quot;a7072847-8f17-4b19-afe8-f915f172604c&quot;}}" hidden="1">
            <a:extLst>
              <a:ext uri="{FF2B5EF4-FFF2-40B4-BE49-F238E27FC236}">
                <a16:creationId xmlns:a16="http://schemas.microsoft.com/office/drawing/2014/main" id="{D6A5A859-4CE8-2837-746E-F8B2E0E6F21F}"/>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ec360750-0baf-4e8f-b051-9358320ceef5&quot;}}" hidden="1">
            <a:extLst>
              <a:ext uri="{FF2B5EF4-FFF2-40B4-BE49-F238E27FC236}">
                <a16:creationId xmlns:a16="http://schemas.microsoft.com/office/drawing/2014/main" id="{61C71873-52D3-45F7-59C2-98B44A61CBDD}"/>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b799a7e1-a4f1-435d-aa7f-655ecc0e76f9&quot;}}" hidden="1">
            <a:extLst>
              <a:ext uri="{FF2B5EF4-FFF2-40B4-BE49-F238E27FC236}">
                <a16:creationId xmlns:a16="http://schemas.microsoft.com/office/drawing/2014/main" id="{D0CCF352-5FE7-85C8-603C-8D9FD1E2CB4D}"/>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8efbc12e-9597-414d-baac-57b4a868a2bc&quot;}}" hidden="1">
            <a:extLst>
              <a:ext uri="{FF2B5EF4-FFF2-40B4-BE49-F238E27FC236}">
                <a16:creationId xmlns:a16="http://schemas.microsoft.com/office/drawing/2014/main" id="{DDC0E9FF-D178-AF74-F5DF-8B06BE4DAB13}"/>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71819"/>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p>
          <a:p>
            <a:pPr lvl="1"/>
            <a:r>
              <a:rPr lang="de-CH" dirty="0"/>
              <a:t>Level 2 (this is a subheading)</a:t>
            </a:r>
          </a:p>
          <a:p>
            <a:pPr lvl="2"/>
            <a:r>
              <a:rPr lang="de-CH" dirty="0"/>
              <a:t>Level 3 (first bullet point level)</a:t>
            </a:r>
          </a:p>
          <a:p>
            <a:pPr lvl="3"/>
            <a:r>
              <a:rPr lang="de-CH" dirty="0"/>
              <a:t>Level 4 (second bullet point level)</a:t>
            </a:r>
          </a:p>
          <a:p>
            <a:pPr lvl="4"/>
            <a:r>
              <a:rPr lang="de-CH" dirty="0"/>
              <a:t>Level 5 (third bullet point level)</a:t>
            </a:r>
          </a:p>
          <a:p>
            <a:pPr lvl="5"/>
            <a:r>
              <a:rPr lang="de-CH" dirty="0"/>
              <a:t>Level 6</a:t>
            </a:r>
          </a:p>
          <a:p>
            <a:pPr lvl="6"/>
            <a:r>
              <a:rPr lang="de-CH" dirty="0"/>
              <a:t>Level 7</a:t>
            </a:r>
          </a:p>
          <a:p>
            <a:pPr lvl="7"/>
            <a:r>
              <a:rPr lang="de-CH" dirty="0"/>
              <a:t>Level 8</a:t>
            </a:r>
          </a:p>
          <a:p>
            <a:pPr lvl="8"/>
            <a:r>
              <a:rPr lang="de-CH" dirty="0"/>
              <a:t>Level 9</a:t>
            </a:r>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rot="10800000" flipV="1">
            <a:off x="10416480" y="6371819"/>
            <a:ext cx="679792" cy="144000"/>
          </a:xfrm>
          <a:prstGeom prst="rect">
            <a:avLst/>
          </a:prstGeom>
        </p:spPr>
        <p:txBody>
          <a:bodyPr vert="horz" wrap="square" lIns="0" tIns="0" rIns="0" bIns="0" rtlCol="0" anchor="ctr" anchorCtr="0"/>
          <a:lstStyle>
            <a:lvl1pPr>
              <a:defRPr lang="en-US" sz="800" spc="20" baseline="0" smtClean="0">
                <a:latin typeface="AA Zuehlke" pitchFamily="2" charset="0"/>
              </a:defRPr>
            </a:lvl1pPr>
          </a:lstStyle>
          <a:p>
            <a:pPr algn="r"/>
            <a:fld id="{F7589BDE-D275-48E5-9926-0260C2129B60}" type="datetime1">
              <a:rPr lang="de-CH" smtClean="0"/>
              <a:pPr algn="r"/>
              <a:t>11.07.2023</a:t>
            </a:fld>
            <a:endParaRPr lang="de-CH" dirty="0"/>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latin typeface="AA Zuehlke" pitchFamily="2" charset="0"/>
              </a:defRPr>
            </a:lvl1pPr>
          </a:lstStyle>
          <a:p>
            <a:r>
              <a:rPr lang="en-GB" dirty="0"/>
              <a:t>Client Technology Days – Tomorrow’s CSS</a:t>
            </a:r>
            <a:endParaRPr lang="de-CH" dirty="0"/>
          </a:p>
        </p:txBody>
      </p:sp>
    </p:spTree>
    <p:extLst>
      <p:ext uri="{BB962C8B-B14F-4D97-AF65-F5344CB8AC3E}">
        <p14:creationId xmlns:p14="http://schemas.microsoft.com/office/powerpoint/2010/main" val="290141828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9.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8.xml"/><Relationship Id="rId1" Type="http://schemas.openxmlformats.org/officeDocument/2006/relationships/customXml" Target="../../customXml/item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webplatformz/ctd-2023-tomorrows-cs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CEA5E-7EFD-2E26-FA65-1EC24008E3B6}"/>
              </a:ext>
            </a:extLst>
          </p:cNvPr>
          <p:cNvSpPr>
            <a:spLocks noGrp="1"/>
          </p:cNvSpPr>
          <p:nvPr>
            <p:ph type="dt" sz="half" idx="10"/>
          </p:nvPr>
        </p:nvSpPr>
        <p:spPr/>
        <p:txBody>
          <a:bodyPr/>
          <a:lstStyle/>
          <a:p>
            <a:fld id="{23A38026-B889-4D2B-87ED-95514B502A91}" type="datetime1">
              <a:rPr lang="de-CH" smtClean="0"/>
              <a:pPr/>
              <a:t>11.07.2023</a:t>
            </a:fld>
            <a:endParaRPr lang="de-CH"/>
          </a:p>
        </p:txBody>
      </p:sp>
      <p:sp>
        <p:nvSpPr>
          <p:cNvPr id="3" name="Footer Placeholder 2">
            <a:extLst>
              <a:ext uri="{FF2B5EF4-FFF2-40B4-BE49-F238E27FC236}">
                <a16:creationId xmlns:a16="http://schemas.microsoft.com/office/drawing/2014/main" id="{A4F6CB3A-DD4E-4088-491F-0BE56AFA9176}"/>
              </a:ext>
            </a:extLst>
          </p:cNvPr>
          <p:cNvSpPr>
            <a:spLocks noGrp="1"/>
          </p:cNvSpPr>
          <p:nvPr>
            <p:ph type="ftr" sz="quarter" idx="11"/>
          </p:nvPr>
        </p:nvSpPr>
        <p:spPr/>
        <p:txBody>
          <a:bodyPr/>
          <a:lstStyle/>
          <a:p>
            <a:endParaRPr lang="de-CH"/>
          </a:p>
        </p:txBody>
      </p:sp>
    </p:spTree>
    <p:custDataLst>
      <p:custData r:id="rId1"/>
      <p:custData r:id="rId2"/>
    </p:custDataLst>
    <p:extLst>
      <p:ext uri="{BB962C8B-B14F-4D97-AF65-F5344CB8AC3E}">
        <p14:creationId xmlns:p14="http://schemas.microsoft.com/office/powerpoint/2010/main" val="2674600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0CF3F1-A898-D9E9-FC87-D360E1BA1922}"/>
              </a:ext>
            </a:extLst>
          </p:cNvPr>
          <p:cNvSpPr>
            <a:spLocks noGrp="1"/>
          </p:cNvSpPr>
          <p:nvPr>
            <p:ph type="title"/>
          </p:nvPr>
        </p:nvSpPr>
        <p:spPr/>
        <p:txBody>
          <a:bodyPr/>
          <a:lstStyle/>
          <a:p>
            <a:r>
              <a:rPr lang="de-CH" dirty="0"/>
              <a:t>:</a:t>
            </a:r>
            <a:r>
              <a:rPr lang="de-CH" dirty="0" err="1"/>
              <a:t>has</a:t>
            </a:r>
            <a:r>
              <a:rPr lang="de-CH" dirty="0"/>
              <a:t>()</a:t>
            </a:r>
          </a:p>
        </p:txBody>
      </p:sp>
      <p:sp>
        <p:nvSpPr>
          <p:cNvPr id="6" name="Date Placeholder 5">
            <a:extLst>
              <a:ext uri="{FF2B5EF4-FFF2-40B4-BE49-F238E27FC236}">
                <a16:creationId xmlns:a16="http://schemas.microsoft.com/office/drawing/2014/main" id="{8D167F3E-790C-C151-366C-F041B74FDAD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FEC75A24-F9DB-CCC2-0546-82EB4FD03AEA}"/>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58E5347A-5C30-9C93-FF40-434E4B47E34A}"/>
              </a:ext>
            </a:extLst>
          </p:cNvPr>
          <p:cNvSpPr>
            <a:spLocks noGrp="1"/>
          </p:cNvSpPr>
          <p:nvPr>
            <p:ph type="sldNum" sz="quarter" idx="20"/>
          </p:nvPr>
        </p:nvSpPr>
        <p:spPr/>
        <p:txBody>
          <a:bodyPr/>
          <a:lstStyle/>
          <a:p>
            <a:r>
              <a:rPr lang="de-CH"/>
              <a:t>| </a:t>
            </a:r>
            <a:fld id="{8CF9DE7D-F270-4E16-BA04-5BCA8969A2EA}" type="slidenum">
              <a:rPr lang="de-CH" smtClean="0"/>
              <a:pPr/>
              <a:t>10</a:t>
            </a:fld>
            <a:endParaRPr lang="de-CH" dirty="0"/>
          </a:p>
        </p:txBody>
      </p:sp>
      <p:pic>
        <p:nvPicPr>
          <p:cNvPr id="10" name="Picture 9">
            <a:extLst>
              <a:ext uri="{FF2B5EF4-FFF2-40B4-BE49-F238E27FC236}">
                <a16:creationId xmlns:a16="http://schemas.microsoft.com/office/drawing/2014/main" id="{8ACD190A-3D93-74FE-F340-3576E0506412}"/>
              </a:ext>
            </a:extLst>
          </p:cNvPr>
          <p:cNvPicPr>
            <a:picLocks noChangeAspect="1"/>
          </p:cNvPicPr>
          <p:nvPr/>
        </p:nvPicPr>
        <p:blipFill>
          <a:blip r:embed="rId2"/>
          <a:stretch>
            <a:fillRect/>
          </a:stretch>
        </p:blipFill>
        <p:spPr>
          <a:xfrm>
            <a:off x="8889499" y="63327"/>
            <a:ext cx="3247325" cy="1253205"/>
          </a:xfrm>
          <a:prstGeom prst="rect">
            <a:avLst/>
          </a:prstGeom>
        </p:spPr>
      </p:pic>
      <p:grpSp>
        <p:nvGrpSpPr>
          <p:cNvPr id="14" name="Group 13">
            <a:extLst>
              <a:ext uri="{FF2B5EF4-FFF2-40B4-BE49-F238E27FC236}">
                <a16:creationId xmlns:a16="http://schemas.microsoft.com/office/drawing/2014/main" id="{9C2A57B3-8BA0-4279-1FC3-EFC4594FE925}"/>
              </a:ext>
            </a:extLst>
          </p:cNvPr>
          <p:cNvGrpSpPr/>
          <p:nvPr/>
        </p:nvGrpSpPr>
        <p:grpSpPr>
          <a:xfrm>
            <a:off x="673094" y="1780348"/>
            <a:ext cx="4900632" cy="3024336"/>
            <a:chOff x="619304" y="1268760"/>
            <a:chExt cx="4900632" cy="3024336"/>
          </a:xfrm>
        </p:grpSpPr>
        <p:sp>
          <p:nvSpPr>
            <p:cNvPr id="11" name="Rectangle 10">
              <a:extLst>
                <a:ext uri="{FF2B5EF4-FFF2-40B4-BE49-F238E27FC236}">
                  <a16:creationId xmlns:a16="http://schemas.microsoft.com/office/drawing/2014/main" id="{915CDD89-4C7E-6809-FEE9-B0A3839B80E0}"/>
                </a:ext>
              </a:extLst>
            </p:cNvPr>
            <p:cNvSpPr/>
            <p:nvPr/>
          </p:nvSpPr>
          <p:spPr bwMode="gray">
            <a:xfrm>
              <a:off x="619304" y="1268760"/>
              <a:ext cx="4900632" cy="3024336"/>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20000"/>
                </a:lnSpc>
              </a:pPr>
              <a:r>
                <a:rPr lang="de-CH" sz="2400" spc="20" dirty="0">
                  <a:solidFill>
                    <a:schemeClr val="bg1"/>
                  </a:solidFill>
                </a:rPr>
                <a:t>  Parent</a:t>
              </a:r>
            </a:p>
          </p:txBody>
        </p:sp>
        <p:sp>
          <p:nvSpPr>
            <p:cNvPr id="12" name="Rectangle 11">
              <a:extLst>
                <a:ext uri="{FF2B5EF4-FFF2-40B4-BE49-F238E27FC236}">
                  <a16:creationId xmlns:a16="http://schemas.microsoft.com/office/drawing/2014/main" id="{1416D374-56CC-3A91-FE72-D9996BE0E810}"/>
                </a:ext>
              </a:extLst>
            </p:cNvPr>
            <p:cNvSpPr/>
            <p:nvPr/>
          </p:nvSpPr>
          <p:spPr bwMode="gray">
            <a:xfrm>
              <a:off x="800481" y="1988840"/>
              <a:ext cx="2559215" cy="20882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t"/>
            <a:lstStyle/>
            <a:p>
              <a:pPr>
                <a:lnSpc>
                  <a:spcPct val="120000"/>
                </a:lnSpc>
              </a:pPr>
              <a:r>
                <a:rPr lang="de-CH" sz="2000" spc="20" dirty="0">
                  <a:solidFill>
                    <a:schemeClr val="bg1"/>
                  </a:solidFill>
                </a:rPr>
                <a:t> Child</a:t>
              </a:r>
            </a:p>
          </p:txBody>
        </p:sp>
        <p:sp>
          <p:nvSpPr>
            <p:cNvPr id="13" name="Ribbon: Tilted Up 12">
              <a:extLst>
                <a:ext uri="{FF2B5EF4-FFF2-40B4-BE49-F238E27FC236}">
                  <a16:creationId xmlns:a16="http://schemas.microsoft.com/office/drawing/2014/main" id="{1D7AB568-0452-02E3-D147-5598D2501D04}"/>
                </a:ext>
              </a:extLst>
            </p:cNvPr>
            <p:cNvSpPr/>
            <p:nvPr/>
          </p:nvSpPr>
          <p:spPr bwMode="gray">
            <a:xfrm>
              <a:off x="1288000" y="2924944"/>
              <a:ext cx="1584176" cy="648072"/>
            </a:xfrm>
            <a:prstGeom prst="ribbon2">
              <a:avLst/>
            </a:prstGeom>
            <a:ln>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lnSpc>
                  <a:spcPct val="120000"/>
                </a:lnSpc>
              </a:pPr>
              <a:r>
                <a:rPr lang="de-CH" sz="1600" spc="20" dirty="0">
                  <a:solidFill>
                    <a:schemeClr val="bg1"/>
                  </a:solidFill>
                </a:rPr>
                <a:t>h2</a:t>
              </a:r>
            </a:p>
          </p:txBody>
        </p:sp>
      </p:grpSp>
      <p:sp>
        <p:nvSpPr>
          <p:cNvPr id="16" name="TextBox 15">
            <a:extLst>
              <a:ext uri="{FF2B5EF4-FFF2-40B4-BE49-F238E27FC236}">
                <a16:creationId xmlns:a16="http://schemas.microsoft.com/office/drawing/2014/main" id="{B4681EC4-307F-5A69-EA72-E27252188B15}"/>
              </a:ext>
            </a:extLst>
          </p:cNvPr>
          <p:cNvSpPr txBox="1"/>
          <p:nvPr/>
        </p:nvSpPr>
        <p:spPr bwMode="gray">
          <a:xfrm>
            <a:off x="6120900" y="2092187"/>
            <a:ext cx="2167635" cy="923330"/>
          </a:xfrm>
          <a:prstGeom prst="rect">
            <a:avLst/>
          </a:prstGeom>
          <a:noFill/>
        </p:spPr>
        <p:txBody>
          <a:bodyPr wrap="square">
            <a:sp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parent</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blue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18" name="TextBox 17">
            <a:extLst>
              <a:ext uri="{FF2B5EF4-FFF2-40B4-BE49-F238E27FC236}">
                <a16:creationId xmlns:a16="http://schemas.microsoft.com/office/drawing/2014/main" id="{6D40195F-98B4-1505-44ED-6C40E1F0D50D}"/>
              </a:ext>
            </a:extLst>
          </p:cNvPr>
          <p:cNvSpPr txBox="1"/>
          <p:nvPr/>
        </p:nvSpPr>
        <p:spPr bwMode="gray">
          <a:xfrm>
            <a:off x="8760296" y="2092187"/>
            <a:ext cx="2239643" cy="1200329"/>
          </a:xfrm>
          <a:prstGeom prst="rect">
            <a:avLst/>
          </a:prstGeom>
          <a:noFill/>
        </p:spPr>
        <p:txBody>
          <a:bodyPr wrap="square">
            <a:sp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child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endParaRPr lang="de-CH" sz="1800" dirty="0">
              <a:solidFill>
                <a:srgbClr val="080808"/>
              </a:solidFill>
              <a:effectLst/>
              <a:latin typeface="JetBrains Mono"/>
            </a:endParaRPr>
          </a:p>
        </p:txBody>
      </p:sp>
      <p:sp>
        <p:nvSpPr>
          <p:cNvPr id="19" name="Rectangle 18">
            <a:extLst>
              <a:ext uri="{FF2B5EF4-FFF2-40B4-BE49-F238E27FC236}">
                <a16:creationId xmlns:a16="http://schemas.microsoft.com/office/drawing/2014/main" id="{E523D04C-A5BA-3C60-973A-44CC275CC391}"/>
              </a:ext>
            </a:extLst>
          </p:cNvPr>
          <p:cNvSpPr/>
          <p:nvPr/>
        </p:nvSpPr>
        <p:spPr bwMode="gray">
          <a:xfrm>
            <a:off x="3719736" y="2500428"/>
            <a:ext cx="1656184" cy="208823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lnSpc>
                <a:spcPct val="120000"/>
              </a:lnSpc>
            </a:pPr>
            <a:r>
              <a:rPr lang="en-GB" sz="1600" spc="20" dirty="0">
                <a:solidFill>
                  <a:schemeClr val="bg1"/>
                </a:solidFill>
              </a:rPr>
              <a:t>Sibling</a:t>
            </a:r>
          </a:p>
        </p:txBody>
      </p:sp>
      <p:sp>
        <p:nvSpPr>
          <p:cNvPr id="21" name="TextBox 20">
            <a:extLst>
              <a:ext uri="{FF2B5EF4-FFF2-40B4-BE49-F238E27FC236}">
                <a16:creationId xmlns:a16="http://schemas.microsoft.com/office/drawing/2014/main" id="{58E9D3CE-EAC1-C0A5-6DBE-3DD8C18FE10D}"/>
              </a:ext>
            </a:extLst>
          </p:cNvPr>
          <p:cNvSpPr txBox="1"/>
          <p:nvPr/>
        </p:nvSpPr>
        <p:spPr bwMode="gray">
          <a:xfrm>
            <a:off x="6888088" y="4835678"/>
            <a:ext cx="3744416" cy="1200329"/>
          </a:xfrm>
          <a:prstGeom prst="rect">
            <a:avLst/>
          </a:prstGeom>
          <a:noFill/>
        </p:spPr>
        <p:txBody>
          <a:bodyPr wrap="square">
            <a:spAutoFit/>
          </a:bodyPr>
          <a:lstStyle/>
          <a:p>
            <a:r>
              <a:rPr lang="en-US" sz="1800" dirty="0">
                <a:solidFill>
                  <a:srgbClr val="080808"/>
                </a:solidFill>
                <a:effectLst/>
                <a:latin typeface="JetBrains Mono"/>
              </a:rPr>
              <a:t>.</a:t>
            </a:r>
            <a:r>
              <a:rPr lang="en-US" sz="1800" dirty="0" err="1">
                <a:solidFill>
                  <a:srgbClr val="0033B3"/>
                </a:solidFill>
                <a:effectLst/>
                <a:latin typeface="JetBrains Mono"/>
              </a:rPr>
              <a:t>parent</a:t>
            </a:r>
            <a:r>
              <a:rPr lang="en-US" sz="1800" dirty="0" err="1">
                <a:solidFill>
                  <a:srgbClr val="080808"/>
                </a:solidFill>
                <a:effectLst/>
                <a:latin typeface="JetBrains Mono"/>
              </a:rPr>
              <a:t>:</a:t>
            </a:r>
            <a:r>
              <a:rPr lang="en-US" sz="1800" dirty="0" err="1">
                <a:solidFill>
                  <a:srgbClr val="0033B3"/>
                </a:solidFill>
                <a:effectLst/>
                <a:latin typeface="JetBrains Mono"/>
              </a:rPr>
              <a:t>has</a:t>
            </a:r>
            <a:r>
              <a:rPr lang="en-US" sz="1800" dirty="0">
                <a:solidFill>
                  <a:srgbClr val="080808"/>
                </a:solidFill>
                <a:effectLst/>
                <a:latin typeface="JetBrains Mono"/>
              </a:rPr>
              <a:t>(&gt; .</a:t>
            </a:r>
            <a:r>
              <a:rPr lang="en-US" sz="1800" dirty="0">
                <a:solidFill>
                  <a:srgbClr val="0033B3"/>
                </a:solidFill>
                <a:effectLst/>
                <a:latin typeface="JetBrains Mono"/>
              </a:rPr>
              <a:t>child </a:t>
            </a:r>
            <a:r>
              <a:rPr lang="en-US" sz="1800" dirty="0">
                <a:solidFill>
                  <a:srgbClr val="080808"/>
                </a:solidFill>
                <a:effectLst/>
                <a:latin typeface="JetBrains Mono"/>
              </a:rPr>
              <a:t>&gt; </a:t>
            </a:r>
            <a:r>
              <a:rPr lang="en-US" sz="1800" dirty="0">
                <a:solidFill>
                  <a:srgbClr val="0033B3"/>
                </a:solidFill>
                <a:effectLst/>
                <a:latin typeface="JetBrains Mono"/>
              </a:rPr>
              <a:t>h2</a:t>
            </a:r>
            <a:r>
              <a:rPr lang="en-US" sz="1800" dirty="0">
                <a:solidFill>
                  <a:srgbClr val="080808"/>
                </a:solidFill>
                <a:effectLst/>
                <a:latin typeface="JetBrains Mono"/>
              </a:rPr>
              <a:t>)  .</a:t>
            </a:r>
            <a:r>
              <a:rPr lang="en-US" sz="1800" dirty="0">
                <a:solidFill>
                  <a:srgbClr val="0033B3"/>
                </a:solidFill>
                <a:effectLst/>
                <a:latin typeface="JetBrains Mono"/>
              </a:rPr>
              <a:t>sibling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visibility</a:t>
            </a:r>
            <a:r>
              <a:rPr lang="en-US" sz="1800" dirty="0">
                <a:solidFill>
                  <a:srgbClr val="080808"/>
                </a:solidFill>
                <a:effectLst/>
                <a:latin typeface="JetBrains Mono"/>
              </a:rPr>
              <a:t>: </a:t>
            </a:r>
            <a:r>
              <a:rPr lang="en-US" sz="1800" dirty="0">
                <a:solidFill>
                  <a:srgbClr val="067D17"/>
                </a:solidFill>
                <a:effectLst/>
                <a:latin typeface="JetBrains Mono"/>
              </a:rPr>
              <a:t>visible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endParaRPr lang="en-US" sz="1800" dirty="0">
              <a:solidFill>
                <a:srgbClr val="080808"/>
              </a:solidFill>
              <a:effectLst/>
              <a:latin typeface="JetBrains Mono"/>
            </a:endParaRPr>
          </a:p>
        </p:txBody>
      </p:sp>
      <p:sp>
        <p:nvSpPr>
          <p:cNvPr id="23" name="TextBox 22">
            <a:extLst>
              <a:ext uri="{FF2B5EF4-FFF2-40B4-BE49-F238E27FC236}">
                <a16:creationId xmlns:a16="http://schemas.microsoft.com/office/drawing/2014/main" id="{50B0BB49-0193-9847-D0C2-826201F16AE3}"/>
              </a:ext>
            </a:extLst>
          </p:cNvPr>
          <p:cNvSpPr txBox="1"/>
          <p:nvPr/>
        </p:nvSpPr>
        <p:spPr bwMode="gray">
          <a:xfrm>
            <a:off x="6122555" y="3257089"/>
            <a:ext cx="2142650" cy="923330"/>
          </a:xfrm>
          <a:prstGeom prst="rect">
            <a:avLst/>
          </a:prstGeom>
          <a:noFill/>
        </p:spPr>
        <p:txBody>
          <a:bodyPr wrap="square">
            <a:sp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sibling</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visibility</a:t>
            </a:r>
            <a:r>
              <a:rPr lang="de-CH" sz="1800" dirty="0">
                <a:solidFill>
                  <a:srgbClr val="080808"/>
                </a:solidFill>
                <a:effectLst/>
                <a:latin typeface="JetBrains Mono"/>
              </a:rPr>
              <a:t>: </a:t>
            </a:r>
            <a:r>
              <a:rPr lang="de-CH" sz="1800" dirty="0" err="1">
                <a:solidFill>
                  <a:srgbClr val="067D17"/>
                </a:solidFill>
                <a:effectLst/>
                <a:latin typeface="JetBrains Mono"/>
              </a:rPr>
              <a:t>hidden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70410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Dynamic </a:t>
            </a:r>
            <a:r>
              <a:rPr lang="de-CH" dirty="0" err="1"/>
              <a:t>viewport</a:t>
            </a:r>
            <a:r>
              <a:rPr lang="de-CH" dirty="0"/>
              <a:t> </a:t>
            </a:r>
            <a:r>
              <a:rPr lang="de-CH" dirty="0" err="1"/>
              <a:t>units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11</a:t>
            </a:fld>
            <a:endParaRPr lang="de-CH" dirty="0"/>
          </a:p>
        </p:txBody>
      </p:sp>
      <p:pic>
        <p:nvPicPr>
          <p:cNvPr id="1026" name="Picture 2" descr="Showing too many scrollbars">
            <a:extLst>
              <a:ext uri="{FF2B5EF4-FFF2-40B4-BE49-F238E27FC236}">
                <a16:creationId xmlns:a16="http://schemas.microsoft.com/office/drawing/2014/main" id="{9A97EC5B-1BF0-C37C-F046-E79CF4650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648" y="1452083"/>
            <a:ext cx="6481696" cy="39538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8F10EED-F6BF-B0FE-03CA-18FF0A561E82}"/>
              </a:ext>
            </a:extLst>
          </p:cNvPr>
          <p:cNvPicPr>
            <a:picLocks noChangeAspect="1"/>
          </p:cNvPicPr>
          <p:nvPr/>
        </p:nvPicPr>
        <p:blipFill>
          <a:blip r:embed="rId3"/>
          <a:stretch>
            <a:fillRect/>
          </a:stretch>
        </p:blipFill>
        <p:spPr>
          <a:xfrm>
            <a:off x="9336256" y="44655"/>
            <a:ext cx="2838849" cy="385212"/>
          </a:xfrm>
          <a:prstGeom prst="rect">
            <a:avLst/>
          </a:prstGeom>
        </p:spPr>
      </p:pic>
    </p:spTree>
    <p:extLst>
      <p:ext uri="{BB962C8B-B14F-4D97-AF65-F5344CB8AC3E}">
        <p14:creationId xmlns:p14="http://schemas.microsoft.com/office/powerpoint/2010/main" val="32350004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Dynamic </a:t>
            </a:r>
            <a:r>
              <a:rPr lang="de-CH" dirty="0" err="1"/>
              <a:t>viewport</a:t>
            </a:r>
            <a:r>
              <a:rPr lang="de-CH" dirty="0"/>
              <a:t> </a:t>
            </a:r>
            <a:r>
              <a:rPr lang="de-CH" dirty="0" err="1"/>
              <a:t>units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pic>
        <p:nvPicPr>
          <p:cNvPr id="1026" name="Picture 2" descr="Showing too many scrollbars">
            <a:extLst>
              <a:ext uri="{FF2B5EF4-FFF2-40B4-BE49-F238E27FC236}">
                <a16:creationId xmlns:a16="http://schemas.microsoft.com/office/drawing/2014/main" id="{9A97EC5B-1BF0-C37C-F046-E79CF4650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460" y="2069288"/>
            <a:ext cx="4458072" cy="2719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viewport units visualized">
            <a:extLst>
              <a:ext uri="{FF2B5EF4-FFF2-40B4-BE49-F238E27FC236}">
                <a16:creationId xmlns:a16="http://schemas.microsoft.com/office/drawing/2014/main" id="{F643CC71-6036-9B30-3792-185E1BE42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307" y="1484785"/>
            <a:ext cx="9875386" cy="3888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8F10EED-F6BF-B0FE-03CA-18FF0A561E82}"/>
              </a:ext>
            </a:extLst>
          </p:cNvPr>
          <p:cNvPicPr>
            <a:picLocks noChangeAspect="1"/>
          </p:cNvPicPr>
          <p:nvPr/>
        </p:nvPicPr>
        <p:blipFill>
          <a:blip r:embed="rId4"/>
          <a:stretch>
            <a:fillRect/>
          </a:stretch>
        </p:blipFill>
        <p:spPr>
          <a:xfrm>
            <a:off x="9336256" y="44655"/>
            <a:ext cx="2838849" cy="385212"/>
          </a:xfrm>
          <a:prstGeom prst="rect">
            <a:avLst/>
          </a:prstGeom>
        </p:spPr>
      </p:pic>
    </p:spTree>
    <p:extLst>
      <p:ext uri="{BB962C8B-B14F-4D97-AF65-F5344CB8AC3E}">
        <p14:creationId xmlns:p14="http://schemas.microsoft.com/office/powerpoint/2010/main" val="34363509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SASS</a:t>
              </a:r>
            </a:p>
          </p:txBody>
        </p:sp>
      </p:grpSp>
      <p:pic>
        <p:nvPicPr>
          <p:cNvPr id="19" name="Picture 18">
            <a:extLst>
              <a:ext uri="{FF2B5EF4-FFF2-40B4-BE49-F238E27FC236}">
                <a16:creationId xmlns:a16="http://schemas.microsoft.com/office/drawing/2014/main" id="{58433278-881A-67E4-0D30-3DE632FAFDAB}"/>
              </a:ext>
            </a:extLst>
          </p:cNvPr>
          <p:cNvPicPr>
            <a:picLocks noChangeAspect="1"/>
          </p:cNvPicPr>
          <p:nvPr/>
        </p:nvPicPr>
        <p:blipFill>
          <a:blip r:embed="rId2"/>
          <a:stretch>
            <a:fillRect/>
          </a:stretch>
        </p:blipFill>
        <p:spPr>
          <a:xfrm>
            <a:off x="9624392" y="50457"/>
            <a:ext cx="2500696" cy="388306"/>
          </a:xfrm>
          <a:prstGeom prst="rect">
            <a:avLst/>
          </a:prstGeom>
        </p:spPr>
      </p:pic>
    </p:spTree>
    <p:extLst>
      <p:ext uri="{BB962C8B-B14F-4D97-AF65-F5344CB8AC3E}">
        <p14:creationId xmlns:p14="http://schemas.microsoft.com/office/powerpoint/2010/main" val="2490915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14</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pic>
        <p:nvPicPr>
          <p:cNvPr id="5" name="Picture 4">
            <a:extLst>
              <a:ext uri="{FF2B5EF4-FFF2-40B4-BE49-F238E27FC236}">
                <a16:creationId xmlns:a16="http://schemas.microsoft.com/office/drawing/2014/main" id="{A77D61F6-58E4-04C4-4F84-9F4A485329DA}"/>
              </a:ext>
            </a:extLst>
          </p:cNvPr>
          <p:cNvPicPr>
            <a:picLocks noChangeAspect="1"/>
          </p:cNvPicPr>
          <p:nvPr/>
        </p:nvPicPr>
        <p:blipFill>
          <a:blip r:embed="rId2"/>
          <a:stretch>
            <a:fillRect/>
          </a:stretch>
        </p:blipFill>
        <p:spPr>
          <a:xfrm>
            <a:off x="9624392" y="50457"/>
            <a:ext cx="2500696" cy="388306"/>
          </a:xfrm>
          <a:prstGeom prst="rect">
            <a:avLst/>
          </a:prstGeom>
        </p:spPr>
      </p:pic>
    </p:spTree>
    <p:extLst>
      <p:ext uri="{BB962C8B-B14F-4D97-AF65-F5344CB8AC3E}">
        <p14:creationId xmlns:p14="http://schemas.microsoft.com/office/powerpoint/2010/main" val="36121537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15</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pic>
        <p:nvPicPr>
          <p:cNvPr id="4" name="Picture 3">
            <a:extLst>
              <a:ext uri="{FF2B5EF4-FFF2-40B4-BE49-F238E27FC236}">
                <a16:creationId xmlns:a16="http://schemas.microsoft.com/office/drawing/2014/main" id="{6333023F-451C-EF17-5004-1A19F86750CA}"/>
              </a:ext>
            </a:extLst>
          </p:cNvPr>
          <p:cNvPicPr>
            <a:picLocks noChangeAspect="1"/>
          </p:cNvPicPr>
          <p:nvPr/>
        </p:nvPicPr>
        <p:blipFill>
          <a:blip r:embed="rId2"/>
          <a:stretch>
            <a:fillRect/>
          </a:stretch>
        </p:blipFill>
        <p:spPr>
          <a:xfrm>
            <a:off x="8441696" y="1821979"/>
            <a:ext cx="2736304" cy="2325149"/>
          </a:xfrm>
          <a:prstGeom prst="rect">
            <a:avLst/>
          </a:prstGeom>
        </p:spPr>
      </p:pic>
      <p:pic>
        <p:nvPicPr>
          <p:cNvPr id="9" name="Graphic 8" descr="Crying face outline with solid fill">
            <a:extLst>
              <a:ext uri="{FF2B5EF4-FFF2-40B4-BE49-F238E27FC236}">
                <a16:creationId xmlns:a16="http://schemas.microsoft.com/office/drawing/2014/main" id="{C5CA0930-D132-218B-0378-1C60583CE3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9176" y="3594705"/>
            <a:ext cx="914400" cy="914400"/>
          </a:xfrm>
          <a:prstGeom prst="rect">
            <a:avLst/>
          </a:prstGeom>
        </p:spPr>
      </p:pic>
      <p:pic>
        <p:nvPicPr>
          <p:cNvPr id="11" name="Picture 10">
            <a:extLst>
              <a:ext uri="{FF2B5EF4-FFF2-40B4-BE49-F238E27FC236}">
                <a16:creationId xmlns:a16="http://schemas.microsoft.com/office/drawing/2014/main" id="{C32C8ECE-21B9-0CF3-1342-27CA0A646E12}"/>
              </a:ext>
            </a:extLst>
          </p:cNvPr>
          <p:cNvPicPr>
            <a:picLocks noChangeAspect="1"/>
          </p:cNvPicPr>
          <p:nvPr/>
        </p:nvPicPr>
        <p:blipFill>
          <a:blip r:embed="rId5"/>
          <a:stretch>
            <a:fillRect/>
          </a:stretch>
        </p:blipFill>
        <p:spPr>
          <a:xfrm>
            <a:off x="9624392" y="50457"/>
            <a:ext cx="2500696" cy="388306"/>
          </a:xfrm>
          <a:prstGeom prst="rect">
            <a:avLst/>
          </a:prstGeom>
        </p:spPr>
      </p:pic>
    </p:spTree>
    <p:extLst>
      <p:ext uri="{BB962C8B-B14F-4D97-AF65-F5344CB8AC3E}">
        <p14:creationId xmlns:p14="http://schemas.microsoft.com/office/powerpoint/2010/main" val="10237084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1312F8FC-10C8-C43F-04B5-DD06E725B768}"/>
              </a:ext>
            </a:extLst>
          </p:cNvPr>
          <p:cNvPicPr>
            <a:picLocks noGrp="1" noChangeAspect="1"/>
          </p:cNvPicPr>
          <p:nvPr>
            <p:ph idx="1"/>
          </p:nvPr>
        </p:nvPicPr>
        <p:blipFill>
          <a:blip r:embed="rId2"/>
          <a:stretch>
            <a:fillRect/>
          </a:stretch>
        </p:blipFill>
        <p:spPr>
          <a:xfrm>
            <a:off x="9126520" y="1354188"/>
            <a:ext cx="3024000" cy="298861"/>
          </a:xfrm>
        </p:spPr>
      </p:pic>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16</a:t>
            </a:fld>
            <a:endParaRPr lang="de-CH" dirty="0"/>
          </a:p>
        </p:txBody>
      </p:sp>
      <p:grpSp>
        <p:nvGrpSpPr>
          <p:cNvPr id="15" name="Group 14">
            <a:extLst>
              <a:ext uri="{FF2B5EF4-FFF2-40B4-BE49-F238E27FC236}">
                <a16:creationId xmlns:a16="http://schemas.microsoft.com/office/drawing/2014/main" id="{1A3C21DA-1BE3-3097-F6C8-264C1C7C5F4A}"/>
              </a:ext>
            </a:extLst>
          </p:cNvPr>
          <p:cNvGrpSpPr/>
          <p:nvPr/>
        </p:nvGrpSpPr>
        <p:grpSpPr>
          <a:xfrm>
            <a:off x="9120336" y="63793"/>
            <a:ext cx="3024336" cy="1305455"/>
            <a:chOff x="2432199" y="2171524"/>
            <a:chExt cx="7325747" cy="3162160"/>
          </a:xfrm>
        </p:grpSpPr>
        <p:pic>
          <p:nvPicPr>
            <p:cNvPr id="10" name="Picture 9">
              <a:extLst>
                <a:ext uri="{FF2B5EF4-FFF2-40B4-BE49-F238E27FC236}">
                  <a16:creationId xmlns:a16="http://schemas.microsoft.com/office/drawing/2014/main" id="{CB9A936E-1E52-B715-82A0-4F77B626639E}"/>
                </a:ext>
              </a:extLst>
            </p:cNvPr>
            <p:cNvPicPr>
              <a:picLocks noChangeAspect="1"/>
            </p:cNvPicPr>
            <p:nvPr/>
          </p:nvPicPr>
          <p:blipFill>
            <a:blip r:embed="rId3"/>
            <a:stretch>
              <a:fillRect/>
            </a:stretch>
          </p:blipFill>
          <p:spPr>
            <a:xfrm>
              <a:off x="2437889" y="2171524"/>
              <a:ext cx="7316221" cy="2514951"/>
            </a:xfrm>
            <a:prstGeom prst="rect">
              <a:avLst/>
            </a:prstGeom>
          </p:spPr>
        </p:pic>
        <p:pic>
          <p:nvPicPr>
            <p:cNvPr id="12" name="Picture 11">
              <a:extLst>
                <a:ext uri="{FF2B5EF4-FFF2-40B4-BE49-F238E27FC236}">
                  <a16:creationId xmlns:a16="http://schemas.microsoft.com/office/drawing/2014/main" id="{E8B22E75-2684-B9A2-6B7E-5B1F295A0E98}"/>
                </a:ext>
              </a:extLst>
            </p:cNvPr>
            <p:cNvPicPr>
              <a:picLocks noChangeAspect="1"/>
            </p:cNvPicPr>
            <p:nvPr/>
          </p:nvPicPr>
          <p:blipFill>
            <a:blip r:embed="rId4"/>
            <a:stretch>
              <a:fillRect/>
            </a:stretch>
          </p:blipFill>
          <p:spPr>
            <a:xfrm>
              <a:off x="2432199" y="4628736"/>
              <a:ext cx="7325747" cy="704948"/>
            </a:xfrm>
            <a:prstGeom prst="rect">
              <a:avLst/>
            </a:prstGeom>
          </p:spPr>
        </p:pic>
      </p:grpSp>
      <p:sp>
        <p:nvSpPr>
          <p:cNvPr id="17" name="Title 16">
            <a:extLst>
              <a:ext uri="{FF2B5EF4-FFF2-40B4-BE49-F238E27FC236}">
                <a16:creationId xmlns:a16="http://schemas.microsoft.com/office/drawing/2014/main" id="{80527DF5-5A4A-2AE1-09F3-6668A585F127}"/>
              </a:ext>
            </a:extLst>
          </p:cNvPr>
          <p:cNvSpPr>
            <a:spLocks noGrp="1"/>
          </p:cNvSpPr>
          <p:nvPr>
            <p:ph type="title"/>
          </p:nvPr>
        </p:nvSpPr>
        <p:spPr/>
        <p:txBody>
          <a:bodyPr/>
          <a:lstStyle/>
          <a:p>
            <a:r>
              <a:rPr lang="de-CH" dirty="0"/>
              <a:t>Individual </a:t>
            </a:r>
            <a:r>
              <a:rPr lang="de-CH" dirty="0" err="1"/>
              <a:t>transform</a:t>
            </a:r>
            <a:r>
              <a:rPr lang="de-CH" dirty="0"/>
              <a:t> </a:t>
            </a:r>
            <a:r>
              <a:rPr lang="de-CH" dirty="0" err="1"/>
              <a:t>properties</a:t>
            </a:r>
            <a:endParaRPr lang="de-CH" dirty="0"/>
          </a:p>
        </p:txBody>
      </p:sp>
      <p:sp>
        <p:nvSpPr>
          <p:cNvPr id="20" name="TextBox 19">
            <a:extLst>
              <a:ext uri="{FF2B5EF4-FFF2-40B4-BE49-F238E27FC236}">
                <a16:creationId xmlns:a16="http://schemas.microsoft.com/office/drawing/2014/main" id="{E1143E9C-763A-E439-50D7-2F0F792ED908}"/>
              </a:ext>
            </a:extLst>
          </p:cNvPr>
          <p:cNvSpPr txBox="1"/>
          <p:nvPr/>
        </p:nvSpPr>
        <p:spPr bwMode="gray">
          <a:xfrm>
            <a:off x="3506579" y="2413338"/>
            <a:ext cx="5178843" cy="2031325"/>
          </a:xfrm>
          <a:prstGeom prst="rect">
            <a:avLst/>
          </a:prstGeom>
          <a:noFill/>
        </p:spPr>
        <p:txBody>
          <a:bodyPr wrap="square">
            <a:spAutoFit/>
          </a:bodyPr>
          <a:lstStyle/>
          <a:p>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50</a:t>
            </a:r>
            <a:r>
              <a:rPr lang="de-CH" sz="1800" dirty="0">
                <a:solidFill>
                  <a:srgbClr val="080808"/>
                </a:solidFill>
                <a:effectLst/>
                <a:latin typeface="JetBrains Mono"/>
              </a:rPr>
              <a:t>%) </a:t>
            </a:r>
            <a:r>
              <a:rPr lang="de-CH" sz="1800" dirty="0" err="1">
                <a:solidFill>
                  <a:srgbClr val="0033B3"/>
                </a:solidFill>
                <a:effectLst/>
                <a:latin typeface="JetBrains Mono"/>
              </a:rPr>
              <a:t>rotate</a:t>
            </a:r>
            <a:r>
              <a:rPr lang="de-CH" sz="1800" dirty="0">
                <a:solidFill>
                  <a:srgbClr val="080808"/>
                </a:solidFill>
                <a:effectLst/>
                <a:latin typeface="JetBrains Mono"/>
              </a:rPr>
              <a:t>(</a:t>
            </a:r>
            <a:r>
              <a:rPr lang="de-CH" sz="1800" dirty="0">
                <a:solidFill>
                  <a:srgbClr val="1750EB"/>
                </a:solidFill>
                <a:effectLst/>
                <a:latin typeface="JetBrains Mono"/>
              </a:rPr>
              <a:t>30</a:t>
            </a:r>
            <a:r>
              <a:rPr lang="de-CH" sz="1800" dirty="0">
                <a:solidFill>
                  <a:srgbClr val="067D17"/>
                </a:solidFill>
                <a:effectLst/>
                <a:latin typeface="JetBrains Mono"/>
              </a:rPr>
              <a:t>deg</a:t>
            </a:r>
            <a:r>
              <a:rPr lang="de-CH" sz="1800" dirty="0">
                <a:solidFill>
                  <a:srgbClr val="080808"/>
                </a:solidFill>
                <a:effectLst/>
                <a:latin typeface="JetBrains Mono"/>
              </a:rPr>
              <a:t>) </a:t>
            </a:r>
            <a:r>
              <a:rPr lang="de-CH" sz="1800" dirty="0" err="1">
                <a:solidFill>
                  <a:srgbClr val="0033B3"/>
                </a:solidFill>
                <a:effectLst/>
                <a:latin typeface="JetBrains Mono"/>
              </a:rPr>
              <a:t>scale</a:t>
            </a:r>
            <a:r>
              <a:rPr lang="de-CH" sz="1800" dirty="0">
                <a:solidFill>
                  <a:srgbClr val="080808"/>
                </a:solidFill>
                <a:effectLst/>
                <a:latin typeface="JetBrains Mono"/>
              </a:rPr>
              <a:t>(</a:t>
            </a:r>
            <a:r>
              <a:rPr lang="de-CH" sz="1800" dirty="0">
                <a:solidFill>
                  <a:srgbClr val="1750EB"/>
                </a:solidFill>
                <a:effectLst/>
                <a:latin typeface="JetBrains Mono"/>
              </a:rPr>
              <a:t>1.2</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err="1">
                <a:solidFill>
                  <a:srgbClr val="0033B3"/>
                </a:solidFill>
                <a:effectLst/>
                <a:latin typeface="JetBrains Mono"/>
              </a:rPr>
              <a:t>button</a:t>
            </a:r>
            <a:r>
              <a:rPr lang="de-CH" sz="1800" dirty="0" err="1">
                <a:solidFill>
                  <a:srgbClr val="080808"/>
                </a:solidFill>
                <a:effectLst/>
                <a:latin typeface="JetBrains Mono"/>
              </a:rPr>
              <a:t>:</a:t>
            </a:r>
            <a:r>
              <a:rPr lang="de-CH" sz="1800" dirty="0" err="1">
                <a:solidFill>
                  <a:srgbClr val="0033B3"/>
                </a:solidFill>
                <a:effectLst/>
                <a:latin typeface="JetBrains Mono"/>
              </a:rPr>
              <a:t>hover</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50</a:t>
            </a:r>
            <a:r>
              <a:rPr lang="de-CH" sz="1800" dirty="0">
                <a:solidFill>
                  <a:srgbClr val="080808"/>
                </a:solidFill>
                <a:effectLst/>
                <a:latin typeface="JetBrains Mono"/>
              </a:rPr>
              <a:t>%) </a:t>
            </a:r>
            <a:r>
              <a:rPr lang="de-CH" sz="1800" dirty="0" err="1">
                <a:solidFill>
                  <a:srgbClr val="0033B3"/>
                </a:solidFill>
                <a:effectLst/>
                <a:latin typeface="JetBrains Mono"/>
              </a:rPr>
              <a:t>rotate</a:t>
            </a:r>
            <a:r>
              <a:rPr lang="de-CH" sz="1800" dirty="0">
                <a:solidFill>
                  <a:srgbClr val="080808"/>
                </a:solidFill>
                <a:effectLst/>
                <a:latin typeface="JetBrains Mono"/>
              </a:rPr>
              <a:t>(</a:t>
            </a:r>
            <a:r>
              <a:rPr lang="de-CH" sz="1800" dirty="0">
                <a:solidFill>
                  <a:srgbClr val="1750EB"/>
                </a:solidFill>
                <a:effectLst/>
                <a:latin typeface="JetBrains Mono"/>
              </a:rPr>
              <a:t>30</a:t>
            </a:r>
            <a:r>
              <a:rPr lang="de-CH" sz="1800" dirty="0">
                <a:solidFill>
                  <a:srgbClr val="067D17"/>
                </a:solidFill>
                <a:effectLst/>
                <a:latin typeface="JetBrains Mono"/>
              </a:rPr>
              <a:t>deg</a:t>
            </a:r>
            <a:r>
              <a:rPr lang="de-CH" sz="1800" dirty="0">
                <a:solidFill>
                  <a:srgbClr val="080808"/>
                </a:solidFill>
                <a:effectLst/>
                <a:latin typeface="JetBrains Mono"/>
              </a:rPr>
              <a:t>) </a:t>
            </a:r>
            <a:r>
              <a:rPr lang="de-CH" sz="1800" dirty="0" err="1">
                <a:solidFill>
                  <a:srgbClr val="0033B3"/>
                </a:solidFill>
                <a:effectLst/>
                <a:latin typeface="JetBrains Mono"/>
              </a:rPr>
              <a:t>scale</a:t>
            </a:r>
            <a:r>
              <a:rPr lang="de-CH" sz="1800" dirty="0">
                <a:solidFill>
                  <a:srgbClr val="080808"/>
                </a:solidFill>
                <a:effectLst/>
                <a:latin typeface="JetBrains Mono"/>
              </a:rPr>
              <a:t>(</a:t>
            </a:r>
            <a:r>
              <a:rPr lang="de-CH" sz="1800" dirty="0">
                <a:solidFill>
                  <a:srgbClr val="1750EB"/>
                </a:solidFill>
                <a:effectLst/>
                <a:latin typeface="JetBrains Mono"/>
              </a:rPr>
              <a:t>2</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9125411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1312F8FC-10C8-C43F-04B5-DD06E725B768}"/>
              </a:ext>
            </a:extLst>
          </p:cNvPr>
          <p:cNvPicPr>
            <a:picLocks noGrp="1" noChangeAspect="1"/>
          </p:cNvPicPr>
          <p:nvPr>
            <p:ph idx="1"/>
          </p:nvPr>
        </p:nvPicPr>
        <p:blipFill>
          <a:blip r:embed="rId2"/>
          <a:stretch>
            <a:fillRect/>
          </a:stretch>
        </p:blipFill>
        <p:spPr>
          <a:xfrm>
            <a:off x="9126520" y="1354188"/>
            <a:ext cx="3024000" cy="298861"/>
          </a:xfrm>
        </p:spPr>
      </p:pic>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17</a:t>
            </a:fld>
            <a:endParaRPr lang="de-CH" dirty="0"/>
          </a:p>
        </p:txBody>
      </p:sp>
      <p:grpSp>
        <p:nvGrpSpPr>
          <p:cNvPr id="15" name="Group 14">
            <a:extLst>
              <a:ext uri="{FF2B5EF4-FFF2-40B4-BE49-F238E27FC236}">
                <a16:creationId xmlns:a16="http://schemas.microsoft.com/office/drawing/2014/main" id="{1A3C21DA-1BE3-3097-F6C8-264C1C7C5F4A}"/>
              </a:ext>
            </a:extLst>
          </p:cNvPr>
          <p:cNvGrpSpPr/>
          <p:nvPr/>
        </p:nvGrpSpPr>
        <p:grpSpPr>
          <a:xfrm>
            <a:off x="9120336" y="63793"/>
            <a:ext cx="3024336" cy="1305455"/>
            <a:chOff x="2432199" y="2171524"/>
            <a:chExt cx="7325747" cy="3162160"/>
          </a:xfrm>
        </p:grpSpPr>
        <p:pic>
          <p:nvPicPr>
            <p:cNvPr id="10" name="Picture 9">
              <a:extLst>
                <a:ext uri="{FF2B5EF4-FFF2-40B4-BE49-F238E27FC236}">
                  <a16:creationId xmlns:a16="http://schemas.microsoft.com/office/drawing/2014/main" id="{CB9A936E-1E52-B715-82A0-4F77B626639E}"/>
                </a:ext>
              </a:extLst>
            </p:cNvPr>
            <p:cNvPicPr>
              <a:picLocks noChangeAspect="1"/>
            </p:cNvPicPr>
            <p:nvPr/>
          </p:nvPicPr>
          <p:blipFill>
            <a:blip r:embed="rId3"/>
            <a:stretch>
              <a:fillRect/>
            </a:stretch>
          </p:blipFill>
          <p:spPr>
            <a:xfrm>
              <a:off x="2437889" y="2171524"/>
              <a:ext cx="7316221" cy="2514951"/>
            </a:xfrm>
            <a:prstGeom prst="rect">
              <a:avLst/>
            </a:prstGeom>
          </p:spPr>
        </p:pic>
        <p:pic>
          <p:nvPicPr>
            <p:cNvPr id="12" name="Picture 11">
              <a:extLst>
                <a:ext uri="{FF2B5EF4-FFF2-40B4-BE49-F238E27FC236}">
                  <a16:creationId xmlns:a16="http://schemas.microsoft.com/office/drawing/2014/main" id="{E8B22E75-2684-B9A2-6B7E-5B1F295A0E98}"/>
                </a:ext>
              </a:extLst>
            </p:cNvPr>
            <p:cNvPicPr>
              <a:picLocks noChangeAspect="1"/>
            </p:cNvPicPr>
            <p:nvPr/>
          </p:nvPicPr>
          <p:blipFill>
            <a:blip r:embed="rId4"/>
            <a:stretch>
              <a:fillRect/>
            </a:stretch>
          </p:blipFill>
          <p:spPr>
            <a:xfrm>
              <a:off x="2432199" y="4628736"/>
              <a:ext cx="7325747" cy="704948"/>
            </a:xfrm>
            <a:prstGeom prst="rect">
              <a:avLst/>
            </a:prstGeom>
          </p:spPr>
        </p:pic>
      </p:grpSp>
      <p:sp>
        <p:nvSpPr>
          <p:cNvPr id="17" name="Title 16">
            <a:extLst>
              <a:ext uri="{FF2B5EF4-FFF2-40B4-BE49-F238E27FC236}">
                <a16:creationId xmlns:a16="http://schemas.microsoft.com/office/drawing/2014/main" id="{80527DF5-5A4A-2AE1-09F3-6668A585F127}"/>
              </a:ext>
            </a:extLst>
          </p:cNvPr>
          <p:cNvSpPr>
            <a:spLocks noGrp="1"/>
          </p:cNvSpPr>
          <p:nvPr>
            <p:ph type="title"/>
          </p:nvPr>
        </p:nvSpPr>
        <p:spPr/>
        <p:txBody>
          <a:bodyPr/>
          <a:lstStyle/>
          <a:p>
            <a:r>
              <a:rPr lang="de-CH" dirty="0"/>
              <a:t>Individual </a:t>
            </a:r>
            <a:r>
              <a:rPr lang="de-CH" dirty="0" err="1"/>
              <a:t>transform</a:t>
            </a:r>
            <a:r>
              <a:rPr lang="de-CH" dirty="0"/>
              <a:t> </a:t>
            </a:r>
            <a:r>
              <a:rPr lang="de-CH" dirty="0" err="1"/>
              <a:t>properties</a:t>
            </a:r>
            <a:endParaRPr lang="de-CH" dirty="0"/>
          </a:p>
        </p:txBody>
      </p:sp>
      <p:sp>
        <p:nvSpPr>
          <p:cNvPr id="20" name="TextBox 19">
            <a:extLst>
              <a:ext uri="{FF2B5EF4-FFF2-40B4-BE49-F238E27FC236}">
                <a16:creationId xmlns:a16="http://schemas.microsoft.com/office/drawing/2014/main" id="{E1143E9C-763A-E439-50D7-2F0F792ED908}"/>
              </a:ext>
            </a:extLst>
          </p:cNvPr>
          <p:cNvSpPr txBox="1"/>
          <p:nvPr/>
        </p:nvSpPr>
        <p:spPr bwMode="gray">
          <a:xfrm>
            <a:off x="619305" y="1078220"/>
            <a:ext cx="3316456" cy="1277273"/>
          </a:xfrm>
          <a:prstGeom prst="rect">
            <a:avLst/>
          </a:prstGeom>
          <a:noFill/>
        </p:spPr>
        <p:txBody>
          <a:bodyPr wrap="square">
            <a:spAutoFit/>
          </a:bodyPr>
          <a:lstStyle/>
          <a:p>
            <a:r>
              <a:rPr lang="de-CH" sz="1100" dirty="0" err="1">
                <a:solidFill>
                  <a:srgbClr val="0033B3"/>
                </a:solidFill>
                <a:effectLst/>
                <a:latin typeface="JetBrains Mono"/>
              </a:rPr>
              <a:t>button</a:t>
            </a:r>
            <a:r>
              <a:rPr lang="de-CH" sz="1100" dirty="0">
                <a:solidFill>
                  <a:srgbClr val="0033B3"/>
                </a:solidFill>
                <a:effectLst/>
                <a:latin typeface="JetBrains Mono"/>
              </a:rPr>
              <a:t>  </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  </a:t>
            </a:r>
            <a:r>
              <a:rPr lang="de-CH" sz="1100" dirty="0" err="1">
                <a:solidFill>
                  <a:srgbClr val="174AD4"/>
                </a:solidFill>
                <a:effectLst/>
                <a:latin typeface="JetBrains Mono"/>
              </a:rPr>
              <a:t>transform</a:t>
            </a:r>
            <a:r>
              <a:rPr lang="de-CH" sz="1100" dirty="0">
                <a:solidFill>
                  <a:srgbClr val="080808"/>
                </a:solidFill>
                <a:effectLst/>
                <a:latin typeface="JetBrains Mono"/>
              </a:rPr>
              <a:t>: </a:t>
            </a:r>
            <a:r>
              <a:rPr lang="de-CH" sz="1100" dirty="0" err="1">
                <a:solidFill>
                  <a:srgbClr val="0033B3"/>
                </a:solidFill>
                <a:effectLst/>
                <a:latin typeface="JetBrains Mono"/>
              </a:rPr>
              <a:t>translateX</a:t>
            </a:r>
            <a:r>
              <a:rPr lang="de-CH" sz="1100" dirty="0">
                <a:solidFill>
                  <a:srgbClr val="080808"/>
                </a:solidFill>
                <a:effectLst/>
                <a:latin typeface="JetBrains Mono"/>
              </a:rPr>
              <a:t>(</a:t>
            </a:r>
            <a:r>
              <a:rPr lang="de-CH" sz="1100" dirty="0">
                <a:solidFill>
                  <a:srgbClr val="1750EB"/>
                </a:solidFill>
                <a:effectLst/>
                <a:latin typeface="JetBrains Mono"/>
              </a:rPr>
              <a:t>50</a:t>
            </a:r>
            <a:r>
              <a:rPr lang="de-CH" sz="1100" dirty="0">
                <a:solidFill>
                  <a:srgbClr val="080808"/>
                </a:solidFill>
                <a:effectLst/>
                <a:latin typeface="JetBrains Mono"/>
              </a:rPr>
              <a:t>%) </a:t>
            </a:r>
            <a:r>
              <a:rPr lang="de-CH" sz="1100" dirty="0" err="1">
                <a:solidFill>
                  <a:srgbClr val="0033B3"/>
                </a:solidFill>
                <a:effectLst/>
                <a:latin typeface="JetBrains Mono"/>
              </a:rPr>
              <a:t>rotate</a:t>
            </a:r>
            <a:r>
              <a:rPr lang="de-CH" sz="1100" dirty="0">
                <a:solidFill>
                  <a:srgbClr val="080808"/>
                </a:solidFill>
                <a:effectLst/>
                <a:latin typeface="JetBrains Mono"/>
              </a:rPr>
              <a:t>(</a:t>
            </a:r>
            <a:r>
              <a:rPr lang="de-CH" sz="1100" dirty="0">
                <a:solidFill>
                  <a:srgbClr val="1750EB"/>
                </a:solidFill>
                <a:effectLst/>
                <a:latin typeface="JetBrains Mono"/>
              </a:rPr>
              <a:t>30</a:t>
            </a:r>
            <a:r>
              <a:rPr lang="de-CH" sz="1100" dirty="0">
                <a:solidFill>
                  <a:srgbClr val="067D17"/>
                </a:solidFill>
                <a:effectLst/>
                <a:latin typeface="JetBrains Mono"/>
              </a:rPr>
              <a:t>deg</a:t>
            </a:r>
            <a:r>
              <a:rPr lang="de-CH" sz="1100" dirty="0">
                <a:solidFill>
                  <a:srgbClr val="080808"/>
                </a:solidFill>
                <a:effectLst/>
                <a:latin typeface="JetBrains Mono"/>
              </a:rPr>
              <a:t>) </a:t>
            </a:r>
            <a:r>
              <a:rPr lang="de-CH" sz="1100" dirty="0" err="1">
                <a:solidFill>
                  <a:srgbClr val="0033B3"/>
                </a:solidFill>
                <a:effectLst/>
                <a:latin typeface="JetBrains Mono"/>
              </a:rPr>
              <a:t>scale</a:t>
            </a:r>
            <a:r>
              <a:rPr lang="de-CH" sz="1100" dirty="0">
                <a:solidFill>
                  <a:srgbClr val="080808"/>
                </a:solidFill>
                <a:effectLst/>
                <a:latin typeface="JetBrains Mono"/>
              </a:rPr>
              <a:t>(</a:t>
            </a:r>
            <a:r>
              <a:rPr lang="de-CH" sz="1100" dirty="0">
                <a:solidFill>
                  <a:srgbClr val="1750EB"/>
                </a:solidFill>
                <a:effectLst/>
                <a:latin typeface="JetBrains Mono"/>
              </a:rPr>
              <a:t>1.2</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a:t>
            </a:r>
            <a:br>
              <a:rPr lang="de-CH" sz="1100" dirty="0">
                <a:solidFill>
                  <a:srgbClr val="080808"/>
                </a:solidFill>
                <a:effectLst/>
                <a:latin typeface="JetBrains Mono"/>
              </a:rPr>
            </a:br>
            <a:br>
              <a:rPr lang="de-CH" sz="1100" dirty="0">
                <a:solidFill>
                  <a:srgbClr val="080808"/>
                </a:solidFill>
                <a:effectLst/>
                <a:latin typeface="JetBrains Mono"/>
              </a:rPr>
            </a:br>
            <a:r>
              <a:rPr lang="de-CH" sz="1100" dirty="0" err="1">
                <a:solidFill>
                  <a:srgbClr val="0033B3"/>
                </a:solidFill>
                <a:effectLst/>
                <a:latin typeface="JetBrains Mono"/>
              </a:rPr>
              <a:t>button</a:t>
            </a:r>
            <a:r>
              <a:rPr lang="de-CH" sz="1100" dirty="0" err="1">
                <a:solidFill>
                  <a:srgbClr val="080808"/>
                </a:solidFill>
                <a:effectLst/>
                <a:latin typeface="JetBrains Mono"/>
              </a:rPr>
              <a:t>:</a:t>
            </a:r>
            <a:r>
              <a:rPr lang="de-CH" sz="1100" dirty="0" err="1">
                <a:solidFill>
                  <a:srgbClr val="0033B3"/>
                </a:solidFill>
                <a:effectLst/>
                <a:latin typeface="JetBrains Mono"/>
              </a:rPr>
              <a:t>hover</a:t>
            </a:r>
            <a:r>
              <a:rPr lang="de-CH" sz="1100" dirty="0">
                <a:solidFill>
                  <a:srgbClr val="0033B3"/>
                </a:solidFill>
                <a:effectLst/>
                <a:latin typeface="JetBrains Mono"/>
              </a:rPr>
              <a:t>  </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  </a:t>
            </a:r>
            <a:r>
              <a:rPr lang="de-CH" sz="1100" dirty="0" err="1">
                <a:solidFill>
                  <a:srgbClr val="174AD4"/>
                </a:solidFill>
                <a:effectLst/>
                <a:latin typeface="JetBrains Mono"/>
              </a:rPr>
              <a:t>transform</a:t>
            </a:r>
            <a:r>
              <a:rPr lang="de-CH" sz="1100" dirty="0">
                <a:solidFill>
                  <a:srgbClr val="080808"/>
                </a:solidFill>
                <a:effectLst/>
                <a:latin typeface="JetBrains Mono"/>
              </a:rPr>
              <a:t>: </a:t>
            </a:r>
            <a:r>
              <a:rPr lang="de-CH" sz="1100" dirty="0" err="1">
                <a:solidFill>
                  <a:srgbClr val="0033B3"/>
                </a:solidFill>
                <a:effectLst/>
                <a:latin typeface="JetBrains Mono"/>
              </a:rPr>
              <a:t>translateX</a:t>
            </a:r>
            <a:r>
              <a:rPr lang="de-CH" sz="1100" dirty="0">
                <a:solidFill>
                  <a:srgbClr val="080808"/>
                </a:solidFill>
                <a:effectLst/>
                <a:latin typeface="JetBrains Mono"/>
              </a:rPr>
              <a:t>(</a:t>
            </a:r>
            <a:r>
              <a:rPr lang="de-CH" sz="1100" dirty="0">
                <a:solidFill>
                  <a:srgbClr val="1750EB"/>
                </a:solidFill>
                <a:effectLst/>
                <a:latin typeface="JetBrains Mono"/>
              </a:rPr>
              <a:t>50</a:t>
            </a:r>
            <a:r>
              <a:rPr lang="de-CH" sz="1100" dirty="0">
                <a:solidFill>
                  <a:srgbClr val="080808"/>
                </a:solidFill>
                <a:effectLst/>
                <a:latin typeface="JetBrains Mono"/>
              </a:rPr>
              <a:t>%) </a:t>
            </a:r>
            <a:r>
              <a:rPr lang="de-CH" sz="1100" dirty="0" err="1">
                <a:solidFill>
                  <a:srgbClr val="0033B3"/>
                </a:solidFill>
                <a:effectLst/>
                <a:latin typeface="JetBrains Mono"/>
              </a:rPr>
              <a:t>rotate</a:t>
            </a:r>
            <a:r>
              <a:rPr lang="de-CH" sz="1100" dirty="0">
                <a:solidFill>
                  <a:srgbClr val="080808"/>
                </a:solidFill>
                <a:effectLst/>
                <a:latin typeface="JetBrains Mono"/>
              </a:rPr>
              <a:t>(</a:t>
            </a:r>
            <a:r>
              <a:rPr lang="de-CH" sz="1100" dirty="0">
                <a:solidFill>
                  <a:srgbClr val="1750EB"/>
                </a:solidFill>
                <a:effectLst/>
                <a:latin typeface="JetBrains Mono"/>
              </a:rPr>
              <a:t>30</a:t>
            </a:r>
            <a:r>
              <a:rPr lang="de-CH" sz="1100" dirty="0">
                <a:solidFill>
                  <a:srgbClr val="067D17"/>
                </a:solidFill>
                <a:effectLst/>
                <a:latin typeface="JetBrains Mono"/>
              </a:rPr>
              <a:t>deg</a:t>
            </a:r>
            <a:r>
              <a:rPr lang="de-CH" sz="1100" dirty="0">
                <a:solidFill>
                  <a:srgbClr val="080808"/>
                </a:solidFill>
                <a:effectLst/>
                <a:latin typeface="JetBrains Mono"/>
              </a:rPr>
              <a:t>) </a:t>
            </a:r>
            <a:r>
              <a:rPr lang="de-CH" sz="1100" dirty="0" err="1">
                <a:solidFill>
                  <a:srgbClr val="0033B3"/>
                </a:solidFill>
                <a:effectLst/>
                <a:latin typeface="JetBrains Mono"/>
              </a:rPr>
              <a:t>scale</a:t>
            </a:r>
            <a:r>
              <a:rPr lang="de-CH" sz="1100" dirty="0">
                <a:solidFill>
                  <a:srgbClr val="080808"/>
                </a:solidFill>
                <a:effectLst/>
                <a:latin typeface="JetBrains Mono"/>
              </a:rPr>
              <a:t>(</a:t>
            </a:r>
            <a:r>
              <a:rPr lang="de-CH" sz="1100" dirty="0">
                <a:solidFill>
                  <a:srgbClr val="1750EB"/>
                </a:solidFill>
                <a:effectLst/>
                <a:latin typeface="JetBrains Mono"/>
              </a:rPr>
              <a:t>2</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a:t>
            </a:r>
          </a:p>
        </p:txBody>
      </p:sp>
      <p:sp>
        <p:nvSpPr>
          <p:cNvPr id="3" name="TextBox 2">
            <a:extLst>
              <a:ext uri="{FF2B5EF4-FFF2-40B4-BE49-F238E27FC236}">
                <a16:creationId xmlns:a16="http://schemas.microsoft.com/office/drawing/2014/main" id="{11316CDF-2A2A-9C07-2F9F-16DBF91F43B5}"/>
              </a:ext>
            </a:extLst>
          </p:cNvPr>
          <p:cNvSpPr txBox="1"/>
          <p:nvPr/>
        </p:nvSpPr>
        <p:spPr bwMode="gray">
          <a:xfrm>
            <a:off x="5004159" y="2136339"/>
            <a:ext cx="2183682" cy="2585323"/>
          </a:xfrm>
          <a:prstGeom prst="rect">
            <a:avLst/>
          </a:prstGeom>
          <a:noFill/>
        </p:spPr>
        <p:txBody>
          <a:bodyPr wrap="square">
            <a:spAutoFit/>
          </a:bodyPr>
          <a:lstStyle/>
          <a:p>
            <a:r>
              <a:rPr lang="it-IT" sz="1800" dirty="0">
                <a:solidFill>
                  <a:srgbClr val="0033B3"/>
                </a:solidFill>
                <a:effectLst/>
                <a:latin typeface="JetBrains Mono"/>
              </a:rPr>
              <a:t>button  </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translate</a:t>
            </a:r>
            <a:r>
              <a:rPr lang="it-IT" sz="1800" dirty="0">
                <a:solidFill>
                  <a:srgbClr val="080808"/>
                </a:solidFill>
                <a:effectLst/>
                <a:latin typeface="JetBrains Mono"/>
              </a:rPr>
              <a:t>: </a:t>
            </a:r>
            <a:r>
              <a:rPr lang="it-IT" sz="1800" dirty="0">
                <a:solidFill>
                  <a:srgbClr val="1750EB"/>
                </a:solidFill>
                <a:effectLst/>
                <a:latin typeface="JetBrains Mono"/>
              </a:rPr>
              <a:t>50</a:t>
            </a:r>
            <a:r>
              <a:rPr lang="it-IT" sz="1800" dirty="0">
                <a:solidFill>
                  <a:srgbClr val="080808"/>
                </a:solidFill>
                <a:effectLst/>
                <a:latin typeface="JetBrains Mono"/>
              </a:rPr>
              <a:t>% </a:t>
            </a:r>
            <a:r>
              <a:rPr lang="it-IT" sz="1800" dirty="0">
                <a:solidFill>
                  <a:srgbClr val="1750EB"/>
                </a:solidFill>
                <a:effectLst/>
                <a:latin typeface="JetBrains Mono"/>
              </a:rPr>
              <a:t>0</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rotate</a:t>
            </a:r>
            <a:r>
              <a:rPr lang="it-IT" sz="1800" dirty="0">
                <a:solidFill>
                  <a:srgbClr val="080808"/>
                </a:solidFill>
                <a:effectLst/>
                <a:latin typeface="JetBrains Mono"/>
              </a:rPr>
              <a:t>: </a:t>
            </a:r>
            <a:r>
              <a:rPr lang="it-IT" sz="1800" dirty="0">
                <a:solidFill>
                  <a:srgbClr val="1750EB"/>
                </a:solidFill>
                <a:effectLst/>
                <a:latin typeface="JetBrains Mono"/>
              </a:rPr>
              <a:t>30</a:t>
            </a:r>
            <a:r>
              <a:rPr lang="it-IT" sz="1800" dirty="0">
                <a:solidFill>
                  <a:srgbClr val="067D17"/>
                </a:solidFill>
                <a:effectLst/>
                <a:latin typeface="JetBrains Mono"/>
              </a:rPr>
              <a:t>deg</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scale</a:t>
            </a:r>
            <a:r>
              <a:rPr lang="it-IT" sz="1800" dirty="0">
                <a:solidFill>
                  <a:srgbClr val="080808"/>
                </a:solidFill>
                <a:effectLst/>
                <a:latin typeface="JetBrains Mono"/>
              </a:rPr>
              <a:t>: </a:t>
            </a:r>
            <a:r>
              <a:rPr lang="it-IT" sz="1800" dirty="0">
                <a:solidFill>
                  <a:srgbClr val="1750EB"/>
                </a:solidFill>
                <a:effectLst/>
                <a:latin typeface="JetBrains Mono"/>
              </a:rPr>
              <a:t>1.2</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a:t>
            </a:r>
            <a:br>
              <a:rPr lang="it-IT" sz="1800" dirty="0">
                <a:solidFill>
                  <a:srgbClr val="080808"/>
                </a:solidFill>
                <a:effectLst/>
                <a:latin typeface="JetBrains Mono"/>
              </a:rPr>
            </a:br>
            <a:br>
              <a:rPr lang="it-IT" sz="1800" dirty="0">
                <a:solidFill>
                  <a:srgbClr val="080808"/>
                </a:solidFill>
                <a:effectLst/>
                <a:latin typeface="JetBrains Mono"/>
              </a:rPr>
            </a:br>
            <a:r>
              <a:rPr lang="it-IT" sz="1800" dirty="0">
                <a:solidFill>
                  <a:srgbClr val="0033B3"/>
                </a:solidFill>
                <a:effectLst/>
                <a:latin typeface="JetBrains Mono"/>
              </a:rPr>
              <a:t>button</a:t>
            </a:r>
            <a:r>
              <a:rPr lang="it-IT" sz="1800" dirty="0">
                <a:solidFill>
                  <a:srgbClr val="080808"/>
                </a:solidFill>
                <a:effectLst/>
                <a:latin typeface="JetBrains Mono"/>
              </a:rPr>
              <a:t>:</a:t>
            </a:r>
            <a:r>
              <a:rPr lang="it-IT" sz="1800" dirty="0">
                <a:solidFill>
                  <a:srgbClr val="0033B3"/>
                </a:solidFill>
                <a:effectLst/>
                <a:latin typeface="JetBrains Mono"/>
              </a:rPr>
              <a:t>hover  </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scale</a:t>
            </a:r>
            <a:r>
              <a:rPr lang="it-IT" sz="1800" dirty="0">
                <a:solidFill>
                  <a:srgbClr val="080808"/>
                </a:solidFill>
                <a:effectLst/>
                <a:latin typeface="JetBrains Mono"/>
              </a:rPr>
              <a:t>: </a:t>
            </a:r>
            <a:r>
              <a:rPr lang="it-IT" sz="1800" dirty="0">
                <a:solidFill>
                  <a:srgbClr val="1750EB"/>
                </a:solidFill>
                <a:effectLst/>
                <a:latin typeface="JetBrains Mono"/>
              </a:rPr>
              <a:t>2</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a:t>
            </a:r>
          </a:p>
        </p:txBody>
      </p:sp>
      <p:sp>
        <p:nvSpPr>
          <p:cNvPr id="4" name="TextBox 3">
            <a:extLst>
              <a:ext uri="{FF2B5EF4-FFF2-40B4-BE49-F238E27FC236}">
                <a16:creationId xmlns:a16="http://schemas.microsoft.com/office/drawing/2014/main" id="{5160D43B-32FC-32AA-92A5-F9AE78A82EAF}"/>
              </a:ext>
            </a:extLst>
          </p:cNvPr>
          <p:cNvSpPr txBox="1"/>
          <p:nvPr/>
        </p:nvSpPr>
        <p:spPr bwMode="gray">
          <a:xfrm>
            <a:off x="8980377" y="2828835"/>
            <a:ext cx="2399706" cy="1200329"/>
          </a:xfrm>
          <a:prstGeom prst="rect">
            <a:avLst/>
          </a:prstGeom>
          <a:noFill/>
        </p:spPr>
        <p:txBody>
          <a:bodyPr wrap="square">
            <a:spAutoFit/>
          </a:bodyPr>
          <a:lstStyle/>
          <a:p>
            <a:r>
              <a:rPr lang="it-IT" sz="1800" dirty="0">
                <a:solidFill>
                  <a:srgbClr val="080808"/>
                </a:solidFill>
                <a:effectLst/>
                <a:latin typeface="+mj-lt"/>
              </a:rPr>
              <a:t>Order</a:t>
            </a:r>
          </a:p>
          <a:p>
            <a:pPr marL="342900" indent="-342900">
              <a:buFont typeface="+mj-lt"/>
              <a:buAutoNum type="arabicPeriod"/>
            </a:pPr>
            <a:r>
              <a:rPr lang="it-IT" sz="1800" dirty="0">
                <a:solidFill>
                  <a:srgbClr val="080808"/>
                </a:solidFill>
                <a:effectLst/>
                <a:latin typeface="JetBrains Mono"/>
              </a:rPr>
              <a:t>translate</a:t>
            </a:r>
          </a:p>
          <a:p>
            <a:pPr marL="342900" indent="-342900">
              <a:buFont typeface="+mj-lt"/>
              <a:buAutoNum type="arabicPeriod"/>
            </a:pPr>
            <a:r>
              <a:rPr lang="it-IT" sz="1800" dirty="0">
                <a:solidFill>
                  <a:srgbClr val="080808"/>
                </a:solidFill>
                <a:effectLst/>
                <a:latin typeface="JetBrains Mono"/>
              </a:rPr>
              <a:t>rotate</a:t>
            </a:r>
          </a:p>
          <a:p>
            <a:pPr marL="342900" indent="-342900">
              <a:buFont typeface="+mj-lt"/>
              <a:buAutoNum type="arabicPeriod"/>
            </a:pPr>
            <a:r>
              <a:rPr lang="it-IT" sz="1800" dirty="0">
                <a:solidFill>
                  <a:srgbClr val="080808"/>
                </a:solidFill>
                <a:effectLst/>
                <a:latin typeface="JetBrains Mono"/>
              </a:rPr>
              <a:t>scale</a:t>
            </a:r>
          </a:p>
        </p:txBody>
      </p:sp>
    </p:spTree>
    <p:extLst>
      <p:ext uri="{BB962C8B-B14F-4D97-AF65-F5344CB8AC3E}">
        <p14:creationId xmlns:p14="http://schemas.microsoft.com/office/powerpoint/2010/main" val="2263341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Popover</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18</a:t>
            </a:fld>
            <a:endParaRPr lang="de-CH" dirty="0"/>
          </a:p>
        </p:txBody>
      </p:sp>
      <p:pic>
        <p:nvPicPr>
          <p:cNvPr id="10" name="Picture 9">
            <a:extLst>
              <a:ext uri="{FF2B5EF4-FFF2-40B4-BE49-F238E27FC236}">
                <a16:creationId xmlns:a16="http://schemas.microsoft.com/office/drawing/2014/main" id="{6C4ACCCA-BB81-D616-2AFB-9C7FA526DCAB}"/>
              </a:ext>
            </a:extLst>
          </p:cNvPr>
          <p:cNvPicPr>
            <a:picLocks noChangeAspect="1"/>
          </p:cNvPicPr>
          <p:nvPr/>
        </p:nvPicPr>
        <p:blipFill>
          <a:blip r:embed="rId2"/>
          <a:stretch>
            <a:fillRect/>
          </a:stretch>
        </p:blipFill>
        <p:spPr>
          <a:xfrm>
            <a:off x="8647644" y="44624"/>
            <a:ext cx="3513607" cy="1340478"/>
          </a:xfrm>
          <a:prstGeom prst="rect">
            <a:avLst/>
          </a:prstGeom>
        </p:spPr>
      </p:pic>
      <p:sp>
        <p:nvSpPr>
          <p:cNvPr id="12" name="TextBox 11">
            <a:extLst>
              <a:ext uri="{FF2B5EF4-FFF2-40B4-BE49-F238E27FC236}">
                <a16:creationId xmlns:a16="http://schemas.microsoft.com/office/drawing/2014/main" id="{7F034ACD-201D-4C8E-2788-2BCACD48841A}"/>
              </a:ext>
            </a:extLst>
          </p:cNvPr>
          <p:cNvSpPr txBox="1"/>
          <p:nvPr/>
        </p:nvSpPr>
        <p:spPr bwMode="gray">
          <a:xfrm>
            <a:off x="595559" y="1558523"/>
            <a:ext cx="4492329" cy="923330"/>
          </a:xfrm>
          <a:prstGeom prst="rect">
            <a:avLst/>
          </a:prstGeom>
          <a:noFill/>
        </p:spPr>
        <p:txBody>
          <a:bodyPr wrap="square">
            <a:spAutoFit/>
          </a:bodyPr>
          <a:lstStyle/>
          <a:p>
            <a:r>
              <a:rPr lang="de-CH" sz="1800" dirty="0">
                <a:solidFill>
                  <a:srgbClr val="080808"/>
                </a:solidFill>
                <a:effectLst/>
                <a:latin typeface="JetBrains Mono"/>
              </a:rPr>
              <a:t>&lt;</a:t>
            </a:r>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err="1">
                <a:solidFill>
                  <a:srgbClr val="174AD4"/>
                </a:solidFill>
                <a:effectLst/>
                <a:latin typeface="JetBrains Mono"/>
              </a:rPr>
              <a:t>popovertarget</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a:t>
            </a:r>
            <a:r>
              <a:rPr lang="de-CH" sz="1800" dirty="0">
                <a:solidFill>
                  <a:srgbClr val="080808"/>
                </a:solidFill>
                <a:effectLst/>
                <a:latin typeface="JetBrains Mono"/>
              </a:rPr>
              <a:t>&gt;</a:t>
            </a:r>
            <a:br>
              <a:rPr lang="de-CH" sz="1800" dirty="0">
                <a:solidFill>
                  <a:srgbClr val="080808"/>
                </a:solidFill>
                <a:effectLst/>
                <a:latin typeface="JetBrains Mono"/>
              </a:rPr>
            </a:br>
            <a:r>
              <a:rPr lang="de-CH" sz="1800" dirty="0">
                <a:solidFill>
                  <a:srgbClr val="080808"/>
                </a:solidFill>
                <a:effectLst/>
                <a:latin typeface="JetBrains Mono"/>
              </a:rPr>
              <a:t>  Open Dialog</a:t>
            </a:r>
            <a:br>
              <a:rPr lang="de-CH" sz="1800" dirty="0">
                <a:solidFill>
                  <a:srgbClr val="080808"/>
                </a:solidFill>
                <a:effectLst/>
                <a:latin typeface="JetBrains Mono"/>
              </a:rPr>
            </a:br>
            <a:r>
              <a:rPr lang="de-CH" sz="1800" dirty="0">
                <a:solidFill>
                  <a:srgbClr val="080808"/>
                </a:solidFill>
                <a:effectLst/>
                <a:latin typeface="JetBrains Mono"/>
              </a:rPr>
              <a:t>&lt;/</a:t>
            </a:r>
            <a:r>
              <a:rPr lang="de-CH" sz="1800" dirty="0" err="1">
                <a:solidFill>
                  <a:srgbClr val="0033B3"/>
                </a:solidFill>
                <a:effectLst/>
                <a:latin typeface="JetBrains Mono"/>
              </a:rPr>
              <a:t>button</a:t>
            </a:r>
            <a:r>
              <a:rPr lang="de-CH" sz="1800" dirty="0">
                <a:solidFill>
                  <a:srgbClr val="080808"/>
                </a:solidFill>
                <a:effectLst/>
                <a:latin typeface="JetBrains Mono"/>
              </a:rPr>
              <a:t>&gt;</a:t>
            </a:r>
          </a:p>
        </p:txBody>
      </p:sp>
      <p:sp>
        <p:nvSpPr>
          <p:cNvPr id="14" name="TextBox 13">
            <a:extLst>
              <a:ext uri="{FF2B5EF4-FFF2-40B4-BE49-F238E27FC236}">
                <a16:creationId xmlns:a16="http://schemas.microsoft.com/office/drawing/2014/main" id="{B1A7301E-826D-7195-DFE7-D336F1B45364}"/>
              </a:ext>
            </a:extLst>
          </p:cNvPr>
          <p:cNvSpPr txBox="1"/>
          <p:nvPr/>
        </p:nvSpPr>
        <p:spPr bwMode="gray">
          <a:xfrm>
            <a:off x="595559" y="2769388"/>
            <a:ext cx="7950728" cy="1200329"/>
          </a:xfrm>
          <a:prstGeom prst="rect">
            <a:avLst/>
          </a:prstGeom>
          <a:noFill/>
        </p:spPr>
        <p:txBody>
          <a:bodyPr wrap="square">
            <a:spAutoFit/>
          </a:bodyPr>
          <a:lstStyle/>
          <a:p>
            <a:r>
              <a:rPr lang="de-CH" sz="1800" dirty="0">
                <a:solidFill>
                  <a:srgbClr val="080808"/>
                </a:solidFill>
                <a:effectLst/>
                <a:latin typeface="JetBrains Mono"/>
              </a:rPr>
              <a:t>&lt;</a:t>
            </a:r>
            <a:r>
              <a:rPr lang="de-CH" sz="1800" dirty="0">
                <a:solidFill>
                  <a:srgbClr val="0033B3"/>
                </a:solidFill>
                <a:effectLst/>
                <a:latin typeface="JetBrains Mono"/>
              </a:rPr>
              <a:t>div </a:t>
            </a:r>
            <a:r>
              <a:rPr lang="de-CH" sz="1800" dirty="0" err="1">
                <a:solidFill>
                  <a:srgbClr val="174AD4"/>
                </a:solidFill>
                <a:effectLst/>
                <a:latin typeface="JetBrains Mono"/>
              </a:rPr>
              <a:t>id</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 </a:t>
            </a:r>
            <a:r>
              <a:rPr lang="de-CH" sz="1800" dirty="0" err="1">
                <a:solidFill>
                  <a:srgbClr val="174AD4"/>
                </a:solidFill>
                <a:effectLst/>
                <a:latin typeface="JetBrains Mono"/>
              </a:rPr>
              <a:t>popover</a:t>
            </a:r>
            <a:r>
              <a:rPr lang="de-CH" sz="1800" dirty="0">
                <a:solidFill>
                  <a:srgbClr val="080808"/>
                </a:solidFill>
                <a:effectLst/>
                <a:latin typeface="JetBrains Mono"/>
              </a:rPr>
              <a:t>&gt;</a:t>
            </a:r>
          </a:p>
          <a:p>
            <a:r>
              <a:rPr lang="de-CH" dirty="0">
                <a:solidFill>
                  <a:srgbClr val="080808"/>
                </a:solidFill>
                <a:latin typeface="JetBrains Mono"/>
              </a:rPr>
              <a:t>   …</a:t>
            </a:r>
          </a:p>
          <a:p>
            <a:r>
              <a:rPr lang="de-CH" sz="1800" dirty="0">
                <a:solidFill>
                  <a:srgbClr val="080808"/>
                </a:solidFill>
                <a:effectLst/>
                <a:latin typeface="JetBrains Mono"/>
              </a:rPr>
              <a:t>  &lt;</a:t>
            </a:r>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err="1">
                <a:solidFill>
                  <a:srgbClr val="174AD4"/>
                </a:solidFill>
                <a:effectLst/>
                <a:latin typeface="JetBrains Mono"/>
              </a:rPr>
              <a:t>popovertarget</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 </a:t>
            </a:r>
            <a:r>
              <a:rPr lang="de-CH" sz="1800" dirty="0" err="1">
                <a:solidFill>
                  <a:srgbClr val="174AD4"/>
                </a:solidFill>
                <a:effectLst/>
                <a:latin typeface="JetBrains Mono"/>
              </a:rPr>
              <a:t>popovertargetaction</a:t>
            </a:r>
            <a:r>
              <a:rPr lang="de-CH" sz="1800" dirty="0">
                <a:solidFill>
                  <a:srgbClr val="067D17"/>
                </a:solidFill>
                <a:effectLst/>
                <a:latin typeface="JetBrains Mono"/>
              </a:rPr>
              <a:t>="</a:t>
            </a:r>
            <a:r>
              <a:rPr lang="de-CH" sz="1800" dirty="0" err="1">
                <a:solidFill>
                  <a:srgbClr val="067D17"/>
                </a:solidFill>
                <a:effectLst/>
                <a:latin typeface="JetBrains Mono"/>
              </a:rPr>
              <a:t>hide</a:t>
            </a:r>
            <a:r>
              <a:rPr lang="de-CH" sz="1800" dirty="0">
                <a:solidFill>
                  <a:srgbClr val="067D17"/>
                </a:solidFill>
                <a:effectLst/>
                <a:latin typeface="JetBrains Mono"/>
              </a:rPr>
              <a:t>"</a:t>
            </a:r>
            <a:r>
              <a:rPr lang="de-CH" sz="1800" dirty="0">
                <a:solidFill>
                  <a:srgbClr val="080808"/>
                </a:solidFill>
                <a:effectLst/>
                <a:latin typeface="JetBrains Mono"/>
              </a:rPr>
              <a:t>&gt;Close&lt;/</a:t>
            </a:r>
            <a:r>
              <a:rPr lang="de-CH" sz="1800" dirty="0" err="1">
                <a:solidFill>
                  <a:srgbClr val="0033B3"/>
                </a:solidFill>
                <a:effectLst/>
                <a:latin typeface="JetBrains Mono"/>
              </a:rPr>
              <a:t>button</a:t>
            </a:r>
            <a:r>
              <a:rPr lang="de-CH" sz="1800" dirty="0">
                <a:solidFill>
                  <a:srgbClr val="080808"/>
                </a:solidFill>
                <a:effectLst/>
                <a:latin typeface="JetBrains Mono"/>
              </a:rPr>
              <a:t>&gt;</a:t>
            </a:r>
          </a:p>
          <a:p>
            <a:r>
              <a:rPr lang="de-CH" sz="1800" dirty="0">
                <a:solidFill>
                  <a:srgbClr val="080808"/>
                </a:solidFill>
                <a:effectLst/>
                <a:latin typeface="JetBrains Mono"/>
              </a:rPr>
              <a:t>&lt;/</a:t>
            </a:r>
            <a:r>
              <a:rPr lang="de-CH" sz="1800" dirty="0">
                <a:solidFill>
                  <a:srgbClr val="0033B3"/>
                </a:solidFill>
                <a:effectLst/>
                <a:latin typeface="JetBrains Mono"/>
              </a:rPr>
              <a:t>div</a:t>
            </a:r>
            <a:r>
              <a:rPr lang="de-CH" sz="1800" dirty="0">
                <a:solidFill>
                  <a:srgbClr val="080808"/>
                </a:solidFill>
                <a:effectLst/>
                <a:latin typeface="JetBrains Mono"/>
              </a:rPr>
              <a:t>&gt;</a:t>
            </a:r>
          </a:p>
        </p:txBody>
      </p:sp>
      <p:sp>
        <p:nvSpPr>
          <p:cNvPr id="16" name="TextBox 15">
            <a:extLst>
              <a:ext uri="{FF2B5EF4-FFF2-40B4-BE49-F238E27FC236}">
                <a16:creationId xmlns:a16="http://schemas.microsoft.com/office/drawing/2014/main" id="{00C1DCE2-677C-F2CC-DC6D-D0B84E7AD56B}"/>
              </a:ext>
            </a:extLst>
          </p:cNvPr>
          <p:cNvSpPr txBox="1"/>
          <p:nvPr/>
        </p:nvSpPr>
        <p:spPr bwMode="gray">
          <a:xfrm>
            <a:off x="619304" y="4287702"/>
            <a:ext cx="6181222" cy="923330"/>
          </a:xfrm>
          <a:prstGeom prst="rect">
            <a:avLst/>
          </a:prstGeom>
          <a:noFill/>
        </p:spPr>
        <p:txBody>
          <a:bodyPr wrap="square">
            <a:spAutoFit/>
          </a:bodyPr>
          <a:lstStyle/>
          <a:p>
            <a:r>
              <a:rPr lang="en-US" sz="1800" dirty="0">
                <a:solidFill>
                  <a:srgbClr val="0033B3"/>
                </a:solidFill>
                <a:effectLst/>
                <a:latin typeface="JetBrains Mono"/>
              </a:rPr>
              <a:t>div</a:t>
            </a:r>
            <a:r>
              <a:rPr lang="en-US" sz="1800" dirty="0">
                <a:solidFill>
                  <a:srgbClr val="080808"/>
                </a:solidFill>
                <a:effectLst/>
                <a:latin typeface="JetBrains Mono"/>
              </a:rPr>
              <a:t>::</a:t>
            </a:r>
            <a:r>
              <a:rPr lang="en-US" sz="1800" dirty="0">
                <a:solidFill>
                  <a:srgbClr val="0033B3"/>
                </a:solidFill>
                <a:effectLst/>
                <a:latin typeface="JetBrains Mono"/>
              </a:rPr>
              <a:t>backdrop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err="1">
                <a:solidFill>
                  <a:srgbClr val="0033B3"/>
                </a:solidFill>
                <a:effectLst/>
                <a:latin typeface="JetBrains Mono"/>
              </a:rPr>
              <a:t>rgba</a:t>
            </a:r>
            <a:r>
              <a:rPr lang="en-US" sz="1800" dirty="0">
                <a:solidFill>
                  <a:srgbClr val="080808"/>
                </a:solidFill>
                <a:effectLst/>
                <a:latin typeface="JetBrains Mono"/>
              </a:rPr>
              <a:t>(</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0.6</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16450018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19</a:t>
            </a:fld>
            <a:endParaRPr lang="de-CH" dirty="0"/>
          </a:p>
        </p:txBody>
      </p:sp>
      <p:sp>
        <p:nvSpPr>
          <p:cNvPr id="15" name="Rectangle 14">
            <a:extLst>
              <a:ext uri="{FF2B5EF4-FFF2-40B4-BE49-F238E27FC236}">
                <a16:creationId xmlns:a16="http://schemas.microsoft.com/office/drawing/2014/main" id="{947A5230-8862-7EE0-B0AD-A65F9E07611E}"/>
              </a:ext>
            </a:extLst>
          </p:cNvPr>
          <p:cNvSpPr/>
          <p:nvPr/>
        </p:nvSpPr>
        <p:spPr bwMode="gray">
          <a:xfrm>
            <a:off x="3647728" y="1936591"/>
            <a:ext cx="2088232" cy="338437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err="1">
                <a:solidFill>
                  <a:schemeClr val="bg1"/>
                </a:solidFill>
              </a:rPr>
              <a:t>Previous</a:t>
            </a:r>
            <a:r>
              <a:rPr lang="de-CH" sz="1600" spc="20" dirty="0">
                <a:solidFill>
                  <a:schemeClr val="bg1"/>
                </a:solidFill>
              </a:rPr>
              <a:t> Page</a:t>
            </a:r>
          </a:p>
        </p:txBody>
      </p:sp>
      <p:sp>
        <p:nvSpPr>
          <p:cNvPr id="16" name="Rectangle 15">
            <a:extLst>
              <a:ext uri="{FF2B5EF4-FFF2-40B4-BE49-F238E27FC236}">
                <a16:creationId xmlns:a16="http://schemas.microsoft.com/office/drawing/2014/main" id="{3CF9076A-6070-54B1-F146-B8233DC23B55}"/>
              </a:ext>
            </a:extLst>
          </p:cNvPr>
          <p:cNvSpPr/>
          <p:nvPr/>
        </p:nvSpPr>
        <p:spPr bwMode="gray">
          <a:xfrm>
            <a:off x="6384032" y="1936591"/>
            <a:ext cx="2088232" cy="33843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Next Page</a:t>
            </a:r>
          </a:p>
        </p:txBody>
      </p:sp>
      <p:pic>
        <p:nvPicPr>
          <p:cNvPr id="18" name="Picture 17">
            <a:extLst>
              <a:ext uri="{FF2B5EF4-FFF2-40B4-BE49-F238E27FC236}">
                <a16:creationId xmlns:a16="http://schemas.microsoft.com/office/drawing/2014/main" id="{FEBB3CE5-9081-0F54-6673-0A3DD69E9106}"/>
              </a:ext>
            </a:extLst>
          </p:cNvPr>
          <p:cNvPicPr>
            <a:picLocks noChangeAspect="1"/>
          </p:cNvPicPr>
          <p:nvPr/>
        </p:nvPicPr>
        <p:blipFill>
          <a:blip r:embed="rId2"/>
          <a:stretch>
            <a:fillRect/>
          </a:stretch>
        </p:blipFill>
        <p:spPr>
          <a:xfrm>
            <a:off x="8958272" y="36096"/>
            <a:ext cx="3197632" cy="1090859"/>
          </a:xfrm>
          <a:prstGeom prst="rect">
            <a:avLst/>
          </a:prstGeom>
        </p:spPr>
      </p:pic>
    </p:spTree>
    <p:extLst>
      <p:ext uri="{BB962C8B-B14F-4D97-AF65-F5344CB8AC3E}">
        <p14:creationId xmlns:p14="http://schemas.microsoft.com/office/powerpoint/2010/main" val="28246451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9CF3E2B-B6DA-5D49-C377-4028318C1AD5}"/>
              </a:ext>
            </a:extLst>
          </p:cNvPr>
          <p:cNvSpPr>
            <a:spLocks noGrp="1"/>
          </p:cNvSpPr>
          <p:nvPr>
            <p:ph type="body" sz="quarter" idx="15"/>
          </p:nvPr>
        </p:nvSpPr>
        <p:spPr/>
        <p:txBody>
          <a:bodyPr/>
          <a:lstStyle/>
          <a:p>
            <a:r>
              <a:rPr lang="de-CH" dirty="0"/>
              <a:t>Mithusan Sivakumar | 11.07.2023</a:t>
            </a:r>
          </a:p>
        </p:txBody>
      </p:sp>
      <p:pic>
        <p:nvPicPr>
          <p:cNvPr id="9" name="Picture Placeholder 8" descr="Illustration of programming code">
            <a:extLst>
              <a:ext uri="{FF2B5EF4-FFF2-40B4-BE49-F238E27FC236}">
                <a16:creationId xmlns:a16="http://schemas.microsoft.com/office/drawing/2014/main" id="{7B87CB01-7124-9D95-E2BB-50CE78F2AE89}"/>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26681" r="26681"/>
          <a:stretch>
            <a:fillRect/>
          </a:stretch>
        </p:blipFill>
        <p:spPr/>
      </p:pic>
      <p:sp>
        <p:nvSpPr>
          <p:cNvPr id="6" name="Subtitle 5">
            <a:extLst>
              <a:ext uri="{FF2B5EF4-FFF2-40B4-BE49-F238E27FC236}">
                <a16:creationId xmlns:a16="http://schemas.microsoft.com/office/drawing/2014/main" id="{884BDE45-FD05-37A3-0DF0-E786E863578F}"/>
              </a:ext>
            </a:extLst>
          </p:cNvPr>
          <p:cNvSpPr>
            <a:spLocks noGrp="1"/>
          </p:cNvSpPr>
          <p:nvPr>
            <p:ph type="subTitle" idx="1"/>
          </p:nvPr>
        </p:nvSpPr>
        <p:spPr/>
        <p:txBody>
          <a:bodyPr/>
          <a:lstStyle/>
          <a:p>
            <a:r>
              <a:rPr lang="de-CH" dirty="0"/>
              <a:t>Client Technology Days 2023</a:t>
            </a:r>
          </a:p>
        </p:txBody>
      </p:sp>
      <p:sp>
        <p:nvSpPr>
          <p:cNvPr id="3" name="Title 2">
            <a:extLst>
              <a:ext uri="{FF2B5EF4-FFF2-40B4-BE49-F238E27FC236}">
                <a16:creationId xmlns:a16="http://schemas.microsoft.com/office/drawing/2014/main" id="{2C804894-C88D-D03A-824F-E1421E7BF9FD}"/>
              </a:ext>
            </a:extLst>
          </p:cNvPr>
          <p:cNvSpPr>
            <a:spLocks noGrp="1"/>
          </p:cNvSpPr>
          <p:nvPr>
            <p:ph type="ctrTitle"/>
          </p:nvPr>
        </p:nvSpPr>
        <p:spPr/>
        <p:txBody>
          <a:bodyPr/>
          <a:lstStyle/>
          <a:p>
            <a:r>
              <a:rPr lang="en-GB" dirty="0"/>
              <a:t>Tomorrow’s CSS</a:t>
            </a:r>
          </a:p>
        </p:txBody>
      </p:sp>
      <p:sp>
        <p:nvSpPr>
          <p:cNvPr id="2" name="Slide Number Placeholder 1">
            <a:extLst>
              <a:ext uri="{FF2B5EF4-FFF2-40B4-BE49-F238E27FC236}">
                <a16:creationId xmlns:a16="http://schemas.microsoft.com/office/drawing/2014/main" id="{ED2FA92F-3760-F867-BBB9-E5AA1AA430A3}"/>
              </a:ext>
            </a:extLst>
          </p:cNvPr>
          <p:cNvSpPr>
            <a:spLocks noGrp="1"/>
          </p:cNvSpPr>
          <p:nvPr>
            <p:ph type="sldNum" sz="quarter" idx="18"/>
          </p:nvPr>
        </p:nvSpPr>
        <p:spPr/>
        <p:txBody>
          <a:bodyPr/>
          <a:lstStyle/>
          <a:p>
            <a:r>
              <a:rPr lang="de-CH"/>
              <a:t>| </a:t>
            </a:r>
            <a:fld id="{8CF9DE7D-F270-4E16-BA04-5BCA8969A2EA}" type="slidenum">
              <a:rPr lang="de-CH" smtClean="0"/>
              <a:pPr/>
              <a:t>2</a:t>
            </a:fld>
            <a:endParaRPr lang="de-CH" dirty="0"/>
          </a:p>
        </p:txBody>
      </p:sp>
    </p:spTree>
    <p:custDataLst>
      <p:custData r:id="rId1"/>
      <p:custData r:id="rId2"/>
    </p:custDataLst>
    <p:extLst>
      <p:ext uri="{BB962C8B-B14F-4D97-AF65-F5344CB8AC3E}">
        <p14:creationId xmlns:p14="http://schemas.microsoft.com/office/powerpoint/2010/main" val="26840264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20</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2" name="TextBox 1">
            <a:extLst>
              <a:ext uri="{FF2B5EF4-FFF2-40B4-BE49-F238E27FC236}">
                <a16:creationId xmlns:a16="http://schemas.microsoft.com/office/drawing/2014/main" id="{D3E4FDF1-704B-A89C-CA89-EA0E1EBD42C5}"/>
              </a:ext>
            </a:extLst>
          </p:cNvPr>
          <p:cNvSpPr txBox="1"/>
          <p:nvPr/>
        </p:nvSpPr>
        <p:spPr bwMode="gray">
          <a:xfrm>
            <a:off x="610729" y="2136338"/>
            <a:ext cx="6181222" cy="2585323"/>
          </a:xfrm>
          <a:prstGeom prst="rect">
            <a:avLst/>
          </a:prstGeom>
          <a:noFill/>
        </p:spPr>
        <p:txBody>
          <a:bodyPr wrap="square">
            <a:spAutoFit/>
          </a:bodyPr>
          <a:lstStyle/>
          <a:p>
            <a:r>
              <a:rPr lang="de-CH" sz="1800" dirty="0" err="1">
                <a:solidFill>
                  <a:srgbClr val="7A7A43"/>
                </a:solidFill>
                <a:effectLst/>
                <a:latin typeface="JetBrains Mono"/>
              </a:rPr>
              <a:t>navigate</a:t>
            </a:r>
            <a:r>
              <a:rPr lang="de-CH" sz="1800" dirty="0">
                <a:solidFill>
                  <a:srgbClr val="080808"/>
                </a:solidFill>
                <a:effectLst/>
                <a:latin typeface="JetBrains Mono"/>
              </a:rPr>
              <a:t>(url: </a:t>
            </a:r>
            <a:r>
              <a:rPr lang="de-CH" sz="1800" dirty="0" err="1">
                <a:solidFill>
                  <a:srgbClr val="0033B3"/>
                </a:solidFill>
                <a:effectLst/>
                <a:latin typeface="JetBrains Mono"/>
              </a:rPr>
              <a:t>string</a:t>
            </a: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i="1" dirty="0">
                <a:solidFill>
                  <a:srgbClr val="8C8C8C"/>
                </a:solidFill>
                <a:effectLst/>
                <a:latin typeface="JetBrains Mono"/>
              </a:rPr>
              <a:t>// </a:t>
            </a:r>
            <a:r>
              <a:rPr lang="de-CH" sz="1800" i="1" dirty="0" err="1">
                <a:solidFill>
                  <a:srgbClr val="8C8C8C"/>
                </a:solidFill>
                <a:effectLst/>
                <a:latin typeface="JetBrains Mono"/>
              </a:rPr>
              <a:t>fallback</a:t>
            </a:r>
            <a:br>
              <a:rPr lang="de-CH" sz="1800" i="1" dirty="0">
                <a:solidFill>
                  <a:srgbClr val="8C8C8C"/>
                </a:solidFill>
                <a:effectLst/>
                <a:latin typeface="JetBrains Mono"/>
              </a:rPr>
            </a:br>
            <a:r>
              <a:rPr lang="de-CH" sz="1800" i="1" dirty="0">
                <a:solidFill>
                  <a:srgbClr val="8C8C8C"/>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80808"/>
                </a:solidFill>
                <a:effectLst/>
                <a:latin typeface="JetBrains Mono"/>
              </a:rPr>
              <a:t>navigateLogic</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return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=&gt; </a:t>
            </a:r>
            <a:r>
              <a:rPr lang="de-CH" sz="1800" dirty="0" err="1">
                <a:solidFill>
                  <a:srgbClr val="080808"/>
                </a:solidFill>
                <a:effectLst/>
                <a:latin typeface="JetBrains Mono"/>
              </a:rPr>
              <a:t>navigateLogic</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5801159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21</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2" name="TextBox 1">
            <a:extLst>
              <a:ext uri="{FF2B5EF4-FFF2-40B4-BE49-F238E27FC236}">
                <a16:creationId xmlns:a16="http://schemas.microsoft.com/office/drawing/2014/main" id="{D3E4FDF1-704B-A89C-CA89-EA0E1EBD42C5}"/>
              </a:ext>
            </a:extLst>
          </p:cNvPr>
          <p:cNvSpPr txBox="1"/>
          <p:nvPr/>
        </p:nvSpPr>
        <p:spPr bwMode="gray">
          <a:xfrm>
            <a:off x="610728" y="1844824"/>
            <a:ext cx="9445711" cy="3139321"/>
          </a:xfrm>
          <a:prstGeom prst="rect">
            <a:avLst/>
          </a:prstGeom>
          <a:noFill/>
        </p:spPr>
        <p:txBody>
          <a:bodyPr wrap="square">
            <a:spAutoFit/>
          </a:bodyPr>
          <a:lstStyle/>
          <a:p>
            <a:r>
              <a:rPr lang="de-CH" sz="1800" dirty="0" err="1">
                <a:solidFill>
                  <a:srgbClr val="7A7A43"/>
                </a:solidFill>
                <a:effectLst/>
                <a:latin typeface="JetBrains Mono"/>
              </a:rPr>
              <a:t>navigateTo</a:t>
            </a:r>
            <a:r>
              <a:rPr lang="de-CH" sz="1800" dirty="0">
                <a:solidFill>
                  <a:srgbClr val="080808"/>
                </a:solidFill>
                <a:effectLst/>
                <a:latin typeface="JetBrains Mono"/>
              </a:rPr>
              <a:t>(url: </a:t>
            </a:r>
            <a:r>
              <a:rPr lang="de-CH" sz="1800" dirty="0" err="1">
                <a:solidFill>
                  <a:srgbClr val="0033B3"/>
                </a:solidFill>
                <a:effectLst/>
                <a:latin typeface="JetBrains Mono"/>
              </a:rPr>
              <a:t>string</a:t>
            </a: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a:solidFill>
                  <a:srgbClr val="0033B3"/>
                </a:solidFill>
                <a:effectLst/>
                <a:latin typeface="JetBrains Mono"/>
              </a:rPr>
              <a:t>this</a:t>
            </a:r>
            <a:r>
              <a:rPr lang="de-CH" sz="1800" dirty="0">
                <a:solidFill>
                  <a:srgbClr val="080808"/>
                </a:solidFill>
                <a:effectLst/>
                <a:latin typeface="JetBrains Mono"/>
              </a:rPr>
              <a:t>.</a:t>
            </a:r>
            <a:r>
              <a:rPr lang="de-CH" sz="1800" dirty="0">
                <a:solidFill>
                  <a:srgbClr val="871094"/>
                </a:solidFill>
                <a:effectLst/>
                <a:latin typeface="JetBrains Mono"/>
              </a:rPr>
              <a:t>router</a:t>
            </a:r>
            <a:r>
              <a:rPr lang="de-CH" sz="1800" dirty="0">
                <a:solidFill>
                  <a:srgbClr val="080808"/>
                </a:solidFill>
                <a:effectLst/>
                <a:latin typeface="JetBrains Mono"/>
              </a:rPr>
              <a:t>.</a:t>
            </a:r>
            <a:r>
              <a:rPr lang="de-CH" sz="1800" dirty="0">
                <a:solidFill>
                  <a:srgbClr val="7A7A43"/>
                </a:solidFill>
                <a:effectLst/>
                <a:latin typeface="JetBrains Mono"/>
              </a:rPr>
              <a:t>url </a:t>
            </a:r>
            <a:r>
              <a:rPr lang="de-CH" sz="1800" dirty="0">
                <a:solidFill>
                  <a:srgbClr val="080808"/>
                </a:solidFill>
                <a:effectLst/>
                <a:latin typeface="JetBrains Mono"/>
              </a:rPr>
              <a:t>!== </a:t>
            </a:r>
            <a:r>
              <a:rPr lang="de-CH" sz="1800" dirty="0" err="1">
                <a:solidFill>
                  <a:srgbClr val="080808"/>
                </a:solidFill>
                <a:effectLst/>
                <a:latin typeface="JetBrains Mono"/>
              </a:rPr>
              <a:t>url</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i="1" dirty="0">
                <a:solidFill>
                  <a:srgbClr val="8C8C8C"/>
                </a:solidFill>
                <a:effectLst/>
                <a:latin typeface="JetBrains Mono"/>
              </a:rPr>
              <a:t>// </a:t>
            </a:r>
            <a:r>
              <a:rPr lang="de-CH" sz="1800" i="1" dirty="0" err="1">
                <a:solidFill>
                  <a:srgbClr val="8C8C8C"/>
                </a:solidFill>
                <a:effectLst/>
                <a:latin typeface="JetBrains Mono"/>
              </a:rPr>
              <a:t>fallback</a:t>
            </a:r>
            <a:r>
              <a:rPr lang="de-CH" sz="1800" i="1" dirty="0">
                <a:solidFill>
                  <a:srgbClr val="8C8C8C"/>
                </a:solidFill>
                <a:effectLst/>
                <a:latin typeface="JetBrains Mono"/>
              </a:rPr>
              <a:t>, </a:t>
            </a:r>
            <a:r>
              <a:rPr lang="de-CH" sz="1800" i="1" dirty="0" err="1">
                <a:solidFill>
                  <a:srgbClr val="8C8C8C"/>
                </a:solidFill>
                <a:effectLst/>
                <a:latin typeface="JetBrains Mono"/>
              </a:rPr>
              <a:t>if</a:t>
            </a:r>
            <a:r>
              <a:rPr lang="de-CH" sz="1800" i="1" dirty="0">
                <a:solidFill>
                  <a:srgbClr val="8C8C8C"/>
                </a:solidFill>
                <a:effectLst/>
                <a:latin typeface="JetBrains Mono"/>
              </a:rPr>
              <a:t> </a:t>
            </a:r>
            <a:r>
              <a:rPr lang="de-CH" sz="1800" i="1" dirty="0" err="1">
                <a:solidFill>
                  <a:srgbClr val="8C8C8C"/>
                </a:solidFill>
                <a:effectLst/>
                <a:latin typeface="JetBrains Mono"/>
              </a:rPr>
              <a:t>startViewTransition</a:t>
            </a:r>
            <a:r>
              <a:rPr lang="de-CH" sz="1800" i="1" dirty="0">
                <a:solidFill>
                  <a:srgbClr val="8C8C8C"/>
                </a:solidFill>
                <a:effectLst/>
                <a:latin typeface="JetBrains Mono"/>
              </a:rPr>
              <a:t> </a:t>
            </a:r>
            <a:r>
              <a:rPr lang="de-CH" sz="1800" i="1" dirty="0" err="1">
                <a:solidFill>
                  <a:srgbClr val="8C8C8C"/>
                </a:solidFill>
                <a:effectLst/>
                <a:latin typeface="JetBrains Mono"/>
              </a:rPr>
              <a:t>is</a:t>
            </a:r>
            <a:r>
              <a:rPr lang="de-CH" sz="1800" i="1" dirty="0">
                <a:solidFill>
                  <a:srgbClr val="8C8C8C"/>
                </a:solidFill>
                <a:effectLst/>
                <a:latin typeface="JetBrains Mono"/>
              </a:rPr>
              <a:t> not </a:t>
            </a:r>
            <a:r>
              <a:rPr lang="de-CH" sz="1800" i="1" dirty="0" err="1">
                <a:solidFill>
                  <a:srgbClr val="8C8C8C"/>
                </a:solidFill>
                <a:effectLst/>
                <a:latin typeface="JetBrains Mono"/>
              </a:rPr>
              <a:t>supported</a:t>
            </a:r>
            <a:r>
              <a:rPr lang="de-CH" sz="1800" i="1" dirty="0">
                <a:solidFill>
                  <a:srgbClr val="8C8C8C"/>
                </a:solidFill>
                <a:effectLst/>
                <a:latin typeface="JetBrains Mono"/>
              </a:rPr>
              <a:t> </a:t>
            </a:r>
            <a:r>
              <a:rPr lang="de-CH" sz="1800" i="1" dirty="0" err="1">
                <a:solidFill>
                  <a:srgbClr val="8C8C8C"/>
                </a:solidFill>
                <a:effectLst/>
                <a:latin typeface="JetBrains Mono"/>
              </a:rPr>
              <a:t>by</a:t>
            </a:r>
            <a:r>
              <a:rPr lang="de-CH" sz="1800" i="1" dirty="0">
                <a:solidFill>
                  <a:srgbClr val="8C8C8C"/>
                </a:solidFill>
                <a:effectLst/>
                <a:latin typeface="JetBrains Mono"/>
              </a:rPr>
              <a:t> </a:t>
            </a:r>
            <a:r>
              <a:rPr lang="de-CH" sz="1800" i="1" dirty="0" err="1">
                <a:solidFill>
                  <a:srgbClr val="8C8C8C"/>
                </a:solidFill>
                <a:effectLst/>
                <a:latin typeface="JetBrains Mono"/>
              </a:rPr>
              <a:t>browser</a:t>
            </a:r>
            <a:br>
              <a:rPr lang="de-CH" sz="1800" i="1" dirty="0">
                <a:solidFill>
                  <a:srgbClr val="8C8C8C"/>
                </a:solidFill>
                <a:effectLst/>
                <a:latin typeface="JetBrains Mono"/>
              </a:rPr>
            </a:br>
            <a:r>
              <a:rPr lang="de-CH" sz="1800" i="1" dirty="0">
                <a:solidFill>
                  <a:srgbClr val="8C8C8C"/>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router</a:t>
            </a:r>
            <a:r>
              <a:rPr lang="de-CH" sz="1800" dirty="0" err="1">
                <a:solidFill>
                  <a:srgbClr val="080808"/>
                </a:solidFill>
                <a:effectLst/>
                <a:latin typeface="JetBrains Mono"/>
              </a:rPr>
              <a:t>.</a:t>
            </a:r>
            <a:r>
              <a:rPr lang="de-CH" sz="1800" dirty="0" err="1">
                <a:solidFill>
                  <a:srgbClr val="7A7A43"/>
                </a:solidFill>
                <a:effectLst/>
                <a:latin typeface="JetBrains Mono"/>
              </a:rPr>
              <a:t>navigateByUrl</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return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=&gt;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ngZone</a:t>
            </a:r>
            <a:r>
              <a:rPr lang="de-CH" sz="1800" dirty="0" err="1">
                <a:solidFill>
                  <a:srgbClr val="080808"/>
                </a:solidFill>
                <a:effectLst/>
                <a:latin typeface="JetBrains Mono"/>
              </a:rPr>
              <a:t>.</a:t>
            </a:r>
            <a:r>
              <a:rPr lang="de-CH" sz="1800" dirty="0" err="1">
                <a:solidFill>
                  <a:srgbClr val="7A7A43"/>
                </a:solidFill>
                <a:effectLst/>
                <a:latin typeface="JetBrains Mono"/>
              </a:rPr>
              <a:t>run</a:t>
            </a:r>
            <a:r>
              <a:rPr lang="de-CH" sz="1800" dirty="0">
                <a:solidFill>
                  <a:srgbClr val="080808"/>
                </a:solidFill>
                <a:effectLst/>
                <a:latin typeface="JetBrains Mono"/>
              </a:rPr>
              <a:t>(() =&gt;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router</a:t>
            </a:r>
            <a:r>
              <a:rPr lang="de-CH" sz="1800" dirty="0" err="1">
                <a:solidFill>
                  <a:srgbClr val="080808"/>
                </a:solidFill>
                <a:effectLst/>
                <a:latin typeface="JetBrains Mono"/>
              </a:rPr>
              <a:t>.</a:t>
            </a:r>
            <a:r>
              <a:rPr lang="de-CH" sz="1800" dirty="0" err="1">
                <a:solidFill>
                  <a:srgbClr val="7A7A43"/>
                </a:solidFill>
                <a:effectLst/>
                <a:latin typeface="JetBrains Mono"/>
              </a:rPr>
              <a:t>navigateByUrl</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4" name="TextBox 3">
            <a:extLst>
              <a:ext uri="{FF2B5EF4-FFF2-40B4-BE49-F238E27FC236}">
                <a16:creationId xmlns:a16="http://schemas.microsoft.com/office/drawing/2014/main" id="{86653536-A507-5C3A-AE94-1384C468E62E}"/>
              </a:ext>
            </a:extLst>
          </p:cNvPr>
          <p:cNvSpPr txBox="1"/>
          <p:nvPr/>
        </p:nvSpPr>
        <p:spPr bwMode="gray">
          <a:xfrm>
            <a:off x="695400" y="1338526"/>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Angular</a:t>
            </a:r>
          </a:p>
        </p:txBody>
      </p:sp>
    </p:spTree>
    <p:extLst>
      <p:ext uri="{BB962C8B-B14F-4D97-AF65-F5344CB8AC3E}">
        <p14:creationId xmlns:p14="http://schemas.microsoft.com/office/powerpoint/2010/main" val="37553110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22</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3500973" y="1305342"/>
            <a:ext cx="5190054" cy="4247317"/>
          </a:xfrm>
          <a:prstGeom prst="rect">
            <a:avLst/>
          </a:prstGeom>
          <a:noFill/>
        </p:spPr>
        <p:txBody>
          <a:bodyPr wrap="square">
            <a:spAutoFit/>
          </a:bodyPr>
          <a:lstStyle/>
          <a:p>
            <a:r>
              <a:rPr lang="de-CH" sz="1800" dirty="0">
                <a:solidFill>
                  <a:srgbClr val="0033B3"/>
                </a:solidFill>
                <a:effectLst/>
                <a:latin typeface="JetBrains Mono"/>
              </a:rPr>
              <a:t>@keyframes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from</a:t>
            </a:r>
            <a:r>
              <a:rPr lang="de-CH" sz="1800" dirty="0">
                <a:solidFill>
                  <a:srgbClr val="0033B3"/>
                </a:solidFill>
                <a:effectLst/>
                <a:latin typeface="JetBrains Mono"/>
              </a:rPr>
              <a:t> </a:t>
            </a:r>
            <a:r>
              <a:rPr lang="de-CH" sz="1800" dirty="0">
                <a:solidFill>
                  <a:srgbClr val="080808"/>
                </a:solidFill>
                <a:effectLst/>
                <a:latin typeface="JetBrains Mono"/>
              </a:rPr>
              <a:t>{ </a:t>
            </a:r>
            <a:r>
              <a:rPr lang="de-CH" sz="1800" dirty="0" err="1">
                <a:solidFill>
                  <a:srgbClr val="174AD4"/>
                </a:solidFill>
                <a:effectLst/>
                <a:latin typeface="JetBrains Mono"/>
              </a:rPr>
              <a:t>opacity</a:t>
            </a:r>
            <a:r>
              <a:rPr lang="de-CH" sz="1800" dirty="0">
                <a:solidFill>
                  <a:srgbClr val="080808"/>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75</a:t>
            </a:r>
            <a:r>
              <a:rPr lang="de-CH" sz="1800" dirty="0">
                <a:solidFill>
                  <a:srgbClr val="067D17"/>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033B3"/>
                </a:solidFill>
                <a:effectLst/>
                <a:latin typeface="JetBrains Mono"/>
              </a:rPr>
              <a:t>@keyframes </a:t>
            </a:r>
            <a:r>
              <a:rPr lang="de-CH" sz="1800" dirty="0" err="1">
                <a:solidFill>
                  <a:srgbClr val="0033B3"/>
                </a:solidFill>
                <a:effectLst/>
                <a:latin typeface="JetBrains Mono"/>
              </a:rPr>
              <a:t>slide-to-left</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to</a:t>
            </a:r>
            <a:r>
              <a:rPr lang="de-CH" sz="1800" dirty="0">
                <a:solidFill>
                  <a:srgbClr val="0033B3"/>
                </a:solidFill>
                <a:effectLst/>
                <a:latin typeface="JetBrains Mono"/>
              </a:rPr>
              <a:t> </a:t>
            </a:r>
            <a:r>
              <a:rPr lang="de-CH" sz="1800" dirty="0">
                <a:solidFill>
                  <a:srgbClr val="080808"/>
                </a:solidFill>
                <a:effectLst/>
                <a:latin typeface="JetBrains Mono"/>
              </a:rPr>
              <a:t>{ </a:t>
            </a:r>
            <a:r>
              <a:rPr lang="de-CH" sz="1800" dirty="0" err="1">
                <a:solidFill>
                  <a:srgbClr val="174AD4"/>
                </a:solidFill>
                <a:effectLst/>
                <a:latin typeface="JetBrains Mono"/>
              </a:rPr>
              <a:t>opacity</a:t>
            </a:r>
            <a:r>
              <a:rPr lang="de-CH" sz="1800" dirty="0">
                <a:solidFill>
                  <a:srgbClr val="080808"/>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75</a:t>
            </a:r>
            <a:r>
              <a:rPr lang="de-CH" sz="1800" dirty="0">
                <a:solidFill>
                  <a:srgbClr val="067D17"/>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old</a:t>
            </a:r>
            <a:r>
              <a:rPr lang="de-CH" sz="1800" dirty="0">
                <a:solidFill>
                  <a:srgbClr val="080808"/>
                </a:solidFill>
                <a:effectLst/>
                <a:latin typeface="JetBrains Mono"/>
              </a:rPr>
              <a:t>(</a:t>
            </a:r>
            <a:r>
              <a:rPr lang="de-CH" sz="1800" dirty="0">
                <a:solidFill>
                  <a:srgbClr val="0033B3"/>
                </a:solidFill>
                <a:effectLst/>
                <a:latin typeface="JetBrains Mono"/>
              </a:rPr>
              <a:t>root</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slide-to-left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new</a:t>
            </a:r>
            <a:r>
              <a:rPr lang="de-CH" sz="1800" dirty="0">
                <a:solidFill>
                  <a:srgbClr val="080808"/>
                </a:solidFill>
                <a:effectLst/>
                <a:latin typeface="JetBrains Mono"/>
              </a:rPr>
              <a:t>(</a:t>
            </a:r>
            <a:r>
              <a:rPr lang="de-CH" sz="1800" dirty="0">
                <a:solidFill>
                  <a:srgbClr val="0033B3"/>
                </a:solidFill>
                <a:effectLst/>
                <a:latin typeface="JetBrains Mono"/>
              </a:rPr>
              <a:t>root</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013816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23</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613452" y="1305342"/>
            <a:ext cx="5190054" cy="3785652"/>
          </a:xfrm>
          <a:prstGeom prst="rect">
            <a:avLst/>
          </a:prstGeom>
          <a:noFill/>
        </p:spPr>
        <p:txBody>
          <a:bodyPr wrap="square">
            <a:spAutoFit/>
          </a:bodyPr>
          <a:lstStyle/>
          <a:p>
            <a:r>
              <a:rPr lang="de-CH" sz="1600" dirty="0">
                <a:solidFill>
                  <a:srgbClr val="0033B3"/>
                </a:solidFill>
                <a:effectLst/>
                <a:latin typeface="JetBrains Mono"/>
              </a:rPr>
              <a:t>@keyframes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from</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033B3"/>
                </a:solidFill>
                <a:effectLst/>
                <a:latin typeface="JetBrains Mono"/>
              </a:rPr>
              <a:t>@keyframes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to</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old</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new</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p>
        </p:txBody>
      </p:sp>
      <p:sp>
        <p:nvSpPr>
          <p:cNvPr id="4" name="TextBox 3">
            <a:extLst>
              <a:ext uri="{FF2B5EF4-FFF2-40B4-BE49-F238E27FC236}">
                <a16:creationId xmlns:a16="http://schemas.microsoft.com/office/drawing/2014/main" id="{974CECA6-1448-1906-86C3-BE790694C1CF}"/>
              </a:ext>
            </a:extLst>
          </p:cNvPr>
          <p:cNvSpPr txBox="1"/>
          <p:nvPr/>
        </p:nvSpPr>
        <p:spPr bwMode="gray">
          <a:xfrm>
            <a:off x="7032104" y="2967335"/>
            <a:ext cx="3644153" cy="923330"/>
          </a:xfrm>
          <a:prstGeom prst="rect">
            <a:avLst/>
          </a:prstGeom>
          <a:noFill/>
        </p:spPr>
        <p:txBody>
          <a:bodyPr wrap="square">
            <a:spAutoFit/>
          </a:bodyPr>
          <a:lstStyle/>
          <a:p>
            <a:r>
              <a:rPr lang="de-CH" sz="1800" dirty="0" err="1">
                <a:solidFill>
                  <a:srgbClr val="0033B3"/>
                </a:solidFill>
                <a:effectLst/>
                <a:latin typeface="JetBrains Mono"/>
              </a:rPr>
              <a:t>nav</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view</a:t>
            </a:r>
            <a:r>
              <a:rPr lang="de-CH" sz="1800" dirty="0">
                <a:solidFill>
                  <a:srgbClr val="174AD4"/>
                </a:solidFill>
                <a:effectLst/>
                <a:latin typeface="JetBrains Mono"/>
              </a:rPr>
              <a:t>-transition-name</a:t>
            </a:r>
            <a:r>
              <a:rPr lang="de-CH" sz="1800" dirty="0">
                <a:solidFill>
                  <a:srgbClr val="080808"/>
                </a:solidFill>
                <a:effectLst/>
                <a:latin typeface="JetBrains Mono"/>
              </a:rPr>
              <a:t>: </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805913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24</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613452" y="1305342"/>
            <a:ext cx="5190054" cy="3785652"/>
          </a:xfrm>
          <a:prstGeom prst="rect">
            <a:avLst/>
          </a:prstGeom>
          <a:noFill/>
        </p:spPr>
        <p:txBody>
          <a:bodyPr wrap="square">
            <a:spAutoFit/>
          </a:bodyPr>
          <a:lstStyle/>
          <a:p>
            <a:r>
              <a:rPr lang="de-CH" sz="1600" dirty="0">
                <a:solidFill>
                  <a:srgbClr val="0033B3"/>
                </a:solidFill>
                <a:effectLst/>
                <a:latin typeface="JetBrains Mono"/>
              </a:rPr>
              <a:t>@keyframes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from</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033B3"/>
                </a:solidFill>
                <a:effectLst/>
                <a:latin typeface="JetBrains Mono"/>
              </a:rPr>
              <a:t>@keyframes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to</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old</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new</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p>
        </p:txBody>
      </p:sp>
      <p:sp>
        <p:nvSpPr>
          <p:cNvPr id="4" name="TextBox 3">
            <a:extLst>
              <a:ext uri="{FF2B5EF4-FFF2-40B4-BE49-F238E27FC236}">
                <a16:creationId xmlns:a16="http://schemas.microsoft.com/office/drawing/2014/main" id="{974CECA6-1448-1906-86C3-BE790694C1CF}"/>
              </a:ext>
            </a:extLst>
          </p:cNvPr>
          <p:cNvSpPr txBox="1"/>
          <p:nvPr/>
        </p:nvSpPr>
        <p:spPr bwMode="gray">
          <a:xfrm>
            <a:off x="6388496" y="1616786"/>
            <a:ext cx="5396136" cy="3693319"/>
          </a:xfrm>
          <a:prstGeom prst="rect">
            <a:avLst/>
          </a:prstGeom>
          <a:noFill/>
        </p:spPr>
        <p:txBody>
          <a:bodyPr wrap="square">
            <a:spAutoFit/>
          </a:bodyPr>
          <a:lstStyle/>
          <a:p>
            <a:r>
              <a:rPr lang="de-CH" sz="1800" dirty="0" err="1">
                <a:solidFill>
                  <a:srgbClr val="0033B3"/>
                </a:solidFill>
                <a:effectLst/>
                <a:latin typeface="JetBrains Mono"/>
              </a:rPr>
              <a:t>nav</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view</a:t>
            </a:r>
            <a:r>
              <a:rPr lang="de-CH" sz="1800" dirty="0">
                <a:solidFill>
                  <a:srgbClr val="174AD4"/>
                </a:solidFill>
                <a:effectLst/>
                <a:latin typeface="JetBrains Mono"/>
              </a:rPr>
              <a:t>-transition-name</a:t>
            </a:r>
            <a:r>
              <a:rPr lang="de-CH" sz="1800" dirty="0">
                <a:solidFill>
                  <a:srgbClr val="080808"/>
                </a:solidFill>
                <a:effectLst/>
                <a:latin typeface="JetBrains Mono"/>
              </a:rPr>
              <a:t>: </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a:p>
            <a:endParaRPr lang="de-CH" dirty="0">
              <a:solidFill>
                <a:srgbClr val="080808"/>
              </a:solidFill>
              <a:latin typeface="JetBrains Mono"/>
            </a:endParaRPr>
          </a:p>
          <a:p>
            <a:endParaRPr lang="de-CH" dirty="0">
              <a:solidFill>
                <a:srgbClr val="080808"/>
              </a:solidFill>
              <a:latin typeface="JetBrains Mono"/>
            </a:endParaRPr>
          </a:p>
          <a:p>
            <a:r>
              <a:rPr lang="de-CH" sz="1800" i="1" dirty="0">
                <a:solidFill>
                  <a:srgbClr val="8C8C8C"/>
                </a:solidFill>
                <a:effectLst/>
                <a:latin typeface="JetBrains Mono"/>
              </a:rPr>
              <a:t>/* </a:t>
            </a:r>
            <a:r>
              <a:rPr lang="de-CH" sz="1800" i="1" dirty="0" err="1">
                <a:solidFill>
                  <a:srgbClr val="8C8C8C"/>
                </a:solidFill>
                <a:effectLst/>
                <a:latin typeface="JetBrains Mono"/>
              </a:rPr>
              <a:t>must</a:t>
            </a:r>
            <a:r>
              <a:rPr lang="de-CH" sz="1800" i="1" dirty="0">
                <a:solidFill>
                  <a:srgbClr val="8C8C8C"/>
                </a:solidFill>
                <a:effectLst/>
                <a:latin typeface="JetBrains Mono"/>
              </a:rPr>
              <a:t> </a:t>
            </a:r>
            <a:r>
              <a:rPr lang="de-CH" sz="1800" i="1" dirty="0" err="1">
                <a:solidFill>
                  <a:srgbClr val="8C8C8C"/>
                </a:solidFill>
                <a:effectLst/>
                <a:latin typeface="JetBrains Mono"/>
              </a:rPr>
              <a:t>be</a:t>
            </a:r>
            <a:r>
              <a:rPr lang="de-CH" sz="1800" i="1" dirty="0">
                <a:solidFill>
                  <a:srgbClr val="8C8C8C"/>
                </a:solidFill>
                <a:effectLst/>
                <a:latin typeface="JetBrains Mono"/>
              </a:rPr>
              <a:t> in a root </a:t>
            </a:r>
            <a:r>
              <a:rPr lang="de-CH" sz="1800" i="1" dirty="0" err="1">
                <a:solidFill>
                  <a:srgbClr val="8C8C8C"/>
                </a:solidFill>
                <a:effectLst/>
                <a:latin typeface="JetBrains Mono"/>
              </a:rPr>
              <a:t>css</a:t>
            </a:r>
            <a:r>
              <a:rPr lang="de-CH" sz="1800" i="1" dirty="0">
                <a:solidFill>
                  <a:srgbClr val="8C8C8C"/>
                </a:solidFill>
                <a:effectLst/>
                <a:latin typeface="JetBrains Mono"/>
              </a:rPr>
              <a:t> </a:t>
            </a:r>
            <a:r>
              <a:rPr lang="de-CH" sz="1800" i="1" dirty="0" err="1">
                <a:solidFill>
                  <a:srgbClr val="8C8C8C"/>
                </a:solidFill>
                <a:effectLst/>
                <a:latin typeface="JetBrains Mono"/>
              </a:rPr>
              <a:t>file</a:t>
            </a:r>
            <a:r>
              <a:rPr lang="de-CH" sz="1800" i="1" dirty="0">
                <a:solidFill>
                  <a:srgbClr val="8C8C8C"/>
                </a:solidFill>
                <a:effectLst/>
                <a:latin typeface="JetBrains Mono"/>
              </a:rPr>
              <a:t>, e. g. styles.css in Angular */</a:t>
            </a:r>
            <a:endParaRPr lang="de-CH" dirty="0">
              <a:solidFill>
                <a:srgbClr val="080808"/>
              </a:solidFill>
              <a:latin typeface="JetBrains Mono"/>
            </a:endParaRPr>
          </a:p>
          <a:p>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old</a:t>
            </a:r>
            <a:r>
              <a:rPr lang="de-CH" sz="1800" dirty="0">
                <a:solidFill>
                  <a:srgbClr val="080808"/>
                </a:solidFill>
                <a:effectLst/>
                <a:latin typeface="JetBrains Mono"/>
              </a:rPr>
              <a:t>(</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new</a:t>
            </a:r>
            <a:r>
              <a:rPr lang="de-CH" sz="1800" dirty="0">
                <a:solidFill>
                  <a:srgbClr val="080808"/>
                </a:solidFill>
                <a:effectLst/>
                <a:latin typeface="JetBrains Mono"/>
              </a:rPr>
              <a:t>(</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033B3"/>
                </a:solidFill>
                <a:effectLst/>
                <a:latin typeface="JetBrains Mono"/>
              </a:rPr>
              <a:t> </a:t>
            </a:r>
            <a:r>
              <a:rPr lang="de-CH" sz="1800" dirty="0" err="1">
                <a:solidFill>
                  <a:srgbClr val="0033B3"/>
                </a:solidFill>
                <a:effectLst/>
                <a:latin typeface="JetBrains Mono"/>
              </a:rPr>
              <a:t>slide-to-left</a:t>
            </a:r>
            <a:r>
              <a:rPr lang="de-CH" sz="1800" dirty="0">
                <a:solidFill>
                  <a:srgbClr val="067D17"/>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11585039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25</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1754326"/>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scroll</a:t>
            </a:r>
            <a:r>
              <a:rPr lang="en-US" sz="1800" dirty="0">
                <a:solidFill>
                  <a:srgbClr val="080808"/>
                </a:solidFill>
                <a:effectLst/>
                <a:latin typeface="JetBrains Mono"/>
              </a:rPr>
              <a:t>(</a:t>
            </a:r>
            <a:r>
              <a:rPr lang="en-US" sz="1800" dirty="0">
                <a:solidFill>
                  <a:srgbClr val="067D17"/>
                </a:solidFill>
                <a:effectLst/>
                <a:latin typeface="JetBrains Mono"/>
              </a:rPr>
              <a:t>root block</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789332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26</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1754326"/>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view</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1598674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27</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2031325"/>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view</a:t>
            </a:r>
            <a:r>
              <a:rPr lang="en-US" sz="1800" dirty="0">
                <a:solidFill>
                  <a:srgbClr val="080808"/>
                </a:solidFill>
                <a:effectLst/>
                <a:latin typeface="JetBrains Mono"/>
              </a:rPr>
              <a:t>();</a:t>
            </a:r>
          </a:p>
          <a:p>
            <a:r>
              <a:rPr lang="de-CH" sz="1800" dirty="0">
                <a:solidFill>
                  <a:srgbClr val="174AD4"/>
                </a:solidFill>
                <a:effectLst/>
                <a:latin typeface="JetBrains Mono"/>
              </a:rPr>
              <a:t>  </a:t>
            </a:r>
            <a:r>
              <a:rPr lang="de-CH" sz="1800" dirty="0" err="1">
                <a:solidFill>
                  <a:srgbClr val="174AD4"/>
                </a:solidFill>
                <a:effectLst/>
                <a:latin typeface="JetBrains Mono"/>
              </a:rPr>
              <a:t>animation</a:t>
            </a:r>
            <a:r>
              <a:rPr lang="de-CH" sz="1800" dirty="0">
                <a:solidFill>
                  <a:srgbClr val="174AD4"/>
                </a:solidFill>
                <a:effectLst/>
                <a:latin typeface="JetBrains Mono"/>
              </a:rPr>
              <a:t>-range</a:t>
            </a:r>
            <a:r>
              <a:rPr lang="de-CH" sz="1800" dirty="0">
                <a:solidFill>
                  <a:srgbClr val="080808"/>
                </a:solidFill>
                <a:effectLst/>
                <a:latin typeface="JetBrains Mono"/>
              </a:rPr>
              <a:t>: </a:t>
            </a:r>
            <a:r>
              <a:rPr lang="de-CH" sz="1800" dirty="0" err="1">
                <a:solidFill>
                  <a:srgbClr val="0033B3"/>
                </a:solidFill>
                <a:effectLst/>
                <a:latin typeface="JetBrains Mono"/>
              </a:rPr>
              <a:t>entry</a:t>
            </a:r>
            <a:r>
              <a:rPr lang="de-CH" sz="1800" dirty="0">
                <a:solidFill>
                  <a:srgbClr val="0033B3"/>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0033B3"/>
                </a:solidFill>
                <a:effectLst/>
                <a:latin typeface="JetBrains Mono"/>
              </a:rPr>
              <a:t>entry</a:t>
            </a:r>
            <a:r>
              <a:rPr lang="de-CH" sz="1800" dirty="0">
                <a:solidFill>
                  <a:srgbClr val="0033B3"/>
                </a:solidFill>
                <a:effectLst/>
                <a:latin typeface="JetBrains Mono"/>
              </a:rPr>
              <a:t> </a:t>
            </a:r>
            <a:r>
              <a:rPr lang="de-CH" sz="1800" dirty="0">
                <a:solidFill>
                  <a:srgbClr val="1750EB"/>
                </a:solidFill>
                <a:effectLst/>
                <a:latin typeface="JetBrains Mono"/>
              </a:rPr>
              <a:t>100</a:t>
            </a:r>
            <a:r>
              <a:rPr lang="de-CH"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37232005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1BBB59-71C5-D9D6-7F4A-4E92CC2A1B47}"/>
              </a:ext>
            </a:extLst>
          </p:cNvPr>
          <p:cNvSpPr>
            <a:spLocks noGrp="1"/>
          </p:cNvSpPr>
          <p:nvPr>
            <p:ph type="title"/>
          </p:nvPr>
        </p:nvSpPr>
        <p:spPr/>
        <p:txBody>
          <a:bodyPr/>
          <a:lstStyle/>
          <a:p>
            <a:r>
              <a:rPr lang="de-CH" dirty="0"/>
              <a:t>Wrap </a:t>
            </a:r>
            <a:r>
              <a:rPr lang="de-CH" dirty="0" err="1"/>
              <a:t>up</a:t>
            </a:r>
            <a:endParaRPr lang="de-CH" dirty="0"/>
          </a:p>
        </p:txBody>
      </p:sp>
      <p:sp>
        <p:nvSpPr>
          <p:cNvPr id="5" name="Content Placeholder 4">
            <a:extLst>
              <a:ext uri="{FF2B5EF4-FFF2-40B4-BE49-F238E27FC236}">
                <a16:creationId xmlns:a16="http://schemas.microsoft.com/office/drawing/2014/main" id="{A82B1481-86EB-1253-B94E-7F77E2214322}"/>
              </a:ext>
            </a:extLst>
          </p:cNvPr>
          <p:cNvSpPr>
            <a:spLocks noGrp="1"/>
          </p:cNvSpPr>
          <p:nvPr>
            <p:ph idx="1"/>
          </p:nvPr>
        </p:nvSpPr>
        <p:spPr/>
        <p:txBody>
          <a:bodyPr/>
          <a:lstStyle/>
          <a:p>
            <a:pPr marL="285750" indent="-285750">
              <a:buFont typeface="Arial" panose="020B0604020202020204" pitchFamily="34" charset="0"/>
              <a:buChar char="•"/>
            </a:pPr>
            <a:r>
              <a:rPr lang="de-CH" dirty="0"/>
              <a:t>Container </a:t>
            </a:r>
            <a:r>
              <a:rPr lang="de-CH" dirty="0" err="1"/>
              <a:t>Queries</a:t>
            </a:r>
            <a:r>
              <a:rPr lang="de-CH" dirty="0"/>
              <a:t>: </a:t>
            </a:r>
            <a:r>
              <a:rPr lang="de-CH" i="1" dirty="0"/>
              <a:t>@container</a:t>
            </a:r>
            <a:endParaRPr lang="de-CH" dirty="0"/>
          </a:p>
          <a:p>
            <a:pPr marL="285750" indent="-285750">
              <a:buFont typeface="Arial" panose="020B0604020202020204" pitchFamily="34" charset="0"/>
              <a:buChar char="•"/>
            </a:pPr>
            <a:r>
              <a:rPr lang="de-CH" dirty="0" err="1"/>
              <a:t>nth</a:t>
            </a:r>
            <a:r>
              <a:rPr lang="de-CH" dirty="0"/>
              <a:t>-</a:t>
            </a:r>
            <a:r>
              <a:rPr lang="de-CH" dirty="0" err="1"/>
              <a:t>of</a:t>
            </a:r>
            <a:r>
              <a:rPr lang="de-CH" dirty="0"/>
              <a:t>-syntax: </a:t>
            </a:r>
            <a:r>
              <a:rPr lang="de-CH" i="1" dirty="0"/>
              <a:t>:</a:t>
            </a:r>
            <a:r>
              <a:rPr lang="de-CH" i="1" dirty="0" err="1"/>
              <a:t>nth-child</a:t>
            </a:r>
            <a:r>
              <a:rPr lang="de-CH" i="1" dirty="0"/>
              <a:t>(2 </a:t>
            </a:r>
            <a:r>
              <a:rPr lang="de-CH" i="1" dirty="0" err="1"/>
              <a:t>of</a:t>
            </a:r>
            <a:r>
              <a:rPr lang="de-CH" i="1" dirty="0"/>
              <a:t> .</a:t>
            </a:r>
            <a:r>
              <a:rPr lang="de-CH" i="1" dirty="0" err="1"/>
              <a:t>some-class</a:t>
            </a:r>
            <a:r>
              <a:rPr lang="de-CH" i="1" dirty="0"/>
              <a:t>)</a:t>
            </a:r>
          </a:p>
          <a:p>
            <a:pPr marL="285750" indent="-285750">
              <a:buFont typeface="Arial" panose="020B0604020202020204" pitchFamily="34" charset="0"/>
              <a:buChar char="•"/>
            </a:pPr>
            <a:r>
              <a:rPr lang="de-CH" dirty="0"/>
              <a:t>:</a:t>
            </a:r>
            <a:r>
              <a:rPr lang="de-CH" dirty="0" err="1"/>
              <a:t>has</a:t>
            </a:r>
            <a:r>
              <a:rPr lang="de-CH" dirty="0"/>
              <a:t>()</a:t>
            </a:r>
          </a:p>
          <a:p>
            <a:pPr marL="285750" indent="-285750">
              <a:buFont typeface="Arial" panose="020B0604020202020204" pitchFamily="34" charset="0"/>
              <a:buChar char="•"/>
            </a:pPr>
            <a:r>
              <a:rPr lang="de-CH" dirty="0"/>
              <a:t>Dynamic </a:t>
            </a:r>
            <a:r>
              <a:rPr lang="de-CH" dirty="0" err="1"/>
              <a:t>viewport</a:t>
            </a:r>
            <a:r>
              <a:rPr lang="de-CH" dirty="0"/>
              <a:t> </a:t>
            </a:r>
            <a:r>
              <a:rPr lang="de-CH" dirty="0" err="1"/>
              <a:t>units</a:t>
            </a:r>
            <a:r>
              <a:rPr lang="de-CH" dirty="0"/>
              <a:t>: </a:t>
            </a:r>
            <a:r>
              <a:rPr lang="de-CH" i="1" dirty="0" err="1"/>
              <a:t>svh</a:t>
            </a:r>
            <a:r>
              <a:rPr lang="de-CH" i="1" dirty="0"/>
              <a:t>, </a:t>
            </a:r>
            <a:r>
              <a:rPr lang="de-CH" i="1" dirty="0" err="1"/>
              <a:t>lvh</a:t>
            </a:r>
            <a:r>
              <a:rPr lang="de-CH" i="1" dirty="0"/>
              <a:t>, </a:t>
            </a:r>
            <a:r>
              <a:rPr lang="de-CH" i="1" dirty="0" err="1"/>
              <a:t>dvh</a:t>
            </a:r>
            <a:endParaRPr lang="de-CH" i="1" dirty="0"/>
          </a:p>
          <a:p>
            <a:pPr marL="285750" indent="-285750">
              <a:buFont typeface="Arial" panose="020B0604020202020204" pitchFamily="34" charset="0"/>
              <a:buChar char="•"/>
            </a:pPr>
            <a:r>
              <a:rPr lang="de-CH" dirty="0" err="1"/>
              <a:t>Nesting</a:t>
            </a:r>
            <a:r>
              <a:rPr lang="de-CH" dirty="0"/>
              <a:t> in CSS</a:t>
            </a:r>
          </a:p>
          <a:p>
            <a:pPr marL="285750" indent="-285750">
              <a:buFont typeface="Arial" panose="020B0604020202020204" pitchFamily="34" charset="0"/>
              <a:buChar char="•"/>
            </a:pPr>
            <a:r>
              <a:rPr lang="de-CH" dirty="0"/>
              <a:t>Individual </a:t>
            </a:r>
            <a:r>
              <a:rPr lang="de-CH" dirty="0" err="1"/>
              <a:t>transform</a:t>
            </a:r>
            <a:r>
              <a:rPr lang="de-CH" dirty="0"/>
              <a:t> </a:t>
            </a:r>
            <a:r>
              <a:rPr lang="de-CH" dirty="0" err="1"/>
              <a:t>properties</a:t>
            </a:r>
            <a:r>
              <a:rPr lang="de-CH" dirty="0"/>
              <a:t>: </a:t>
            </a:r>
            <a:r>
              <a:rPr lang="de-CH" i="1" dirty="0" err="1"/>
              <a:t>translate</a:t>
            </a:r>
            <a:r>
              <a:rPr lang="de-CH" i="1" dirty="0"/>
              <a:t>, </a:t>
            </a:r>
            <a:r>
              <a:rPr lang="de-CH" i="1" dirty="0" err="1"/>
              <a:t>rotate</a:t>
            </a:r>
            <a:r>
              <a:rPr lang="de-CH" i="1" dirty="0"/>
              <a:t>, </a:t>
            </a:r>
            <a:r>
              <a:rPr lang="de-CH" i="1" dirty="0" err="1"/>
              <a:t>scale</a:t>
            </a:r>
            <a:endParaRPr lang="de-CH" i="1" dirty="0"/>
          </a:p>
          <a:p>
            <a:pPr marL="285750" indent="-285750">
              <a:buFont typeface="Arial" panose="020B0604020202020204" pitchFamily="34" charset="0"/>
              <a:buChar char="•"/>
            </a:pPr>
            <a:r>
              <a:rPr lang="de-CH" dirty="0" err="1"/>
              <a:t>Popover</a:t>
            </a:r>
            <a:endParaRPr lang="de-CH" dirty="0"/>
          </a:p>
          <a:p>
            <a:pPr marL="285750" indent="-285750">
              <a:buFont typeface="Arial" panose="020B0604020202020204" pitchFamily="34" charset="0"/>
              <a:buChar char="•"/>
            </a:pPr>
            <a:r>
              <a:rPr lang="de-CH" dirty="0"/>
              <a:t>View </a:t>
            </a:r>
            <a:r>
              <a:rPr lang="de-CH" dirty="0" err="1"/>
              <a:t>transitions</a:t>
            </a:r>
            <a:endParaRPr lang="de-CH" dirty="0"/>
          </a:p>
          <a:p>
            <a:pPr marL="285750" indent="-285750">
              <a:buFont typeface="Arial" panose="020B0604020202020204" pitchFamily="34" charset="0"/>
              <a:buChar char="•"/>
            </a:pPr>
            <a:r>
              <a:rPr lang="de-CH" dirty="0"/>
              <a:t>Scroll-</a:t>
            </a:r>
            <a:r>
              <a:rPr lang="de-CH" dirty="0" err="1"/>
              <a:t>driven</a:t>
            </a:r>
            <a:r>
              <a:rPr lang="de-CH" dirty="0"/>
              <a:t> </a:t>
            </a:r>
            <a:r>
              <a:rPr lang="de-CH" dirty="0" err="1"/>
              <a:t>animations</a:t>
            </a: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i="1"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p:txBody>
      </p:sp>
      <p:sp>
        <p:nvSpPr>
          <p:cNvPr id="6" name="Date Placeholder 5">
            <a:extLst>
              <a:ext uri="{FF2B5EF4-FFF2-40B4-BE49-F238E27FC236}">
                <a16:creationId xmlns:a16="http://schemas.microsoft.com/office/drawing/2014/main" id="{59485BEB-9AD2-4BBD-E0DC-DB03B72A811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3F6458BB-2915-1A8B-92DA-85FE7856E8B6}"/>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2DCD0DB7-B264-E9A1-E102-A4BF73C91585}"/>
              </a:ext>
            </a:extLst>
          </p:cNvPr>
          <p:cNvSpPr>
            <a:spLocks noGrp="1"/>
          </p:cNvSpPr>
          <p:nvPr>
            <p:ph type="sldNum" sz="quarter" idx="20"/>
          </p:nvPr>
        </p:nvSpPr>
        <p:spPr/>
        <p:txBody>
          <a:bodyPr/>
          <a:lstStyle/>
          <a:p>
            <a:r>
              <a:rPr lang="de-CH"/>
              <a:t>| </a:t>
            </a:r>
            <a:fld id="{8CF9DE7D-F270-4E16-BA04-5BCA8969A2EA}" type="slidenum">
              <a:rPr lang="de-CH" smtClean="0"/>
              <a:pPr/>
              <a:t>28</a:t>
            </a:fld>
            <a:endParaRPr lang="de-CH" dirty="0"/>
          </a:p>
        </p:txBody>
      </p:sp>
    </p:spTree>
    <p:extLst>
      <p:ext uri="{BB962C8B-B14F-4D97-AF65-F5344CB8AC3E}">
        <p14:creationId xmlns:p14="http://schemas.microsoft.com/office/powerpoint/2010/main" val="1182685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67AC4-52EC-8D38-0982-4C502823B203}"/>
              </a:ext>
            </a:extLst>
          </p:cNvPr>
          <p:cNvSpPr>
            <a:spLocks noGrp="1"/>
          </p:cNvSpPr>
          <p:nvPr>
            <p:ph type="dt" sz="half" idx="10"/>
          </p:nvPr>
        </p:nvSpPr>
        <p:spPr/>
        <p:txBody>
          <a:bodyPr/>
          <a:lstStyle/>
          <a:p>
            <a:pPr algn="r"/>
            <a:fld id="{F7589BDE-D275-48E5-9926-0260C2129B60}" type="datetime1">
              <a:rPr lang="de-CH" smtClean="0"/>
              <a:pPr algn="r"/>
              <a:t>11.07.2023</a:t>
            </a:fld>
            <a:endParaRPr lang="de-CH" dirty="0"/>
          </a:p>
        </p:txBody>
      </p:sp>
      <p:sp>
        <p:nvSpPr>
          <p:cNvPr id="3" name="Footer Placeholder 2">
            <a:extLst>
              <a:ext uri="{FF2B5EF4-FFF2-40B4-BE49-F238E27FC236}">
                <a16:creationId xmlns:a16="http://schemas.microsoft.com/office/drawing/2014/main" id="{EF8DFABD-62EA-A51C-EBB3-56A87A8630DB}"/>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E05ED757-9D1E-FE92-7180-29ACBCC0229A}"/>
              </a:ext>
            </a:extLst>
          </p:cNvPr>
          <p:cNvSpPr>
            <a:spLocks noGrp="1"/>
          </p:cNvSpPr>
          <p:nvPr>
            <p:ph type="sldNum" sz="quarter" idx="12"/>
          </p:nvPr>
        </p:nvSpPr>
        <p:spPr/>
        <p:txBody>
          <a:bodyPr/>
          <a:lstStyle/>
          <a:p>
            <a:r>
              <a:rPr lang="de-CH"/>
              <a:t>| </a:t>
            </a:r>
            <a:fld id="{8CF9DE7D-F270-4E16-BA04-5BCA8969A2EA}" type="slidenum">
              <a:rPr lang="de-CH" smtClean="0"/>
              <a:pPr/>
              <a:t>29</a:t>
            </a:fld>
            <a:endParaRPr lang="de-CH" dirty="0"/>
          </a:p>
        </p:txBody>
      </p:sp>
    </p:spTree>
    <p:extLst>
      <p:ext uri="{BB962C8B-B14F-4D97-AF65-F5344CB8AC3E}">
        <p14:creationId xmlns:p14="http://schemas.microsoft.com/office/powerpoint/2010/main" val="3439117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3</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rotWithShape="1">
          <a:blip r:embed="rId2"/>
          <a:srcRect r="54362"/>
          <a:stretch/>
        </p:blipFill>
        <p:spPr>
          <a:xfrm>
            <a:off x="4589159" y="2060848"/>
            <a:ext cx="3013683" cy="3131147"/>
          </a:xfrm>
          <a:prstGeom prst="rect">
            <a:avLst/>
          </a:prstGeom>
        </p:spPr>
      </p:pic>
      <p:pic>
        <p:nvPicPr>
          <p:cNvPr id="11" name="Picture 10">
            <a:extLst>
              <a:ext uri="{FF2B5EF4-FFF2-40B4-BE49-F238E27FC236}">
                <a16:creationId xmlns:a16="http://schemas.microsoft.com/office/drawing/2014/main" id="{E9825752-EF47-CF51-BFE4-45D9821FE0A9}"/>
              </a:ext>
            </a:extLst>
          </p:cNvPr>
          <p:cNvPicPr>
            <a:picLocks noChangeAspect="1"/>
          </p:cNvPicPr>
          <p:nvPr/>
        </p:nvPicPr>
        <p:blipFill rotWithShape="1">
          <a:blip r:embed="rId3"/>
          <a:srcRect t="954"/>
          <a:stretch/>
        </p:blipFill>
        <p:spPr>
          <a:xfrm>
            <a:off x="8760296" y="116632"/>
            <a:ext cx="3312368" cy="1119219"/>
          </a:xfrm>
          <a:prstGeom prst="rect">
            <a:avLst/>
          </a:prstGeom>
        </p:spPr>
      </p:pic>
    </p:spTree>
    <p:extLst>
      <p:ext uri="{BB962C8B-B14F-4D97-AF65-F5344CB8AC3E}">
        <p14:creationId xmlns:p14="http://schemas.microsoft.com/office/powerpoint/2010/main" val="6830673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C2F6F5-CC53-5411-5F13-A6B839EFB9A2}"/>
              </a:ext>
            </a:extLst>
          </p:cNvPr>
          <p:cNvSpPr>
            <a:spLocks noGrp="1"/>
          </p:cNvSpPr>
          <p:nvPr>
            <p:ph type="title"/>
          </p:nvPr>
        </p:nvSpPr>
        <p:spPr/>
        <p:txBody>
          <a:bodyPr/>
          <a:lstStyle/>
          <a:p>
            <a:r>
              <a:rPr lang="de-CH" dirty="0"/>
              <a:t>Sources</a:t>
            </a:r>
          </a:p>
        </p:txBody>
      </p:sp>
      <p:sp>
        <p:nvSpPr>
          <p:cNvPr id="5" name="Content Placeholder 4">
            <a:extLst>
              <a:ext uri="{FF2B5EF4-FFF2-40B4-BE49-F238E27FC236}">
                <a16:creationId xmlns:a16="http://schemas.microsoft.com/office/drawing/2014/main" id="{4780EF67-242D-3486-0132-4F5C5474E1CF}"/>
              </a:ext>
            </a:extLst>
          </p:cNvPr>
          <p:cNvSpPr>
            <a:spLocks noGrp="1"/>
          </p:cNvSpPr>
          <p:nvPr>
            <p:ph idx="1"/>
          </p:nvPr>
        </p:nvSpPr>
        <p:spPr/>
        <p:txBody>
          <a:bodyPr/>
          <a:lstStyle/>
          <a:p>
            <a:pPr marL="285750" indent="-285750">
              <a:buFont typeface="Arial" panose="020B0604020202020204" pitchFamily="34" charset="0"/>
              <a:buChar char="•"/>
            </a:pPr>
            <a:r>
              <a:rPr lang="de-CH" dirty="0" err="1"/>
              <a:t>Github</a:t>
            </a:r>
            <a:r>
              <a:rPr lang="de-CH" dirty="0"/>
              <a:t> Repo: </a:t>
            </a:r>
            <a:r>
              <a:rPr lang="de-CH" sz="1800" dirty="0">
                <a:solidFill>
                  <a:srgbClr val="067D17"/>
                </a:solidFill>
                <a:effectLst/>
                <a:latin typeface="JetBrains Mono"/>
                <a:hlinkClick r:id="rId2"/>
              </a:rPr>
              <a:t>https://github.com/webplatformz/ctd-2023-tomorrows-css</a:t>
            </a:r>
            <a:endParaRPr lang="de-CH" sz="1800" dirty="0">
              <a:solidFill>
                <a:srgbClr val="067D17"/>
              </a:solidFill>
              <a:effectLst/>
              <a:latin typeface="JetBrains Mono"/>
            </a:endParaRPr>
          </a:p>
          <a:p>
            <a:pPr marL="285750" indent="-285750">
              <a:buFont typeface="Arial" panose="020B0604020202020204" pitchFamily="34" charset="0"/>
              <a:buChar char="•"/>
            </a:pPr>
            <a:r>
              <a:rPr lang="de-CH" dirty="0"/>
              <a:t>Rest </a:t>
            </a:r>
            <a:r>
              <a:rPr lang="de-CH" dirty="0" err="1"/>
              <a:t>of</a:t>
            </a:r>
            <a:r>
              <a:rPr lang="de-CH" dirty="0"/>
              <a:t> </a:t>
            </a:r>
            <a:r>
              <a:rPr lang="de-CH" dirty="0" err="1"/>
              <a:t>the</a:t>
            </a:r>
            <a:r>
              <a:rPr lang="de-CH" dirty="0"/>
              <a:t> </a:t>
            </a:r>
            <a:r>
              <a:rPr lang="de-CH" dirty="0" err="1"/>
              <a:t>sources</a:t>
            </a:r>
            <a:r>
              <a:rPr lang="de-CH" dirty="0"/>
              <a:t> </a:t>
            </a:r>
            <a:r>
              <a:rPr lang="de-CH" dirty="0" err="1"/>
              <a:t>are</a:t>
            </a:r>
            <a:r>
              <a:rPr lang="de-CH" dirty="0"/>
              <a:t> listend in </a:t>
            </a:r>
            <a:r>
              <a:rPr lang="de-CH" dirty="0" err="1"/>
              <a:t>the</a:t>
            </a:r>
            <a:r>
              <a:rPr lang="de-CH" dirty="0"/>
              <a:t> </a:t>
            </a:r>
            <a:r>
              <a:rPr lang="de-CH" dirty="0" err="1"/>
              <a:t>Github</a:t>
            </a:r>
            <a:r>
              <a:rPr lang="de-CH" dirty="0"/>
              <a:t> </a:t>
            </a:r>
            <a:r>
              <a:rPr lang="de-CH" dirty="0" err="1"/>
              <a:t>repo</a:t>
            </a:r>
            <a:r>
              <a:rPr lang="de-CH" dirty="0"/>
              <a:t> </a:t>
            </a:r>
            <a:r>
              <a:rPr lang="de-CH" dirty="0">
                <a:sym typeface="Wingdings" panose="05000000000000000000" pitchFamily="2" charset="2"/>
              </a:rPr>
              <a:t></a:t>
            </a:r>
            <a:endParaRPr lang="de-CH" dirty="0"/>
          </a:p>
        </p:txBody>
      </p:sp>
      <p:sp>
        <p:nvSpPr>
          <p:cNvPr id="6" name="Date Placeholder 5">
            <a:extLst>
              <a:ext uri="{FF2B5EF4-FFF2-40B4-BE49-F238E27FC236}">
                <a16:creationId xmlns:a16="http://schemas.microsoft.com/office/drawing/2014/main" id="{2A7DF4A2-2FB9-7A5F-F66F-A5D098C14E95}"/>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DBBBAF64-0CEE-7B46-585F-834A05CE8A61}"/>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569887E0-8FD5-EDEF-1E2D-54C78EBFA2FB}"/>
              </a:ext>
            </a:extLst>
          </p:cNvPr>
          <p:cNvSpPr>
            <a:spLocks noGrp="1"/>
          </p:cNvSpPr>
          <p:nvPr>
            <p:ph type="sldNum" sz="quarter" idx="20"/>
          </p:nvPr>
        </p:nvSpPr>
        <p:spPr/>
        <p:txBody>
          <a:bodyPr/>
          <a:lstStyle/>
          <a:p>
            <a:r>
              <a:rPr lang="de-CH"/>
              <a:t>| </a:t>
            </a:r>
            <a:fld id="{8CF9DE7D-F270-4E16-BA04-5BCA8969A2EA}" type="slidenum">
              <a:rPr lang="de-CH" smtClean="0"/>
              <a:pPr/>
              <a:t>30</a:t>
            </a:fld>
            <a:endParaRPr lang="de-CH" dirty="0"/>
          </a:p>
        </p:txBody>
      </p:sp>
    </p:spTree>
    <p:extLst>
      <p:ext uri="{BB962C8B-B14F-4D97-AF65-F5344CB8AC3E}">
        <p14:creationId xmlns:p14="http://schemas.microsoft.com/office/powerpoint/2010/main" val="214195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4</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a:blip r:embed="rId2"/>
          <a:stretch>
            <a:fillRect/>
          </a:stretch>
        </p:blipFill>
        <p:spPr>
          <a:xfrm>
            <a:off x="2794285" y="2060848"/>
            <a:ext cx="6603431" cy="3131147"/>
          </a:xfrm>
          <a:prstGeom prst="rect">
            <a:avLst/>
          </a:prstGeom>
        </p:spPr>
      </p:pic>
      <p:pic>
        <p:nvPicPr>
          <p:cNvPr id="4" name="Picture 3">
            <a:extLst>
              <a:ext uri="{FF2B5EF4-FFF2-40B4-BE49-F238E27FC236}">
                <a16:creationId xmlns:a16="http://schemas.microsoft.com/office/drawing/2014/main" id="{BAF5A1B2-CA84-0588-29A5-DE3D1C3EDCFB}"/>
              </a:ext>
            </a:extLst>
          </p:cNvPr>
          <p:cNvPicPr>
            <a:picLocks noChangeAspect="1"/>
          </p:cNvPicPr>
          <p:nvPr/>
        </p:nvPicPr>
        <p:blipFill rotWithShape="1">
          <a:blip r:embed="rId3"/>
          <a:srcRect t="954"/>
          <a:stretch/>
        </p:blipFill>
        <p:spPr>
          <a:xfrm>
            <a:off x="8760296" y="116632"/>
            <a:ext cx="3312368" cy="1119219"/>
          </a:xfrm>
          <a:prstGeom prst="rect">
            <a:avLst/>
          </a:prstGeom>
        </p:spPr>
      </p:pic>
    </p:spTree>
    <p:extLst>
      <p:ext uri="{BB962C8B-B14F-4D97-AF65-F5344CB8AC3E}">
        <p14:creationId xmlns:p14="http://schemas.microsoft.com/office/powerpoint/2010/main" val="3215221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5</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a:blip r:embed="rId2"/>
          <a:stretch>
            <a:fillRect/>
          </a:stretch>
        </p:blipFill>
        <p:spPr>
          <a:xfrm>
            <a:off x="619304" y="1124744"/>
            <a:ext cx="3301715" cy="1565573"/>
          </a:xfrm>
          <a:prstGeom prst="rect">
            <a:avLst/>
          </a:prstGeom>
        </p:spPr>
      </p:pic>
      <p:pic>
        <p:nvPicPr>
          <p:cNvPr id="4" name="Picture 3">
            <a:extLst>
              <a:ext uri="{FF2B5EF4-FFF2-40B4-BE49-F238E27FC236}">
                <a16:creationId xmlns:a16="http://schemas.microsoft.com/office/drawing/2014/main" id="{BAF5A1B2-CA84-0588-29A5-DE3D1C3EDCFB}"/>
              </a:ext>
            </a:extLst>
          </p:cNvPr>
          <p:cNvPicPr>
            <a:picLocks noChangeAspect="1"/>
          </p:cNvPicPr>
          <p:nvPr/>
        </p:nvPicPr>
        <p:blipFill rotWithShape="1">
          <a:blip r:embed="rId3"/>
          <a:srcRect t="954"/>
          <a:stretch/>
        </p:blipFill>
        <p:spPr>
          <a:xfrm>
            <a:off x="8760296" y="116632"/>
            <a:ext cx="3312368" cy="1119219"/>
          </a:xfrm>
          <a:prstGeom prst="rect">
            <a:avLst/>
          </a:prstGeom>
        </p:spPr>
      </p:pic>
      <p:sp>
        <p:nvSpPr>
          <p:cNvPr id="2" name="TextBox 1">
            <a:extLst>
              <a:ext uri="{FF2B5EF4-FFF2-40B4-BE49-F238E27FC236}">
                <a16:creationId xmlns:a16="http://schemas.microsoft.com/office/drawing/2014/main" id="{E7FCD46C-63CB-FC67-17E2-53645F6C45E0}"/>
              </a:ext>
            </a:extLst>
          </p:cNvPr>
          <p:cNvSpPr txBox="1"/>
          <p:nvPr/>
        </p:nvSpPr>
        <p:spPr bwMode="gray">
          <a:xfrm>
            <a:off x="6096000" y="2311019"/>
            <a:ext cx="3244952" cy="1242740"/>
          </a:xfrm>
          <a:prstGeom prst="rect">
            <a:avLst/>
          </a:prstGeom>
          <a:noFill/>
        </p:spPr>
        <p:txBody>
          <a:bodyPr wrap="square" lIns="0" tIns="0" rIns="0" bIns="0" rtlCol="0">
            <a:no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card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a:solidFill>
                  <a:srgbClr val="174AD4"/>
                </a:solidFill>
                <a:effectLst/>
                <a:latin typeface="JetBrains Mono"/>
              </a:rPr>
              <a:t>container-type</a:t>
            </a:r>
            <a:r>
              <a:rPr lang="de-CH" sz="1800" dirty="0">
                <a:solidFill>
                  <a:srgbClr val="080808"/>
                </a:solidFill>
                <a:effectLst/>
                <a:latin typeface="JetBrains Mono"/>
              </a:rPr>
              <a:t>: </a:t>
            </a:r>
            <a:r>
              <a:rPr lang="de-CH" sz="1800" dirty="0">
                <a:solidFill>
                  <a:srgbClr val="067D17"/>
                </a:solidFill>
                <a:effectLst/>
                <a:latin typeface="JetBrains Mono"/>
              </a:rPr>
              <a:t>inline-size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a:solidFill>
                  <a:srgbClr val="174AD4"/>
                </a:solidFill>
                <a:effectLst/>
                <a:latin typeface="JetBrains Mono"/>
              </a:rPr>
              <a:t>container-name</a:t>
            </a:r>
            <a:r>
              <a:rPr lang="de-CH" sz="1800" dirty="0">
                <a:solidFill>
                  <a:srgbClr val="080808"/>
                </a:solidFill>
                <a:effectLst/>
                <a:latin typeface="JetBrains Mono"/>
              </a:rPr>
              <a:t>: </a:t>
            </a:r>
            <a:r>
              <a:rPr lang="de-CH" sz="1800" dirty="0" err="1">
                <a:solidFill>
                  <a:srgbClr val="0033B3"/>
                </a:solidFill>
                <a:effectLst/>
                <a:latin typeface="JetBrains Mono"/>
              </a:rPr>
              <a:t>todo</a:t>
            </a:r>
            <a:r>
              <a:rPr lang="de-CH" sz="1800" dirty="0">
                <a:solidFill>
                  <a:srgbClr val="0033B3"/>
                </a:solidFill>
                <a:effectLst/>
                <a:latin typeface="JetBrains Mono"/>
              </a:rPr>
              <a:t>-card</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9" name="TextBox 8">
            <a:extLst>
              <a:ext uri="{FF2B5EF4-FFF2-40B4-BE49-F238E27FC236}">
                <a16:creationId xmlns:a16="http://schemas.microsoft.com/office/drawing/2014/main" id="{11685888-FF64-6952-0868-1CEB465D2084}"/>
              </a:ext>
            </a:extLst>
          </p:cNvPr>
          <p:cNvSpPr txBox="1"/>
          <p:nvPr/>
        </p:nvSpPr>
        <p:spPr bwMode="gray">
          <a:xfrm>
            <a:off x="6000416" y="3805295"/>
            <a:ext cx="4392000" cy="1495913"/>
          </a:xfrm>
          <a:prstGeom prst="rect">
            <a:avLst/>
          </a:prstGeom>
          <a:noFill/>
        </p:spPr>
        <p:txBody>
          <a:bodyPr wrap="square">
            <a:spAutoFit/>
          </a:bodyPr>
          <a:lstStyle/>
          <a:p>
            <a:r>
              <a:rPr lang="de-CH" sz="1800" dirty="0">
                <a:solidFill>
                  <a:srgbClr val="0033B3"/>
                </a:solidFill>
                <a:effectLst/>
                <a:latin typeface="JetBrains Mono"/>
              </a:rPr>
              <a:t>@container </a:t>
            </a:r>
            <a:r>
              <a:rPr lang="de-CH" sz="1800" dirty="0" err="1">
                <a:solidFill>
                  <a:srgbClr val="0033B3"/>
                </a:solidFill>
                <a:effectLst/>
                <a:latin typeface="JetBrains Mono"/>
              </a:rPr>
              <a:t>todo</a:t>
            </a:r>
            <a:r>
              <a:rPr lang="de-CH" sz="1800" dirty="0">
                <a:solidFill>
                  <a:srgbClr val="0033B3"/>
                </a:solidFill>
                <a:effectLst/>
                <a:latin typeface="JetBrains Mono"/>
              </a:rPr>
              <a:t>-card </a:t>
            </a:r>
            <a:r>
              <a:rPr lang="de-CH" sz="1800" dirty="0">
                <a:solidFill>
                  <a:srgbClr val="080808"/>
                </a:solidFill>
                <a:effectLst/>
                <a:latin typeface="JetBrains Mono"/>
              </a:rPr>
              <a:t>(</a:t>
            </a:r>
            <a:r>
              <a:rPr lang="de-CH" sz="1800" dirty="0">
                <a:solidFill>
                  <a:srgbClr val="0033B3"/>
                </a:solidFill>
                <a:effectLst/>
                <a:latin typeface="JetBrains Mono"/>
              </a:rPr>
              <a:t>inline-size </a:t>
            </a:r>
            <a:r>
              <a:rPr lang="de-CH" sz="1800" dirty="0">
                <a:solidFill>
                  <a:srgbClr val="080808"/>
                </a:solidFill>
                <a:effectLst/>
                <a:latin typeface="JetBrains Mono"/>
              </a:rPr>
              <a:t>&lt; </a:t>
            </a:r>
            <a:r>
              <a:rPr lang="de-CH" sz="1800" dirty="0">
                <a:solidFill>
                  <a:srgbClr val="1750EB"/>
                </a:solidFill>
                <a:effectLst/>
                <a:latin typeface="JetBrains Mono"/>
              </a:rPr>
              <a:t>235</a:t>
            </a:r>
            <a:r>
              <a:rPr lang="de-CH" sz="1800" dirty="0">
                <a:solidFill>
                  <a:srgbClr val="0033B3"/>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details</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font</a:t>
            </a:r>
            <a:r>
              <a:rPr lang="de-CH" sz="1800" dirty="0">
                <a:solidFill>
                  <a:srgbClr val="174AD4"/>
                </a:solidFill>
                <a:effectLst/>
                <a:latin typeface="JetBrains Mono"/>
              </a:rPr>
              <a:t>-size</a:t>
            </a:r>
            <a:r>
              <a:rPr lang="de-CH" sz="1800" dirty="0">
                <a:solidFill>
                  <a:srgbClr val="080808"/>
                </a:solidFill>
                <a:effectLst/>
                <a:latin typeface="JetBrains Mono"/>
              </a:rPr>
              <a:t>: </a:t>
            </a:r>
            <a:r>
              <a:rPr lang="de-CH" sz="1800" dirty="0">
                <a:solidFill>
                  <a:srgbClr val="1750EB"/>
                </a:solidFill>
                <a:effectLst/>
                <a:latin typeface="JetBrains Mono"/>
              </a:rPr>
              <a:t>1</a:t>
            </a:r>
            <a:r>
              <a:rPr lang="de-CH" sz="1800" dirty="0">
                <a:solidFill>
                  <a:srgbClr val="067D17"/>
                </a:solidFill>
                <a:effectLst/>
                <a:latin typeface="JetBrains Mono"/>
              </a:rPr>
              <a:t>rem</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p>
        </p:txBody>
      </p:sp>
      <p:sp>
        <p:nvSpPr>
          <p:cNvPr id="12" name="TextBox 11">
            <a:extLst>
              <a:ext uri="{FF2B5EF4-FFF2-40B4-BE49-F238E27FC236}">
                <a16:creationId xmlns:a16="http://schemas.microsoft.com/office/drawing/2014/main" id="{51BD072D-48F0-E98E-B28E-321483DC8A6F}"/>
              </a:ext>
            </a:extLst>
          </p:cNvPr>
          <p:cNvSpPr txBox="1"/>
          <p:nvPr/>
        </p:nvSpPr>
        <p:spPr bwMode="gray">
          <a:xfrm>
            <a:off x="619304" y="3152021"/>
            <a:ext cx="3724230" cy="2031325"/>
          </a:xfrm>
          <a:prstGeom prst="rect">
            <a:avLst/>
          </a:prstGeom>
          <a:noFill/>
        </p:spPr>
        <p:txBody>
          <a:bodyPr wrap="square">
            <a:spAutoFit/>
          </a:bodyPr>
          <a:lstStyle/>
          <a:p>
            <a:r>
              <a:rPr lang="en-US" sz="1800" dirty="0">
                <a:solidFill>
                  <a:srgbClr val="080808"/>
                </a:solidFill>
                <a:effectLst/>
                <a:latin typeface="JetBrains Mono"/>
              </a:rPr>
              <a:t>&lt;</a:t>
            </a:r>
            <a:r>
              <a:rPr lang="en-US" sz="1800" dirty="0">
                <a:solidFill>
                  <a:srgbClr val="0033B3"/>
                </a:solidFill>
                <a:effectLst/>
                <a:latin typeface="JetBrains Mono"/>
              </a:rPr>
              <a:t>section </a:t>
            </a:r>
            <a:r>
              <a:rPr lang="en-US" sz="1800" dirty="0">
                <a:solidFill>
                  <a:srgbClr val="174AD4"/>
                </a:solidFill>
                <a:effectLst/>
                <a:latin typeface="JetBrains Mono"/>
              </a:rPr>
              <a:t>class</a:t>
            </a:r>
            <a:r>
              <a:rPr lang="en-US" sz="1800" dirty="0">
                <a:solidFill>
                  <a:srgbClr val="067D17"/>
                </a:solidFill>
                <a:effectLst/>
                <a:latin typeface="JetBrains Mono"/>
              </a:rPr>
              <a:t>="card"</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="details"</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="title"</a:t>
            </a:r>
            <a:r>
              <a:rPr lang="en-US" sz="1800" dirty="0">
                <a:solidFill>
                  <a:srgbClr val="080808"/>
                </a:solidFill>
                <a:effectLst/>
                <a:latin typeface="JetBrains Mono"/>
              </a:rPr>
              <a:t>&gt;...&lt;/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="description"</a:t>
            </a:r>
            <a:r>
              <a:rPr lang="en-US" sz="1800" dirty="0">
                <a:solidFill>
                  <a:srgbClr val="080808"/>
                </a:solidFill>
                <a:effectLst/>
                <a:latin typeface="JetBrains Mono"/>
              </a:rPr>
              <a:t>&gt;...&lt;/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&lt;/</a:t>
            </a:r>
            <a:r>
              <a:rPr lang="en-US" sz="1800" dirty="0">
                <a:solidFill>
                  <a:srgbClr val="0033B3"/>
                </a:solidFill>
                <a:effectLst/>
                <a:latin typeface="JetBrains Mono"/>
              </a:rPr>
              <a:t>section</a:t>
            </a:r>
            <a:r>
              <a:rPr lang="en-US" sz="1800" dirty="0">
                <a:solidFill>
                  <a:srgbClr val="080808"/>
                </a:solidFill>
                <a:effectLst/>
                <a:latin typeface="JetBrains Mono"/>
              </a:rPr>
              <a:t>&gt;</a:t>
            </a:r>
            <a:br>
              <a:rPr lang="en-US" sz="1800" dirty="0">
                <a:solidFill>
                  <a:srgbClr val="080808"/>
                </a:solidFill>
                <a:effectLst/>
                <a:latin typeface="JetBrains Mono"/>
              </a:rPr>
            </a:br>
            <a:endParaRPr lang="en-US" sz="1800" dirty="0">
              <a:solidFill>
                <a:srgbClr val="080808"/>
              </a:solidFill>
              <a:effectLst/>
              <a:latin typeface="JetBrains Mono"/>
            </a:endParaRPr>
          </a:p>
        </p:txBody>
      </p:sp>
    </p:spTree>
    <p:extLst>
      <p:ext uri="{BB962C8B-B14F-4D97-AF65-F5344CB8AC3E}">
        <p14:creationId xmlns:p14="http://schemas.microsoft.com/office/powerpoint/2010/main" val="16890114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6</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7765467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33" name="TextBox 32">
            <a:extLst>
              <a:ext uri="{FF2B5EF4-FFF2-40B4-BE49-F238E27FC236}">
                <a16:creationId xmlns:a16="http://schemas.microsoft.com/office/drawing/2014/main" id="{7C41C6F2-110F-ECC5-FF39-FD3E2968B2B5}"/>
              </a:ext>
            </a:extLst>
          </p:cNvPr>
          <p:cNvSpPr txBox="1"/>
          <p:nvPr/>
        </p:nvSpPr>
        <p:spPr bwMode="gray">
          <a:xfrm>
            <a:off x="8541202" y="2362222"/>
            <a:ext cx="3029198" cy="923330"/>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special</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2807820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33" name="TextBox 32">
            <a:extLst>
              <a:ext uri="{FF2B5EF4-FFF2-40B4-BE49-F238E27FC236}">
                <a16:creationId xmlns:a16="http://schemas.microsoft.com/office/drawing/2014/main" id="{7C41C6F2-110F-ECC5-FF39-FD3E2968B2B5}"/>
              </a:ext>
            </a:extLst>
          </p:cNvPr>
          <p:cNvSpPr txBox="1"/>
          <p:nvPr/>
        </p:nvSpPr>
        <p:spPr bwMode="gray">
          <a:xfrm>
            <a:off x="8541202" y="2362222"/>
            <a:ext cx="3029198" cy="923330"/>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special</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35" name="TextBox 34">
            <a:extLst>
              <a:ext uri="{FF2B5EF4-FFF2-40B4-BE49-F238E27FC236}">
                <a16:creationId xmlns:a16="http://schemas.microsoft.com/office/drawing/2014/main" id="{FBF77E4A-7F5A-0519-E7EC-6FDCA2EA5D2E}"/>
              </a:ext>
            </a:extLst>
          </p:cNvPr>
          <p:cNvSpPr txBox="1"/>
          <p:nvPr/>
        </p:nvSpPr>
        <p:spPr bwMode="gray">
          <a:xfrm>
            <a:off x="8541202" y="3975222"/>
            <a:ext cx="3100432" cy="1200329"/>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 </a:t>
            </a:r>
            <a:r>
              <a:rPr lang="en-US" sz="1800" dirty="0">
                <a:solidFill>
                  <a:srgbClr val="0033B3"/>
                </a:solidFill>
                <a:effectLst/>
                <a:latin typeface="JetBrains Mono"/>
              </a:rPr>
              <a:t>of </a:t>
            </a:r>
            <a:r>
              <a:rPr lang="en-US" sz="1800" dirty="0">
                <a:solidFill>
                  <a:srgbClr val="080808"/>
                </a:solidFill>
                <a:effectLst/>
                <a:latin typeface="JetBrains Mono"/>
              </a:rPr>
              <a:t>.</a:t>
            </a:r>
            <a:r>
              <a:rPr lang="en-US" sz="1800" dirty="0">
                <a:solidFill>
                  <a:srgbClr val="0033B3"/>
                </a:solidFill>
                <a:effectLst/>
                <a:latin typeface="JetBrains Mono"/>
              </a:rPr>
              <a:t>special</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endParaRPr lang="en-US" sz="1800" dirty="0">
              <a:solidFill>
                <a:srgbClr val="080808"/>
              </a:solidFill>
              <a:effectLst/>
              <a:latin typeface="JetBrains Mono"/>
            </a:endParaRPr>
          </a:p>
        </p:txBody>
      </p:sp>
      <p:sp>
        <p:nvSpPr>
          <p:cNvPr id="37" name="Lightning Bolt 36">
            <a:extLst>
              <a:ext uri="{FF2B5EF4-FFF2-40B4-BE49-F238E27FC236}">
                <a16:creationId xmlns:a16="http://schemas.microsoft.com/office/drawing/2014/main" id="{A3547394-46E7-8678-652A-35334FB09F3E}"/>
              </a:ext>
            </a:extLst>
          </p:cNvPr>
          <p:cNvSpPr/>
          <p:nvPr/>
        </p:nvSpPr>
        <p:spPr bwMode="gray">
          <a:xfrm flipH="1">
            <a:off x="10897829" y="2746427"/>
            <a:ext cx="476371" cy="682573"/>
          </a:xfrm>
          <a:prstGeom prst="lightningBol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Tree>
    <p:extLst>
      <p:ext uri="{BB962C8B-B14F-4D97-AF65-F5344CB8AC3E}">
        <p14:creationId xmlns:p14="http://schemas.microsoft.com/office/powerpoint/2010/main" val="20061982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0CF3F1-A898-D9E9-FC87-D360E1BA1922}"/>
              </a:ext>
            </a:extLst>
          </p:cNvPr>
          <p:cNvSpPr>
            <a:spLocks noGrp="1"/>
          </p:cNvSpPr>
          <p:nvPr>
            <p:ph type="title"/>
          </p:nvPr>
        </p:nvSpPr>
        <p:spPr/>
        <p:txBody>
          <a:bodyPr/>
          <a:lstStyle/>
          <a:p>
            <a:r>
              <a:rPr lang="de-CH" dirty="0"/>
              <a:t>:</a:t>
            </a:r>
            <a:r>
              <a:rPr lang="de-CH" dirty="0" err="1"/>
              <a:t>has</a:t>
            </a:r>
            <a:r>
              <a:rPr lang="de-CH" dirty="0"/>
              <a:t>()</a:t>
            </a:r>
          </a:p>
        </p:txBody>
      </p:sp>
      <p:sp>
        <p:nvSpPr>
          <p:cNvPr id="6" name="Date Placeholder 5">
            <a:extLst>
              <a:ext uri="{FF2B5EF4-FFF2-40B4-BE49-F238E27FC236}">
                <a16:creationId xmlns:a16="http://schemas.microsoft.com/office/drawing/2014/main" id="{8D167F3E-790C-C151-366C-F041B74FDADD}"/>
              </a:ext>
            </a:extLst>
          </p:cNvPr>
          <p:cNvSpPr>
            <a:spLocks noGrp="1"/>
          </p:cNvSpPr>
          <p:nvPr>
            <p:ph type="dt" sz="half" idx="18"/>
          </p:nvPr>
        </p:nvSpPr>
        <p:spPr/>
        <p:txBody>
          <a:bodyPr/>
          <a:lstStyle/>
          <a:p>
            <a:pPr algn="r"/>
            <a:fld id="{F7589BDE-D275-48E5-9926-0260C2129B60}" type="datetime1">
              <a:rPr lang="de-CH" smtClean="0"/>
              <a:pPr algn="r"/>
              <a:t>11.07.2023</a:t>
            </a:fld>
            <a:endParaRPr lang="de-CH" dirty="0"/>
          </a:p>
        </p:txBody>
      </p:sp>
      <p:sp>
        <p:nvSpPr>
          <p:cNvPr id="7" name="Footer Placeholder 6">
            <a:extLst>
              <a:ext uri="{FF2B5EF4-FFF2-40B4-BE49-F238E27FC236}">
                <a16:creationId xmlns:a16="http://schemas.microsoft.com/office/drawing/2014/main" id="{FEC75A24-F9DB-CCC2-0546-82EB4FD03AEA}"/>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58E5347A-5C30-9C93-FF40-434E4B47E34A}"/>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pic>
        <p:nvPicPr>
          <p:cNvPr id="10" name="Picture 9">
            <a:extLst>
              <a:ext uri="{FF2B5EF4-FFF2-40B4-BE49-F238E27FC236}">
                <a16:creationId xmlns:a16="http://schemas.microsoft.com/office/drawing/2014/main" id="{8ACD190A-3D93-74FE-F340-3576E0506412}"/>
              </a:ext>
            </a:extLst>
          </p:cNvPr>
          <p:cNvPicPr>
            <a:picLocks noChangeAspect="1"/>
          </p:cNvPicPr>
          <p:nvPr/>
        </p:nvPicPr>
        <p:blipFill>
          <a:blip r:embed="rId2"/>
          <a:stretch>
            <a:fillRect/>
          </a:stretch>
        </p:blipFill>
        <p:spPr>
          <a:xfrm>
            <a:off x="8889499" y="63327"/>
            <a:ext cx="3247325" cy="1253205"/>
          </a:xfrm>
          <a:prstGeom prst="rect">
            <a:avLst/>
          </a:prstGeom>
        </p:spPr>
      </p:pic>
      <p:grpSp>
        <p:nvGrpSpPr>
          <p:cNvPr id="14" name="Group 13">
            <a:extLst>
              <a:ext uri="{FF2B5EF4-FFF2-40B4-BE49-F238E27FC236}">
                <a16:creationId xmlns:a16="http://schemas.microsoft.com/office/drawing/2014/main" id="{9C2A57B3-8BA0-4279-1FC3-EFC4594FE925}"/>
              </a:ext>
            </a:extLst>
          </p:cNvPr>
          <p:cNvGrpSpPr/>
          <p:nvPr/>
        </p:nvGrpSpPr>
        <p:grpSpPr>
          <a:xfrm>
            <a:off x="673094" y="1780348"/>
            <a:ext cx="4900632" cy="3024336"/>
            <a:chOff x="619304" y="1268760"/>
            <a:chExt cx="4900632" cy="3024336"/>
          </a:xfrm>
        </p:grpSpPr>
        <p:sp>
          <p:nvSpPr>
            <p:cNvPr id="11" name="Rectangle 10">
              <a:extLst>
                <a:ext uri="{FF2B5EF4-FFF2-40B4-BE49-F238E27FC236}">
                  <a16:creationId xmlns:a16="http://schemas.microsoft.com/office/drawing/2014/main" id="{915CDD89-4C7E-6809-FEE9-B0A3839B80E0}"/>
                </a:ext>
              </a:extLst>
            </p:cNvPr>
            <p:cNvSpPr/>
            <p:nvPr/>
          </p:nvSpPr>
          <p:spPr bwMode="gray">
            <a:xfrm>
              <a:off x="619304" y="1268760"/>
              <a:ext cx="4900632" cy="3024336"/>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20000"/>
                </a:lnSpc>
              </a:pPr>
              <a:r>
                <a:rPr lang="de-CH" sz="2400" spc="20" dirty="0">
                  <a:solidFill>
                    <a:schemeClr val="bg1"/>
                  </a:solidFill>
                </a:rPr>
                <a:t>  Parent</a:t>
              </a:r>
            </a:p>
          </p:txBody>
        </p:sp>
        <p:sp>
          <p:nvSpPr>
            <p:cNvPr id="12" name="Rectangle 11">
              <a:extLst>
                <a:ext uri="{FF2B5EF4-FFF2-40B4-BE49-F238E27FC236}">
                  <a16:creationId xmlns:a16="http://schemas.microsoft.com/office/drawing/2014/main" id="{1416D374-56CC-3A91-FE72-D9996BE0E810}"/>
                </a:ext>
              </a:extLst>
            </p:cNvPr>
            <p:cNvSpPr/>
            <p:nvPr/>
          </p:nvSpPr>
          <p:spPr bwMode="gray">
            <a:xfrm>
              <a:off x="800481" y="1988840"/>
              <a:ext cx="2559215" cy="20882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t"/>
            <a:lstStyle/>
            <a:p>
              <a:pPr>
                <a:lnSpc>
                  <a:spcPct val="120000"/>
                </a:lnSpc>
              </a:pPr>
              <a:r>
                <a:rPr lang="de-CH" sz="2000" spc="20" dirty="0">
                  <a:solidFill>
                    <a:schemeClr val="bg1"/>
                  </a:solidFill>
                </a:rPr>
                <a:t> Child</a:t>
              </a:r>
            </a:p>
          </p:txBody>
        </p:sp>
        <p:sp>
          <p:nvSpPr>
            <p:cNvPr id="13" name="Ribbon: Tilted Up 12">
              <a:extLst>
                <a:ext uri="{FF2B5EF4-FFF2-40B4-BE49-F238E27FC236}">
                  <a16:creationId xmlns:a16="http://schemas.microsoft.com/office/drawing/2014/main" id="{1D7AB568-0452-02E3-D147-5598D2501D04}"/>
                </a:ext>
              </a:extLst>
            </p:cNvPr>
            <p:cNvSpPr/>
            <p:nvPr/>
          </p:nvSpPr>
          <p:spPr bwMode="gray">
            <a:xfrm>
              <a:off x="1288000" y="2924944"/>
              <a:ext cx="1584176" cy="648072"/>
            </a:xfrm>
            <a:prstGeom prst="ribbon2">
              <a:avLst/>
            </a:prstGeom>
            <a:ln>
              <a:noFill/>
            </a:ln>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lnSpc>
                  <a:spcPct val="120000"/>
                </a:lnSpc>
              </a:pPr>
              <a:r>
                <a:rPr lang="de-CH" sz="1600" spc="20" dirty="0">
                  <a:solidFill>
                    <a:schemeClr val="bg1"/>
                  </a:solidFill>
                </a:rPr>
                <a:t>h2</a:t>
              </a:r>
            </a:p>
          </p:txBody>
        </p:sp>
      </p:grpSp>
      <p:sp>
        <p:nvSpPr>
          <p:cNvPr id="16" name="TextBox 15">
            <a:extLst>
              <a:ext uri="{FF2B5EF4-FFF2-40B4-BE49-F238E27FC236}">
                <a16:creationId xmlns:a16="http://schemas.microsoft.com/office/drawing/2014/main" id="{B4681EC4-307F-5A69-EA72-E27252188B15}"/>
              </a:ext>
            </a:extLst>
          </p:cNvPr>
          <p:cNvSpPr txBox="1"/>
          <p:nvPr/>
        </p:nvSpPr>
        <p:spPr bwMode="gray">
          <a:xfrm>
            <a:off x="6120900" y="2092187"/>
            <a:ext cx="2167635" cy="923330"/>
          </a:xfrm>
          <a:prstGeom prst="rect">
            <a:avLst/>
          </a:prstGeom>
          <a:noFill/>
        </p:spPr>
        <p:txBody>
          <a:bodyPr wrap="square">
            <a:sp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parent</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blue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18" name="TextBox 17">
            <a:extLst>
              <a:ext uri="{FF2B5EF4-FFF2-40B4-BE49-F238E27FC236}">
                <a16:creationId xmlns:a16="http://schemas.microsoft.com/office/drawing/2014/main" id="{6D40195F-98B4-1505-44ED-6C40E1F0D50D}"/>
              </a:ext>
            </a:extLst>
          </p:cNvPr>
          <p:cNvSpPr txBox="1"/>
          <p:nvPr/>
        </p:nvSpPr>
        <p:spPr bwMode="gray">
          <a:xfrm>
            <a:off x="8760296" y="2092187"/>
            <a:ext cx="2239643" cy="1200329"/>
          </a:xfrm>
          <a:prstGeom prst="rect">
            <a:avLst/>
          </a:prstGeom>
          <a:noFill/>
        </p:spPr>
        <p:txBody>
          <a:bodyPr wrap="square">
            <a:sp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child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endParaRPr lang="de-CH" sz="1800" dirty="0">
              <a:solidFill>
                <a:srgbClr val="080808"/>
              </a:solidFill>
              <a:effectLst/>
              <a:latin typeface="JetBrains Mono"/>
            </a:endParaRPr>
          </a:p>
        </p:txBody>
      </p:sp>
      <p:sp>
        <p:nvSpPr>
          <p:cNvPr id="19" name="Rectangle 18">
            <a:extLst>
              <a:ext uri="{FF2B5EF4-FFF2-40B4-BE49-F238E27FC236}">
                <a16:creationId xmlns:a16="http://schemas.microsoft.com/office/drawing/2014/main" id="{E523D04C-A5BA-3C60-973A-44CC275CC391}"/>
              </a:ext>
            </a:extLst>
          </p:cNvPr>
          <p:cNvSpPr/>
          <p:nvPr/>
        </p:nvSpPr>
        <p:spPr bwMode="gray">
          <a:xfrm>
            <a:off x="3719736" y="2500428"/>
            <a:ext cx="1656184" cy="208823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lnSpc>
                <a:spcPct val="120000"/>
              </a:lnSpc>
            </a:pPr>
            <a:r>
              <a:rPr lang="en-GB" sz="1600" spc="20" dirty="0">
                <a:solidFill>
                  <a:schemeClr val="bg1"/>
                </a:solidFill>
              </a:rPr>
              <a:t>Sibling</a:t>
            </a:r>
          </a:p>
        </p:txBody>
      </p:sp>
      <p:sp>
        <p:nvSpPr>
          <p:cNvPr id="23" name="TextBox 22">
            <a:extLst>
              <a:ext uri="{FF2B5EF4-FFF2-40B4-BE49-F238E27FC236}">
                <a16:creationId xmlns:a16="http://schemas.microsoft.com/office/drawing/2014/main" id="{50B0BB49-0193-9847-D0C2-826201F16AE3}"/>
              </a:ext>
            </a:extLst>
          </p:cNvPr>
          <p:cNvSpPr txBox="1"/>
          <p:nvPr/>
        </p:nvSpPr>
        <p:spPr bwMode="gray">
          <a:xfrm>
            <a:off x="6122555" y="3257089"/>
            <a:ext cx="2142650" cy="923330"/>
          </a:xfrm>
          <a:prstGeom prst="rect">
            <a:avLst/>
          </a:prstGeom>
          <a:noFill/>
        </p:spPr>
        <p:txBody>
          <a:bodyPr wrap="square">
            <a:sp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sibling</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visibility</a:t>
            </a:r>
            <a:r>
              <a:rPr lang="de-CH" sz="1800" dirty="0">
                <a:solidFill>
                  <a:srgbClr val="080808"/>
                </a:solidFill>
                <a:effectLst/>
                <a:latin typeface="JetBrains Mono"/>
              </a:rPr>
              <a:t>: </a:t>
            </a:r>
            <a:r>
              <a:rPr lang="de-CH" sz="1800" dirty="0" err="1">
                <a:solidFill>
                  <a:srgbClr val="067D17"/>
                </a:solidFill>
                <a:effectLst/>
                <a:latin typeface="JetBrains Mono"/>
              </a:rPr>
              <a:t>hidden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2796517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Copyright"/>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Date"/>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Copyright"/>
</p:tagLst>
</file>

<file path=ppt/tags/tag15.xml><?xml version="1.0" encoding="utf-8"?>
<p:tagLst xmlns:a="http://schemas.openxmlformats.org/drawingml/2006/main" xmlns:r="http://schemas.openxmlformats.org/officeDocument/2006/relationships" xmlns:p="http://schemas.openxmlformats.org/presentationml/2006/main">
  <p:tag name="SHAPETYPE" val="Date"/>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Copyright"/>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Date"/>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Date"/>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2.xml><?xml version="1.0" encoding="utf-8"?>
<TemplafySlideFormConfiguration><![CDATA[{"formFields":[{"distinct":false,"hideIfNoUserInteractionRequired":false,"required":false,"autoSelectFirstOption":false,"shareValue":false,"type":"dropDown","dataSourceName":"PrivacyInformation","dataSourceFieldName":"PrivacyInformation","name":"Privacy_Information","label":"Privacy"}],"formDataEntries":[]}]]></TemplafySlideFormConfiguration>
</file>

<file path=customXml/item3.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TemplafyFormConfiguration><![CDATA[{"formFields":[{"required":false,"placeholder":"","lines":1,"shareValue":false,"type":"textBox","name":"Title","label":"Title of the presentation"},{"required":false,"placeholder":"","lines":1,"shareValue":false,"type":"textBox","name":"Subline","label":"Subtitle of the presentation"},{"distinct":false,"hideIfNoUserInteractionRequired":false,"required":false,"autoSelectFirstOption":false,"shareValue":false,"type":"dropDown","dataSourceName":"PrivacyInformation","dataSourceFieldName":"PrivacyInformation","name":"Privacy_Information","label":"Privacy"}],"formDataEntries":[{"name":"Title","value":"8b9cjvt/jwNAOeluytzeyg=="}]}]]></TemplafyFormConfiguratio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7.xml><?xml version="1.0" encoding="utf-8"?>
<TemplafyTemplateConfiguration><![CDATA[{"elementsMetadata":[{"type":"shape","id":"521c1c29-0f27-4225-a0d7-5a46e48dd3cf","elementConfiguration":{"type":"text","disableUpdates":false}},{"type":"shape","id":"020a6100-c421-4f52-b3ea-b39cb0204830","elementConfiguration":{"binding":"{{UserProfile.Name}}","type":"text","disableUpdates":false}},{"type":"shape","id":"a7072847-8f17-4b19-afe8-f915f172604c","elementConfiguration":{"visibility":"{{IfElse(Equals(Form.Privacy_Information.Name, \"Strictly Confidential\"), VisibilityType.Visible, VisibilityType.Hidden)}}","type":"text","disableUpdates":false}},{"type":"shape","id":"ec360750-0baf-4e8f-b051-9358320ceef5","elementConfiguration":{"visibility":"{{IfElse(Equals(Form.Privacy_Information.Name, \"Restricted\"), VisibilityType.Visible, VisibilityType.Hidden)}}","type":"text","disableUpdates":false}},{"type":"shape","id":"b799a7e1-a4f1-435d-aa7f-655ecc0e76f9","elementConfiguration":{"visibility":"{{IfElse(Equals(Form.Privacy_Information.Name, \"Confidential\"), VisibilityType.Visible, VisibilityType.Hidden)}}","type":"text","disableUpdates":false}},{"type":"shape","id":"8efbc12e-9597-414d-baac-57b4a868a2bc","elementConfiguration":{"visibility":"{{IfElse(Equals(Form.Privacy_Information.Name, \"Public\"), VisibilityType.Visible, VisibilityType.Hidden)}}","type":"text","disableUpdates":false}},{"type":"shape","id":"aee9cd84-4cbf-47d7-8802-c39b29f9efc4","elementConfiguration":{"visibility":"{{IfElse(Equals(Form.Privacy_Information.Name, \"Strictly Confidential\"), VisibilityType.Visible, VisibilityType.Hidden)}}","type":"text","disableUpdates":false}},{"type":"shape","id":"0f649dd1-1eba-413f-9240-49a7d15e7e0f","elementConfiguration":{"visibility":"{{IfElse(Equals(Form.Privacy_Information.Name, \"Restricted\"), VisibilityType.Visible, VisibilityType.Hidden)}}","type":"text","disableUpdates":false}},{"type":"shape","id":"830a802b-df5d-4e6d-9787-430d67d4819b","elementConfiguration":{"visibility":"{{IfElse(Equals(Form.Privacy_Information.Name, \"Confidential\"), VisibilityType.Visible, VisibilityType.Hidden)}}","type":"text","disableUpdates":false}},{"type":"shape","id":"d00f3af1-96dc-4cfd-9926-a31786eb736d","elementConfiguration":{"visibility":"{{IfElse(Equals(Form.Privacy_Information.Name, \"Public\"), VisibilityType.Visible, VisibilityType.Hidden)}}","type":"text","disableUpdates":false}},{"type":"shape","id":"ac936c50-bffb-483e-8fc5-921cf5d4b854","elementConfiguration":{"visibility":"{{IfElse(Equals(Form.Privacy_Information.Name, \"Strictly Confidential\"), VisibilityType.Visible, VisibilityType.Hidden)}}","type":"text","disableUpdates":false}},{"type":"shape","id":"7b1ea161-c1c1-45e1-991d-43de86d48bf6","elementConfiguration":{"visibility":"{{IfElse(Equals(Form.Privacy_Information.Name, \"Restricted\"), VisibilityType.Visible, VisibilityType.Hidden)}}","type":"text","disableUpdates":false}},{"type":"shape","id":"c0195911-eff6-41f5-9001-8c9bf49bd8c7","elementConfiguration":{"visibility":"{{IfElse(Equals(Form.Privacy_Information.Name, \"Confidential\"), VisibilityType.Visible, VisibilityType.Hidden)}}","type":"text","disableUpdates":false}},{"type":"shape","id":"f774be1b-4731-4867-9f39-832f15c49e74","elementConfiguration":{"visibility":"{{IfElse(Equals(Form.Privacy_Information.Name, \"Public\"), VisibilityType.Visible, VisibilityType.Hidden)}}","type":"text","disableUpdates":false}},{"type":"shape","id":"4cb243f8-8e64-444d-8074-a758cb4fd1ec","elementConfiguration":{"type":"text","disableUpdates":false}},{"type":"shape","id":"49de0346-dcb7-4ded-8e6f-c0c749443d68","elementConfiguration":{"binding":"{{UserProfile.Name}}","type":"text","disableUpdates":false}},{"type":"shape","id":"ae3b9f2e-26d2-4908-978c-042a3872157f","elementConfiguration":{"binding":"{{UserProfile.Name}}","type":"text","disableUpdates":false}},{"type":"shape","id":"8a031718-aa71-427d-8311-5af6afbfaa48","elementConfiguration":{"type":"text","disableUpdates":false}},{"type":"shape","id":"0b6cb6f2-7cb4-4d9a-adba-c8eb09f42ece","elementConfiguration":{"binding":"{{UserProfile.Name}}","type":"text","disableUpdates":false}},{"type":"shape","id":"e94c0f89-43b5-4508-b359-c4a449afdf0b","elementConfiguration":{"type":"text","disableUpdates":false}},{"type":"shape","id":"408f2bc8-8c09-414e-96a6-d0cb129c0c68","elementConfiguration":{"visibility":"{{IfElse(Equals(Form.Privacy_Information.Name, \"Strictly Confidential\"), VisibilityType.Visible, VisibilityType.Hidden)}}","type":"text","disableUpdates":false}},{"type":"shape","id":"c7449a95-f655-4eab-879e-61865c615fd3","elementConfiguration":{"visibility":"{{IfElse(Equals(Form.Privacy_Information.Name, \"Restricted\"), VisibilityType.Visible, VisibilityType.Hidden)}}","type":"text","disableUpdates":false}},{"type":"shape","id":"9d61234f-5507-4463-8eb1-14def936f68e","elementConfiguration":{"visibility":"{{IfElse(Equals(Form.Privacy_Information.Name, \"Confidential\"), VisibilityType.Visible, VisibilityType.Hidden)}}","type":"text","disableUpdates":false}},{"type":"shape","id":"a86ef8fc-2f31-4947-99af-de44784a580d","elementConfiguration":{"visibility":"{{IfElse(Equals(Form.Privacy_Information.Name, \"Public\"), VisibilityType.Visible, VisibilityType.Hidden)}}","type":"text","disableUpdates":false}},{"type":"shape","id":"028fd82f-5563-49ff-bc1d-163efba69c1d","elementConfiguration":{"visibility":"{{IfElse(Equals(Form.Privacy_Information.Name, \"Strictly Confidential\"), VisibilityType.Visible, VisibilityType.Hidden)}}","type":"text","disableUpdates":false}},{"type":"shape","id":"fbfee033-04d3-4f81-8fc6-eec6addae23b","elementConfiguration":{"visibility":"{{IfElse(Equals(Form.Privacy_Information.Name, \"Restricted\"), VisibilityType.Visible, VisibilityType.Hidden)}}","type":"text","disableUpdates":false}},{"type":"shape","id":"bdcc0687-680c-46d1-a19f-93b227f39af2","elementConfiguration":{"visibility":"{{IfElse(Equals(Form.Privacy_Information.Name, \"Confidential\"), VisibilityType.Visible, VisibilityType.Hidden)}}","type":"text","disableUpdates":false}},{"type":"shape","id":"962591e5-dc47-4ea8-8b06-275fcef090d1","elementConfiguration":{"visibility":"{{IfElse(Equals(Form.Privacy_Information.Name, \"Public\"), VisibilityType.Visible, VisibilityType.Hidden)}}","type":"text","disableUpdates":false}},{"type":"shape","id":"2b05bf2e-699a-481a-9d61-ac4347a3a6e2","elementConfiguration":{"binding":"{{UserProfile.Name}}","type":"text","disableUpdates":false}},{"type":"shape","id":"ad882565-17fa-4b89-8402-b12caf01c885","elementConfiguration":{"type":"text","disableUpdates":false}}],"transformationConfigurations":[{"language":"{{UserProfile.DocumentLanguage.Language.Language}}","disableUpdates":false,"type":"proofingLanguage"}],"templateName":"zuehlke_blank","templateDescription":"","enableDocumentContentUpdater":true,"version":"2.0"}]]></TemplafyTemplateConfiguration>
</file>

<file path=customXml/item8.xml><?xml version="1.0" encoding="utf-8"?>
<TemplafySlideTemplateConfiguration><![CDATA[{"slideVersion":1,"isValidatorEnabled":false,"isLocked":false,"elementsMetadata":[{"type":"shape","elementConfiguration":{"visibility":"{{IfElse(Equals(Form.Privacy_Information.Name, \"Strictly Confidential\"), VisibilityType.Visible, VisibilityType.Hidden)}}","type":"text","disableUpdates":false}},{"type":"shape","elementConfiguration":{"visibility":"{{IfElse(Equals(Form.Privacy_Information.Name, \"Restricted\"), VisibilityType.Visible, VisibilityType.Hidden)}}","type":"text","disableUpdates":false}},{"type":"shape","elementConfiguration":{"visibility":"{{IfElse(Equals(Form.Privacy_Information.Name, \"Confidential\"), VisibilityType.Visible, VisibilityType.Hidden)}}","type":"text","disableUpdates":false}},{"type":"shape","elementConfiguration":{"visibility":"{{IfElse(Equals(Form.Privacy_Information.Name, \"Public\"), VisibilityType.Visible, VisibilityType.Hidden)}}","type":"text","disableUpdates":false}}],"slideId":"638134304836282046","enableDocumentContentUpdater":false,"version":"2.0"}]]></TemplafySlideTemplateConfiguration>
</file>

<file path=customXml/item9.xml><?xml version="1.0" encoding="utf-8"?>
<TemplafySlideTemplateConfiguration><![CDATA[{"slideVersion":1,"isValidatorEnabled":false,"isLocked":false,"elementsMetadata":[],"slideId":"638134304836264131","enableDocumentContentUpdater":false,"version":"2.0"}]]></TemplafySlideTemplateConfiguration>
</file>

<file path=customXml/itemProps1.xml><?xml version="1.0" encoding="utf-8"?>
<ds:datastoreItem xmlns:ds="http://schemas.openxmlformats.org/officeDocument/2006/customXml" ds:itemID="{017A12E0-983F-4DAE-82EE-741B16DB8A80}">
  <ds:schemaRefs/>
</ds:datastoreItem>
</file>

<file path=customXml/itemProps2.xml><?xml version="1.0" encoding="utf-8"?>
<ds:datastoreItem xmlns:ds="http://schemas.openxmlformats.org/officeDocument/2006/customXml" ds:itemID="{C2F0ADA9-F6CD-4CB2-A62A-48ED7579C5D3}">
  <ds:schemaRefs/>
</ds:datastoreItem>
</file>

<file path=customXml/itemProps3.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0CB3283-4520-48D0-9091-1EFB3339413D}">
  <ds:schemaRefs/>
</ds:datastoreItem>
</file>

<file path=customXml/itemProps5.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6.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customXml/itemProps7.xml><?xml version="1.0" encoding="utf-8"?>
<ds:datastoreItem xmlns:ds="http://schemas.openxmlformats.org/officeDocument/2006/customXml" ds:itemID="{28C85CB8-C4E2-42B6-9E95-8E3EDB1A7CC4}">
  <ds:schemaRefs/>
</ds:datastoreItem>
</file>

<file path=customXml/itemProps8.xml><?xml version="1.0" encoding="utf-8"?>
<ds:datastoreItem xmlns:ds="http://schemas.openxmlformats.org/officeDocument/2006/customXml" ds:itemID="{4A60029D-BC97-4DCF-8029-ACF823033E00}">
  <ds:schemaRefs/>
</ds:datastoreItem>
</file>

<file path=customXml/itemProps9.xml><?xml version="1.0" encoding="utf-8"?>
<ds:datastoreItem xmlns:ds="http://schemas.openxmlformats.org/officeDocument/2006/customXml" ds:itemID="{B1DD9B5E-AC32-464D-B1F4-82A602101B6C}">
  <ds:schemaRefs/>
</ds:datastoreItem>
</file>

<file path=docProps/app.xml><?xml version="1.0" encoding="utf-8"?>
<Properties xmlns="http://schemas.openxmlformats.org/officeDocument/2006/extended-properties" xmlns:vt="http://schemas.openxmlformats.org/officeDocument/2006/docPropsVTypes">
  <Template/>
  <TotalTime>0</TotalTime>
  <Words>1613</Words>
  <Application>Microsoft Office PowerPoint</Application>
  <PresentationFormat>Widescreen</PresentationFormat>
  <Paragraphs>224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AA Zuehlke</vt:lpstr>
      <vt:lpstr>AA Zuehlke Medium</vt:lpstr>
      <vt:lpstr>Arial</vt:lpstr>
      <vt:lpstr>JetBrains Mono</vt:lpstr>
      <vt:lpstr>Symbol</vt:lpstr>
      <vt:lpstr>Wingdings 2</vt:lpstr>
      <vt:lpstr>Zühlke Engineering</vt:lpstr>
      <vt:lpstr>PowerPoint Presentation</vt:lpstr>
      <vt:lpstr>Tomorrow’s CSS</vt:lpstr>
      <vt:lpstr>Container Queries</vt:lpstr>
      <vt:lpstr>Container Queries</vt:lpstr>
      <vt:lpstr>Container Queries</vt:lpstr>
      <vt:lpstr>nth-of-syntax</vt:lpstr>
      <vt:lpstr>nth-of-syntax</vt:lpstr>
      <vt:lpstr>nth-of-syntax</vt:lpstr>
      <vt:lpstr>:has()</vt:lpstr>
      <vt:lpstr>:has()</vt:lpstr>
      <vt:lpstr>Dynamic viewport units</vt:lpstr>
      <vt:lpstr>Dynamic viewport units</vt:lpstr>
      <vt:lpstr>Nesting</vt:lpstr>
      <vt:lpstr>Nesting</vt:lpstr>
      <vt:lpstr>Nesting</vt:lpstr>
      <vt:lpstr>Individual transform properties</vt:lpstr>
      <vt:lpstr>Individual transform properties</vt:lpstr>
      <vt:lpstr>Popover</vt:lpstr>
      <vt:lpstr>View transitions</vt:lpstr>
      <vt:lpstr>View transitions</vt:lpstr>
      <vt:lpstr>View transitions</vt:lpstr>
      <vt:lpstr>View transitions</vt:lpstr>
      <vt:lpstr>View transitions</vt:lpstr>
      <vt:lpstr>View transitions</vt:lpstr>
      <vt:lpstr>Scroll-driven animations</vt:lpstr>
      <vt:lpstr>Scroll-driven animations</vt:lpstr>
      <vt:lpstr>Scroll-driven animations</vt:lpstr>
      <vt:lpstr>Wrap up</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"Mithusan Sivakumar"</dc:creator>
  <dc:description/>
  <cp:lastModifiedBy>Sivakumar, Mithusan</cp:lastModifiedBy>
  <cp:revision>51</cp:revision>
  <dcterms:created xsi:type="dcterms:W3CDTF">2023-06-29T08:55:52Z</dcterms:created>
  <dcterms:modified xsi:type="dcterms:W3CDTF">2023-07-11T12:10:34Z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2023-03-03T08:54:43</vt:lpwstr>
  </property>
  <property fmtid="{D5CDD505-2E9C-101B-9397-08002B2CF9AE}" pid="5" name="TemplafyTenantId">
    <vt:lpwstr>zuehlke</vt:lpwstr>
  </property>
  <property fmtid="{D5CDD505-2E9C-101B-9397-08002B2CF9AE}" pid="6" name="TemplafyTemplateId">
    <vt:lpwstr>638134304821869517</vt:lpwstr>
  </property>
  <property fmtid="{D5CDD505-2E9C-101B-9397-08002B2CF9AE}" pid="7" name="TemplafyUserProfileId">
    <vt:lpwstr>637801770843443054</vt:lpwstr>
  </property>
  <property fmtid="{D5CDD505-2E9C-101B-9397-08002B2CF9AE}" pid="8" name="TemplafyFromBlank">
    <vt:bool>true</vt:bool>
  </property>
</Properties>
</file>