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0" r:id="rId10"/>
  </p:sldMasterIdLst>
  <p:notesMasterIdLst>
    <p:notesMasterId r:id="rId40"/>
  </p:notesMasterIdLst>
  <p:handoutMasterIdLst>
    <p:handoutMasterId r:id="rId41"/>
  </p:handoutMasterIdLst>
  <p:sldIdLst>
    <p:sldId id="256" r:id="rId11"/>
    <p:sldId id="259" r:id="rId12"/>
    <p:sldId id="270" r:id="rId13"/>
    <p:sldId id="279" r:id="rId14"/>
    <p:sldId id="280" r:id="rId15"/>
    <p:sldId id="271" r:id="rId16"/>
    <p:sldId id="286" r:id="rId17"/>
    <p:sldId id="287" r:id="rId18"/>
    <p:sldId id="281" r:id="rId19"/>
    <p:sldId id="282" r:id="rId20"/>
    <p:sldId id="273" r:id="rId21"/>
    <p:sldId id="283" r:id="rId22"/>
    <p:sldId id="284" r:id="rId23"/>
    <p:sldId id="274" r:id="rId24"/>
    <p:sldId id="285" r:id="rId25"/>
    <p:sldId id="275" r:id="rId26"/>
    <p:sldId id="276" r:id="rId27"/>
    <p:sldId id="289" r:id="rId28"/>
    <p:sldId id="290" r:id="rId29"/>
    <p:sldId id="291" r:id="rId30"/>
    <p:sldId id="292" r:id="rId31"/>
    <p:sldId id="293" r:id="rId32"/>
    <p:sldId id="294" r:id="rId33"/>
    <p:sldId id="277" r:id="rId34"/>
    <p:sldId id="296" r:id="rId35"/>
    <p:sldId id="297" r:id="rId36"/>
    <p:sldId id="298" r:id="rId37"/>
    <p:sldId id="278" r:id="rId38"/>
    <p:sldId id="295" r:id="rId39"/>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F0F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6" autoAdjust="0"/>
    <p:restoredTop sz="94710" autoAdjust="0"/>
  </p:normalViewPr>
  <p:slideViewPr>
    <p:cSldViewPr showGuides="1">
      <p:cViewPr varScale="1">
        <p:scale>
          <a:sx n="159" d="100"/>
          <a:sy n="159" d="100"/>
        </p:scale>
        <p:origin x="288" y="162"/>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594"/>
    </p:cViewPr>
  </p:sorterViewPr>
  <p:notesViewPr>
    <p:cSldViewPr showGuides="1">
      <p:cViewPr varScale="1">
        <p:scale>
          <a:sx n="61" d="100"/>
          <a:sy n="61" d="100"/>
        </p:scale>
        <p:origin x="3168" y="6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customXml" Target="../customXml/item8.xml"/><Relationship Id="rId13" Type="http://schemas.openxmlformats.org/officeDocument/2006/relationships/slide" Target="slides/slide3.xml"/><Relationship Id="rId18" Type="http://schemas.openxmlformats.org/officeDocument/2006/relationships/slide" Target="slides/slide8.xml"/><Relationship Id="rId26" Type="http://schemas.openxmlformats.org/officeDocument/2006/relationships/slide" Target="slides/slide16.xml"/><Relationship Id="rId39" Type="http://schemas.openxmlformats.org/officeDocument/2006/relationships/slide" Target="slides/slide29.xml"/><Relationship Id="rId3" Type="http://schemas.openxmlformats.org/officeDocument/2006/relationships/customXml" Target="../customXml/item3.xml"/><Relationship Id="rId21" Type="http://schemas.openxmlformats.org/officeDocument/2006/relationships/slide" Target="slides/slide11.xml"/><Relationship Id="rId34" Type="http://schemas.openxmlformats.org/officeDocument/2006/relationships/slide" Target="slides/slide24.xml"/><Relationship Id="rId42" Type="http://schemas.openxmlformats.org/officeDocument/2006/relationships/presProps" Target="presProps.xml"/><Relationship Id="rId7" Type="http://schemas.openxmlformats.org/officeDocument/2006/relationships/customXml" Target="../customXml/item7.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slide" Target="slides/slide15.xml"/><Relationship Id="rId33" Type="http://schemas.openxmlformats.org/officeDocument/2006/relationships/slide" Target="slides/slide23.xml"/><Relationship Id="rId38" Type="http://schemas.openxmlformats.org/officeDocument/2006/relationships/slide" Target="slides/slide28.xml"/><Relationship Id="rId2" Type="http://schemas.openxmlformats.org/officeDocument/2006/relationships/customXml" Target="../customXml/item2.xml"/><Relationship Id="rId16" Type="http://schemas.openxmlformats.org/officeDocument/2006/relationships/slide" Target="slides/slide6.xml"/><Relationship Id="rId20" Type="http://schemas.openxmlformats.org/officeDocument/2006/relationships/slide" Target="slides/slide10.xml"/><Relationship Id="rId29" Type="http://schemas.openxmlformats.org/officeDocument/2006/relationships/slide" Target="slides/slide19.xml"/><Relationship Id="rId41"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slide" Target="slides/slide1.xml"/><Relationship Id="rId24" Type="http://schemas.openxmlformats.org/officeDocument/2006/relationships/slide" Target="slides/slide14.xml"/><Relationship Id="rId32" Type="http://schemas.openxmlformats.org/officeDocument/2006/relationships/slide" Target="slides/slide22.xml"/><Relationship Id="rId37" Type="http://schemas.openxmlformats.org/officeDocument/2006/relationships/slide" Target="slides/slide27.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customXml" Target="../customXml/item5.xml"/><Relationship Id="rId15" Type="http://schemas.openxmlformats.org/officeDocument/2006/relationships/slide" Target="slides/slide5.xml"/><Relationship Id="rId23" Type="http://schemas.openxmlformats.org/officeDocument/2006/relationships/slide" Target="slides/slide13.xml"/><Relationship Id="rId28" Type="http://schemas.openxmlformats.org/officeDocument/2006/relationships/slide" Target="slides/slide18.xml"/><Relationship Id="rId36" Type="http://schemas.openxmlformats.org/officeDocument/2006/relationships/slide" Target="slides/slide26.xml"/><Relationship Id="rId10" Type="http://schemas.openxmlformats.org/officeDocument/2006/relationships/slideMaster" Target="slideMasters/slideMaster1.xml"/><Relationship Id="rId19" Type="http://schemas.openxmlformats.org/officeDocument/2006/relationships/slide" Target="slides/slide9.xml"/><Relationship Id="rId31" Type="http://schemas.openxmlformats.org/officeDocument/2006/relationships/slide" Target="slides/slide21.xml"/><Relationship Id="rId44"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slide" Target="slides/slide4.xml"/><Relationship Id="rId22" Type="http://schemas.openxmlformats.org/officeDocument/2006/relationships/slide" Target="slides/slide12.xml"/><Relationship Id="rId27" Type="http://schemas.openxmlformats.org/officeDocument/2006/relationships/slide" Target="slides/slide17.xml"/><Relationship Id="rId30" Type="http://schemas.openxmlformats.org/officeDocument/2006/relationships/slide" Target="slides/slide20.xml"/><Relationship Id="rId35" Type="http://schemas.openxmlformats.org/officeDocument/2006/relationships/slide" Target="slides/slide25.xml"/><Relationship Id="rId43"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476672" y="251520"/>
            <a:ext cx="2971800" cy="216000"/>
          </a:xfrm>
          <a:prstGeom prst="rect">
            <a:avLst/>
          </a:prstGeom>
        </p:spPr>
        <p:txBody>
          <a:bodyPr vert="horz" lIns="0" tIns="0" rIns="0" bIns="0" rtlCol="0" anchor="ctr"/>
          <a:lstStyle>
            <a:lvl1pPr algn="l">
              <a:defRPr sz="1200"/>
            </a:lvl1pPr>
          </a:lstStyle>
          <a:p>
            <a:endParaRPr lang="de-DE" dirty="0">
              <a:latin typeface="AA Zuehlke" panose="02000503060000020004" pitchFamily="2" charset="0"/>
            </a:endParaRPr>
          </a:p>
        </p:txBody>
      </p:sp>
      <p:sp>
        <p:nvSpPr>
          <p:cNvPr id="3" name="Datumsplatzhalter 2"/>
          <p:cNvSpPr>
            <a:spLocks noGrp="1"/>
          </p:cNvSpPr>
          <p:nvPr>
            <p:ph type="dt" sz="quarter" idx="1"/>
          </p:nvPr>
        </p:nvSpPr>
        <p:spPr>
          <a:xfrm>
            <a:off x="5157192" y="8676456"/>
            <a:ext cx="720000" cy="216000"/>
          </a:xfrm>
          <a:prstGeom prst="rect">
            <a:avLst/>
          </a:prstGeom>
        </p:spPr>
        <p:txBody>
          <a:bodyPr vert="horz" lIns="0" tIns="0" rIns="0" bIns="0" rtlCol="0" anchor="ctr"/>
          <a:lstStyle>
            <a:lvl1pPr algn="r">
              <a:defRPr sz="1200"/>
            </a:lvl1pPr>
          </a:lstStyle>
          <a:p>
            <a:fld id="{5320D358-F853-4E66-A71E-3A9A01236113}" type="datetimeFigureOut">
              <a:rPr lang="de-DE" sz="800" smtClean="0">
                <a:latin typeface="AA Zuehlke" panose="02000503060000020004" pitchFamily="2" charset="0"/>
              </a:rPr>
              <a:t>10.07.2023</a:t>
            </a:fld>
            <a:endParaRPr lang="de-DE" sz="800" dirty="0">
              <a:latin typeface="AA Zuehlke" panose="02000503060000020004" pitchFamily="2" charset="0"/>
            </a:endParaRPr>
          </a:p>
        </p:txBody>
      </p:sp>
      <p:sp>
        <p:nvSpPr>
          <p:cNvPr id="4" name="Fußzeilenplatzhalter 3"/>
          <p:cNvSpPr>
            <a:spLocks noGrp="1"/>
          </p:cNvSpPr>
          <p:nvPr>
            <p:ph type="ftr" sz="quarter" idx="2"/>
          </p:nvPr>
        </p:nvSpPr>
        <p:spPr>
          <a:xfrm>
            <a:off x="477192" y="8676456"/>
            <a:ext cx="4680000" cy="216000"/>
          </a:xfrm>
          <a:prstGeom prst="rect">
            <a:avLst/>
          </a:prstGeom>
        </p:spPr>
        <p:txBody>
          <a:bodyPr vert="horz" lIns="0" tIns="0" rIns="0" bIns="0" rtlCol="0" anchor="ctr"/>
          <a:lstStyle>
            <a:lvl1pPr algn="l">
              <a:defRPr sz="1200"/>
            </a:lvl1pPr>
          </a:lstStyle>
          <a:p>
            <a:endParaRPr lang="de-DE" sz="800" dirty="0">
              <a:latin typeface="AA Zuehlke" panose="02000503060000020004" pitchFamily="2" charset="0"/>
            </a:endParaRPr>
          </a:p>
        </p:txBody>
      </p:sp>
      <p:sp>
        <p:nvSpPr>
          <p:cNvPr id="5" name="Foliennummernplatzhalter 4"/>
          <p:cNvSpPr>
            <a:spLocks noGrp="1"/>
          </p:cNvSpPr>
          <p:nvPr>
            <p:ph type="sldNum" sz="quarter" idx="3"/>
          </p:nvPr>
        </p:nvSpPr>
        <p:spPr>
          <a:xfrm>
            <a:off x="6021328" y="8685213"/>
            <a:ext cx="360000" cy="216000"/>
          </a:xfrm>
          <a:prstGeom prst="rect">
            <a:avLst/>
          </a:prstGeom>
        </p:spPr>
        <p:txBody>
          <a:bodyPr vert="horz" lIns="0" tIns="0" rIns="0" bIns="0" rtlCol="0" anchor="ctr"/>
          <a:lstStyle>
            <a:lvl1pPr algn="r">
              <a:defRPr sz="1200"/>
            </a:lvl1pPr>
          </a:lstStyle>
          <a:p>
            <a:fld id="{E5BBCCF6-F8A8-4C49-BF3D-CA1AA74CA975}" type="slidenum">
              <a:rPr lang="de-DE" sz="800" smtClean="0">
                <a:latin typeface="AA Zuehlke" panose="02000503060000020004" pitchFamily="2" charset="0"/>
              </a:rPr>
              <a:t>‹#›</a:t>
            </a:fld>
            <a:endParaRPr lang="de-DE" sz="800" dirty="0">
              <a:latin typeface="AA Zuehlke" panose="02000503060000020004" pitchFamily="2" charset="0"/>
            </a:endParaRPr>
          </a:p>
        </p:txBody>
      </p:sp>
    </p:spTree>
    <p:extLst>
      <p:ext uri="{BB962C8B-B14F-4D97-AF65-F5344CB8AC3E}">
        <p14:creationId xmlns:p14="http://schemas.microsoft.com/office/powerpoint/2010/main" val="3143861194"/>
      </p:ext>
    </p:extLst>
  </p:cSld>
  <p:clrMap bg1="lt1" tx1="dk1" bg2="lt2" tx2="dk2" accent1="accent1" accent2="accent2" accent3="accent3" accent4="accent4" accent5="accent5" accent6="accent6" hlink="hlink" folHlink="folHlink"/>
  <p:extLst>
    <p:ext uri="{56416CCD-93CA-4268-BC5B-53C4BB910035}">
      <p15:sldGuideLst xmlns:p15="http://schemas.microsoft.com/office/powerpoint/2012/main">
        <p15:guide id="1" pos="302" userDrawn="1">
          <p15:clr>
            <a:srgbClr val="F26B43"/>
          </p15:clr>
        </p15:guide>
        <p15:guide id="2" pos="4021" userDrawn="1">
          <p15:clr>
            <a:srgbClr val="F26B43"/>
          </p15:clr>
        </p15:guide>
      </p15:sldGuideLst>
    </p:ext>
  </p:extLst>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Folienbildplatzhalter 3"/>
          <p:cNvSpPr>
            <a:spLocks noGrp="1" noRot="1" noChangeAspect="1"/>
          </p:cNvSpPr>
          <p:nvPr>
            <p:ph type="sldImg" idx="2"/>
          </p:nvPr>
        </p:nvSpPr>
        <p:spPr>
          <a:xfrm>
            <a:off x="476672" y="611560"/>
            <a:ext cx="5904000" cy="3321000"/>
          </a:xfrm>
          <a:prstGeom prst="rect">
            <a:avLst/>
          </a:prstGeom>
          <a:noFill/>
          <a:ln w="6350">
            <a:solidFill>
              <a:schemeClr val="accent4"/>
            </a:solidFill>
          </a:ln>
        </p:spPr>
        <p:txBody>
          <a:bodyPr vert="horz" lIns="91440" tIns="45720" rIns="91440" bIns="45720" rtlCol="0" anchor="ctr"/>
          <a:lstStyle/>
          <a:p>
            <a:endParaRPr lang="de-DE" dirty="0"/>
          </a:p>
        </p:txBody>
      </p:sp>
      <p:sp>
        <p:nvSpPr>
          <p:cNvPr id="5" name="Notizenplatzhalter 4"/>
          <p:cNvSpPr>
            <a:spLocks noGrp="1"/>
          </p:cNvSpPr>
          <p:nvPr>
            <p:ph type="body" sz="quarter" idx="3"/>
          </p:nvPr>
        </p:nvSpPr>
        <p:spPr>
          <a:xfrm>
            <a:off x="476672" y="4139952"/>
            <a:ext cx="5904000" cy="4320000"/>
          </a:xfrm>
          <a:prstGeom prst="rect">
            <a:avLst/>
          </a:prstGeom>
        </p:spPr>
        <p:txBody>
          <a:bodyPr vert="horz" lIns="0" tIns="0" rIns="0" bIns="0" rtlCol="0"/>
          <a:lstStyle/>
          <a:p>
            <a:pPr lvl="0"/>
            <a:r>
              <a:rPr lang="de-DE" dirty="0"/>
              <a:t>Formatvorlagen des Textmasters bearbeiten</a:t>
            </a:r>
          </a:p>
          <a:p>
            <a:pPr lvl="1"/>
            <a:r>
              <a:rPr lang="de-DE" dirty="0"/>
              <a:t>Zweite Ebene</a:t>
            </a:r>
          </a:p>
          <a:p>
            <a:pPr lvl="2"/>
            <a:r>
              <a:rPr lang="de-DE" dirty="0"/>
              <a:t>Dritte Ebene</a:t>
            </a:r>
          </a:p>
          <a:p>
            <a:pPr lvl="3"/>
            <a:r>
              <a:rPr lang="de-DE" dirty="0"/>
              <a:t>Vierte Ebene</a:t>
            </a:r>
          </a:p>
          <a:p>
            <a:pPr lvl="4"/>
            <a:r>
              <a:rPr lang="de-DE" dirty="0"/>
              <a:t>Fünfte Ebene</a:t>
            </a:r>
          </a:p>
          <a:p>
            <a:pPr lvl="5"/>
            <a:r>
              <a:rPr lang="de-DE" dirty="0"/>
              <a:t>Sechste Ebene</a:t>
            </a:r>
          </a:p>
          <a:p>
            <a:pPr lvl="6"/>
            <a:r>
              <a:rPr lang="de-DE" dirty="0"/>
              <a:t>Siebte Ebene</a:t>
            </a:r>
          </a:p>
          <a:p>
            <a:pPr lvl="7"/>
            <a:r>
              <a:rPr lang="de-DE" dirty="0"/>
              <a:t>Achte Ebene</a:t>
            </a:r>
          </a:p>
          <a:p>
            <a:pPr lvl="8"/>
            <a:r>
              <a:rPr lang="de-DE" dirty="0"/>
              <a:t>Neunte Ebene</a:t>
            </a:r>
          </a:p>
        </p:txBody>
      </p:sp>
      <p:sp>
        <p:nvSpPr>
          <p:cNvPr id="8" name="Kopfzeilenplatzhalter 1"/>
          <p:cNvSpPr>
            <a:spLocks noGrp="1"/>
          </p:cNvSpPr>
          <p:nvPr>
            <p:ph type="hdr" sz="quarter"/>
          </p:nvPr>
        </p:nvSpPr>
        <p:spPr>
          <a:xfrm>
            <a:off x="476672" y="251520"/>
            <a:ext cx="2971800" cy="216000"/>
          </a:xfrm>
          <a:prstGeom prst="rect">
            <a:avLst/>
          </a:prstGeom>
        </p:spPr>
        <p:txBody>
          <a:bodyPr vert="horz" lIns="0" tIns="0" rIns="0" bIns="0" rtlCol="0" anchor="ctr"/>
          <a:lstStyle>
            <a:lvl1pPr algn="l">
              <a:defRPr sz="1200">
                <a:latin typeface="AA Zuehlke" panose="02000503060000020004" pitchFamily="2" charset="0"/>
              </a:defRPr>
            </a:lvl1pPr>
          </a:lstStyle>
          <a:p>
            <a:endParaRPr lang="de-DE" sz="1000" dirty="0"/>
          </a:p>
        </p:txBody>
      </p:sp>
      <p:sp>
        <p:nvSpPr>
          <p:cNvPr id="9" name="Datumsplatzhalter 2"/>
          <p:cNvSpPr>
            <a:spLocks noGrp="1"/>
          </p:cNvSpPr>
          <p:nvPr>
            <p:ph type="dt" sz="quarter" idx="1"/>
          </p:nvPr>
        </p:nvSpPr>
        <p:spPr>
          <a:xfrm>
            <a:off x="5157192" y="8676456"/>
            <a:ext cx="720000" cy="216000"/>
          </a:xfrm>
          <a:prstGeom prst="rect">
            <a:avLst/>
          </a:prstGeom>
        </p:spPr>
        <p:txBody>
          <a:bodyPr vert="horz" lIns="0" tIns="0" rIns="0" bIns="0" rtlCol="0" anchor="ctr"/>
          <a:lstStyle>
            <a:lvl1pPr algn="r">
              <a:defRPr sz="800">
                <a:latin typeface="AA Zuehlke" panose="02000503060000020004" pitchFamily="2" charset="0"/>
              </a:defRPr>
            </a:lvl1pPr>
          </a:lstStyle>
          <a:p>
            <a:fld id="{5320D358-F853-4E66-A71E-3A9A01236113}" type="datetimeFigureOut">
              <a:rPr lang="de-DE" smtClean="0"/>
              <a:pPr/>
              <a:t>10.07.2023</a:t>
            </a:fld>
            <a:endParaRPr lang="de-DE" dirty="0"/>
          </a:p>
        </p:txBody>
      </p:sp>
      <p:sp>
        <p:nvSpPr>
          <p:cNvPr id="10" name="Fußzeilenplatzhalter 3"/>
          <p:cNvSpPr>
            <a:spLocks noGrp="1"/>
          </p:cNvSpPr>
          <p:nvPr>
            <p:ph type="ftr" sz="quarter" idx="4"/>
          </p:nvPr>
        </p:nvSpPr>
        <p:spPr>
          <a:xfrm>
            <a:off x="477192" y="8676456"/>
            <a:ext cx="4680000" cy="216000"/>
          </a:xfrm>
          <a:prstGeom prst="rect">
            <a:avLst/>
          </a:prstGeom>
        </p:spPr>
        <p:txBody>
          <a:bodyPr vert="horz" lIns="0" tIns="0" rIns="0" bIns="0" rtlCol="0" anchor="ctr"/>
          <a:lstStyle>
            <a:lvl1pPr algn="l">
              <a:defRPr sz="800">
                <a:latin typeface="AA Zuehlke" panose="02000503060000020004" pitchFamily="2" charset="0"/>
              </a:defRPr>
            </a:lvl1pPr>
          </a:lstStyle>
          <a:p>
            <a:endParaRPr lang="de-DE" dirty="0"/>
          </a:p>
        </p:txBody>
      </p:sp>
      <p:sp>
        <p:nvSpPr>
          <p:cNvPr id="11" name="Foliennummernplatzhalter 4"/>
          <p:cNvSpPr>
            <a:spLocks noGrp="1"/>
          </p:cNvSpPr>
          <p:nvPr>
            <p:ph type="sldNum" sz="quarter" idx="5"/>
          </p:nvPr>
        </p:nvSpPr>
        <p:spPr>
          <a:xfrm>
            <a:off x="6021328" y="8685213"/>
            <a:ext cx="360000" cy="216000"/>
          </a:xfrm>
          <a:prstGeom prst="rect">
            <a:avLst/>
          </a:prstGeom>
        </p:spPr>
        <p:txBody>
          <a:bodyPr vert="horz" lIns="0" tIns="0" rIns="0" bIns="0" rtlCol="0" anchor="ctr"/>
          <a:lstStyle>
            <a:lvl1pPr algn="r">
              <a:defRPr sz="800">
                <a:latin typeface="AA Zuehlke" panose="02000503060000020004" pitchFamily="2" charset="0"/>
              </a:defRPr>
            </a:lvl1pPr>
          </a:lstStyle>
          <a:p>
            <a:fld id="{E5BBCCF6-F8A8-4C49-BF3D-CA1AA74CA975}" type="slidenum">
              <a:rPr lang="de-DE" smtClean="0"/>
              <a:pPr/>
              <a:t>‹#›</a:t>
            </a:fld>
            <a:endParaRPr lang="de-DE" dirty="0"/>
          </a:p>
        </p:txBody>
      </p:sp>
    </p:spTree>
    <p:extLst>
      <p:ext uri="{BB962C8B-B14F-4D97-AF65-F5344CB8AC3E}">
        <p14:creationId xmlns:p14="http://schemas.microsoft.com/office/powerpoint/2010/main" val="2846198732"/>
      </p:ext>
    </p:extLst>
  </p:cSld>
  <p:clrMap bg1="lt1" tx1="dk1" bg2="lt2" tx2="dk2" accent1="accent1" accent2="accent2" accent3="accent3" accent4="accent4" accent5="accent5" accent6="accent6" hlink="hlink" folHlink="folHlink"/>
  <p:notesStyle>
    <a:lvl1pPr marL="0" algn="l" defTabSz="914400" rtl="0" eaLnBrk="1" latinLnBrk="0" hangingPunct="1">
      <a:lnSpc>
        <a:spcPct val="120000"/>
      </a:lnSpc>
      <a:spcBef>
        <a:spcPts val="1200"/>
      </a:spcBef>
      <a:spcAft>
        <a:spcPts val="200"/>
      </a:spcAft>
      <a:defRPr sz="1200" b="1" kern="1200">
        <a:solidFill>
          <a:schemeClr val="tx1"/>
        </a:solidFill>
        <a:latin typeface="AA Zuehlke" panose="02000503060000020004" pitchFamily="2" charset="0"/>
        <a:ea typeface="+mn-ea"/>
        <a:cs typeface="+mn-cs"/>
      </a:defRPr>
    </a:lvl1pPr>
    <a:lvl2pPr marL="0" algn="l" defTabSz="914400" rtl="0" eaLnBrk="1" latinLnBrk="0" hangingPunct="1">
      <a:lnSpc>
        <a:spcPct val="120000"/>
      </a:lnSpc>
      <a:spcBef>
        <a:spcPts val="100"/>
      </a:spcBef>
      <a:spcAft>
        <a:spcPts val="200"/>
      </a:spcAft>
      <a:defRPr sz="1200" kern="1200">
        <a:solidFill>
          <a:schemeClr val="tx1"/>
        </a:solidFill>
        <a:latin typeface="AA Zuehlke" panose="02000503060000020004" pitchFamily="2" charset="0"/>
        <a:ea typeface="+mn-ea"/>
        <a:cs typeface="+mn-cs"/>
      </a:defRPr>
    </a:lvl2pPr>
    <a:lvl3pPr marL="144000" indent="-144000" algn="l" defTabSz="914400" rtl="0" eaLnBrk="1" latinLnBrk="0" hangingPunct="1">
      <a:lnSpc>
        <a:spcPct val="120000"/>
      </a:lnSpc>
      <a:spcBef>
        <a:spcPts val="100"/>
      </a:spcBef>
      <a:spcAft>
        <a:spcPts val="200"/>
      </a:spcAft>
      <a:buFont typeface="Wingdings 2" panose="05020102010507070707" pitchFamily="18" charset="2"/>
      <a:buChar char="¡"/>
      <a:defRPr sz="1200" kern="1200">
        <a:solidFill>
          <a:schemeClr val="tx1"/>
        </a:solidFill>
        <a:latin typeface="AA Zuehlke" panose="02000503060000020004" pitchFamily="2" charset="0"/>
        <a:ea typeface="+mn-ea"/>
        <a:cs typeface="+mn-cs"/>
      </a:defRPr>
    </a:lvl3pPr>
    <a:lvl4pPr marL="288000" indent="-144000" algn="l" defTabSz="914400" rtl="0" eaLnBrk="1" latinLnBrk="0" hangingPunct="1">
      <a:lnSpc>
        <a:spcPct val="120000"/>
      </a:lnSpc>
      <a:spcBef>
        <a:spcPts val="100"/>
      </a:spcBef>
      <a:spcAft>
        <a:spcPts val="200"/>
      </a:spcAft>
      <a:buFont typeface="Symbol" panose="05050102010706020507" pitchFamily="18" charset="2"/>
      <a:buChar char="-"/>
      <a:defRPr sz="1200" kern="1200">
        <a:solidFill>
          <a:schemeClr val="tx1"/>
        </a:solidFill>
        <a:latin typeface="AA Zuehlke" panose="02000503060000020004" pitchFamily="2" charset="0"/>
        <a:ea typeface="+mn-ea"/>
        <a:cs typeface="+mn-cs"/>
      </a:defRPr>
    </a:lvl4pPr>
    <a:lvl5pPr marL="432000" indent="-144000" algn="l" defTabSz="914400" rtl="0" eaLnBrk="1" latinLnBrk="0" hangingPunct="1">
      <a:lnSpc>
        <a:spcPct val="120000"/>
      </a:lnSpc>
      <a:spcBef>
        <a:spcPts val="100"/>
      </a:spcBef>
      <a:spcAft>
        <a:spcPts val="200"/>
      </a:spcAft>
      <a:buFont typeface="Symbol" panose="05050102010706020507" pitchFamily="18" charset="2"/>
      <a:buChar char="-"/>
      <a:defRPr sz="1200" kern="1200">
        <a:solidFill>
          <a:schemeClr val="tx1"/>
        </a:solidFill>
        <a:latin typeface="AA Zuehlke" panose="02000503060000020004" pitchFamily="2" charset="0"/>
        <a:ea typeface="+mn-ea"/>
        <a:cs typeface="+mn-cs"/>
      </a:defRPr>
    </a:lvl5pPr>
    <a:lvl6pPr marL="576000" indent="-144000" algn="l" defTabSz="914400" rtl="0" eaLnBrk="1" latinLnBrk="0" hangingPunct="1">
      <a:lnSpc>
        <a:spcPct val="120000"/>
      </a:lnSpc>
      <a:spcBef>
        <a:spcPts val="100"/>
      </a:spcBef>
      <a:spcAft>
        <a:spcPts val="200"/>
      </a:spcAft>
      <a:buFont typeface="Symbol" panose="05050102010706020507" pitchFamily="18" charset="2"/>
      <a:buChar char="-"/>
      <a:defRPr sz="1200" kern="1200">
        <a:solidFill>
          <a:schemeClr val="tx1"/>
        </a:solidFill>
        <a:latin typeface="AA Zuehlke" panose="02000503060000020004" pitchFamily="2" charset="0"/>
        <a:ea typeface="+mn-ea"/>
        <a:cs typeface="+mn-cs"/>
      </a:defRPr>
    </a:lvl6pPr>
    <a:lvl7pPr marL="576000" indent="-144000" algn="l" defTabSz="914400" rtl="0" eaLnBrk="1" latinLnBrk="0" hangingPunct="1">
      <a:lnSpc>
        <a:spcPct val="120000"/>
      </a:lnSpc>
      <a:spcBef>
        <a:spcPts val="100"/>
      </a:spcBef>
      <a:spcAft>
        <a:spcPts val="200"/>
      </a:spcAft>
      <a:buFont typeface="Symbol" panose="05050102010706020507" pitchFamily="18" charset="2"/>
      <a:buChar char="-"/>
      <a:defRPr sz="1200" kern="1200">
        <a:solidFill>
          <a:schemeClr val="tx1"/>
        </a:solidFill>
        <a:latin typeface="AA Zuehlke" panose="02000503060000020004" pitchFamily="2" charset="0"/>
        <a:ea typeface="+mn-ea"/>
        <a:cs typeface="+mn-cs"/>
      </a:defRPr>
    </a:lvl7pPr>
    <a:lvl8pPr marL="576000" indent="-144000" algn="l" defTabSz="914400" rtl="0" eaLnBrk="1" latinLnBrk="0" hangingPunct="1">
      <a:lnSpc>
        <a:spcPct val="120000"/>
      </a:lnSpc>
      <a:spcBef>
        <a:spcPts val="100"/>
      </a:spcBef>
      <a:spcAft>
        <a:spcPts val="200"/>
      </a:spcAft>
      <a:buFont typeface="Symbol" panose="05050102010706020507" pitchFamily="18" charset="2"/>
      <a:buChar char="-"/>
      <a:defRPr sz="1200" kern="1200">
        <a:solidFill>
          <a:schemeClr val="tx1"/>
        </a:solidFill>
        <a:latin typeface="AA Zuehlke" panose="02000503060000020004" pitchFamily="2" charset="0"/>
        <a:ea typeface="+mn-ea"/>
        <a:cs typeface="+mn-cs"/>
      </a:defRPr>
    </a:lvl8pPr>
    <a:lvl9pPr marL="576000" indent="-144000" algn="l" defTabSz="914400" rtl="0" eaLnBrk="1" latinLnBrk="0" hangingPunct="1">
      <a:lnSpc>
        <a:spcPct val="120000"/>
      </a:lnSpc>
      <a:spcBef>
        <a:spcPts val="100"/>
      </a:spcBef>
      <a:spcAft>
        <a:spcPts val="200"/>
      </a:spcAft>
      <a:buFont typeface="Symbol" panose="05050102010706020507" pitchFamily="18" charset="2"/>
      <a:buChar char="-"/>
      <a:defRPr sz="1200" kern="1200">
        <a:solidFill>
          <a:schemeClr val="tx1"/>
        </a:solidFill>
        <a:latin typeface="AA Zuehlke" panose="02000503060000020004" pitchFamily="2" charset="0"/>
        <a:ea typeface="+mn-ea"/>
        <a:cs typeface="+mn-cs"/>
      </a:defRPr>
    </a:lvl9pPr>
  </p:notesStyle>
  <p:extLst>
    <p:ext uri="{620B2872-D7B9-4A21-9093-7833F8D536E1}">
      <p15:sldGuideLst xmlns:p15="http://schemas.microsoft.com/office/powerpoint/2012/main">
        <p15:guide id="1" pos="302" userDrawn="1">
          <p15:clr>
            <a:srgbClr val="F26B43"/>
          </p15:clr>
        </p15:guide>
        <p15:guide id="2" pos="4021" userDrawn="1">
          <p15:clr>
            <a:srgbClr val="F26B43"/>
          </p15:clr>
        </p15:guide>
      </p15:sldGuideLst>
    </p:ext>
  </p:extLst>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tags" Target="../tags/tag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22.xml.rels><?xml version="1.0" encoding="UTF-8" standalone="yes"?>
<Relationships xmlns="http://schemas.openxmlformats.org/package/2006/relationships"><Relationship Id="rId3" Type="http://schemas.openxmlformats.org/officeDocument/2006/relationships/tags" Target="../tags/tag8.xml"/><Relationship Id="rId2" Type="http://schemas.openxmlformats.org/officeDocument/2006/relationships/tags" Target="../tags/tag7.xml"/><Relationship Id="rId1" Type="http://schemas.openxmlformats.org/officeDocument/2006/relationships/tags" Target="../tags/tag6.xml"/><Relationship Id="rId5" Type="http://schemas.openxmlformats.org/officeDocument/2006/relationships/slideMaster" Target="../slideMasters/slideMaster1.xml"/><Relationship Id="rId4" Type="http://schemas.openxmlformats.org/officeDocument/2006/relationships/tags" Target="../tags/tag9.xml"/></Relationships>
</file>

<file path=ppt/slideLayouts/_rels/slideLayout23.xml.rels><?xml version="1.0" encoding="UTF-8" standalone="yes"?>
<Relationships xmlns="http://schemas.openxmlformats.org/package/2006/relationships"><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tags" Target="../tags/tag10.xml"/><Relationship Id="rId5" Type="http://schemas.openxmlformats.org/officeDocument/2006/relationships/slideMaster" Target="../slideMasters/slideMaster1.xml"/><Relationship Id="rId4" Type="http://schemas.openxmlformats.org/officeDocument/2006/relationships/tags" Target="../tags/tag13.xml"/></Relationships>
</file>

<file path=ppt/slideLayouts/_rels/slideLayout2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5.xml"/><Relationship Id="rId1" Type="http://schemas.openxmlformats.org/officeDocument/2006/relationships/tags" Target="../tags/tag14.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Intro | Outro">
    <p:spTree>
      <p:nvGrpSpPr>
        <p:cNvPr id="1" name=""/>
        <p:cNvGrpSpPr/>
        <p:nvPr/>
      </p:nvGrpSpPr>
      <p:grpSpPr>
        <a:xfrm>
          <a:off x="0" y="0"/>
          <a:ext cx="0" cy="0"/>
          <a:chOff x="0" y="0"/>
          <a:chExt cx="0" cy="0"/>
        </a:xfrm>
      </p:grpSpPr>
      <p:grpSp>
        <p:nvGrpSpPr>
          <p:cNvPr id="8" name="Gruppieren 7">
            <a:extLst>
              <a:ext uri="{FF2B5EF4-FFF2-40B4-BE49-F238E27FC236}">
                <a16:creationId xmlns:a16="http://schemas.microsoft.com/office/drawing/2014/main" id="{228CF61A-3F15-4A25-AD01-F293184100C1}"/>
              </a:ext>
              <a:ext uri="{C183D7F6-B498-43B3-948B-1728B52AA6E4}">
                <adec:decorative xmlns:adec="http://schemas.microsoft.com/office/drawing/2017/decorative" val="1"/>
              </a:ext>
            </a:extLst>
          </p:cNvPr>
          <p:cNvGrpSpPr/>
          <p:nvPr userDrawn="1"/>
        </p:nvGrpSpPr>
        <p:grpSpPr bwMode="gray">
          <a:xfrm>
            <a:off x="1127448" y="-2979712"/>
            <a:ext cx="12097344" cy="12097344"/>
            <a:chOff x="5944242" y="4834696"/>
            <a:chExt cx="5699939" cy="5699939"/>
          </a:xfrm>
        </p:grpSpPr>
        <p:sp>
          <p:nvSpPr>
            <p:cNvPr id="9" name="Ellipse 8">
              <a:extLst>
                <a:ext uri="{FF2B5EF4-FFF2-40B4-BE49-F238E27FC236}">
                  <a16:creationId xmlns:a16="http://schemas.microsoft.com/office/drawing/2014/main" id="{BC13A644-F11C-4151-A2B1-23D22693F7AA}"/>
                </a:ext>
              </a:extLst>
            </p:cNvPr>
            <p:cNvSpPr/>
            <p:nvPr/>
          </p:nvSpPr>
          <p:spPr bwMode="gray">
            <a:xfrm>
              <a:off x="6887488" y="5987211"/>
              <a:ext cx="4296877" cy="4296877"/>
            </a:xfrm>
            <a:prstGeom prst="ellipse">
              <a:avLst/>
            </a:prstGeom>
            <a:noFill/>
            <a:ln w="12700">
              <a:solidFill>
                <a:srgbClr val="D9D9D9"/>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dirty="0"/>
            </a:p>
          </p:txBody>
        </p:sp>
        <p:sp>
          <p:nvSpPr>
            <p:cNvPr id="10" name="Ellipse 9">
              <a:extLst>
                <a:ext uri="{FF2B5EF4-FFF2-40B4-BE49-F238E27FC236}">
                  <a16:creationId xmlns:a16="http://schemas.microsoft.com/office/drawing/2014/main" id="{AB8FCFB3-5D96-47F6-96DD-3B07D64099A1}"/>
                </a:ext>
              </a:extLst>
            </p:cNvPr>
            <p:cNvSpPr/>
            <p:nvPr/>
          </p:nvSpPr>
          <p:spPr bwMode="gray">
            <a:xfrm>
              <a:off x="5944242" y="4834696"/>
              <a:ext cx="5699939" cy="5699939"/>
            </a:xfrm>
            <a:prstGeom prst="ellipse">
              <a:avLst/>
            </a:prstGeom>
            <a:noFill/>
            <a:ln w="12700">
              <a:solidFill>
                <a:schemeClr val="bg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dirty="0"/>
            </a:p>
          </p:txBody>
        </p:sp>
      </p:grpSp>
      <p:sp>
        <p:nvSpPr>
          <p:cNvPr id="11" name="Ellipse 10">
            <a:extLst>
              <a:ext uri="{FF2B5EF4-FFF2-40B4-BE49-F238E27FC236}">
                <a16:creationId xmlns:a16="http://schemas.microsoft.com/office/drawing/2014/main" id="{2E42F436-01B4-4CAF-AA99-B4E5E1CB5A74}"/>
              </a:ext>
              <a:ext uri="{C183D7F6-B498-43B3-948B-1728B52AA6E4}">
                <adec:decorative xmlns:adec="http://schemas.microsoft.com/office/drawing/2017/decorative" val="1"/>
              </a:ext>
            </a:extLst>
          </p:cNvPr>
          <p:cNvSpPr/>
          <p:nvPr userDrawn="1"/>
        </p:nvSpPr>
        <p:spPr bwMode="gray">
          <a:xfrm>
            <a:off x="1127448" y="-2979712"/>
            <a:ext cx="12097344" cy="12097344"/>
          </a:xfrm>
          <a:prstGeom prst="ellipse">
            <a:avLst/>
          </a:prstGeom>
          <a:noFill/>
          <a:ln w="12700">
            <a:solidFill>
              <a:srgbClr val="8CD9FF"/>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dirty="0"/>
          </a:p>
        </p:txBody>
      </p:sp>
      <p:pic>
        <p:nvPicPr>
          <p:cNvPr id="12" name="Grafik 11" descr="Intro Zuehlke Engeneering Logo">
            <a:extLst>
              <a:ext uri="{FF2B5EF4-FFF2-40B4-BE49-F238E27FC236}">
                <a16:creationId xmlns:a16="http://schemas.microsoft.com/office/drawing/2014/main" id="{FA4DAB92-BE43-4CE1-BAC9-70C34461F02C}"/>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5160000" y="2493000"/>
            <a:ext cx="1872000" cy="1872000"/>
          </a:xfrm>
          <a:prstGeom prst="rect">
            <a:avLst/>
          </a:prstGeom>
        </p:spPr>
      </p:pic>
      <p:sp>
        <p:nvSpPr>
          <p:cNvPr id="2" name="Date Placeholder 1">
            <a:extLst>
              <a:ext uri="{FF2B5EF4-FFF2-40B4-BE49-F238E27FC236}">
                <a16:creationId xmlns:a16="http://schemas.microsoft.com/office/drawing/2014/main" id="{C40C9144-5E88-8B96-973E-F9B2D5B4C8A5}"/>
              </a:ext>
            </a:extLst>
          </p:cNvPr>
          <p:cNvSpPr>
            <a:spLocks noGrp="1"/>
          </p:cNvSpPr>
          <p:nvPr>
            <p:ph type="dt" sz="half" idx="10"/>
          </p:nvPr>
        </p:nvSpPr>
        <p:spPr>
          <a:xfrm rot="10800000" flipV="1">
            <a:off x="10384760" y="7101408"/>
            <a:ext cx="679792" cy="144000"/>
          </a:xfrm>
        </p:spPr>
        <p:txBody>
          <a:bodyPr/>
          <a:lstStyle/>
          <a:p>
            <a:pPr algn="r"/>
            <a:fld id="{F7589BDE-D275-48E5-9926-0260C2129B60}" type="datetime1">
              <a:rPr lang="de-CH" smtClean="0"/>
              <a:pPr algn="r"/>
              <a:t>10.07.2023</a:t>
            </a:fld>
            <a:endParaRPr lang="de-CH" dirty="0"/>
          </a:p>
        </p:txBody>
      </p:sp>
      <p:sp>
        <p:nvSpPr>
          <p:cNvPr id="3" name="Footer Placeholder 2">
            <a:extLst>
              <a:ext uri="{FF2B5EF4-FFF2-40B4-BE49-F238E27FC236}">
                <a16:creationId xmlns:a16="http://schemas.microsoft.com/office/drawing/2014/main" id="{D9EED0D6-7073-915E-77AB-8366ED6CB299}"/>
              </a:ext>
            </a:extLst>
          </p:cNvPr>
          <p:cNvSpPr>
            <a:spLocks noGrp="1"/>
          </p:cNvSpPr>
          <p:nvPr>
            <p:ph type="ftr" sz="quarter" idx="11"/>
          </p:nvPr>
        </p:nvSpPr>
        <p:spPr>
          <a:xfrm rot="10800000" flipV="1">
            <a:off x="1527776" y="7101408"/>
            <a:ext cx="4392000" cy="144000"/>
          </a:xfrm>
        </p:spPr>
        <p:txBody>
          <a:bodyPr/>
          <a:lstStyle/>
          <a:p>
            <a:endParaRPr lang="de-CH" dirty="0"/>
          </a:p>
        </p:txBody>
      </p:sp>
      <p:sp>
        <p:nvSpPr>
          <p:cNvPr id="4" name="Slide Number Placeholder 3">
            <a:extLst>
              <a:ext uri="{FF2B5EF4-FFF2-40B4-BE49-F238E27FC236}">
                <a16:creationId xmlns:a16="http://schemas.microsoft.com/office/drawing/2014/main" id="{7725D061-4A1C-46EC-69AA-FD5F7209B289}"/>
              </a:ext>
            </a:extLst>
          </p:cNvPr>
          <p:cNvSpPr>
            <a:spLocks noGrp="1"/>
          </p:cNvSpPr>
          <p:nvPr>
            <p:ph type="sldNum" sz="quarter" idx="12"/>
          </p:nvPr>
        </p:nvSpPr>
        <p:spPr>
          <a:xfrm>
            <a:off x="11146280" y="7101408"/>
            <a:ext cx="392400" cy="144000"/>
          </a:xfrm>
        </p:spPr>
        <p:txBody>
          <a:bodyPr/>
          <a:lstStyle/>
          <a:p>
            <a:r>
              <a:rPr lang="de-CH" dirty="0"/>
              <a:t>| </a:t>
            </a:r>
            <a:fld id="{8CF9DE7D-F270-4E16-BA04-5BCA8969A2EA}" type="slidenum">
              <a:rPr lang="de-CH" smtClean="0"/>
              <a:pPr/>
              <a:t>‹#›</a:t>
            </a:fld>
            <a:endParaRPr lang="de-CH" dirty="0"/>
          </a:p>
        </p:txBody>
      </p:sp>
    </p:spTree>
    <p:extLst>
      <p:ext uri="{BB962C8B-B14F-4D97-AF65-F5344CB8AC3E}">
        <p14:creationId xmlns:p14="http://schemas.microsoft.com/office/powerpoint/2010/main" val="714612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childTnLst>
                                    <p:animRot by="21600000">
                                      <p:cBhvr>
                                        <p:cTn id="6" dur="20000" fill="hold"/>
                                        <p:tgtEl>
                                          <p:spTgt spid="8"/>
                                        </p:tgtEl>
                                        <p:attrNameLst>
                                          <p:attrName>r</p:attrName>
                                        </p:attrNameLst>
                                      </p:cBhvr>
                                    </p:animRot>
                                  </p:childTnLst>
                                </p:cTn>
                              </p:par>
                              <p:par>
                                <p:cTn id="7" presetID="8" presetClass="emph" presetSubtype="0" fill="hold" grpId="0" nodeType="withEffect">
                                  <p:stCondLst>
                                    <p:cond delay="0"/>
                                  </p:stCondLst>
                                  <p:childTnLst>
                                    <p:animRot by="21600000">
                                      <p:cBhvr>
                                        <p:cTn id="8" dur="40000" fill="hold"/>
                                        <p:tgtEl>
                                          <p:spTgt spid="1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Four contents">
    <p:spTree>
      <p:nvGrpSpPr>
        <p:cNvPr id="1" name=""/>
        <p:cNvGrpSpPr/>
        <p:nvPr/>
      </p:nvGrpSpPr>
      <p:grpSpPr>
        <a:xfrm>
          <a:off x="0" y="0"/>
          <a:ext cx="0" cy="0"/>
          <a:chOff x="0" y="0"/>
          <a:chExt cx="0" cy="0"/>
        </a:xfrm>
      </p:grpSpPr>
      <p:sp>
        <p:nvSpPr>
          <p:cNvPr id="10" name="Textplatzhalter 7">
            <a:extLst>
              <a:ext uri="{FF2B5EF4-FFF2-40B4-BE49-F238E27FC236}">
                <a16:creationId xmlns:a16="http://schemas.microsoft.com/office/drawing/2014/main" id="{EFE7C349-56FA-3C16-CDB7-1D98B79BF236}"/>
              </a:ext>
            </a:extLst>
          </p:cNvPr>
          <p:cNvSpPr>
            <a:spLocks noGrp="1"/>
          </p:cNvSpPr>
          <p:nvPr>
            <p:ph type="body" sz="quarter" idx="15" hasCustomPrompt="1"/>
          </p:nvPr>
        </p:nvSpPr>
        <p:spPr bwMode="gray">
          <a:xfrm>
            <a:off x="619304" y="332656"/>
            <a:ext cx="5332064" cy="144016"/>
          </a:xfrm>
        </p:spPr>
        <p:txBody>
          <a:bodyPr anchor="b"/>
          <a:lstStyle>
            <a:lvl1pPr marL="0" indent="0">
              <a:lnSpc>
                <a:spcPct val="100000"/>
              </a:lnSpc>
              <a:spcBef>
                <a:spcPts val="0"/>
              </a:spcBef>
              <a:spcAft>
                <a:spcPts val="0"/>
              </a:spcAft>
              <a:buFont typeface="Arial" panose="020B0604020202020204" pitchFamily="34" charset="0"/>
              <a:buNone/>
              <a:defRPr sz="1000" b="0">
                <a:latin typeface="+mn-lt"/>
              </a:defRPr>
            </a:lvl1pPr>
            <a:lvl2pPr marL="0" indent="0">
              <a:lnSpc>
                <a:spcPct val="100000"/>
              </a:lnSpc>
              <a:spcBef>
                <a:spcPts val="0"/>
              </a:spcBef>
              <a:spcAft>
                <a:spcPts val="0"/>
              </a:spcAft>
              <a:buFont typeface="Arial" panose="020B0604020202020204" pitchFamily="34" charset="0"/>
              <a:buNone/>
              <a:defRPr sz="1000" b="0">
                <a:latin typeface="+mn-lt"/>
              </a:defRPr>
            </a:lvl2pPr>
            <a:lvl3pPr marL="0" indent="0">
              <a:lnSpc>
                <a:spcPct val="100000"/>
              </a:lnSpc>
              <a:spcBef>
                <a:spcPts val="0"/>
              </a:spcBef>
              <a:spcAft>
                <a:spcPts val="0"/>
              </a:spcAft>
              <a:buNone/>
              <a:defRPr sz="1000" b="0">
                <a:latin typeface="+mn-lt"/>
              </a:defRPr>
            </a:lvl3pPr>
            <a:lvl4pPr marL="0" indent="0">
              <a:lnSpc>
                <a:spcPct val="100000"/>
              </a:lnSpc>
              <a:spcBef>
                <a:spcPts val="0"/>
              </a:spcBef>
              <a:spcAft>
                <a:spcPts val="0"/>
              </a:spcAft>
              <a:buNone/>
              <a:defRPr sz="1000" b="0">
                <a:latin typeface="+mn-lt"/>
              </a:defRPr>
            </a:lvl4pPr>
            <a:lvl5pPr marL="0" indent="0">
              <a:lnSpc>
                <a:spcPct val="100000"/>
              </a:lnSpc>
              <a:spcBef>
                <a:spcPts val="0"/>
              </a:spcBef>
              <a:spcAft>
                <a:spcPts val="0"/>
              </a:spcAft>
              <a:buNone/>
              <a:defRPr sz="1000" b="0">
                <a:latin typeface="+mn-lt"/>
              </a:defRPr>
            </a:lvl5pPr>
            <a:lvl6pPr marL="0" indent="0">
              <a:lnSpc>
                <a:spcPct val="100000"/>
              </a:lnSpc>
              <a:spcBef>
                <a:spcPts val="0"/>
              </a:spcBef>
              <a:spcAft>
                <a:spcPts val="0"/>
              </a:spcAft>
              <a:buNone/>
              <a:defRPr sz="1000" b="0">
                <a:latin typeface="+mn-lt"/>
              </a:defRPr>
            </a:lvl6pPr>
            <a:lvl7pPr marL="0" indent="0">
              <a:lnSpc>
                <a:spcPct val="100000"/>
              </a:lnSpc>
              <a:spcBef>
                <a:spcPts val="0"/>
              </a:spcBef>
              <a:spcAft>
                <a:spcPts val="0"/>
              </a:spcAft>
              <a:buNone/>
              <a:defRPr sz="1000" b="0">
                <a:latin typeface="+mn-lt"/>
              </a:defRPr>
            </a:lvl7pPr>
            <a:lvl8pPr marL="0" indent="0">
              <a:lnSpc>
                <a:spcPct val="100000"/>
              </a:lnSpc>
              <a:spcBef>
                <a:spcPts val="0"/>
              </a:spcBef>
              <a:spcAft>
                <a:spcPts val="0"/>
              </a:spcAft>
              <a:buNone/>
              <a:defRPr sz="1000" b="0">
                <a:latin typeface="+mn-lt"/>
              </a:defRPr>
            </a:lvl8pPr>
            <a:lvl9pPr marL="0" indent="0">
              <a:lnSpc>
                <a:spcPct val="100000"/>
              </a:lnSpc>
              <a:spcBef>
                <a:spcPts val="0"/>
              </a:spcBef>
              <a:spcAft>
                <a:spcPts val="0"/>
              </a:spcAft>
              <a:buNone/>
              <a:defRPr sz="1000" b="0">
                <a:latin typeface="+mn-lt"/>
              </a:defRPr>
            </a:lvl9pPr>
          </a:lstStyle>
          <a:p>
            <a:pPr lvl="0"/>
            <a:r>
              <a:rPr lang="de-CH" dirty="0"/>
              <a:t>Chapter navigation</a:t>
            </a:r>
            <a:endParaRPr lang="de-CH"/>
          </a:p>
        </p:txBody>
      </p:sp>
      <p:sp>
        <p:nvSpPr>
          <p:cNvPr id="15" name="Titel 11">
            <a:extLst>
              <a:ext uri="{FF2B5EF4-FFF2-40B4-BE49-F238E27FC236}">
                <a16:creationId xmlns:a16="http://schemas.microsoft.com/office/drawing/2014/main" id="{AF35B1FE-D82F-AEF7-E6BB-8BF963F4B82A}"/>
              </a:ext>
            </a:extLst>
          </p:cNvPr>
          <p:cNvSpPr>
            <a:spLocks noGrp="1"/>
          </p:cNvSpPr>
          <p:nvPr>
            <p:ph type="title" hasCustomPrompt="1"/>
          </p:nvPr>
        </p:nvSpPr>
        <p:spPr bwMode="gray">
          <a:xfrm>
            <a:off x="619304" y="548720"/>
            <a:ext cx="9072000" cy="432000"/>
          </a:xfrm>
        </p:spPr>
        <p:txBody>
          <a:bodyPr/>
          <a:lstStyle>
            <a:lvl1pPr>
              <a:defRPr/>
            </a:lvl1pPr>
          </a:lstStyle>
          <a:p>
            <a:r>
              <a:rPr lang="de-CH" dirty="0"/>
              <a:t>Click to add title</a:t>
            </a:r>
            <a:endParaRPr lang="de-CH"/>
          </a:p>
        </p:txBody>
      </p:sp>
      <p:sp>
        <p:nvSpPr>
          <p:cNvPr id="17" name="Untertitel 2">
            <a:extLst>
              <a:ext uri="{FF2B5EF4-FFF2-40B4-BE49-F238E27FC236}">
                <a16:creationId xmlns:a16="http://schemas.microsoft.com/office/drawing/2014/main" id="{4C4337D0-9BFA-6BDE-7A72-5F959F5BF273}"/>
              </a:ext>
            </a:extLst>
          </p:cNvPr>
          <p:cNvSpPr>
            <a:spLocks noGrp="1"/>
          </p:cNvSpPr>
          <p:nvPr>
            <p:ph type="subTitle" idx="17" hasCustomPrompt="1"/>
          </p:nvPr>
        </p:nvSpPr>
        <p:spPr bwMode="gray">
          <a:xfrm>
            <a:off x="619304" y="980768"/>
            <a:ext cx="9072000" cy="288000"/>
          </a:xfrm>
        </p:spPr>
        <p:txBody>
          <a:bodyPr tIns="0"/>
          <a:lstStyle>
            <a:lvl1pPr marL="0" indent="0" algn="l">
              <a:lnSpc>
                <a:spcPct val="100000"/>
              </a:lnSpc>
              <a:spcBef>
                <a:spcPts val="0"/>
              </a:spcBef>
              <a:spcAft>
                <a:spcPts val="0"/>
              </a:spcAft>
              <a:buFont typeface="Arial" panose="020B0604020202020204" pitchFamily="34" charset="0"/>
              <a:buNone/>
              <a:defRPr sz="1600" b="0" baseline="0">
                <a:latin typeface="+mn-lt"/>
              </a:defRPr>
            </a:lvl1pPr>
            <a:lvl2pPr marL="0" indent="0" algn="l">
              <a:lnSpc>
                <a:spcPct val="100000"/>
              </a:lnSpc>
              <a:spcBef>
                <a:spcPts val="0"/>
              </a:spcBef>
              <a:spcAft>
                <a:spcPts val="0"/>
              </a:spcAft>
              <a:buFont typeface="Arial" panose="020B0604020202020204" pitchFamily="34" charset="0"/>
              <a:buNone/>
              <a:defRPr sz="1600" b="0" baseline="0">
                <a:latin typeface="+mn-lt"/>
              </a:defRPr>
            </a:lvl2pPr>
            <a:lvl3pPr marL="0" indent="0" algn="l">
              <a:lnSpc>
                <a:spcPct val="100000"/>
              </a:lnSpc>
              <a:spcBef>
                <a:spcPts val="0"/>
              </a:spcBef>
              <a:spcAft>
                <a:spcPts val="0"/>
              </a:spcAft>
              <a:buFont typeface="Arial" panose="020B0604020202020204" pitchFamily="34" charset="0"/>
              <a:buNone/>
              <a:defRPr sz="1600" b="0" baseline="0">
                <a:latin typeface="+mn-lt"/>
              </a:defRPr>
            </a:lvl3pPr>
            <a:lvl4pPr marL="0" indent="0" algn="l">
              <a:lnSpc>
                <a:spcPct val="100000"/>
              </a:lnSpc>
              <a:spcBef>
                <a:spcPts val="0"/>
              </a:spcBef>
              <a:spcAft>
                <a:spcPts val="0"/>
              </a:spcAft>
              <a:buFont typeface="Arial" panose="020B0604020202020204" pitchFamily="34" charset="0"/>
              <a:buNone/>
              <a:defRPr sz="1600" b="0" baseline="0">
                <a:latin typeface="+mn-lt"/>
              </a:defRPr>
            </a:lvl4pPr>
            <a:lvl5pPr marL="0" indent="0" algn="l">
              <a:lnSpc>
                <a:spcPct val="100000"/>
              </a:lnSpc>
              <a:spcBef>
                <a:spcPts val="0"/>
              </a:spcBef>
              <a:spcAft>
                <a:spcPts val="0"/>
              </a:spcAft>
              <a:buFont typeface="Arial" panose="020B0604020202020204" pitchFamily="34" charset="0"/>
              <a:buNone/>
              <a:defRPr sz="1600" b="0" baseline="0">
                <a:latin typeface="+mn-lt"/>
              </a:defRPr>
            </a:lvl5pPr>
            <a:lvl6pPr marL="0" indent="0" algn="l">
              <a:lnSpc>
                <a:spcPct val="100000"/>
              </a:lnSpc>
              <a:spcBef>
                <a:spcPts val="0"/>
              </a:spcBef>
              <a:spcAft>
                <a:spcPts val="0"/>
              </a:spcAft>
              <a:buFont typeface="Arial" panose="020B0604020202020204" pitchFamily="34" charset="0"/>
              <a:buNone/>
              <a:defRPr sz="1600" b="0" baseline="0">
                <a:latin typeface="+mn-lt"/>
              </a:defRPr>
            </a:lvl6pPr>
            <a:lvl7pPr marL="0" indent="0" algn="l">
              <a:lnSpc>
                <a:spcPct val="100000"/>
              </a:lnSpc>
              <a:spcBef>
                <a:spcPts val="0"/>
              </a:spcBef>
              <a:spcAft>
                <a:spcPts val="0"/>
              </a:spcAft>
              <a:buFont typeface="Arial" panose="020B0604020202020204" pitchFamily="34" charset="0"/>
              <a:buNone/>
              <a:defRPr sz="1600" b="0" baseline="0">
                <a:latin typeface="+mn-lt"/>
              </a:defRPr>
            </a:lvl7pPr>
            <a:lvl8pPr marL="0" indent="0" algn="l">
              <a:lnSpc>
                <a:spcPct val="100000"/>
              </a:lnSpc>
              <a:spcBef>
                <a:spcPts val="0"/>
              </a:spcBef>
              <a:spcAft>
                <a:spcPts val="0"/>
              </a:spcAft>
              <a:buFont typeface="Arial" panose="020B0604020202020204" pitchFamily="34" charset="0"/>
              <a:buNone/>
              <a:defRPr sz="1600" b="0" baseline="0">
                <a:latin typeface="+mn-lt"/>
              </a:defRPr>
            </a:lvl8pPr>
            <a:lvl9pPr marL="0" indent="0" algn="l">
              <a:lnSpc>
                <a:spcPct val="100000"/>
              </a:lnSpc>
              <a:spcBef>
                <a:spcPts val="0"/>
              </a:spcBef>
              <a:spcAft>
                <a:spcPts val="0"/>
              </a:spcAft>
              <a:buFont typeface="Arial" panose="020B0604020202020204" pitchFamily="34" charset="0"/>
              <a:buNone/>
              <a:defRPr sz="1600" b="0" baseline="0">
                <a:latin typeface="+mn-lt"/>
              </a:defRPr>
            </a:lvl9pPr>
          </a:lstStyle>
          <a:p>
            <a:r>
              <a:rPr lang="de-CH" dirty="0"/>
              <a:t>Optional subtitle of the slide</a:t>
            </a:r>
            <a:endParaRPr lang="de-CH"/>
          </a:p>
        </p:txBody>
      </p:sp>
      <p:sp>
        <p:nvSpPr>
          <p:cNvPr id="18" name="Inhaltsplatzhalter 2">
            <a:extLst>
              <a:ext uri="{FF2B5EF4-FFF2-40B4-BE49-F238E27FC236}">
                <a16:creationId xmlns:a16="http://schemas.microsoft.com/office/drawing/2014/main" id="{F6908F06-BB76-37BA-599B-8D4654E2A956}"/>
              </a:ext>
            </a:extLst>
          </p:cNvPr>
          <p:cNvSpPr>
            <a:spLocks noGrp="1"/>
          </p:cNvSpPr>
          <p:nvPr>
            <p:ph idx="1" hasCustomPrompt="1"/>
          </p:nvPr>
        </p:nvSpPr>
        <p:spPr bwMode="gray">
          <a:xfrm>
            <a:off x="623887" y="1628800"/>
            <a:ext cx="5327481" cy="2088000"/>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de-CH" dirty="0"/>
              <a:t>Level 1 (This is body text. Please use the "Increase List Level" or "Decrease List Level" buttons on the “Home" tab to switch between the predefined text formats such as subheading, body text and bullet points.)</a:t>
            </a:r>
            <a:endParaRPr lang="de-CH"/>
          </a:p>
          <a:p>
            <a:pPr lvl="1"/>
            <a:r>
              <a:rPr lang="de-CH" dirty="0"/>
              <a:t>Level 2 (this is a subheading)</a:t>
            </a:r>
            <a:endParaRPr lang="de-CH"/>
          </a:p>
          <a:p>
            <a:pPr lvl="2"/>
            <a:r>
              <a:rPr lang="de-CH" dirty="0"/>
              <a:t>Level 3 (first bullet point level)</a:t>
            </a:r>
            <a:endParaRPr lang="de-CH"/>
          </a:p>
          <a:p>
            <a:pPr lvl="3"/>
            <a:r>
              <a:rPr lang="de-CH" dirty="0"/>
              <a:t>Level 4 (second bullet point level)</a:t>
            </a:r>
            <a:endParaRPr lang="de-CH"/>
          </a:p>
          <a:p>
            <a:pPr lvl="4"/>
            <a:r>
              <a:rPr lang="de-CH" dirty="0"/>
              <a:t>Level 5 (third bullet point level)</a:t>
            </a:r>
            <a:endParaRPr lang="de-CH"/>
          </a:p>
        </p:txBody>
      </p:sp>
      <p:sp>
        <p:nvSpPr>
          <p:cNvPr id="19" name="Inhaltsplatzhalter 3">
            <a:extLst>
              <a:ext uri="{FF2B5EF4-FFF2-40B4-BE49-F238E27FC236}">
                <a16:creationId xmlns:a16="http://schemas.microsoft.com/office/drawing/2014/main" id="{3D71255E-402E-BBD9-DB9C-4C6AC7CE1086}"/>
              </a:ext>
            </a:extLst>
          </p:cNvPr>
          <p:cNvSpPr>
            <a:spLocks noGrp="1"/>
          </p:cNvSpPr>
          <p:nvPr>
            <p:ph sz="half" idx="2" hasCustomPrompt="1"/>
          </p:nvPr>
        </p:nvSpPr>
        <p:spPr bwMode="gray">
          <a:xfrm>
            <a:off x="623888" y="4005064"/>
            <a:ext cx="5327650" cy="2160000"/>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de-CH" dirty="0"/>
              <a:t>Level 1 (This is body text. Please use the "Increase List Level" or "Decrease List Level" buttons on the “Home" tab to switch between the predefined text formats such as subheading, body text and bullet points.)</a:t>
            </a:r>
            <a:endParaRPr lang="de-CH"/>
          </a:p>
          <a:p>
            <a:pPr lvl="1"/>
            <a:r>
              <a:rPr lang="de-CH" dirty="0"/>
              <a:t>Level 2 (this is a subheading)</a:t>
            </a:r>
            <a:endParaRPr lang="de-CH"/>
          </a:p>
          <a:p>
            <a:pPr lvl="2"/>
            <a:r>
              <a:rPr lang="de-CH" dirty="0"/>
              <a:t>Level 3 (first bullet point level)</a:t>
            </a:r>
            <a:endParaRPr lang="de-CH"/>
          </a:p>
          <a:p>
            <a:pPr lvl="3"/>
            <a:r>
              <a:rPr lang="de-CH" dirty="0"/>
              <a:t>Level 4 (second bullet point level)</a:t>
            </a:r>
            <a:endParaRPr lang="de-CH"/>
          </a:p>
          <a:p>
            <a:pPr lvl="4"/>
            <a:r>
              <a:rPr lang="de-CH" dirty="0"/>
              <a:t>Level 5 (third bullet point level)</a:t>
            </a:r>
            <a:endParaRPr lang="de-CH"/>
          </a:p>
        </p:txBody>
      </p:sp>
      <p:sp>
        <p:nvSpPr>
          <p:cNvPr id="20" name="Inhaltsplatzhalter 3">
            <a:extLst>
              <a:ext uri="{FF2B5EF4-FFF2-40B4-BE49-F238E27FC236}">
                <a16:creationId xmlns:a16="http://schemas.microsoft.com/office/drawing/2014/main" id="{023FC25F-46DF-54AF-CF9C-99B4E06F84C6}"/>
              </a:ext>
            </a:extLst>
          </p:cNvPr>
          <p:cNvSpPr>
            <a:spLocks noGrp="1"/>
          </p:cNvSpPr>
          <p:nvPr>
            <p:ph sz="half" idx="18" hasCustomPrompt="1"/>
          </p:nvPr>
        </p:nvSpPr>
        <p:spPr bwMode="gray">
          <a:xfrm>
            <a:off x="6240463" y="1628800"/>
            <a:ext cx="5327761" cy="2088000"/>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de-CH" dirty="0"/>
              <a:t>Level 1 (This is body text. Please use the "Increase List Level" or "Decrease List Level" buttons on the “Home" tab to switch between the predefined text formats such as subheading, body text and bullet points.)</a:t>
            </a:r>
            <a:endParaRPr lang="de-CH"/>
          </a:p>
          <a:p>
            <a:pPr lvl="1"/>
            <a:r>
              <a:rPr lang="de-CH" dirty="0"/>
              <a:t>Level 2 (this is a subheading)</a:t>
            </a:r>
            <a:endParaRPr lang="de-CH"/>
          </a:p>
          <a:p>
            <a:pPr lvl="2"/>
            <a:r>
              <a:rPr lang="de-CH" dirty="0"/>
              <a:t>Level 3 (first bullet point level)</a:t>
            </a:r>
            <a:endParaRPr lang="de-CH"/>
          </a:p>
          <a:p>
            <a:pPr lvl="3"/>
            <a:r>
              <a:rPr lang="de-CH" dirty="0"/>
              <a:t>Level 4 (second bullet point level)</a:t>
            </a:r>
            <a:endParaRPr lang="de-CH"/>
          </a:p>
          <a:p>
            <a:pPr lvl="4"/>
            <a:r>
              <a:rPr lang="de-CH" dirty="0"/>
              <a:t>Level 5 (third bullet point level)</a:t>
            </a:r>
            <a:endParaRPr lang="de-CH"/>
          </a:p>
        </p:txBody>
      </p:sp>
      <p:sp>
        <p:nvSpPr>
          <p:cNvPr id="21" name="Inhaltsplatzhalter 3">
            <a:extLst>
              <a:ext uri="{FF2B5EF4-FFF2-40B4-BE49-F238E27FC236}">
                <a16:creationId xmlns:a16="http://schemas.microsoft.com/office/drawing/2014/main" id="{5789ECBE-7083-3E65-94E4-3E6ED4AEE2B9}"/>
              </a:ext>
            </a:extLst>
          </p:cNvPr>
          <p:cNvSpPr>
            <a:spLocks noGrp="1"/>
          </p:cNvSpPr>
          <p:nvPr>
            <p:ph sz="half" idx="19" hasCustomPrompt="1"/>
          </p:nvPr>
        </p:nvSpPr>
        <p:spPr bwMode="gray">
          <a:xfrm>
            <a:off x="6240463" y="4005064"/>
            <a:ext cx="5327761" cy="2160000"/>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de-CH" dirty="0"/>
              <a:t>Level 1 (This is body text. Please use the "Increase List Level" or "Decrease List Level" buttons on the “Home" tab to switch between the predefined text formats such as subheading, body text and bullet points.)</a:t>
            </a:r>
            <a:endParaRPr lang="de-CH"/>
          </a:p>
          <a:p>
            <a:pPr lvl="1"/>
            <a:r>
              <a:rPr lang="de-CH" dirty="0"/>
              <a:t>Level 2 (this is a subheading)</a:t>
            </a:r>
            <a:endParaRPr lang="de-CH"/>
          </a:p>
          <a:p>
            <a:pPr lvl="2"/>
            <a:r>
              <a:rPr lang="de-CH" dirty="0"/>
              <a:t>Level 3 (first bullet point level)</a:t>
            </a:r>
            <a:endParaRPr lang="de-CH"/>
          </a:p>
          <a:p>
            <a:pPr lvl="3"/>
            <a:r>
              <a:rPr lang="de-CH" dirty="0"/>
              <a:t>Level 4 (second bullet point level)</a:t>
            </a:r>
            <a:endParaRPr lang="de-CH"/>
          </a:p>
          <a:p>
            <a:pPr lvl="4"/>
            <a:r>
              <a:rPr lang="de-CH" dirty="0"/>
              <a:t>Level 5 (third bullet point level)</a:t>
            </a:r>
            <a:endParaRPr lang="de-CH"/>
          </a:p>
        </p:txBody>
      </p:sp>
      <p:sp>
        <p:nvSpPr>
          <p:cNvPr id="2" name="Date Placeholder 1">
            <a:extLst>
              <a:ext uri="{FF2B5EF4-FFF2-40B4-BE49-F238E27FC236}">
                <a16:creationId xmlns:a16="http://schemas.microsoft.com/office/drawing/2014/main" id="{F9FE426F-16BC-0B48-6533-9FA719C62AE6}"/>
              </a:ext>
            </a:extLst>
          </p:cNvPr>
          <p:cNvSpPr>
            <a:spLocks noGrp="1"/>
          </p:cNvSpPr>
          <p:nvPr>
            <p:ph type="dt" sz="half" idx="20"/>
          </p:nvPr>
        </p:nvSpPr>
        <p:spPr/>
        <p:txBody>
          <a:bodyPr/>
          <a:lstStyle/>
          <a:p>
            <a:pPr algn="r"/>
            <a:fld id="{F7589BDE-D275-48E5-9926-0260C2129B60}" type="datetime1">
              <a:rPr lang="de-CH" smtClean="0"/>
              <a:pPr algn="r"/>
              <a:t>10.07.2023</a:t>
            </a:fld>
            <a:endParaRPr lang="de-CH" dirty="0"/>
          </a:p>
        </p:txBody>
      </p:sp>
      <p:sp>
        <p:nvSpPr>
          <p:cNvPr id="6" name="Footer Placeholder 5">
            <a:extLst>
              <a:ext uri="{FF2B5EF4-FFF2-40B4-BE49-F238E27FC236}">
                <a16:creationId xmlns:a16="http://schemas.microsoft.com/office/drawing/2014/main" id="{E2A7850A-B39D-8CE1-177C-A24A47507B47}"/>
              </a:ext>
            </a:extLst>
          </p:cNvPr>
          <p:cNvSpPr>
            <a:spLocks noGrp="1"/>
          </p:cNvSpPr>
          <p:nvPr>
            <p:ph type="ftr" sz="quarter" idx="21"/>
          </p:nvPr>
        </p:nvSpPr>
        <p:spPr/>
        <p:txBody>
          <a:bodyPr/>
          <a:lstStyle/>
          <a:p>
            <a:endParaRPr lang="de-CH" dirty="0"/>
          </a:p>
        </p:txBody>
      </p:sp>
      <p:sp>
        <p:nvSpPr>
          <p:cNvPr id="7" name="Slide Number Placeholder 6">
            <a:extLst>
              <a:ext uri="{FF2B5EF4-FFF2-40B4-BE49-F238E27FC236}">
                <a16:creationId xmlns:a16="http://schemas.microsoft.com/office/drawing/2014/main" id="{2D0E3974-B6A4-FFBD-57BA-74E946E974C7}"/>
              </a:ext>
            </a:extLst>
          </p:cNvPr>
          <p:cNvSpPr>
            <a:spLocks noGrp="1"/>
          </p:cNvSpPr>
          <p:nvPr>
            <p:ph type="sldNum" sz="quarter" idx="22"/>
          </p:nvPr>
        </p:nvSpPr>
        <p:spPr/>
        <p:txBody>
          <a:bodyPr/>
          <a:lstStyle/>
          <a:p>
            <a:r>
              <a:rPr lang="de-CH" dirty="0"/>
              <a:t>| </a:t>
            </a:r>
            <a:fld id="{8CF9DE7D-F270-4E16-BA04-5BCA8969A2EA}" type="slidenum">
              <a:rPr lang="de-CH" smtClean="0"/>
              <a:pPr/>
              <a:t>‹#›</a:t>
            </a:fld>
            <a:endParaRPr lang="de-CH" dirty="0"/>
          </a:p>
        </p:txBody>
      </p:sp>
    </p:spTree>
    <p:extLst>
      <p:ext uri="{BB962C8B-B14F-4D97-AF65-F5344CB8AC3E}">
        <p14:creationId xmlns:p14="http://schemas.microsoft.com/office/powerpoint/2010/main" val="2969035029"/>
      </p:ext>
    </p:extLst>
  </p:cSld>
  <p:clrMapOvr>
    <a:masterClrMapping/>
  </p:clrMapOvr>
  <p:extLst>
    <p:ext uri="{DCECCB84-F9BA-43D5-87BE-67443E8EF086}">
      <p15:sldGuideLst xmlns:p15="http://schemas.microsoft.com/office/powerpoint/2012/main">
        <p15:guide id="1" orient="horz" pos="1026">
          <p15:clr>
            <a:srgbClr val="C35EA4"/>
          </p15:clr>
        </p15:guide>
        <p15:guide id="2" pos="393">
          <p15:clr>
            <a:srgbClr val="C35EA4"/>
          </p15:clr>
        </p15:guide>
        <p15:guide id="3" pos="7287">
          <p15:clr>
            <a:srgbClr val="C35EA4"/>
          </p15:clr>
        </p15:guide>
        <p15:guide id="4" orient="horz" pos="3884">
          <p15:clr>
            <a:srgbClr val="C35EA4"/>
          </p15:clr>
        </p15:guide>
        <p15:guide id="5" pos="3749">
          <p15:clr>
            <a:srgbClr val="C35EA4"/>
          </p15:clr>
        </p15:guide>
        <p15:guide id="6" pos="3931">
          <p15:clr>
            <a:srgbClr val="C35EA4"/>
          </p15:clr>
        </p15:guide>
        <p15:guide id="7" orient="horz" pos="2341">
          <p15:clr>
            <a:srgbClr val="C35EA4"/>
          </p15:clr>
        </p15:guide>
        <p15:guide id="8" orient="horz" pos="2523">
          <p15:clr>
            <a:srgbClr val="C35EA4"/>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e content | one picture">
    <p:spTree>
      <p:nvGrpSpPr>
        <p:cNvPr id="1" name=""/>
        <p:cNvGrpSpPr/>
        <p:nvPr/>
      </p:nvGrpSpPr>
      <p:grpSpPr>
        <a:xfrm>
          <a:off x="0" y="0"/>
          <a:ext cx="0" cy="0"/>
          <a:chOff x="0" y="0"/>
          <a:chExt cx="0" cy="0"/>
        </a:xfrm>
      </p:grpSpPr>
      <p:sp>
        <p:nvSpPr>
          <p:cNvPr id="8" name="Textplatzhalter 7">
            <a:extLst>
              <a:ext uri="{FF2B5EF4-FFF2-40B4-BE49-F238E27FC236}">
                <a16:creationId xmlns:a16="http://schemas.microsoft.com/office/drawing/2014/main" id="{48F9B59B-5FBD-AC90-222D-13ABDC559DFC}"/>
              </a:ext>
            </a:extLst>
          </p:cNvPr>
          <p:cNvSpPr>
            <a:spLocks noGrp="1"/>
          </p:cNvSpPr>
          <p:nvPr>
            <p:ph type="body" sz="quarter" idx="16" hasCustomPrompt="1"/>
          </p:nvPr>
        </p:nvSpPr>
        <p:spPr bwMode="gray">
          <a:xfrm>
            <a:off x="619304" y="332656"/>
            <a:ext cx="5332064" cy="144016"/>
          </a:xfrm>
        </p:spPr>
        <p:txBody>
          <a:bodyPr anchor="b"/>
          <a:lstStyle>
            <a:lvl1pPr marL="0" indent="0">
              <a:lnSpc>
                <a:spcPct val="100000"/>
              </a:lnSpc>
              <a:spcBef>
                <a:spcPts val="0"/>
              </a:spcBef>
              <a:spcAft>
                <a:spcPts val="0"/>
              </a:spcAft>
              <a:buFont typeface="Arial" panose="020B0604020202020204" pitchFamily="34" charset="0"/>
              <a:buNone/>
              <a:defRPr sz="1000" b="0">
                <a:latin typeface="+mn-lt"/>
              </a:defRPr>
            </a:lvl1pPr>
            <a:lvl2pPr marL="0" indent="0">
              <a:lnSpc>
                <a:spcPct val="100000"/>
              </a:lnSpc>
              <a:spcBef>
                <a:spcPts val="0"/>
              </a:spcBef>
              <a:spcAft>
                <a:spcPts val="0"/>
              </a:spcAft>
              <a:buFont typeface="Arial" panose="020B0604020202020204" pitchFamily="34" charset="0"/>
              <a:buNone/>
              <a:defRPr sz="1000" b="0">
                <a:latin typeface="+mn-lt"/>
              </a:defRPr>
            </a:lvl2pPr>
            <a:lvl3pPr marL="0" indent="0">
              <a:lnSpc>
                <a:spcPct val="100000"/>
              </a:lnSpc>
              <a:spcBef>
                <a:spcPts val="0"/>
              </a:spcBef>
              <a:spcAft>
                <a:spcPts val="0"/>
              </a:spcAft>
              <a:buNone/>
              <a:defRPr sz="1000" b="0">
                <a:latin typeface="+mn-lt"/>
              </a:defRPr>
            </a:lvl3pPr>
            <a:lvl4pPr marL="0" indent="0">
              <a:lnSpc>
                <a:spcPct val="100000"/>
              </a:lnSpc>
              <a:spcBef>
                <a:spcPts val="0"/>
              </a:spcBef>
              <a:spcAft>
                <a:spcPts val="0"/>
              </a:spcAft>
              <a:buNone/>
              <a:defRPr sz="1000" b="0">
                <a:latin typeface="+mn-lt"/>
              </a:defRPr>
            </a:lvl4pPr>
            <a:lvl5pPr marL="0" indent="0">
              <a:lnSpc>
                <a:spcPct val="100000"/>
              </a:lnSpc>
              <a:spcBef>
                <a:spcPts val="0"/>
              </a:spcBef>
              <a:spcAft>
                <a:spcPts val="0"/>
              </a:spcAft>
              <a:buNone/>
              <a:defRPr sz="1000" b="0">
                <a:latin typeface="+mn-lt"/>
              </a:defRPr>
            </a:lvl5pPr>
            <a:lvl6pPr marL="0" indent="0">
              <a:lnSpc>
                <a:spcPct val="100000"/>
              </a:lnSpc>
              <a:spcBef>
                <a:spcPts val="0"/>
              </a:spcBef>
              <a:spcAft>
                <a:spcPts val="0"/>
              </a:spcAft>
              <a:buNone/>
              <a:defRPr sz="1000" b="0">
                <a:latin typeface="+mn-lt"/>
              </a:defRPr>
            </a:lvl6pPr>
            <a:lvl7pPr marL="0" indent="0">
              <a:lnSpc>
                <a:spcPct val="100000"/>
              </a:lnSpc>
              <a:spcBef>
                <a:spcPts val="0"/>
              </a:spcBef>
              <a:spcAft>
                <a:spcPts val="0"/>
              </a:spcAft>
              <a:buNone/>
              <a:defRPr sz="1000" b="0">
                <a:latin typeface="+mn-lt"/>
              </a:defRPr>
            </a:lvl7pPr>
            <a:lvl8pPr marL="0" indent="0">
              <a:lnSpc>
                <a:spcPct val="100000"/>
              </a:lnSpc>
              <a:spcBef>
                <a:spcPts val="0"/>
              </a:spcBef>
              <a:spcAft>
                <a:spcPts val="0"/>
              </a:spcAft>
              <a:buNone/>
              <a:defRPr sz="1000" b="0">
                <a:latin typeface="+mn-lt"/>
              </a:defRPr>
            </a:lvl8pPr>
            <a:lvl9pPr marL="0" indent="0">
              <a:lnSpc>
                <a:spcPct val="100000"/>
              </a:lnSpc>
              <a:spcBef>
                <a:spcPts val="0"/>
              </a:spcBef>
              <a:spcAft>
                <a:spcPts val="0"/>
              </a:spcAft>
              <a:buNone/>
              <a:defRPr sz="1000" b="0">
                <a:latin typeface="+mn-lt"/>
              </a:defRPr>
            </a:lvl9pPr>
          </a:lstStyle>
          <a:p>
            <a:pPr lvl="0"/>
            <a:r>
              <a:rPr lang="de-CH" dirty="0"/>
              <a:t>Chapter navigation</a:t>
            </a:r>
            <a:endParaRPr lang="de-CH"/>
          </a:p>
        </p:txBody>
      </p:sp>
      <p:sp>
        <p:nvSpPr>
          <p:cNvPr id="10" name="Titel 1">
            <a:extLst>
              <a:ext uri="{FF2B5EF4-FFF2-40B4-BE49-F238E27FC236}">
                <a16:creationId xmlns:a16="http://schemas.microsoft.com/office/drawing/2014/main" id="{61D3FC73-24BA-D1C7-4866-00145C743036}"/>
              </a:ext>
            </a:extLst>
          </p:cNvPr>
          <p:cNvSpPr>
            <a:spLocks noGrp="1"/>
          </p:cNvSpPr>
          <p:nvPr>
            <p:ph type="title" hasCustomPrompt="1"/>
          </p:nvPr>
        </p:nvSpPr>
        <p:spPr bwMode="gray">
          <a:xfrm>
            <a:off x="619304" y="548720"/>
            <a:ext cx="9072000" cy="432000"/>
          </a:xfrm>
        </p:spPr>
        <p:txBody>
          <a:bodyPr/>
          <a:lstStyle>
            <a:lvl1pPr>
              <a:defRPr/>
            </a:lvl1pPr>
          </a:lstStyle>
          <a:p>
            <a:r>
              <a:rPr lang="de-CH" dirty="0"/>
              <a:t>Click to add title</a:t>
            </a:r>
            <a:endParaRPr lang="de-CH"/>
          </a:p>
        </p:txBody>
      </p:sp>
      <p:sp>
        <p:nvSpPr>
          <p:cNvPr id="11" name="Untertitel 2">
            <a:extLst>
              <a:ext uri="{FF2B5EF4-FFF2-40B4-BE49-F238E27FC236}">
                <a16:creationId xmlns:a16="http://schemas.microsoft.com/office/drawing/2014/main" id="{62FCBF7C-B743-0832-5FDD-045233FBFF2C}"/>
              </a:ext>
            </a:extLst>
          </p:cNvPr>
          <p:cNvSpPr>
            <a:spLocks noGrp="1"/>
          </p:cNvSpPr>
          <p:nvPr>
            <p:ph type="subTitle" idx="17" hasCustomPrompt="1"/>
          </p:nvPr>
        </p:nvSpPr>
        <p:spPr bwMode="gray">
          <a:xfrm>
            <a:off x="619304" y="980768"/>
            <a:ext cx="9072000" cy="288000"/>
          </a:xfrm>
        </p:spPr>
        <p:txBody>
          <a:bodyPr tIns="0"/>
          <a:lstStyle>
            <a:lvl1pPr marL="0" indent="0" algn="l">
              <a:lnSpc>
                <a:spcPct val="100000"/>
              </a:lnSpc>
              <a:spcBef>
                <a:spcPts val="0"/>
              </a:spcBef>
              <a:spcAft>
                <a:spcPts val="0"/>
              </a:spcAft>
              <a:buFont typeface="Arial" panose="020B0604020202020204" pitchFamily="34" charset="0"/>
              <a:buNone/>
              <a:defRPr sz="1600" b="0" baseline="0">
                <a:latin typeface="+mn-lt"/>
              </a:defRPr>
            </a:lvl1pPr>
            <a:lvl2pPr marL="0" indent="0" algn="l">
              <a:lnSpc>
                <a:spcPct val="100000"/>
              </a:lnSpc>
              <a:spcBef>
                <a:spcPts val="0"/>
              </a:spcBef>
              <a:spcAft>
                <a:spcPts val="0"/>
              </a:spcAft>
              <a:buFont typeface="Arial" panose="020B0604020202020204" pitchFamily="34" charset="0"/>
              <a:buNone/>
              <a:defRPr sz="1600" b="0" baseline="0">
                <a:latin typeface="+mn-lt"/>
              </a:defRPr>
            </a:lvl2pPr>
            <a:lvl3pPr marL="0" indent="0" algn="l">
              <a:lnSpc>
                <a:spcPct val="100000"/>
              </a:lnSpc>
              <a:spcBef>
                <a:spcPts val="0"/>
              </a:spcBef>
              <a:spcAft>
                <a:spcPts val="0"/>
              </a:spcAft>
              <a:buFont typeface="Arial" panose="020B0604020202020204" pitchFamily="34" charset="0"/>
              <a:buNone/>
              <a:defRPr sz="1600" b="0" baseline="0">
                <a:latin typeface="+mn-lt"/>
              </a:defRPr>
            </a:lvl3pPr>
            <a:lvl4pPr marL="0" indent="0" algn="l">
              <a:lnSpc>
                <a:spcPct val="100000"/>
              </a:lnSpc>
              <a:spcBef>
                <a:spcPts val="0"/>
              </a:spcBef>
              <a:spcAft>
                <a:spcPts val="0"/>
              </a:spcAft>
              <a:buFont typeface="Arial" panose="020B0604020202020204" pitchFamily="34" charset="0"/>
              <a:buNone/>
              <a:defRPr sz="1600" b="0" baseline="0">
                <a:latin typeface="+mn-lt"/>
              </a:defRPr>
            </a:lvl4pPr>
            <a:lvl5pPr marL="0" indent="0" algn="l">
              <a:lnSpc>
                <a:spcPct val="100000"/>
              </a:lnSpc>
              <a:spcBef>
                <a:spcPts val="0"/>
              </a:spcBef>
              <a:spcAft>
                <a:spcPts val="0"/>
              </a:spcAft>
              <a:buFont typeface="Arial" panose="020B0604020202020204" pitchFamily="34" charset="0"/>
              <a:buNone/>
              <a:defRPr sz="1600" b="0" baseline="0">
                <a:latin typeface="+mn-lt"/>
              </a:defRPr>
            </a:lvl5pPr>
            <a:lvl6pPr marL="0" indent="0" algn="l">
              <a:lnSpc>
                <a:spcPct val="100000"/>
              </a:lnSpc>
              <a:spcBef>
                <a:spcPts val="0"/>
              </a:spcBef>
              <a:spcAft>
                <a:spcPts val="0"/>
              </a:spcAft>
              <a:buFont typeface="Arial" panose="020B0604020202020204" pitchFamily="34" charset="0"/>
              <a:buNone/>
              <a:defRPr sz="1600" b="0" baseline="0">
                <a:latin typeface="+mn-lt"/>
              </a:defRPr>
            </a:lvl6pPr>
            <a:lvl7pPr marL="0" indent="0" algn="l">
              <a:lnSpc>
                <a:spcPct val="100000"/>
              </a:lnSpc>
              <a:spcBef>
                <a:spcPts val="0"/>
              </a:spcBef>
              <a:spcAft>
                <a:spcPts val="0"/>
              </a:spcAft>
              <a:buFont typeface="Arial" panose="020B0604020202020204" pitchFamily="34" charset="0"/>
              <a:buNone/>
              <a:defRPr sz="1600" b="0" baseline="0">
                <a:latin typeface="+mn-lt"/>
              </a:defRPr>
            </a:lvl7pPr>
            <a:lvl8pPr marL="0" indent="0" algn="l">
              <a:lnSpc>
                <a:spcPct val="100000"/>
              </a:lnSpc>
              <a:spcBef>
                <a:spcPts val="0"/>
              </a:spcBef>
              <a:spcAft>
                <a:spcPts val="0"/>
              </a:spcAft>
              <a:buFont typeface="Arial" panose="020B0604020202020204" pitchFamily="34" charset="0"/>
              <a:buNone/>
              <a:defRPr sz="1600" b="0" baseline="0">
                <a:latin typeface="+mn-lt"/>
              </a:defRPr>
            </a:lvl8pPr>
            <a:lvl9pPr marL="0" indent="0" algn="l">
              <a:lnSpc>
                <a:spcPct val="100000"/>
              </a:lnSpc>
              <a:spcBef>
                <a:spcPts val="0"/>
              </a:spcBef>
              <a:spcAft>
                <a:spcPts val="0"/>
              </a:spcAft>
              <a:buFont typeface="Arial" panose="020B0604020202020204" pitchFamily="34" charset="0"/>
              <a:buNone/>
              <a:defRPr sz="1600" b="0" baseline="0">
                <a:latin typeface="+mn-lt"/>
              </a:defRPr>
            </a:lvl9pPr>
          </a:lstStyle>
          <a:p>
            <a:r>
              <a:rPr lang="de-CH" dirty="0"/>
              <a:t>Optional subtitle of the slide</a:t>
            </a:r>
            <a:endParaRPr lang="de-CH"/>
          </a:p>
        </p:txBody>
      </p:sp>
      <p:sp>
        <p:nvSpPr>
          <p:cNvPr id="13" name="Inhaltsplatzhalter 2">
            <a:extLst>
              <a:ext uri="{FF2B5EF4-FFF2-40B4-BE49-F238E27FC236}">
                <a16:creationId xmlns:a16="http://schemas.microsoft.com/office/drawing/2014/main" id="{70D94968-DE98-4FDF-EC75-55544A9CDFB7}"/>
              </a:ext>
            </a:extLst>
          </p:cNvPr>
          <p:cNvSpPr>
            <a:spLocks noGrp="1"/>
          </p:cNvSpPr>
          <p:nvPr>
            <p:ph sz="half" idx="1" hasCustomPrompt="1"/>
          </p:nvPr>
        </p:nvSpPr>
        <p:spPr bwMode="gray">
          <a:xfrm>
            <a:off x="623888" y="1628800"/>
            <a:ext cx="5327480" cy="4536000"/>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de-CH" dirty="0"/>
              <a:t>Level 1 (This is body text. Please use the "Increase List Level" or "Decrease List Level" buttons on the “Home" tab to switch between the predefined text formats such as subheading, body text and bullet points.)</a:t>
            </a:r>
            <a:endParaRPr lang="de-CH"/>
          </a:p>
          <a:p>
            <a:pPr lvl="1"/>
            <a:r>
              <a:rPr lang="de-CH" dirty="0"/>
              <a:t>Level 2 (this is a subheading)</a:t>
            </a:r>
            <a:endParaRPr lang="de-CH"/>
          </a:p>
          <a:p>
            <a:pPr lvl="2"/>
            <a:r>
              <a:rPr lang="de-CH" dirty="0"/>
              <a:t>Level 3 (first bullet point level)</a:t>
            </a:r>
            <a:endParaRPr lang="de-CH"/>
          </a:p>
          <a:p>
            <a:pPr lvl="3"/>
            <a:r>
              <a:rPr lang="de-CH" dirty="0"/>
              <a:t>Level 4 (second bullet point level)</a:t>
            </a:r>
            <a:endParaRPr lang="de-CH"/>
          </a:p>
          <a:p>
            <a:pPr lvl="4"/>
            <a:r>
              <a:rPr lang="de-CH" dirty="0"/>
              <a:t>Level 5 (third bullet point level)</a:t>
            </a:r>
            <a:endParaRPr lang="de-CH"/>
          </a:p>
        </p:txBody>
      </p:sp>
      <p:sp>
        <p:nvSpPr>
          <p:cNvPr id="15" name="Bildplatzhalter 8">
            <a:extLst>
              <a:ext uri="{FF2B5EF4-FFF2-40B4-BE49-F238E27FC236}">
                <a16:creationId xmlns:a16="http://schemas.microsoft.com/office/drawing/2014/main" id="{B669626A-D981-7FA4-3B7F-04120D4B9B25}"/>
              </a:ext>
            </a:extLst>
          </p:cNvPr>
          <p:cNvSpPr>
            <a:spLocks noGrp="1"/>
          </p:cNvSpPr>
          <p:nvPr>
            <p:ph type="pic" sz="quarter" idx="13" hasCustomPrompt="1"/>
          </p:nvPr>
        </p:nvSpPr>
        <p:spPr bwMode="gray">
          <a:xfrm>
            <a:off x="6240464" y="1628775"/>
            <a:ext cx="5327650" cy="4535487"/>
          </a:xfrm>
          <a:solidFill>
            <a:schemeClr val="bg1">
              <a:lumMod val="95000"/>
            </a:schemeClr>
          </a:solidFill>
        </p:spPr>
        <p:txBody>
          <a:bodyPr bIns="864000" anchor="ctr"/>
          <a:lstStyle>
            <a:lvl1pPr algn="ctr">
              <a:lnSpc>
                <a:spcPct val="100000"/>
              </a:lnSpc>
              <a:spcBef>
                <a:spcPts val="0"/>
              </a:spcBef>
              <a:defRPr sz="1000" b="0">
                <a:latin typeface="+mn-lt"/>
              </a:defRPr>
            </a:lvl1pPr>
          </a:lstStyle>
          <a:p>
            <a:r>
              <a:rPr lang="de-CH" dirty="0"/>
              <a:t>Insert image by </a:t>
            </a:r>
            <a:br>
              <a:rPr lang="en-GB" dirty="0"/>
            </a:br>
            <a:r>
              <a:rPr lang="de-CH" dirty="0"/>
              <a:t>clicking on the icon</a:t>
            </a:r>
            <a:endParaRPr lang="de-CH"/>
          </a:p>
        </p:txBody>
      </p:sp>
      <p:sp>
        <p:nvSpPr>
          <p:cNvPr id="4" name="Date Placeholder 3">
            <a:extLst>
              <a:ext uri="{FF2B5EF4-FFF2-40B4-BE49-F238E27FC236}">
                <a16:creationId xmlns:a16="http://schemas.microsoft.com/office/drawing/2014/main" id="{76ED0B91-1F1D-843F-275F-99DB596394A5}"/>
              </a:ext>
            </a:extLst>
          </p:cNvPr>
          <p:cNvSpPr>
            <a:spLocks noGrp="1"/>
          </p:cNvSpPr>
          <p:nvPr>
            <p:ph type="dt" sz="half" idx="18"/>
          </p:nvPr>
        </p:nvSpPr>
        <p:spPr/>
        <p:txBody>
          <a:bodyPr/>
          <a:lstStyle/>
          <a:p>
            <a:pPr algn="r"/>
            <a:fld id="{F7589BDE-D275-48E5-9926-0260C2129B60}" type="datetime1">
              <a:rPr lang="de-CH" smtClean="0"/>
              <a:pPr algn="r"/>
              <a:t>10.07.2023</a:t>
            </a:fld>
            <a:endParaRPr lang="de-CH" dirty="0"/>
          </a:p>
        </p:txBody>
      </p:sp>
      <p:sp>
        <p:nvSpPr>
          <p:cNvPr id="6" name="Footer Placeholder 5">
            <a:extLst>
              <a:ext uri="{FF2B5EF4-FFF2-40B4-BE49-F238E27FC236}">
                <a16:creationId xmlns:a16="http://schemas.microsoft.com/office/drawing/2014/main" id="{2D03171B-64B9-B5AF-FF8C-981032E1B4CB}"/>
              </a:ext>
            </a:extLst>
          </p:cNvPr>
          <p:cNvSpPr>
            <a:spLocks noGrp="1"/>
          </p:cNvSpPr>
          <p:nvPr>
            <p:ph type="ftr" sz="quarter" idx="19"/>
          </p:nvPr>
        </p:nvSpPr>
        <p:spPr/>
        <p:txBody>
          <a:bodyPr/>
          <a:lstStyle/>
          <a:p>
            <a:endParaRPr lang="de-CH" dirty="0"/>
          </a:p>
        </p:txBody>
      </p:sp>
      <p:sp>
        <p:nvSpPr>
          <p:cNvPr id="7" name="Slide Number Placeholder 6">
            <a:extLst>
              <a:ext uri="{FF2B5EF4-FFF2-40B4-BE49-F238E27FC236}">
                <a16:creationId xmlns:a16="http://schemas.microsoft.com/office/drawing/2014/main" id="{0AC5BD1B-4A6F-35B4-3B9E-18B5A0C593B6}"/>
              </a:ext>
            </a:extLst>
          </p:cNvPr>
          <p:cNvSpPr>
            <a:spLocks noGrp="1"/>
          </p:cNvSpPr>
          <p:nvPr>
            <p:ph type="sldNum" sz="quarter" idx="20"/>
          </p:nvPr>
        </p:nvSpPr>
        <p:spPr/>
        <p:txBody>
          <a:bodyPr/>
          <a:lstStyle/>
          <a:p>
            <a:r>
              <a:rPr lang="de-CH" dirty="0"/>
              <a:t>| </a:t>
            </a:r>
            <a:fld id="{8CF9DE7D-F270-4E16-BA04-5BCA8969A2EA}" type="slidenum">
              <a:rPr lang="de-CH" smtClean="0"/>
              <a:pPr/>
              <a:t>‹#›</a:t>
            </a:fld>
            <a:endParaRPr lang="de-CH" dirty="0"/>
          </a:p>
        </p:txBody>
      </p:sp>
    </p:spTree>
    <p:extLst>
      <p:ext uri="{BB962C8B-B14F-4D97-AF65-F5344CB8AC3E}">
        <p14:creationId xmlns:p14="http://schemas.microsoft.com/office/powerpoint/2010/main" val="4087232281"/>
      </p:ext>
    </p:extLst>
  </p:cSld>
  <p:clrMapOvr>
    <a:masterClrMapping/>
  </p:clrMapOvr>
  <p:extLst>
    <p:ext uri="{DCECCB84-F9BA-43D5-87BE-67443E8EF086}">
      <p15:sldGuideLst xmlns:p15="http://schemas.microsoft.com/office/powerpoint/2012/main">
        <p15:guide id="1" pos="3749">
          <p15:clr>
            <a:srgbClr val="C35EA4"/>
          </p15:clr>
        </p15:guide>
        <p15:guide id="2" pos="3931">
          <p15:clr>
            <a:srgbClr val="C35EA4"/>
          </p15:clr>
        </p15:guide>
        <p15:guide id="3" pos="7287">
          <p15:clr>
            <a:srgbClr val="C35EA4"/>
          </p15:clr>
        </p15:guide>
        <p15:guide id="4" pos="393">
          <p15:clr>
            <a:srgbClr val="C35EA4"/>
          </p15:clr>
        </p15:guide>
        <p15:guide id="5" orient="horz" pos="1026">
          <p15:clr>
            <a:srgbClr val="C35EA4"/>
          </p15:clr>
        </p15:guide>
        <p15:guide id="6" orient="horz" pos="3884">
          <p15:clr>
            <a:srgbClr val="C35EA4"/>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One content | two pictures">
    <p:spTree>
      <p:nvGrpSpPr>
        <p:cNvPr id="1" name=""/>
        <p:cNvGrpSpPr/>
        <p:nvPr/>
      </p:nvGrpSpPr>
      <p:grpSpPr>
        <a:xfrm>
          <a:off x="0" y="0"/>
          <a:ext cx="0" cy="0"/>
          <a:chOff x="0" y="0"/>
          <a:chExt cx="0" cy="0"/>
        </a:xfrm>
      </p:grpSpPr>
      <p:pic>
        <p:nvPicPr>
          <p:cNvPr id="28" name="Grafik 27">
            <a:extLst>
              <a:ext uri="{FF2B5EF4-FFF2-40B4-BE49-F238E27FC236}">
                <a16:creationId xmlns:a16="http://schemas.microsoft.com/office/drawing/2014/main" id="{7749A286-A2AF-41E3-9775-3B9DC136EA96}"/>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rcRect l="46331" r="21519" b="14439"/>
          <a:stretch>
            <a:fillRect/>
          </a:stretch>
        </p:blipFill>
        <p:spPr bwMode="gray">
          <a:xfrm>
            <a:off x="5015880" y="1340769"/>
            <a:ext cx="2798152" cy="1537131"/>
          </a:xfrm>
          <a:custGeom>
            <a:avLst/>
            <a:gdLst>
              <a:gd name="connsiteX0" fmla="*/ 0 w 2798152"/>
              <a:gd name="connsiteY0" fmla="*/ 0 h 1537131"/>
              <a:gd name="connsiteX1" fmla="*/ 2798152 w 2798152"/>
              <a:gd name="connsiteY1" fmla="*/ 0 h 1537131"/>
              <a:gd name="connsiteX2" fmla="*/ 2798152 w 2798152"/>
              <a:gd name="connsiteY2" fmla="*/ 288006 h 1537131"/>
              <a:gd name="connsiteX3" fmla="*/ 288032 w 2798152"/>
              <a:gd name="connsiteY3" fmla="*/ 288006 h 1537131"/>
              <a:gd name="connsiteX4" fmla="*/ 288032 w 2798152"/>
              <a:gd name="connsiteY4" fmla="*/ 1537131 h 1537131"/>
              <a:gd name="connsiteX5" fmla="*/ 0 w 2798152"/>
              <a:gd name="connsiteY5" fmla="*/ 1537131 h 1537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98152" h="1537131">
                <a:moveTo>
                  <a:pt x="0" y="0"/>
                </a:moveTo>
                <a:lnTo>
                  <a:pt x="2798152" y="0"/>
                </a:lnTo>
                <a:lnTo>
                  <a:pt x="2798152" y="288006"/>
                </a:lnTo>
                <a:lnTo>
                  <a:pt x="288032" y="288006"/>
                </a:lnTo>
                <a:lnTo>
                  <a:pt x="288032" y="1537131"/>
                </a:lnTo>
                <a:lnTo>
                  <a:pt x="0" y="1537131"/>
                </a:lnTo>
                <a:close/>
              </a:path>
            </a:pathLst>
          </a:custGeom>
        </p:spPr>
      </p:pic>
      <p:sp>
        <p:nvSpPr>
          <p:cNvPr id="23" name="Rechteck 22">
            <a:extLst>
              <a:ext uri="{FF2B5EF4-FFF2-40B4-BE49-F238E27FC236}">
                <a16:creationId xmlns:a16="http://schemas.microsoft.com/office/drawing/2014/main" id="{CF4E889B-7ADC-4917-816D-CCBF41047134}"/>
              </a:ext>
              <a:ext uri="{C183D7F6-B498-43B3-948B-1728B52AA6E4}">
                <adec:decorative xmlns:adec="http://schemas.microsoft.com/office/drawing/2017/decorative" val="1"/>
              </a:ext>
            </a:extLst>
          </p:cNvPr>
          <p:cNvSpPr/>
          <p:nvPr userDrawn="1"/>
        </p:nvSpPr>
        <p:spPr bwMode="gray">
          <a:xfrm>
            <a:off x="4367808" y="6092792"/>
            <a:ext cx="3096000" cy="72008"/>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1600" dirty="0">
              <a:solidFill>
                <a:schemeClr val="tx1"/>
              </a:solidFill>
            </a:endParaRPr>
          </a:p>
        </p:txBody>
      </p:sp>
      <p:sp>
        <p:nvSpPr>
          <p:cNvPr id="11" name="Textplatzhalter 7">
            <a:extLst>
              <a:ext uri="{FF2B5EF4-FFF2-40B4-BE49-F238E27FC236}">
                <a16:creationId xmlns:a16="http://schemas.microsoft.com/office/drawing/2014/main" id="{7947676C-82C8-3F44-7E37-317091044EDC}"/>
              </a:ext>
            </a:extLst>
          </p:cNvPr>
          <p:cNvSpPr>
            <a:spLocks noGrp="1"/>
          </p:cNvSpPr>
          <p:nvPr>
            <p:ph type="body" sz="quarter" idx="16" hasCustomPrompt="1"/>
          </p:nvPr>
        </p:nvSpPr>
        <p:spPr bwMode="gray">
          <a:xfrm>
            <a:off x="619304" y="332656"/>
            <a:ext cx="5332064" cy="144016"/>
          </a:xfrm>
        </p:spPr>
        <p:txBody>
          <a:bodyPr anchor="b"/>
          <a:lstStyle>
            <a:lvl1pPr marL="0" indent="0">
              <a:lnSpc>
                <a:spcPct val="100000"/>
              </a:lnSpc>
              <a:spcBef>
                <a:spcPts val="0"/>
              </a:spcBef>
              <a:spcAft>
                <a:spcPts val="0"/>
              </a:spcAft>
              <a:buFont typeface="Arial" panose="020B0604020202020204" pitchFamily="34" charset="0"/>
              <a:buNone/>
              <a:defRPr sz="1000" b="0">
                <a:latin typeface="+mn-lt"/>
              </a:defRPr>
            </a:lvl1pPr>
            <a:lvl2pPr marL="0" indent="0">
              <a:lnSpc>
                <a:spcPct val="100000"/>
              </a:lnSpc>
              <a:spcBef>
                <a:spcPts val="0"/>
              </a:spcBef>
              <a:spcAft>
                <a:spcPts val="0"/>
              </a:spcAft>
              <a:buFont typeface="Arial" panose="020B0604020202020204" pitchFamily="34" charset="0"/>
              <a:buNone/>
              <a:defRPr sz="1000" b="0">
                <a:latin typeface="+mn-lt"/>
              </a:defRPr>
            </a:lvl2pPr>
            <a:lvl3pPr marL="0" indent="0">
              <a:lnSpc>
                <a:spcPct val="100000"/>
              </a:lnSpc>
              <a:spcBef>
                <a:spcPts val="0"/>
              </a:spcBef>
              <a:spcAft>
                <a:spcPts val="0"/>
              </a:spcAft>
              <a:buNone/>
              <a:defRPr sz="1000" b="0">
                <a:latin typeface="+mn-lt"/>
              </a:defRPr>
            </a:lvl3pPr>
            <a:lvl4pPr marL="0" indent="0">
              <a:lnSpc>
                <a:spcPct val="100000"/>
              </a:lnSpc>
              <a:spcBef>
                <a:spcPts val="0"/>
              </a:spcBef>
              <a:spcAft>
                <a:spcPts val="0"/>
              </a:spcAft>
              <a:buNone/>
              <a:defRPr sz="1000" b="0">
                <a:latin typeface="+mn-lt"/>
              </a:defRPr>
            </a:lvl4pPr>
            <a:lvl5pPr marL="0" indent="0">
              <a:lnSpc>
                <a:spcPct val="100000"/>
              </a:lnSpc>
              <a:spcBef>
                <a:spcPts val="0"/>
              </a:spcBef>
              <a:spcAft>
                <a:spcPts val="0"/>
              </a:spcAft>
              <a:buNone/>
              <a:defRPr sz="1000" b="0">
                <a:latin typeface="+mn-lt"/>
              </a:defRPr>
            </a:lvl5pPr>
            <a:lvl6pPr marL="0" indent="0">
              <a:lnSpc>
                <a:spcPct val="100000"/>
              </a:lnSpc>
              <a:spcBef>
                <a:spcPts val="0"/>
              </a:spcBef>
              <a:spcAft>
                <a:spcPts val="0"/>
              </a:spcAft>
              <a:buNone/>
              <a:defRPr sz="1000" b="0">
                <a:latin typeface="+mn-lt"/>
              </a:defRPr>
            </a:lvl6pPr>
            <a:lvl7pPr marL="0" indent="0">
              <a:lnSpc>
                <a:spcPct val="100000"/>
              </a:lnSpc>
              <a:spcBef>
                <a:spcPts val="0"/>
              </a:spcBef>
              <a:spcAft>
                <a:spcPts val="0"/>
              </a:spcAft>
              <a:buNone/>
              <a:defRPr sz="1000" b="0">
                <a:latin typeface="+mn-lt"/>
              </a:defRPr>
            </a:lvl7pPr>
            <a:lvl8pPr marL="0" indent="0">
              <a:lnSpc>
                <a:spcPct val="100000"/>
              </a:lnSpc>
              <a:spcBef>
                <a:spcPts val="0"/>
              </a:spcBef>
              <a:spcAft>
                <a:spcPts val="0"/>
              </a:spcAft>
              <a:buNone/>
              <a:defRPr sz="1000" b="0">
                <a:latin typeface="+mn-lt"/>
              </a:defRPr>
            </a:lvl8pPr>
            <a:lvl9pPr marL="0" indent="0">
              <a:lnSpc>
                <a:spcPct val="100000"/>
              </a:lnSpc>
              <a:spcBef>
                <a:spcPts val="0"/>
              </a:spcBef>
              <a:spcAft>
                <a:spcPts val="0"/>
              </a:spcAft>
              <a:buNone/>
              <a:defRPr sz="1000" b="0">
                <a:latin typeface="+mn-lt"/>
              </a:defRPr>
            </a:lvl9pPr>
          </a:lstStyle>
          <a:p>
            <a:pPr lvl="0"/>
            <a:r>
              <a:rPr lang="de-CH" dirty="0"/>
              <a:t>Chapter navigation</a:t>
            </a:r>
            <a:endParaRPr lang="de-CH"/>
          </a:p>
        </p:txBody>
      </p:sp>
      <p:sp>
        <p:nvSpPr>
          <p:cNvPr id="13" name="Titel 1">
            <a:extLst>
              <a:ext uri="{FF2B5EF4-FFF2-40B4-BE49-F238E27FC236}">
                <a16:creationId xmlns:a16="http://schemas.microsoft.com/office/drawing/2014/main" id="{DC4B6462-A7B2-7FF6-12D0-23E95ADD82D1}"/>
              </a:ext>
            </a:extLst>
          </p:cNvPr>
          <p:cNvSpPr>
            <a:spLocks noGrp="1"/>
          </p:cNvSpPr>
          <p:nvPr>
            <p:ph type="title" hasCustomPrompt="1"/>
          </p:nvPr>
        </p:nvSpPr>
        <p:spPr bwMode="gray">
          <a:xfrm>
            <a:off x="619304" y="548720"/>
            <a:ext cx="9072000" cy="432000"/>
          </a:xfrm>
        </p:spPr>
        <p:txBody>
          <a:bodyPr/>
          <a:lstStyle>
            <a:lvl1pPr>
              <a:defRPr/>
            </a:lvl1pPr>
          </a:lstStyle>
          <a:p>
            <a:r>
              <a:rPr lang="de-CH" dirty="0"/>
              <a:t>Click to add title</a:t>
            </a:r>
            <a:endParaRPr lang="de-CH"/>
          </a:p>
        </p:txBody>
      </p:sp>
      <p:sp>
        <p:nvSpPr>
          <p:cNvPr id="15" name="Untertitel 2">
            <a:extLst>
              <a:ext uri="{FF2B5EF4-FFF2-40B4-BE49-F238E27FC236}">
                <a16:creationId xmlns:a16="http://schemas.microsoft.com/office/drawing/2014/main" id="{45A11F77-19ED-2E9B-EB73-AB737D7C0749}"/>
              </a:ext>
            </a:extLst>
          </p:cNvPr>
          <p:cNvSpPr>
            <a:spLocks noGrp="1"/>
          </p:cNvSpPr>
          <p:nvPr>
            <p:ph type="subTitle" idx="17" hasCustomPrompt="1"/>
          </p:nvPr>
        </p:nvSpPr>
        <p:spPr bwMode="gray">
          <a:xfrm>
            <a:off x="619304" y="980768"/>
            <a:ext cx="9072000" cy="288000"/>
          </a:xfrm>
        </p:spPr>
        <p:txBody>
          <a:bodyPr tIns="0"/>
          <a:lstStyle>
            <a:lvl1pPr marL="0" indent="0" algn="l">
              <a:lnSpc>
                <a:spcPct val="100000"/>
              </a:lnSpc>
              <a:spcBef>
                <a:spcPts val="0"/>
              </a:spcBef>
              <a:spcAft>
                <a:spcPts val="0"/>
              </a:spcAft>
              <a:buFont typeface="Arial" panose="020B0604020202020204" pitchFamily="34" charset="0"/>
              <a:buNone/>
              <a:defRPr sz="1600" b="0" baseline="0">
                <a:latin typeface="+mn-lt"/>
              </a:defRPr>
            </a:lvl1pPr>
            <a:lvl2pPr marL="0" indent="0" algn="l">
              <a:lnSpc>
                <a:spcPct val="100000"/>
              </a:lnSpc>
              <a:spcBef>
                <a:spcPts val="0"/>
              </a:spcBef>
              <a:spcAft>
                <a:spcPts val="0"/>
              </a:spcAft>
              <a:buFont typeface="Arial" panose="020B0604020202020204" pitchFamily="34" charset="0"/>
              <a:buNone/>
              <a:defRPr sz="1600" b="0" baseline="0">
                <a:latin typeface="+mn-lt"/>
              </a:defRPr>
            </a:lvl2pPr>
            <a:lvl3pPr marL="0" indent="0" algn="l">
              <a:lnSpc>
                <a:spcPct val="100000"/>
              </a:lnSpc>
              <a:spcBef>
                <a:spcPts val="0"/>
              </a:spcBef>
              <a:spcAft>
                <a:spcPts val="0"/>
              </a:spcAft>
              <a:buFont typeface="Arial" panose="020B0604020202020204" pitchFamily="34" charset="0"/>
              <a:buNone/>
              <a:defRPr sz="1600" b="0" baseline="0">
                <a:latin typeface="+mn-lt"/>
              </a:defRPr>
            </a:lvl3pPr>
            <a:lvl4pPr marL="0" indent="0" algn="l">
              <a:lnSpc>
                <a:spcPct val="100000"/>
              </a:lnSpc>
              <a:spcBef>
                <a:spcPts val="0"/>
              </a:spcBef>
              <a:spcAft>
                <a:spcPts val="0"/>
              </a:spcAft>
              <a:buFont typeface="Arial" panose="020B0604020202020204" pitchFamily="34" charset="0"/>
              <a:buNone/>
              <a:defRPr sz="1600" b="0" baseline="0">
                <a:latin typeface="+mn-lt"/>
              </a:defRPr>
            </a:lvl4pPr>
            <a:lvl5pPr marL="0" indent="0" algn="l">
              <a:lnSpc>
                <a:spcPct val="100000"/>
              </a:lnSpc>
              <a:spcBef>
                <a:spcPts val="0"/>
              </a:spcBef>
              <a:spcAft>
                <a:spcPts val="0"/>
              </a:spcAft>
              <a:buFont typeface="Arial" panose="020B0604020202020204" pitchFamily="34" charset="0"/>
              <a:buNone/>
              <a:defRPr sz="1600" b="0" baseline="0">
                <a:latin typeface="+mn-lt"/>
              </a:defRPr>
            </a:lvl5pPr>
            <a:lvl6pPr marL="0" indent="0" algn="l">
              <a:lnSpc>
                <a:spcPct val="100000"/>
              </a:lnSpc>
              <a:spcBef>
                <a:spcPts val="0"/>
              </a:spcBef>
              <a:spcAft>
                <a:spcPts val="0"/>
              </a:spcAft>
              <a:buFont typeface="Arial" panose="020B0604020202020204" pitchFamily="34" charset="0"/>
              <a:buNone/>
              <a:defRPr sz="1600" b="0" baseline="0">
                <a:latin typeface="+mn-lt"/>
              </a:defRPr>
            </a:lvl6pPr>
            <a:lvl7pPr marL="0" indent="0" algn="l">
              <a:lnSpc>
                <a:spcPct val="100000"/>
              </a:lnSpc>
              <a:spcBef>
                <a:spcPts val="0"/>
              </a:spcBef>
              <a:spcAft>
                <a:spcPts val="0"/>
              </a:spcAft>
              <a:buFont typeface="Arial" panose="020B0604020202020204" pitchFamily="34" charset="0"/>
              <a:buNone/>
              <a:defRPr sz="1600" b="0" baseline="0">
                <a:latin typeface="+mn-lt"/>
              </a:defRPr>
            </a:lvl7pPr>
            <a:lvl8pPr marL="0" indent="0" algn="l">
              <a:lnSpc>
                <a:spcPct val="100000"/>
              </a:lnSpc>
              <a:spcBef>
                <a:spcPts val="0"/>
              </a:spcBef>
              <a:spcAft>
                <a:spcPts val="0"/>
              </a:spcAft>
              <a:buFont typeface="Arial" panose="020B0604020202020204" pitchFamily="34" charset="0"/>
              <a:buNone/>
              <a:defRPr sz="1600" b="0" baseline="0">
                <a:latin typeface="+mn-lt"/>
              </a:defRPr>
            </a:lvl8pPr>
            <a:lvl9pPr marL="0" indent="0" algn="l">
              <a:lnSpc>
                <a:spcPct val="100000"/>
              </a:lnSpc>
              <a:spcBef>
                <a:spcPts val="0"/>
              </a:spcBef>
              <a:spcAft>
                <a:spcPts val="0"/>
              </a:spcAft>
              <a:buFont typeface="Arial" panose="020B0604020202020204" pitchFamily="34" charset="0"/>
              <a:buNone/>
              <a:defRPr sz="1600" b="0" baseline="0">
                <a:latin typeface="+mn-lt"/>
              </a:defRPr>
            </a:lvl9pPr>
          </a:lstStyle>
          <a:p>
            <a:r>
              <a:rPr lang="de-CH" dirty="0"/>
              <a:t>Optional subtitle of the slide</a:t>
            </a:r>
            <a:endParaRPr lang="de-CH"/>
          </a:p>
        </p:txBody>
      </p:sp>
      <p:sp>
        <p:nvSpPr>
          <p:cNvPr id="16" name="Bildplatzhalter 8">
            <a:extLst>
              <a:ext uri="{FF2B5EF4-FFF2-40B4-BE49-F238E27FC236}">
                <a16:creationId xmlns:a16="http://schemas.microsoft.com/office/drawing/2014/main" id="{651CE060-6679-FF6A-E823-6B996A3292C0}"/>
              </a:ext>
            </a:extLst>
          </p:cNvPr>
          <p:cNvSpPr>
            <a:spLocks noGrp="1"/>
          </p:cNvSpPr>
          <p:nvPr>
            <p:ph type="pic" sz="quarter" idx="13" hasCustomPrompt="1"/>
          </p:nvPr>
        </p:nvSpPr>
        <p:spPr bwMode="gray">
          <a:xfrm>
            <a:off x="5303912" y="1628800"/>
            <a:ext cx="4392000" cy="2880000"/>
          </a:xfrm>
          <a:solidFill>
            <a:schemeClr val="bg1">
              <a:lumMod val="95000"/>
            </a:schemeClr>
          </a:solidFill>
        </p:spPr>
        <p:txBody>
          <a:bodyPr bIns="864000" anchor="ctr"/>
          <a:lstStyle>
            <a:lvl1pPr algn="ctr">
              <a:lnSpc>
                <a:spcPct val="100000"/>
              </a:lnSpc>
              <a:spcBef>
                <a:spcPts val="0"/>
              </a:spcBef>
              <a:defRPr sz="1000" b="0">
                <a:latin typeface="+mn-lt"/>
              </a:defRPr>
            </a:lvl1pPr>
          </a:lstStyle>
          <a:p>
            <a:r>
              <a:rPr lang="de-CH" dirty="0"/>
              <a:t>Insert image by </a:t>
            </a:r>
            <a:br>
              <a:rPr lang="en-GB" dirty="0"/>
            </a:br>
            <a:r>
              <a:rPr lang="de-CH" dirty="0"/>
              <a:t>clicking on the icon</a:t>
            </a:r>
            <a:endParaRPr lang="de-CH"/>
          </a:p>
        </p:txBody>
      </p:sp>
      <p:sp>
        <p:nvSpPr>
          <p:cNvPr id="17" name="Bildplatzhalter 8">
            <a:extLst>
              <a:ext uri="{FF2B5EF4-FFF2-40B4-BE49-F238E27FC236}">
                <a16:creationId xmlns:a16="http://schemas.microsoft.com/office/drawing/2014/main" id="{61510ECA-B8F3-DCA3-6314-EF8C1D6A7700}"/>
              </a:ext>
            </a:extLst>
          </p:cNvPr>
          <p:cNvSpPr>
            <a:spLocks noGrp="1"/>
          </p:cNvSpPr>
          <p:nvPr>
            <p:ph type="pic" sz="quarter" idx="18" hasCustomPrompt="1"/>
          </p:nvPr>
        </p:nvSpPr>
        <p:spPr bwMode="gray">
          <a:xfrm>
            <a:off x="4367808" y="4149584"/>
            <a:ext cx="3096000" cy="1942704"/>
          </a:xfrm>
          <a:solidFill>
            <a:schemeClr val="bg1">
              <a:lumMod val="95000"/>
            </a:schemeClr>
          </a:solidFill>
        </p:spPr>
        <p:txBody>
          <a:bodyPr bIns="864000" anchor="ctr"/>
          <a:lstStyle>
            <a:lvl1pPr algn="ctr">
              <a:lnSpc>
                <a:spcPct val="100000"/>
              </a:lnSpc>
              <a:spcBef>
                <a:spcPts val="0"/>
              </a:spcBef>
              <a:defRPr sz="1000" b="0">
                <a:latin typeface="+mn-lt"/>
              </a:defRPr>
            </a:lvl1pPr>
          </a:lstStyle>
          <a:p>
            <a:r>
              <a:rPr lang="de-CH" dirty="0"/>
              <a:t>Insert image by </a:t>
            </a:r>
            <a:br>
              <a:rPr lang="en-GB" dirty="0"/>
            </a:br>
            <a:r>
              <a:rPr lang="de-CH" dirty="0"/>
              <a:t>clicking on the icon</a:t>
            </a:r>
            <a:endParaRPr lang="de-CH"/>
          </a:p>
        </p:txBody>
      </p:sp>
      <p:sp>
        <p:nvSpPr>
          <p:cNvPr id="18" name="Inhaltsplatzhalter 2">
            <a:extLst>
              <a:ext uri="{FF2B5EF4-FFF2-40B4-BE49-F238E27FC236}">
                <a16:creationId xmlns:a16="http://schemas.microsoft.com/office/drawing/2014/main" id="{C10D86C3-3211-9536-E2CE-873CF639314D}"/>
              </a:ext>
            </a:extLst>
          </p:cNvPr>
          <p:cNvSpPr>
            <a:spLocks noGrp="1"/>
          </p:cNvSpPr>
          <p:nvPr>
            <p:ph sz="half" idx="1" hasCustomPrompt="1"/>
          </p:nvPr>
        </p:nvSpPr>
        <p:spPr bwMode="gray">
          <a:xfrm>
            <a:off x="623888" y="1628800"/>
            <a:ext cx="3455987" cy="4536000"/>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de-CH" dirty="0"/>
              <a:t>Level 1 (This is body text. Please use the "Increase List Level" or "Decrease List Level" buttons on the “Home" tab to switch between the predefined text formats such as subheading, body text and bullet points.)</a:t>
            </a:r>
            <a:endParaRPr lang="de-CH"/>
          </a:p>
          <a:p>
            <a:pPr lvl="1"/>
            <a:r>
              <a:rPr lang="de-CH" dirty="0"/>
              <a:t>Level 2 (this is a subheading)</a:t>
            </a:r>
            <a:endParaRPr lang="de-CH"/>
          </a:p>
          <a:p>
            <a:pPr lvl="2"/>
            <a:r>
              <a:rPr lang="de-CH" dirty="0"/>
              <a:t>Level 3 (first bullet point level)</a:t>
            </a:r>
            <a:endParaRPr lang="de-CH"/>
          </a:p>
          <a:p>
            <a:pPr lvl="3"/>
            <a:r>
              <a:rPr lang="de-CH" dirty="0"/>
              <a:t>Level 4 (second bullet point level)</a:t>
            </a:r>
            <a:endParaRPr lang="de-CH"/>
          </a:p>
          <a:p>
            <a:pPr lvl="4"/>
            <a:r>
              <a:rPr lang="de-CH" dirty="0"/>
              <a:t>Level 5 (third bullet point level)</a:t>
            </a:r>
            <a:endParaRPr lang="de-CH"/>
          </a:p>
        </p:txBody>
      </p:sp>
      <p:sp>
        <p:nvSpPr>
          <p:cNvPr id="4" name="Date Placeholder 3">
            <a:extLst>
              <a:ext uri="{FF2B5EF4-FFF2-40B4-BE49-F238E27FC236}">
                <a16:creationId xmlns:a16="http://schemas.microsoft.com/office/drawing/2014/main" id="{EDCE6B12-2F68-69AA-4BDE-06821A5FA9A4}"/>
              </a:ext>
            </a:extLst>
          </p:cNvPr>
          <p:cNvSpPr>
            <a:spLocks noGrp="1"/>
          </p:cNvSpPr>
          <p:nvPr>
            <p:ph type="dt" sz="half" idx="19"/>
          </p:nvPr>
        </p:nvSpPr>
        <p:spPr/>
        <p:txBody>
          <a:bodyPr/>
          <a:lstStyle/>
          <a:p>
            <a:pPr algn="r"/>
            <a:fld id="{F7589BDE-D275-48E5-9926-0260C2129B60}" type="datetime1">
              <a:rPr lang="de-CH" smtClean="0"/>
              <a:pPr algn="r"/>
              <a:t>10.07.2023</a:t>
            </a:fld>
            <a:endParaRPr lang="de-CH" dirty="0"/>
          </a:p>
        </p:txBody>
      </p:sp>
      <p:sp>
        <p:nvSpPr>
          <p:cNvPr id="6" name="Footer Placeholder 5">
            <a:extLst>
              <a:ext uri="{FF2B5EF4-FFF2-40B4-BE49-F238E27FC236}">
                <a16:creationId xmlns:a16="http://schemas.microsoft.com/office/drawing/2014/main" id="{BC4297CB-0B71-F645-7D64-5275A718054C}"/>
              </a:ext>
            </a:extLst>
          </p:cNvPr>
          <p:cNvSpPr>
            <a:spLocks noGrp="1"/>
          </p:cNvSpPr>
          <p:nvPr>
            <p:ph type="ftr" sz="quarter" idx="20"/>
          </p:nvPr>
        </p:nvSpPr>
        <p:spPr/>
        <p:txBody>
          <a:bodyPr/>
          <a:lstStyle/>
          <a:p>
            <a:endParaRPr lang="de-CH" dirty="0"/>
          </a:p>
        </p:txBody>
      </p:sp>
      <p:sp>
        <p:nvSpPr>
          <p:cNvPr id="7" name="Slide Number Placeholder 6">
            <a:extLst>
              <a:ext uri="{FF2B5EF4-FFF2-40B4-BE49-F238E27FC236}">
                <a16:creationId xmlns:a16="http://schemas.microsoft.com/office/drawing/2014/main" id="{DB63E056-F69D-C7CD-403E-8BE6622C5B98}"/>
              </a:ext>
            </a:extLst>
          </p:cNvPr>
          <p:cNvSpPr>
            <a:spLocks noGrp="1"/>
          </p:cNvSpPr>
          <p:nvPr>
            <p:ph type="sldNum" sz="quarter" idx="21"/>
          </p:nvPr>
        </p:nvSpPr>
        <p:spPr/>
        <p:txBody>
          <a:bodyPr/>
          <a:lstStyle/>
          <a:p>
            <a:r>
              <a:rPr lang="de-CH" dirty="0"/>
              <a:t>| </a:t>
            </a:r>
            <a:fld id="{8CF9DE7D-F270-4E16-BA04-5BCA8969A2EA}" type="slidenum">
              <a:rPr lang="de-CH" smtClean="0"/>
              <a:pPr/>
              <a:t>‹#›</a:t>
            </a:fld>
            <a:endParaRPr lang="de-CH" dirty="0"/>
          </a:p>
        </p:txBody>
      </p:sp>
    </p:spTree>
    <p:extLst>
      <p:ext uri="{BB962C8B-B14F-4D97-AF65-F5344CB8AC3E}">
        <p14:creationId xmlns:p14="http://schemas.microsoft.com/office/powerpoint/2010/main" val="371523860"/>
      </p:ext>
    </p:extLst>
  </p:cSld>
  <p:clrMapOvr>
    <a:masterClrMapping/>
  </p:clrMapOvr>
  <p:extLst>
    <p:ext uri="{DCECCB84-F9BA-43D5-87BE-67443E8EF086}">
      <p15:sldGuideLst xmlns:p15="http://schemas.microsoft.com/office/powerpoint/2012/main">
        <p15:guide id="1" pos="2570">
          <p15:clr>
            <a:srgbClr val="C35EA4"/>
          </p15:clr>
        </p15:guide>
        <p15:guide id="3" pos="7287">
          <p15:clr>
            <a:srgbClr val="C35EA4"/>
          </p15:clr>
        </p15:guide>
        <p15:guide id="4" pos="393">
          <p15:clr>
            <a:srgbClr val="C35EA4"/>
          </p15:clr>
        </p15:guide>
        <p15:guide id="5" orient="horz" pos="1026">
          <p15:clr>
            <a:srgbClr val="C35EA4"/>
          </p15:clr>
        </p15:guide>
        <p15:guide id="6" orient="horz" pos="3884">
          <p15:clr>
            <a:srgbClr val="C35EA4"/>
          </p15:clr>
        </p15:guide>
        <p15:guide id="7" pos="2751">
          <p15:clr>
            <a:srgbClr val="C35E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One picture | one content">
    <p:spTree>
      <p:nvGrpSpPr>
        <p:cNvPr id="1" name=""/>
        <p:cNvGrpSpPr/>
        <p:nvPr/>
      </p:nvGrpSpPr>
      <p:grpSpPr>
        <a:xfrm>
          <a:off x="0" y="0"/>
          <a:ext cx="0" cy="0"/>
          <a:chOff x="0" y="0"/>
          <a:chExt cx="0" cy="0"/>
        </a:xfrm>
      </p:grpSpPr>
      <p:pic>
        <p:nvPicPr>
          <p:cNvPr id="15" name="Grafik 14">
            <a:extLst>
              <a:ext uri="{FF2B5EF4-FFF2-40B4-BE49-F238E27FC236}">
                <a16:creationId xmlns:a16="http://schemas.microsoft.com/office/drawing/2014/main" id="{C54FAC0C-C871-4558-9287-BA5A93D1C947}"/>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rcRect l="20182" r="45137"/>
          <a:stretch>
            <a:fillRect/>
          </a:stretch>
        </p:blipFill>
        <p:spPr bwMode="gray">
          <a:xfrm>
            <a:off x="1559496" y="1628800"/>
            <a:ext cx="3024336" cy="1800000"/>
          </a:xfrm>
          <a:custGeom>
            <a:avLst/>
            <a:gdLst>
              <a:gd name="connsiteX0" fmla="*/ 0 w 3024336"/>
              <a:gd name="connsiteY0" fmla="*/ 0 h 1800000"/>
              <a:gd name="connsiteX1" fmla="*/ 3024336 w 3024336"/>
              <a:gd name="connsiteY1" fmla="*/ 0 h 1800000"/>
              <a:gd name="connsiteX2" fmla="*/ 3024336 w 3024336"/>
              <a:gd name="connsiteY2" fmla="*/ 288504 h 1800000"/>
              <a:gd name="connsiteX3" fmla="*/ 288032 w 3024336"/>
              <a:gd name="connsiteY3" fmla="*/ 288504 h 1800000"/>
              <a:gd name="connsiteX4" fmla="*/ 288032 w 3024336"/>
              <a:gd name="connsiteY4" fmla="*/ 1800000 h 1800000"/>
              <a:gd name="connsiteX5" fmla="*/ 0 w 3024336"/>
              <a:gd name="connsiteY5" fmla="*/ 1800000 h 18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24336" h="1800000">
                <a:moveTo>
                  <a:pt x="0" y="0"/>
                </a:moveTo>
                <a:lnTo>
                  <a:pt x="3024336" y="0"/>
                </a:lnTo>
                <a:lnTo>
                  <a:pt x="3024336" y="288504"/>
                </a:lnTo>
                <a:lnTo>
                  <a:pt x="288032" y="288504"/>
                </a:lnTo>
                <a:lnTo>
                  <a:pt x="288032" y="1800000"/>
                </a:lnTo>
                <a:lnTo>
                  <a:pt x="0" y="1800000"/>
                </a:lnTo>
                <a:close/>
              </a:path>
            </a:pathLst>
          </a:custGeom>
        </p:spPr>
      </p:pic>
      <p:sp>
        <p:nvSpPr>
          <p:cNvPr id="10" name="Textplatzhalter 7">
            <a:extLst>
              <a:ext uri="{FF2B5EF4-FFF2-40B4-BE49-F238E27FC236}">
                <a16:creationId xmlns:a16="http://schemas.microsoft.com/office/drawing/2014/main" id="{6EEE9BBD-B7D0-216A-5F72-B201D6F62E44}"/>
              </a:ext>
            </a:extLst>
          </p:cNvPr>
          <p:cNvSpPr>
            <a:spLocks noGrp="1"/>
          </p:cNvSpPr>
          <p:nvPr>
            <p:ph type="body" sz="quarter" idx="16" hasCustomPrompt="1"/>
          </p:nvPr>
        </p:nvSpPr>
        <p:spPr bwMode="gray">
          <a:xfrm>
            <a:off x="619304" y="332656"/>
            <a:ext cx="5332064" cy="144016"/>
          </a:xfrm>
        </p:spPr>
        <p:txBody>
          <a:bodyPr anchor="b"/>
          <a:lstStyle>
            <a:lvl1pPr marL="0" indent="0">
              <a:lnSpc>
                <a:spcPct val="100000"/>
              </a:lnSpc>
              <a:spcBef>
                <a:spcPts val="0"/>
              </a:spcBef>
              <a:spcAft>
                <a:spcPts val="0"/>
              </a:spcAft>
              <a:buFont typeface="Arial" panose="020B0604020202020204" pitchFamily="34" charset="0"/>
              <a:buNone/>
              <a:defRPr sz="1000" b="0">
                <a:latin typeface="+mn-lt"/>
              </a:defRPr>
            </a:lvl1pPr>
            <a:lvl2pPr marL="0" indent="0">
              <a:lnSpc>
                <a:spcPct val="100000"/>
              </a:lnSpc>
              <a:spcBef>
                <a:spcPts val="0"/>
              </a:spcBef>
              <a:spcAft>
                <a:spcPts val="0"/>
              </a:spcAft>
              <a:buFont typeface="Arial" panose="020B0604020202020204" pitchFamily="34" charset="0"/>
              <a:buNone/>
              <a:defRPr sz="1000" b="0">
                <a:latin typeface="+mn-lt"/>
              </a:defRPr>
            </a:lvl2pPr>
            <a:lvl3pPr marL="0" indent="0">
              <a:lnSpc>
                <a:spcPct val="100000"/>
              </a:lnSpc>
              <a:spcBef>
                <a:spcPts val="0"/>
              </a:spcBef>
              <a:spcAft>
                <a:spcPts val="0"/>
              </a:spcAft>
              <a:buNone/>
              <a:defRPr sz="1000" b="0">
                <a:latin typeface="+mn-lt"/>
              </a:defRPr>
            </a:lvl3pPr>
            <a:lvl4pPr marL="0" indent="0">
              <a:lnSpc>
                <a:spcPct val="100000"/>
              </a:lnSpc>
              <a:spcBef>
                <a:spcPts val="0"/>
              </a:spcBef>
              <a:spcAft>
                <a:spcPts val="0"/>
              </a:spcAft>
              <a:buNone/>
              <a:defRPr sz="1000" b="0">
                <a:latin typeface="+mn-lt"/>
              </a:defRPr>
            </a:lvl4pPr>
            <a:lvl5pPr marL="0" indent="0">
              <a:lnSpc>
                <a:spcPct val="100000"/>
              </a:lnSpc>
              <a:spcBef>
                <a:spcPts val="0"/>
              </a:spcBef>
              <a:spcAft>
                <a:spcPts val="0"/>
              </a:spcAft>
              <a:buNone/>
              <a:defRPr sz="1000" b="0">
                <a:latin typeface="+mn-lt"/>
              </a:defRPr>
            </a:lvl5pPr>
            <a:lvl6pPr marL="0" indent="0">
              <a:lnSpc>
                <a:spcPct val="100000"/>
              </a:lnSpc>
              <a:spcBef>
                <a:spcPts val="0"/>
              </a:spcBef>
              <a:spcAft>
                <a:spcPts val="0"/>
              </a:spcAft>
              <a:buNone/>
              <a:defRPr sz="1000" b="0">
                <a:latin typeface="+mn-lt"/>
              </a:defRPr>
            </a:lvl6pPr>
            <a:lvl7pPr marL="0" indent="0">
              <a:lnSpc>
                <a:spcPct val="100000"/>
              </a:lnSpc>
              <a:spcBef>
                <a:spcPts val="0"/>
              </a:spcBef>
              <a:spcAft>
                <a:spcPts val="0"/>
              </a:spcAft>
              <a:buNone/>
              <a:defRPr sz="1000" b="0">
                <a:latin typeface="+mn-lt"/>
              </a:defRPr>
            </a:lvl7pPr>
            <a:lvl8pPr marL="0" indent="0">
              <a:lnSpc>
                <a:spcPct val="100000"/>
              </a:lnSpc>
              <a:spcBef>
                <a:spcPts val="0"/>
              </a:spcBef>
              <a:spcAft>
                <a:spcPts val="0"/>
              </a:spcAft>
              <a:buNone/>
              <a:defRPr sz="1000" b="0">
                <a:latin typeface="+mn-lt"/>
              </a:defRPr>
            </a:lvl8pPr>
            <a:lvl9pPr marL="0" indent="0">
              <a:lnSpc>
                <a:spcPct val="100000"/>
              </a:lnSpc>
              <a:spcBef>
                <a:spcPts val="0"/>
              </a:spcBef>
              <a:spcAft>
                <a:spcPts val="0"/>
              </a:spcAft>
              <a:buNone/>
              <a:defRPr sz="1000" b="0">
                <a:latin typeface="+mn-lt"/>
              </a:defRPr>
            </a:lvl9pPr>
          </a:lstStyle>
          <a:p>
            <a:pPr lvl="0"/>
            <a:r>
              <a:rPr lang="de-CH" dirty="0"/>
              <a:t>Chapter navigation</a:t>
            </a:r>
            <a:endParaRPr lang="de-CH"/>
          </a:p>
        </p:txBody>
      </p:sp>
      <p:sp>
        <p:nvSpPr>
          <p:cNvPr id="11" name="Titel 1">
            <a:extLst>
              <a:ext uri="{FF2B5EF4-FFF2-40B4-BE49-F238E27FC236}">
                <a16:creationId xmlns:a16="http://schemas.microsoft.com/office/drawing/2014/main" id="{291D92DC-6E49-4B5B-531D-7D7080D33D38}"/>
              </a:ext>
            </a:extLst>
          </p:cNvPr>
          <p:cNvSpPr>
            <a:spLocks noGrp="1"/>
          </p:cNvSpPr>
          <p:nvPr>
            <p:ph type="title" hasCustomPrompt="1"/>
          </p:nvPr>
        </p:nvSpPr>
        <p:spPr bwMode="gray">
          <a:xfrm>
            <a:off x="619304" y="548720"/>
            <a:ext cx="9072000" cy="432000"/>
          </a:xfrm>
        </p:spPr>
        <p:txBody>
          <a:bodyPr/>
          <a:lstStyle>
            <a:lvl1pPr>
              <a:defRPr/>
            </a:lvl1pPr>
          </a:lstStyle>
          <a:p>
            <a:r>
              <a:rPr lang="de-CH" dirty="0"/>
              <a:t>Click to add title</a:t>
            </a:r>
            <a:endParaRPr lang="de-CH"/>
          </a:p>
        </p:txBody>
      </p:sp>
      <p:sp>
        <p:nvSpPr>
          <p:cNvPr id="13" name="Untertitel 2">
            <a:extLst>
              <a:ext uri="{FF2B5EF4-FFF2-40B4-BE49-F238E27FC236}">
                <a16:creationId xmlns:a16="http://schemas.microsoft.com/office/drawing/2014/main" id="{D7AF0DCE-0698-E14E-B04D-31E9759393DA}"/>
              </a:ext>
            </a:extLst>
          </p:cNvPr>
          <p:cNvSpPr>
            <a:spLocks noGrp="1"/>
          </p:cNvSpPr>
          <p:nvPr>
            <p:ph type="subTitle" idx="17" hasCustomPrompt="1"/>
          </p:nvPr>
        </p:nvSpPr>
        <p:spPr bwMode="gray">
          <a:xfrm>
            <a:off x="619304" y="980768"/>
            <a:ext cx="9072000" cy="288000"/>
          </a:xfrm>
        </p:spPr>
        <p:txBody>
          <a:bodyPr tIns="0"/>
          <a:lstStyle>
            <a:lvl1pPr marL="0" indent="0" algn="l">
              <a:lnSpc>
                <a:spcPct val="100000"/>
              </a:lnSpc>
              <a:spcBef>
                <a:spcPts val="0"/>
              </a:spcBef>
              <a:spcAft>
                <a:spcPts val="0"/>
              </a:spcAft>
              <a:buFont typeface="Arial" panose="020B0604020202020204" pitchFamily="34" charset="0"/>
              <a:buNone/>
              <a:defRPr sz="1600" b="0" baseline="0">
                <a:latin typeface="+mn-lt"/>
              </a:defRPr>
            </a:lvl1pPr>
            <a:lvl2pPr marL="0" indent="0" algn="l">
              <a:lnSpc>
                <a:spcPct val="100000"/>
              </a:lnSpc>
              <a:spcBef>
                <a:spcPts val="0"/>
              </a:spcBef>
              <a:spcAft>
                <a:spcPts val="0"/>
              </a:spcAft>
              <a:buFont typeface="Arial" panose="020B0604020202020204" pitchFamily="34" charset="0"/>
              <a:buNone/>
              <a:defRPr sz="1600" b="0" baseline="0">
                <a:latin typeface="+mn-lt"/>
              </a:defRPr>
            </a:lvl2pPr>
            <a:lvl3pPr marL="0" indent="0" algn="l">
              <a:lnSpc>
                <a:spcPct val="100000"/>
              </a:lnSpc>
              <a:spcBef>
                <a:spcPts val="0"/>
              </a:spcBef>
              <a:spcAft>
                <a:spcPts val="0"/>
              </a:spcAft>
              <a:buFont typeface="Arial" panose="020B0604020202020204" pitchFamily="34" charset="0"/>
              <a:buNone/>
              <a:defRPr sz="1600" b="0" baseline="0">
                <a:latin typeface="+mn-lt"/>
              </a:defRPr>
            </a:lvl3pPr>
            <a:lvl4pPr marL="0" indent="0" algn="l">
              <a:lnSpc>
                <a:spcPct val="100000"/>
              </a:lnSpc>
              <a:spcBef>
                <a:spcPts val="0"/>
              </a:spcBef>
              <a:spcAft>
                <a:spcPts val="0"/>
              </a:spcAft>
              <a:buFont typeface="Arial" panose="020B0604020202020204" pitchFamily="34" charset="0"/>
              <a:buNone/>
              <a:defRPr sz="1600" b="0" baseline="0">
                <a:latin typeface="+mn-lt"/>
              </a:defRPr>
            </a:lvl4pPr>
            <a:lvl5pPr marL="0" indent="0" algn="l">
              <a:lnSpc>
                <a:spcPct val="100000"/>
              </a:lnSpc>
              <a:spcBef>
                <a:spcPts val="0"/>
              </a:spcBef>
              <a:spcAft>
                <a:spcPts val="0"/>
              </a:spcAft>
              <a:buFont typeface="Arial" panose="020B0604020202020204" pitchFamily="34" charset="0"/>
              <a:buNone/>
              <a:defRPr sz="1600" b="0" baseline="0">
                <a:latin typeface="+mn-lt"/>
              </a:defRPr>
            </a:lvl5pPr>
            <a:lvl6pPr marL="0" indent="0" algn="l">
              <a:lnSpc>
                <a:spcPct val="100000"/>
              </a:lnSpc>
              <a:spcBef>
                <a:spcPts val="0"/>
              </a:spcBef>
              <a:spcAft>
                <a:spcPts val="0"/>
              </a:spcAft>
              <a:buFont typeface="Arial" panose="020B0604020202020204" pitchFamily="34" charset="0"/>
              <a:buNone/>
              <a:defRPr sz="1600" b="0" baseline="0">
                <a:latin typeface="+mn-lt"/>
              </a:defRPr>
            </a:lvl6pPr>
            <a:lvl7pPr marL="0" indent="0" algn="l">
              <a:lnSpc>
                <a:spcPct val="100000"/>
              </a:lnSpc>
              <a:spcBef>
                <a:spcPts val="0"/>
              </a:spcBef>
              <a:spcAft>
                <a:spcPts val="0"/>
              </a:spcAft>
              <a:buFont typeface="Arial" panose="020B0604020202020204" pitchFamily="34" charset="0"/>
              <a:buNone/>
              <a:defRPr sz="1600" b="0" baseline="0">
                <a:latin typeface="+mn-lt"/>
              </a:defRPr>
            </a:lvl7pPr>
            <a:lvl8pPr marL="0" indent="0" algn="l">
              <a:lnSpc>
                <a:spcPct val="100000"/>
              </a:lnSpc>
              <a:spcBef>
                <a:spcPts val="0"/>
              </a:spcBef>
              <a:spcAft>
                <a:spcPts val="0"/>
              </a:spcAft>
              <a:buFont typeface="Arial" panose="020B0604020202020204" pitchFamily="34" charset="0"/>
              <a:buNone/>
              <a:defRPr sz="1600" b="0" baseline="0">
                <a:latin typeface="+mn-lt"/>
              </a:defRPr>
            </a:lvl8pPr>
            <a:lvl9pPr marL="0" indent="0" algn="l">
              <a:lnSpc>
                <a:spcPct val="100000"/>
              </a:lnSpc>
              <a:spcBef>
                <a:spcPts val="0"/>
              </a:spcBef>
              <a:spcAft>
                <a:spcPts val="0"/>
              </a:spcAft>
              <a:buFont typeface="Arial" panose="020B0604020202020204" pitchFamily="34" charset="0"/>
              <a:buNone/>
              <a:defRPr sz="1600" b="0" baseline="0">
                <a:latin typeface="+mn-lt"/>
              </a:defRPr>
            </a:lvl9pPr>
          </a:lstStyle>
          <a:p>
            <a:r>
              <a:rPr lang="de-CH" dirty="0"/>
              <a:t>Optional subtitle of the slide</a:t>
            </a:r>
            <a:endParaRPr lang="de-CH"/>
          </a:p>
        </p:txBody>
      </p:sp>
      <p:sp>
        <p:nvSpPr>
          <p:cNvPr id="16" name="Bildplatzhalter 8">
            <a:extLst>
              <a:ext uri="{FF2B5EF4-FFF2-40B4-BE49-F238E27FC236}">
                <a16:creationId xmlns:a16="http://schemas.microsoft.com/office/drawing/2014/main" id="{38C10898-9054-F0A7-651B-7B499C23582A}"/>
              </a:ext>
            </a:extLst>
          </p:cNvPr>
          <p:cNvSpPr>
            <a:spLocks noGrp="1"/>
          </p:cNvSpPr>
          <p:nvPr>
            <p:ph type="pic" sz="quarter" idx="13" hasCustomPrompt="1"/>
          </p:nvPr>
        </p:nvSpPr>
        <p:spPr bwMode="gray">
          <a:xfrm>
            <a:off x="1847528" y="1917304"/>
            <a:ext cx="4104000" cy="4248000"/>
          </a:xfrm>
          <a:solidFill>
            <a:schemeClr val="bg1">
              <a:lumMod val="95000"/>
            </a:schemeClr>
          </a:solidFill>
        </p:spPr>
        <p:txBody>
          <a:bodyPr bIns="864000" anchor="ctr"/>
          <a:lstStyle>
            <a:lvl1pPr algn="ctr">
              <a:lnSpc>
                <a:spcPct val="100000"/>
              </a:lnSpc>
              <a:spcBef>
                <a:spcPts val="0"/>
              </a:spcBef>
              <a:defRPr sz="1000" b="0">
                <a:latin typeface="+mn-lt"/>
              </a:defRPr>
            </a:lvl1pPr>
          </a:lstStyle>
          <a:p>
            <a:r>
              <a:rPr lang="de-CH" dirty="0"/>
              <a:t>Insert image by </a:t>
            </a:r>
            <a:br>
              <a:rPr lang="en-GB" dirty="0"/>
            </a:br>
            <a:r>
              <a:rPr lang="de-CH" dirty="0"/>
              <a:t>clicking on the icon</a:t>
            </a:r>
            <a:endParaRPr lang="de-CH"/>
          </a:p>
        </p:txBody>
      </p:sp>
      <p:sp>
        <p:nvSpPr>
          <p:cNvPr id="17" name="Inhaltsplatzhalter 2">
            <a:extLst>
              <a:ext uri="{FF2B5EF4-FFF2-40B4-BE49-F238E27FC236}">
                <a16:creationId xmlns:a16="http://schemas.microsoft.com/office/drawing/2014/main" id="{8F9C3942-8764-7C54-A54F-ED98BEB4A3AC}"/>
              </a:ext>
            </a:extLst>
          </p:cNvPr>
          <p:cNvSpPr>
            <a:spLocks noGrp="1"/>
          </p:cNvSpPr>
          <p:nvPr>
            <p:ph sz="half" idx="1" hasCustomPrompt="1"/>
          </p:nvPr>
        </p:nvSpPr>
        <p:spPr bwMode="gray">
          <a:xfrm>
            <a:off x="6240016" y="1628775"/>
            <a:ext cx="5327480" cy="4536025"/>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de-CH" dirty="0"/>
              <a:t>Level 1 (This is body text. Please use the "Increase List Level" or "Decrease List Level" buttons on the “Home" tab to switch between the predefined text formats such as subheading, body text and bullet points.)</a:t>
            </a:r>
            <a:endParaRPr lang="de-CH"/>
          </a:p>
          <a:p>
            <a:pPr lvl="1"/>
            <a:r>
              <a:rPr lang="de-CH" dirty="0"/>
              <a:t>Level 2 (this is a subheading)</a:t>
            </a:r>
            <a:endParaRPr lang="de-CH"/>
          </a:p>
          <a:p>
            <a:pPr lvl="2"/>
            <a:r>
              <a:rPr lang="de-CH" dirty="0"/>
              <a:t>Level 3 (first bullet point level)</a:t>
            </a:r>
            <a:endParaRPr lang="de-CH"/>
          </a:p>
          <a:p>
            <a:pPr lvl="3"/>
            <a:r>
              <a:rPr lang="de-CH" dirty="0"/>
              <a:t>Level 4 (second bullet point level)</a:t>
            </a:r>
            <a:endParaRPr lang="de-CH"/>
          </a:p>
          <a:p>
            <a:pPr lvl="4"/>
            <a:r>
              <a:rPr lang="de-CH" dirty="0"/>
              <a:t>Level 5 (third bullet point level)</a:t>
            </a:r>
            <a:endParaRPr lang="de-CH"/>
          </a:p>
        </p:txBody>
      </p:sp>
      <p:sp>
        <p:nvSpPr>
          <p:cNvPr id="4" name="Date Placeholder 3">
            <a:extLst>
              <a:ext uri="{FF2B5EF4-FFF2-40B4-BE49-F238E27FC236}">
                <a16:creationId xmlns:a16="http://schemas.microsoft.com/office/drawing/2014/main" id="{0AD83EC8-EF43-3CB6-8321-BE6B61C604EE}"/>
              </a:ext>
            </a:extLst>
          </p:cNvPr>
          <p:cNvSpPr>
            <a:spLocks noGrp="1"/>
          </p:cNvSpPr>
          <p:nvPr>
            <p:ph type="dt" sz="half" idx="18"/>
          </p:nvPr>
        </p:nvSpPr>
        <p:spPr/>
        <p:txBody>
          <a:bodyPr/>
          <a:lstStyle/>
          <a:p>
            <a:pPr algn="r"/>
            <a:fld id="{F7589BDE-D275-48E5-9926-0260C2129B60}" type="datetime1">
              <a:rPr lang="de-CH" smtClean="0"/>
              <a:pPr algn="r"/>
              <a:t>10.07.2023</a:t>
            </a:fld>
            <a:endParaRPr lang="de-CH" dirty="0"/>
          </a:p>
        </p:txBody>
      </p:sp>
      <p:sp>
        <p:nvSpPr>
          <p:cNvPr id="6" name="Footer Placeholder 5">
            <a:extLst>
              <a:ext uri="{FF2B5EF4-FFF2-40B4-BE49-F238E27FC236}">
                <a16:creationId xmlns:a16="http://schemas.microsoft.com/office/drawing/2014/main" id="{DCD10B61-C828-BB2B-F385-8B9DFAB33119}"/>
              </a:ext>
            </a:extLst>
          </p:cNvPr>
          <p:cNvSpPr>
            <a:spLocks noGrp="1"/>
          </p:cNvSpPr>
          <p:nvPr>
            <p:ph type="ftr" sz="quarter" idx="19"/>
          </p:nvPr>
        </p:nvSpPr>
        <p:spPr/>
        <p:txBody>
          <a:bodyPr/>
          <a:lstStyle/>
          <a:p>
            <a:endParaRPr lang="de-CH" dirty="0"/>
          </a:p>
        </p:txBody>
      </p:sp>
      <p:sp>
        <p:nvSpPr>
          <p:cNvPr id="7" name="Slide Number Placeholder 6">
            <a:extLst>
              <a:ext uri="{FF2B5EF4-FFF2-40B4-BE49-F238E27FC236}">
                <a16:creationId xmlns:a16="http://schemas.microsoft.com/office/drawing/2014/main" id="{5C1886AA-4A72-64BC-1AF5-D227CB6280C0}"/>
              </a:ext>
            </a:extLst>
          </p:cNvPr>
          <p:cNvSpPr>
            <a:spLocks noGrp="1"/>
          </p:cNvSpPr>
          <p:nvPr>
            <p:ph type="sldNum" sz="quarter" idx="20"/>
          </p:nvPr>
        </p:nvSpPr>
        <p:spPr/>
        <p:txBody>
          <a:bodyPr/>
          <a:lstStyle/>
          <a:p>
            <a:r>
              <a:rPr lang="de-CH" dirty="0"/>
              <a:t>| </a:t>
            </a:r>
            <a:fld id="{8CF9DE7D-F270-4E16-BA04-5BCA8969A2EA}" type="slidenum">
              <a:rPr lang="de-CH" smtClean="0"/>
              <a:pPr/>
              <a:t>‹#›</a:t>
            </a:fld>
            <a:endParaRPr lang="de-CH" dirty="0"/>
          </a:p>
        </p:txBody>
      </p:sp>
    </p:spTree>
    <p:extLst>
      <p:ext uri="{BB962C8B-B14F-4D97-AF65-F5344CB8AC3E}">
        <p14:creationId xmlns:p14="http://schemas.microsoft.com/office/powerpoint/2010/main" val="3699876716"/>
      </p:ext>
    </p:extLst>
  </p:cSld>
  <p:clrMapOvr>
    <a:masterClrMapping/>
  </p:clrMapOvr>
  <p:extLst>
    <p:ext uri="{DCECCB84-F9BA-43D5-87BE-67443E8EF086}">
      <p15:sldGuideLst xmlns:p15="http://schemas.microsoft.com/office/powerpoint/2012/main">
        <p15:guide id="1" pos="3749">
          <p15:clr>
            <a:srgbClr val="C35EA4"/>
          </p15:clr>
        </p15:guide>
        <p15:guide id="2" pos="3931">
          <p15:clr>
            <a:srgbClr val="C35EA4"/>
          </p15:clr>
        </p15:guide>
        <p15:guide id="3" pos="7287">
          <p15:clr>
            <a:srgbClr val="C35EA4"/>
          </p15:clr>
        </p15:guide>
        <p15:guide id="4" pos="393">
          <p15:clr>
            <a:srgbClr val="C35EA4"/>
          </p15:clr>
        </p15:guide>
        <p15:guide id="5" orient="horz" pos="1026">
          <p15:clr>
            <a:srgbClr val="C35EA4"/>
          </p15:clr>
        </p15:guide>
        <p15:guide id="6" orient="horz" pos="3884">
          <p15:clr>
            <a:srgbClr val="C35E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ig picture | one content">
    <p:spTree>
      <p:nvGrpSpPr>
        <p:cNvPr id="1" name=""/>
        <p:cNvGrpSpPr/>
        <p:nvPr/>
      </p:nvGrpSpPr>
      <p:grpSpPr>
        <a:xfrm>
          <a:off x="0" y="0"/>
          <a:ext cx="0" cy="0"/>
          <a:chOff x="0" y="0"/>
          <a:chExt cx="0" cy="0"/>
        </a:xfrm>
      </p:grpSpPr>
      <p:sp>
        <p:nvSpPr>
          <p:cNvPr id="8" name="Textplatzhalter 7">
            <a:extLst>
              <a:ext uri="{FF2B5EF4-FFF2-40B4-BE49-F238E27FC236}">
                <a16:creationId xmlns:a16="http://schemas.microsoft.com/office/drawing/2014/main" id="{7FA531D7-11F6-5F3E-85D7-0A9F91FA792A}"/>
              </a:ext>
            </a:extLst>
          </p:cNvPr>
          <p:cNvSpPr>
            <a:spLocks noGrp="1"/>
          </p:cNvSpPr>
          <p:nvPr>
            <p:ph type="body" sz="quarter" idx="16" hasCustomPrompt="1"/>
          </p:nvPr>
        </p:nvSpPr>
        <p:spPr bwMode="gray">
          <a:xfrm>
            <a:off x="619304" y="332656"/>
            <a:ext cx="5332064" cy="144016"/>
          </a:xfrm>
        </p:spPr>
        <p:txBody>
          <a:bodyPr anchor="b"/>
          <a:lstStyle>
            <a:lvl1pPr marL="0" indent="0">
              <a:lnSpc>
                <a:spcPct val="100000"/>
              </a:lnSpc>
              <a:spcBef>
                <a:spcPts val="0"/>
              </a:spcBef>
              <a:spcAft>
                <a:spcPts val="0"/>
              </a:spcAft>
              <a:buFont typeface="Arial" panose="020B0604020202020204" pitchFamily="34" charset="0"/>
              <a:buNone/>
              <a:defRPr sz="1000" b="0">
                <a:latin typeface="+mn-lt"/>
              </a:defRPr>
            </a:lvl1pPr>
            <a:lvl2pPr marL="0" indent="0">
              <a:lnSpc>
                <a:spcPct val="100000"/>
              </a:lnSpc>
              <a:spcBef>
                <a:spcPts val="0"/>
              </a:spcBef>
              <a:spcAft>
                <a:spcPts val="0"/>
              </a:spcAft>
              <a:buFont typeface="Arial" panose="020B0604020202020204" pitchFamily="34" charset="0"/>
              <a:buNone/>
              <a:defRPr sz="1000" b="0">
                <a:latin typeface="+mn-lt"/>
              </a:defRPr>
            </a:lvl2pPr>
            <a:lvl3pPr marL="0" indent="0">
              <a:lnSpc>
                <a:spcPct val="100000"/>
              </a:lnSpc>
              <a:spcBef>
                <a:spcPts val="0"/>
              </a:spcBef>
              <a:spcAft>
                <a:spcPts val="0"/>
              </a:spcAft>
              <a:buNone/>
              <a:defRPr sz="1000" b="0">
                <a:latin typeface="+mn-lt"/>
              </a:defRPr>
            </a:lvl3pPr>
            <a:lvl4pPr marL="0" indent="0">
              <a:lnSpc>
                <a:spcPct val="100000"/>
              </a:lnSpc>
              <a:spcBef>
                <a:spcPts val="0"/>
              </a:spcBef>
              <a:spcAft>
                <a:spcPts val="0"/>
              </a:spcAft>
              <a:buNone/>
              <a:defRPr sz="1000" b="0">
                <a:latin typeface="+mn-lt"/>
              </a:defRPr>
            </a:lvl4pPr>
            <a:lvl5pPr marL="0" indent="0">
              <a:lnSpc>
                <a:spcPct val="100000"/>
              </a:lnSpc>
              <a:spcBef>
                <a:spcPts val="0"/>
              </a:spcBef>
              <a:spcAft>
                <a:spcPts val="0"/>
              </a:spcAft>
              <a:buNone/>
              <a:defRPr sz="1000" b="0">
                <a:latin typeface="+mn-lt"/>
              </a:defRPr>
            </a:lvl5pPr>
            <a:lvl6pPr marL="0" indent="0">
              <a:lnSpc>
                <a:spcPct val="100000"/>
              </a:lnSpc>
              <a:spcBef>
                <a:spcPts val="0"/>
              </a:spcBef>
              <a:spcAft>
                <a:spcPts val="0"/>
              </a:spcAft>
              <a:buNone/>
              <a:defRPr sz="1000" b="0">
                <a:latin typeface="+mn-lt"/>
              </a:defRPr>
            </a:lvl6pPr>
            <a:lvl7pPr marL="0" indent="0">
              <a:lnSpc>
                <a:spcPct val="100000"/>
              </a:lnSpc>
              <a:spcBef>
                <a:spcPts val="0"/>
              </a:spcBef>
              <a:spcAft>
                <a:spcPts val="0"/>
              </a:spcAft>
              <a:buNone/>
              <a:defRPr sz="1000" b="0">
                <a:latin typeface="+mn-lt"/>
              </a:defRPr>
            </a:lvl7pPr>
            <a:lvl8pPr marL="0" indent="0">
              <a:lnSpc>
                <a:spcPct val="100000"/>
              </a:lnSpc>
              <a:spcBef>
                <a:spcPts val="0"/>
              </a:spcBef>
              <a:spcAft>
                <a:spcPts val="0"/>
              </a:spcAft>
              <a:buNone/>
              <a:defRPr sz="1000" b="0">
                <a:latin typeface="+mn-lt"/>
              </a:defRPr>
            </a:lvl8pPr>
            <a:lvl9pPr marL="0" indent="0">
              <a:lnSpc>
                <a:spcPct val="100000"/>
              </a:lnSpc>
              <a:spcBef>
                <a:spcPts val="0"/>
              </a:spcBef>
              <a:spcAft>
                <a:spcPts val="0"/>
              </a:spcAft>
              <a:buNone/>
              <a:defRPr sz="1000" b="0">
                <a:latin typeface="+mn-lt"/>
              </a:defRPr>
            </a:lvl9pPr>
          </a:lstStyle>
          <a:p>
            <a:pPr lvl="0"/>
            <a:r>
              <a:rPr lang="de-CH" dirty="0"/>
              <a:t>Chapter navigation</a:t>
            </a:r>
            <a:endParaRPr lang="de-CH"/>
          </a:p>
        </p:txBody>
      </p:sp>
      <p:sp>
        <p:nvSpPr>
          <p:cNvPr id="10" name="Titel 1">
            <a:extLst>
              <a:ext uri="{FF2B5EF4-FFF2-40B4-BE49-F238E27FC236}">
                <a16:creationId xmlns:a16="http://schemas.microsoft.com/office/drawing/2014/main" id="{81C02FCF-6B63-7363-7C48-60727DAD3414}"/>
              </a:ext>
            </a:extLst>
          </p:cNvPr>
          <p:cNvSpPr>
            <a:spLocks noGrp="1"/>
          </p:cNvSpPr>
          <p:nvPr>
            <p:ph type="title" hasCustomPrompt="1"/>
          </p:nvPr>
        </p:nvSpPr>
        <p:spPr bwMode="gray">
          <a:xfrm>
            <a:off x="619304" y="548720"/>
            <a:ext cx="9072000" cy="432000"/>
          </a:xfrm>
        </p:spPr>
        <p:txBody>
          <a:bodyPr/>
          <a:lstStyle>
            <a:lvl1pPr>
              <a:defRPr/>
            </a:lvl1pPr>
          </a:lstStyle>
          <a:p>
            <a:r>
              <a:rPr lang="de-CH" dirty="0"/>
              <a:t>Click to add title</a:t>
            </a:r>
            <a:endParaRPr lang="de-CH"/>
          </a:p>
        </p:txBody>
      </p:sp>
      <p:sp>
        <p:nvSpPr>
          <p:cNvPr id="11" name="Untertitel 2">
            <a:extLst>
              <a:ext uri="{FF2B5EF4-FFF2-40B4-BE49-F238E27FC236}">
                <a16:creationId xmlns:a16="http://schemas.microsoft.com/office/drawing/2014/main" id="{8376D0C1-D737-6B0D-6EAF-ECF21FC56801}"/>
              </a:ext>
            </a:extLst>
          </p:cNvPr>
          <p:cNvSpPr>
            <a:spLocks noGrp="1"/>
          </p:cNvSpPr>
          <p:nvPr>
            <p:ph type="subTitle" idx="17" hasCustomPrompt="1"/>
          </p:nvPr>
        </p:nvSpPr>
        <p:spPr bwMode="gray">
          <a:xfrm>
            <a:off x="619304" y="980768"/>
            <a:ext cx="9072000" cy="288000"/>
          </a:xfrm>
        </p:spPr>
        <p:txBody>
          <a:bodyPr tIns="0"/>
          <a:lstStyle>
            <a:lvl1pPr marL="0" indent="0" algn="l">
              <a:lnSpc>
                <a:spcPct val="100000"/>
              </a:lnSpc>
              <a:spcBef>
                <a:spcPts val="0"/>
              </a:spcBef>
              <a:spcAft>
                <a:spcPts val="0"/>
              </a:spcAft>
              <a:buFont typeface="Arial" panose="020B0604020202020204" pitchFamily="34" charset="0"/>
              <a:buNone/>
              <a:defRPr sz="1600" b="0" baseline="0">
                <a:latin typeface="+mn-lt"/>
              </a:defRPr>
            </a:lvl1pPr>
            <a:lvl2pPr marL="0" indent="0" algn="l">
              <a:lnSpc>
                <a:spcPct val="100000"/>
              </a:lnSpc>
              <a:spcBef>
                <a:spcPts val="0"/>
              </a:spcBef>
              <a:spcAft>
                <a:spcPts val="0"/>
              </a:spcAft>
              <a:buFont typeface="Arial" panose="020B0604020202020204" pitchFamily="34" charset="0"/>
              <a:buNone/>
              <a:defRPr sz="1600" b="0" baseline="0">
                <a:latin typeface="+mn-lt"/>
              </a:defRPr>
            </a:lvl2pPr>
            <a:lvl3pPr marL="0" indent="0" algn="l">
              <a:lnSpc>
                <a:spcPct val="100000"/>
              </a:lnSpc>
              <a:spcBef>
                <a:spcPts val="0"/>
              </a:spcBef>
              <a:spcAft>
                <a:spcPts val="0"/>
              </a:spcAft>
              <a:buFont typeface="Arial" panose="020B0604020202020204" pitchFamily="34" charset="0"/>
              <a:buNone/>
              <a:defRPr sz="1600" b="0" baseline="0">
                <a:latin typeface="+mn-lt"/>
              </a:defRPr>
            </a:lvl3pPr>
            <a:lvl4pPr marL="0" indent="0" algn="l">
              <a:lnSpc>
                <a:spcPct val="100000"/>
              </a:lnSpc>
              <a:spcBef>
                <a:spcPts val="0"/>
              </a:spcBef>
              <a:spcAft>
                <a:spcPts val="0"/>
              </a:spcAft>
              <a:buFont typeface="Arial" panose="020B0604020202020204" pitchFamily="34" charset="0"/>
              <a:buNone/>
              <a:defRPr sz="1600" b="0" baseline="0">
                <a:latin typeface="+mn-lt"/>
              </a:defRPr>
            </a:lvl4pPr>
            <a:lvl5pPr marL="0" indent="0" algn="l">
              <a:lnSpc>
                <a:spcPct val="100000"/>
              </a:lnSpc>
              <a:spcBef>
                <a:spcPts val="0"/>
              </a:spcBef>
              <a:spcAft>
                <a:spcPts val="0"/>
              </a:spcAft>
              <a:buFont typeface="Arial" panose="020B0604020202020204" pitchFamily="34" charset="0"/>
              <a:buNone/>
              <a:defRPr sz="1600" b="0" baseline="0">
                <a:latin typeface="+mn-lt"/>
              </a:defRPr>
            </a:lvl5pPr>
            <a:lvl6pPr marL="0" indent="0" algn="l">
              <a:lnSpc>
                <a:spcPct val="100000"/>
              </a:lnSpc>
              <a:spcBef>
                <a:spcPts val="0"/>
              </a:spcBef>
              <a:spcAft>
                <a:spcPts val="0"/>
              </a:spcAft>
              <a:buFont typeface="Arial" panose="020B0604020202020204" pitchFamily="34" charset="0"/>
              <a:buNone/>
              <a:defRPr sz="1600" b="0" baseline="0">
                <a:latin typeface="+mn-lt"/>
              </a:defRPr>
            </a:lvl6pPr>
            <a:lvl7pPr marL="0" indent="0" algn="l">
              <a:lnSpc>
                <a:spcPct val="100000"/>
              </a:lnSpc>
              <a:spcBef>
                <a:spcPts val="0"/>
              </a:spcBef>
              <a:spcAft>
                <a:spcPts val="0"/>
              </a:spcAft>
              <a:buFont typeface="Arial" panose="020B0604020202020204" pitchFamily="34" charset="0"/>
              <a:buNone/>
              <a:defRPr sz="1600" b="0" baseline="0">
                <a:latin typeface="+mn-lt"/>
              </a:defRPr>
            </a:lvl7pPr>
            <a:lvl8pPr marL="0" indent="0" algn="l">
              <a:lnSpc>
                <a:spcPct val="100000"/>
              </a:lnSpc>
              <a:spcBef>
                <a:spcPts val="0"/>
              </a:spcBef>
              <a:spcAft>
                <a:spcPts val="0"/>
              </a:spcAft>
              <a:buFont typeface="Arial" panose="020B0604020202020204" pitchFamily="34" charset="0"/>
              <a:buNone/>
              <a:defRPr sz="1600" b="0" baseline="0">
                <a:latin typeface="+mn-lt"/>
              </a:defRPr>
            </a:lvl8pPr>
            <a:lvl9pPr marL="0" indent="0" algn="l">
              <a:lnSpc>
                <a:spcPct val="100000"/>
              </a:lnSpc>
              <a:spcBef>
                <a:spcPts val="0"/>
              </a:spcBef>
              <a:spcAft>
                <a:spcPts val="0"/>
              </a:spcAft>
              <a:buFont typeface="Arial" panose="020B0604020202020204" pitchFamily="34" charset="0"/>
              <a:buNone/>
              <a:defRPr sz="1600" b="0" baseline="0">
                <a:latin typeface="+mn-lt"/>
              </a:defRPr>
            </a:lvl9pPr>
          </a:lstStyle>
          <a:p>
            <a:r>
              <a:rPr lang="de-CH" dirty="0"/>
              <a:t>Optional subtitle of the slide</a:t>
            </a:r>
            <a:endParaRPr lang="de-CH"/>
          </a:p>
        </p:txBody>
      </p:sp>
      <p:sp>
        <p:nvSpPr>
          <p:cNvPr id="13" name="Bildplatzhalter 8">
            <a:extLst>
              <a:ext uri="{FF2B5EF4-FFF2-40B4-BE49-F238E27FC236}">
                <a16:creationId xmlns:a16="http://schemas.microsoft.com/office/drawing/2014/main" id="{BD949D42-C9DD-F392-F20C-D1A4290E2810}"/>
              </a:ext>
            </a:extLst>
          </p:cNvPr>
          <p:cNvSpPr>
            <a:spLocks noGrp="1"/>
          </p:cNvSpPr>
          <p:nvPr>
            <p:ph type="pic" sz="quarter" idx="13" hasCustomPrompt="1"/>
          </p:nvPr>
        </p:nvSpPr>
        <p:spPr bwMode="gray">
          <a:xfrm>
            <a:off x="1847528" y="1917304"/>
            <a:ext cx="4104000" cy="4248000"/>
          </a:xfrm>
          <a:solidFill>
            <a:schemeClr val="bg1">
              <a:lumMod val="95000"/>
            </a:schemeClr>
          </a:solidFill>
        </p:spPr>
        <p:txBody>
          <a:bodyPr bIns="864000" anchor="ctr"/>
          <a:lstStyle>
            <a:lvl1pPr algn="ctr">
              <a:lnSpc>
                <a:spcPct val="100000"/>
              </a:lnSpc>
              <a:spcBef>
                <a:spcPts val="0"/>
              </a:spcBef>
              <a:defRPr sz="1000" b="0">
                <a:latin typeface="+mn-lt"/>
              </a:defRPr>
            </a:lvl1pPr>
          </a:lstStyle>
          <a:p>
            <a:r>
              <a:rPr lang="de-CH" dirty="0"/>
              <a:t>Insert image by </a:t>
            </a:r>
            <a:br>
              <a:rPr lang="en-GB" dirty="0"/>
            </a:br>
            <a:r>
              <a:rPr lang="de-CH" dirty="0"/>
              <a:t>clicking on the icon</a:t>
            </a:r>
            <a:endParaRPr lang="de-CH"/>
          </a:p>
        </p:txBody>
      </p:sp>
      <p:sp>
        <p:nvSpPr>
          <p:cNvPr id="15" name="Inhaltsplatzhalter 2">
            <a:extLst>
              <a:ext uri="{FF2B5EF4-FFF2-40B4-BE49-F238E27FC236}">
                <a16:creationId xmlns:a16="http://schemas.microsoft.com/office/drawing/2014/main" id="{CC577A71-39FD-4FF2-2159-66D6FF3C8F65}"/>
              </a:ext>
            </a:extLst>
          </p:cNvPr>
          <p:cNvSpPr>
            <a:spLocks noGrp="1"/>
          </p:cNvSpPr>
          <p:nvPr>
            <p:ph sz="half" idx="1" hasCustomPrompt="1"/>
          </p:nvPr>
        </p:nvSpPr>
        <p:spPr bwMode="gray">
          <a:xfrm>
            <a:off x="6240016" y="1628775"/>
            <a:ext cx="5327480" cy="4536025"/>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de-CH" dirty="0"/>
              <a:t>Level 1 (This is body text. Please use the "Increase List Level" or "Decrease List Level" buttons on the “Home" tab to switch between the predefined text formats such as subheading, body text and bullet points.)</a:t>
            </a:r>
            <a:endParaRPr lang="de-CH"/>
          </a:p>
          <a:p>
            <a:pPr lvl="1"/>
            <a:r>
              <a:rPr lang="de-CH" dirty="0"/>
              <a:t>Level 2 (this is a subheading)</a:t>
            </a:r>
            <a:endParaRPr lang="de-CH"/>
          </a:p>
          <a:p>
            <a:pPr lvl="2"/>
            <a:r>
              <a:rPr lang="de-CH" dirty="0"/>
              <a:t>Level 3 (first bullet point level)</a:t>
            </a:r>
            <a:endParaRPr lang="de-CH"/>
          </a:p>
          <a:p>
            <a:pPr lvl="3"/>
            <a:r>
              <a:rPr lang="de-CH" dirty="0"/>
              <a:t>Level 4 (second bullet point level)</a:t>
            </a:r>
            <a:endParaRPr lang="de-CH"/>
          </a:p>
          <a:p>
            <a:pPr lvl="4"/>
            <a:r>
              <a:rPr lang="de-CH" dirty="0"/>
              <a:t>Level 5 (third bullet point level)</a:t>
            </a:r>
            <a:endParaRPr lang="de-CH"/>
          </a:p>
        </p:txBody>
      </p:sp>
      <p:sp>
        <p:nvSpPr>
          <p:cNvPr id="4" name="Date Placeholder 3">
            <a:extLst>
              <a:ext uri="{FF2B5EF4-FFF2-40B4-BE49-F238E27FC236}">
                <a16:creationId xmlns:a16="http://schemas.microsoft.com/office/drawing/2014/main" id="{070E979D-9454-FB8C-B199-5F6876AB5F5E}"/>
              </a:ext>
            </a:extLst>
          </p:cNvPr>
          <p:cNvSpPr>
            <a:spLocks noGrp="1"/>
          </p:cNvSpPr>
          <p:nvPr>
            <p:ph type="dt" sz="half" idx="18"/>
          </p:nvPr>
        </p:nvSpPr>
        <p:spPr/>
        <p:txBody>
          <a:bodyPr/>
          <a:lstStyle/>
          <a:p>
            <a:pPr algn="r"/>
            <a:fld id="{F7589BDE-D275-48E5-9926-0260C2129B60}" type="datetime1">
              <a:rPr lang="de-CH" smtClean="0"/>
              <a:pPr algn="r"/>
              <a:t>10.07.2023</a:t>
            </a:fld>
            <a:endParaRPr lang="de-CH" dirty="0"/>
          </a:p>
        </p:txBody>
      </p:sp>
      <p:sp>
        <p:nvSpPr>
          <p:cNvPr id="6" name="Footer Placeholder 5">
            <a:extLst>
              <a:ext uri="{FF2B5EF4-FFF2-40B4-BE49-F238E27FC236}">
                <a16:creationId xmlns:a16="http://schemas.microsoft.com/office/drawing/2014/main" id="{75A0E174-4A07-5336-604B-2853774A23CA}"/>
              </a:ext>
            </a:extLst>
          </p:cNvPr>
          <p:cNvSpPr>
            <a:spLocks noGrp="1"/>
          </p:cNvSpPr>
          <p:nvPr>
            <p:ph type="ftr" sz="quarter" idx="19"/>
          </p:nvPr>
        </p:nvSpPr>
        <p:spPr/>
        <p:txBody>
          <a:bodyPr/>
          <a:lstStyle/>
          <a:p>
            <a:endParaRPr lang="de-CH" dirty="0"/>
          </a:p>
        </p:txBody>
      </p:sp>
      <p:sp>
        <p:nvSpPr>
          <p:cNvPr id="7" name="Slide Number Placeholder 6">
            <a:extLst>
              <a:ext uri="{FF2B5EF4-FFF2-40B4-BE49-F238E27FC236}">
                <a16:creationId xmlns:a16="http://schemas.microsoft.com/office/drawing/2014/main" id="{853D9C14-FA0C-1C44-A7BA-BD06D521ED67}"/>
              </a:ext>
            </a:extLst>
          </p:cNvPr>
          <p:cNvSpPr>
            <a:spLocks noGrp="1"/>
          </p:cNvSpPr>
          <p:nvPr>
            <p:ph type="sldNum" sz="quarter" idx="20"/>
          </p:nvPr>
        </p:nvSpPr>
        <p:spPr/>
        <p:txBody>
          <a:bodyPr/>
          <a:lstStyle/>
          <a:p>
            <a:r>
              <a:rPr lang="de-CH" dirty="0"/>
              <a:t>| </a:t>
            </a:r>
            <a:fld id="{8CF9DE7D-F270-4E16-BA04-5BCA8969A2EA}" type="slidenum">
              <a:rPr lang="de-CH" smtClean="0"/>
              <a:pPr/>
              <a:t>‹#›</a:t>
            </a:fld>
            <a:endParaRPr lang="de-CH" dirty="0"/>
          </a:p>
        </p:txBody>
      </p:sp>
    </p:spTree>
    <p:extLst>
      <p:ext uri="{BB962C8B-B14F-4D97-AF65-F5344CB8AC3E}">
        <p14:creationId xmlns:p14="http://schemas.microsoft.com/office/powerpoint/2010/main" val="3574271536"/>
      </p:ext>
    </p:extLst>
  </p:cSld>
  <p:clrMapOvr>
    <a:masterClrMapping/>
  </p:clrMapOvr>
  <p:extLst>
    <p:ext uri="{DCECCB84-F9BA-43D5-87BE-67443E8EF086}">
      <p15:sldGuideLst xmlns:p15="http://schemas.microsoft.com/office/powerpoint/2012/main">
        <p15:guide id="1" pos="393">
          <p15:clr>
            <a:srgbClr val="C35EA4"/>
          </p15:clr>
        </p15:guide>
        <p15:guide id="2" pos="7287">
          <p15:clr>
            <a:srgbClr val="C35EA4"/>
          </p15:clr>
        </p15:guide>
        <p15:guide id="3" orient="horz" pos="1026">
          <p15:clr>
            <a:srgbClr val="C35EA4"/>
          </p15:clr>
        </p15:guide>
        <p15:guide id="4" orient="horz" pos="3884">
          <p15:clr>
            <a:srgbClr val="C35EA4"/>
          </p15:clr>
        </p15:guide>
        <p15:guide id="5" pos="5518">
          <p15:clr>
            <a:srgbClr val="C35EA4"/>
          </p15:clr>
        </p15:guide>
        <p15:guide id="6" pos="5700">
          <p15:clr>
            <a:srgbClr val="C35EA4"/>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hree contents | three pictures">
    <p:spTree>
      <p:nvGrpSpPr>
        <p:cNvPr id="1" name=""/>
        <p:cNvGrpSpPr/>
        <p:nvPr/>
      </p:nvGrpSpPr>
      <p:grpSpPr>
        <a:xfrm>
          <a:off x="0" y="0"/>
          <a:ext cx="0" cy="0"/>
          <a:chOff x="0" y="0"/>
          <a:chExt cx="0" cy="0"/>
        </a:xfrm>
      </p:grpSpPr>
      <p:sp>
        <p:nvSpPr>
          <p:cNvPr id="16" name="Textplatzhalter 7">
            <a:extLst>
              <a:ext uri="{FF2B5EF4-FFF2-40B4-BE49-F238E27FC236}">
                <a16:creationId xmlns:a16="http://schemas.microsoft.com/office/drawing/2014/main" id="{7D9C53D9-353D-FD74-F4CF-3BC7EEDA9A12}"/>
              </a:ext>
            </a:extLst>
          </p:cNvPr>
          <p:cNvSpPr>
            <a:spLocks noGrp="1"/>
          </p:cNvSpPr>
          <p:nvPr>
            <p:ph type="body" sz="quarter" idx="15" hasCustomPrompt="1"/>
          </p:nvPr>
        </p:nvSpPr>
        <p:spPr bwMode="gray">
          <a:xfrm>
            <a:off x="619304" y="332656"/>
            <a:ext cx="5332064" cy="144016"/>
          </a:xfrm>
        </p:spPr>
        <p:txBody>
          <a:bodyPr anchor="b"/>
          <a:lstStyle>
            <a:lvl1pPr marL="0" indent="0">
              <a:lnSpc>
                <a:spcPct val="100000"/>
              </a:lnSpc>
              <a:spcBef>
                <a:spcPts val="0"/>
              </a:spcBef>
              <a:spcAft>
                <a:spcPts val="0"/>
              </a:spcAft>
              <a:buFont typeface="Arial" panose="020B0604020202020204" pitchFamily="34" charset="0"/>
              <a:buNone/>
              <a:defRPr sz="1000" b="0">
                <a:latin typeface="+mn-lt"/>
              </a:defRPr>
            </a:lvl1pPr>
            <a:lvl2pPr marL="0" indent="0">
              <a:lnSpc>
                <a:spcPct val="100000"/>
              </a:lnSpc>
              <a:spcBef>
                <a:spcPts val="0"/>
              </a:spcBef>
              <a:spcAft>
                <a:spcPts val="0"/>
              </a:spcAft>
              <a:buFont typeface="Arial" panose="020B0604020202020204" pitchFamily="34" charset="0"/>
              <a:buNone/>
              <a:defRPr sz="1000" b="0">
                <a:latin typeface="+mn-lt"/>
              </a:defRPr>
            </a:lvl2pPr>
            <a:lvl3pPr marL="0" indent="0">
              <a:lnSpc>
                <a:spcPct val="100000"/>
              </a:lnSpc>
              <a:spcBef>
                <a:spcPts val="0"/>
              </a:spcBef>
              <a:spcAft>
                <a:spcPts val="0"/>
              </a:spcAft>
              <a:buNone/>
              <a:defRPr sz="1000" b="0">
                <a:latin typeface="+mn-lt"/>
              </a:defRPr>
            </a:lvl3pPr>
            <a:lvl4pPr marL="0" indent="0">
              <a:lnSpc>
                <a:spcPct val="100000"/>
              </a:lnSpc>
              <a:spcBef>
                <a:spcPts val="0"/>
              </a:spcBef>
              <a:spcAft>
                <a:spcPts val="0"/>
              </a:spcAft>
              <a:buNone/>
              <a:defRPr sz="1000" b="0">
                <a:latin typeface="+mn-lt"/>
              </a:defRPr>
            </a:lvl4pPr>
            <a:lvl5pPr marL="0" indent="0">
              <a:lnSpc>
                <a:spcPct val="100000"/>
              </a:lnSpc>
              <a:spcBef>
                <a:spcPts val="0"/>
              </a:spcBef>
              <a:spcAft>
                <a:spcPts val="0"/>
              </a:spcAft>
              <a:buNone/>
              <a:defRPr sz="1000" b="0">
                <a:latin typeface="+mn-lt"/>
              </a:defRPr>
            </a:lvl5pPr>
            <a:lvl6pPr marL="0" indent="0">
              <a:lnSpc>
                <a:spcPct val="100000"/>
              </a:lnSpc>
              <a:spcBef>
                <a:spcPts val="0"/>
              </a:spcBef>
              <a:spcAft>
                <a:spcPts val="0"/>
              </a:spcAft>
              <a:buNone/>
              <a:defRPr sz="1000" b="0">
                <a:latin typeface="+mn-lt"/>
              </a:defRPr>
            </a:lvl6pPr>
            <a:lvl7pPr marL="0" indent="0">
              <a:lnSpc>
                <a:spcPct val="100000"/>
              </a:lnSpc>
              <a:spcBef>
                <a:spcPts val="0"/>
              </a:spcBef>
              <a:spcAft>
                <a:spcPts val="0"/>
              </a:spcAft>
              <a:buNone/>
              <a:defRPr sz="1000" b="0">
                <a:latin typeface="+mn-lt"/>
              </a:defRPr>
            </a:lvl7pPr>
            <a:lvl8pPr marL="0" indent="0">
              <a:lnSpc>
                <a:spcPct val="100000"/>
              </a:lnSpc>
              <a:spcBef>
                <a:spcPts val="0"/>
              </a:spcBef>
              <a:spcAft>
                <a:spcPts val="0"/>
              </a:spcAft>
              <a:buNone/>
              <a:defRPr sz="1000" b="0">
                <a:latin typeface="+mn-lt"/>
              </a:defRPr>
            </a:lvl8pPr>
            <a:lvl9pPr marL="0" indent="0">
              <a:lnSpc>
                <a:spcPct val="100000"/>
              </a:lnSpc>
              <a:spcBef>
                <a:spcPts val="0"/>
              </a:spcBef>
              <a:spcAft>
                <a:spcPts val="0"/>
              </a:spcAft>
              <a:buNone/>
              <a:defRPr sz="1000" b="0">
                <a:latin typeface="+mn-lt"/>
              </a:defRPr>
            </a:lvl9pPr>
          </a:lstStyle>
          <a:p>
            <a:pPr lvl="0"/>
            <a:r>
              <a:rPr lang="de-CH" dirty="0"/>
              <a:t>Chapter navigation</a:t>
            </a:r>
            <a:endParaRPr lang="de-CH"/>
          </a:p>
        </p:txBody>
      </p:sp>
      <p:sp>
        <p:nvSpPr>
          <p:cNvPr id="19" name="Titel 11">
            <a:extLst>
              <a:ext uri="{FF2B5EF4-FFF2-40B4-BE49-F238E27FC236}">
                <a16:creationId xmlns:a16="http://schemas.microsoft.com/office/drawing/2014/main" id="{0CD53484-74C3-5A20-B15E-0B122173E856}"/>
              </a:ext>
            </a:extLst>
          </p:cNvPr>
          <p:cNvSpPr>
            <a:spLocks noGrp="1"/>
          </p:cNvSpPr>
          <p:nvPr>
            <p:ph type="title" hasCustomPrompt="1"/>
          </p:nvPr>
        </p:nvSpPr>
        <p:spPr bwMode="gray">
          <a:xfrm>
            <a:off x="619304" y="548720"/>
            <a:ext cx="9072000" cy="432000"/>
          </a:xfrm>
        </p:spPr>
        <p:txBody>
          <a:bodyPr/>
          <a:lstStyle>
            <a:lvl1pPr>
              <a:defRPr/>
            </a:lvl1pPr>
          </a:lstStyle>
          <a:p>
            <a:r>
              <a:rPr lang="de-CH" dirty="0"/>
              <a:t>Click to add title</a:t>
            </a:r>
            <a:endParaRPr lang="de-CH"/>
          </a:p>
        </p:txBody>
      </p:sp>
      <p:sp>
        <p:nvSpPr>
          <p:cNvPr id="20" name="Untertitel 2">
            <a:extLst>
              <a:ext uri="{FF2B5EF4-FFF2-40B4-BE49-F238E27FC236}">
                <a16:creationId xmlns:a16="http://schemas.microsoft.com/office/drawing/2014/main" id="{3C7F5A71-FE70-7FD9-1179-9DFAC7D2E89C}"/>
              </a:ext>
            </a:extLst>
          </p:cNvPr>
          <p:cNvSpPr>
            <a:spLocks noGrp="1"/>
          </p:cNvSpPr>
          <p:nvPr>
            <p:ph type="subTitle" idx="17" hasCustomPrompt="1"/>
          </p:nvPr>
        </p:nvSpPr>
        <p:spPr bwMode="gray">
          <a:xfrm>
            <a:off x="619304" y="980768"/>
            <a:ext cx="9072000" cy="288000"/>
          </a:xfrm>
        </p:spPr>
        <p:txBody>
          <a:bodyPr tIns="0"/>
          <a:lstStyle>
            <a:lvl1pPr marL="0" indent="0" algn="l">
              <a:lnSpc>
                <a:spcPct val="100000"/>
              </a:lnSpc>
              <a:spcBef>
                <a:spcPts val="0"/>
              </a:spcBef>
              <a:spcAft>
                <a:spcPts val="0"/>
              </a:spcAft>
              <a:buFont typeface="Arial" panose="020B0604020202020204" pitchFamily="34" charset="0"/>
              <a:buNone/>
              <a:defRPr sz="1600" b="0" baseline="0">
                <a:latin typeface="+mn-lt"/>
              </a:defRPr>
            </a:lvl1pPr>
            <a:lvl2pPr marL="0" indent="0" algn="l">
              <a:lnSpc>
                <a:spcPct val="100000"/>
              </a:lnSpc>
              <a:spcBef>
                <a:spcPts val="0"/>
              </a:spcBef>
              <a:spcAft>
                <a:spcPts val="0"/>
              </a:spcAft>
              <a:buFont typeface="Arial" panose="020B0604020202020204" pitchFamily="34" charset="0"/>
              <a:buNone/>
              <a:defRPr sz="1600" b="0" baseline="0">
                <a:latin typeface="+mn-lt"/>
              </a:defRPr>
            </a:lvl2pPr>
            <a:lvl3pPr marL="0" indent="0" algn="l">
              <a:lnSpc>
                <a:spcPct val="100000"/>
              </a:lnSpc>
              <a:spcBef>
                <a:spcPts val="0"/>
              </a:spcBef>
              <a:spcAft>
                <a:spcPts val="0"/>
              </a:spcAft>
              <a:buFont typeface="Arial" panose="020B0604020202020204" pitchFamily="34" charset="0"/>
              <a:buNone/>
              <a:defRPr sz="1600" b="0" baseline="0">
                <a:latin typeface="+mn-lt"/>
              </a:defRPr>
            </a:lvl3pPr>
            <a:lvl4pPr marL="0" indent="0" algn="l">
              <a:lnSpc>
                <a:spcPct val="100000"/>
              </a:lnSpc>
              <a:spcBef>
                <a:spcPts val="0"/>
              </a:spcBef>
              <a:spcAft>
                <a:spcPts val="0"/>
              </a:spcAft>
              <a:buFont typeface="Arial" panose="020B0604020202020204" pitchFamily="34" charset="0"/>
              <a:buNone/>
              <a:defRPr sz="1600" b="0" baseline="0">
                <a:latin typeface="+mn-lt"/>
              </a:defRPr>
            </a:lvl4pPr>
            <a:lvl5pPr marL="0" indent="0" algn="l">
              <a:lnSpc>
                <a:spcPct val="100000"/>
              </a:lnSpc>
              <a:spcBef>
                <a:spcPts val="0"/>
              </a:spcBef>
              <a:spcAft>
                <a:spcPts val="0"/>
              </a:spcAft>
              <a:buFont typeface="Arial" panose="020B0604020202020204" pitchFamily="34" charset="0"/>
              <a:buNone/>
              <a:defRPr sz="1600" b="0" baseline="0">
                <a:latin typeface="+mn-lt"/>
              </a:defRPr>
            </a:lvl5pPr>
            <a:lvl6pPr marL="0" indent="0" algn="l">
              <a:lnSpc>
                <a:spcPct val="100000"/>
              </a:lnSpc>
              <a:spcBef>
                <a:spcPts val="0"/>
              </a:spcBef>
              <a:spcAft>
                <a:spcPts val="0"/>
              </a:spcAft>
              <a:buFont typeface="Arial" panose="020B0604020202020204" pitchFamily="34" charset="0"/>
              <a:buNone/>
              <a:defRPr sz="1600" b="0" baseline="0">
                <a:latin typeface="+mn-lt"/>
              </a:defRPr>
            </a:lvl6pPr>
            <a:lvl7pPr marL="0" indent="0" algn="l">
              <a:lnSpc>
                <a:spcPct val="100000"/>
              </a:lnSpc>
              <a:spcBef>
                <a:spcPts val="0"/>
              </a:spcBef>
              <a:spcAft>
                <a:spcPts val="0"/>
              </a:spcAft>
              <a:buFont typeface="Arial" panose="020B0604020202020204" pitchFamily="34" charset="0"/>
              <a:buNone/>
              <a:defRPr sz="1600" b="0" baseline="0">
                <a:latin typeface="+mn-lt"/>
              </a:defRPr>
            </a:lvl7pPr>
            <a:lvl8pPr marL="0" indent="0" algn="l">
              <a:lnSpc>
                <a:spcPct val="100000"/>
              </a:lnSpc>
              <a:spcBef>
                <a:spcPts val="0"/>
              </a:spcBef>
              <a:spcAft>
                <a:spcPts val="0"/>
              </a:spcAft>
              <a:buFont typeface="Arial" panose="020B0604020202020204" pitchFamily="34" charset="0"/>
              <a:buNone/>
              <a:defRPr sz="1600" b="0" baseline="0">
                <a:latin typeface="+mn-lt"/>
              </a:defRPr>
            </a:lvl8pPr>
            <a:lvl9pPr marL="0" indent="0" algn="l">
              <a:lnSpc>
                <a:spcPct val="100000"/>
              </a:lnSpc>
              <a:spcBef>
                <a:spcPts val="0"/>
              </a:spcBef>
              <a:spcAft>
                <a:spcPts val="0"/>
              </a:spcAft>
              <a:buFont typeface="Arial" panose="020B0604020202020204" pitchFamily="34" charset="0"/>
              <a:buNone/>
              <a:defRPr sz="1600" b="0" baseline="0">
                <a:latin typeface="+mn-lt"/>
              </a:defRPr>
            </a:lvl9pPr>
          </a:lstStyle>
          <a:p>
            <a:r>
              <a:rPr lang="de-CH" dirty="0"/>
              <a:t>Optional subtitle of the slide</a:t>
            </a:r>
            <a:endParaRPr lang="de-CH"/>
          </a:p>
        </p:txBody>
      </p:sp>
      <p:sp>
        <p:nvSpPr>
          <p:cNvPr id="21" name="Bildplatzhalter 8">
            <a:extLst>
              <a:ext uri="{FF2B5EF4-FFF2-40B4-BE49-F238E27FC236}">
                <a16:creationId xmlns:a16="http://schemas.microsoft.com/office/drawing/2014/main" id="{E28AAC3E-1004-AF87-78A7-0431B7C2601A}"/>
              </a:ext>
            </a:extLst>
          </p:cNvPr>
          <p:cNvSpPr>
            <a:spLocks noGrp="1"/>
          </p:cNvSpPr>
          <p:nvPr>
            <p:ph type="pic" sz="quarter" idx="19" hasCustomPrompt="1"/>
          </p:nvPr>
        </p:nvSpPr>
        <p:spPr bwMode="gray">
          <a:xfrm>
            <a:off x="623888" y="1628800"/>
            <a:ext cx="3455987" cy="2087538"/>
          </a:xfrm>
          <a:solidFill>
            <a:schemeClr val="bg1">
              <a:lumMod val="95000"/>
            </a:schemeClr>
          </a:solidFill>
        </p:spPr>
        <p:txBody>
          <a:bodyPr bIns="864000" anchor="ctr"/>
          <a:lstStyle>
            <a:lvl1pPr algn="ctr">
              <a:lnSpc>
                <a:spcPct val="100000"/>
              </a:lnSpc>
              <a:spcBef>
                <a:spcPts val="0"/>
              </a:spcBef>
              <a:defRPr sz="1000" b="0">
                <a:latin typeface="+mn-lt"/>
              </a:defRPr>
            </a:lvl1pPr>
          </a:lstStyle>
          <a:p>
            <a:r>
              <a:rPr lang="de-CH" dirty="0"/>
              <a:t>Insert image by </a:t>
            </a:r>
            <a:br>
              <a:rPr lang="en-GB" dirty="0"/>
            </a:br>
            <a:r>
              <a:rPr lang="de-CH" dirty="0"/>
              <a:t>clicking on the icon</a:t>
            </a:r>
            <a:endParaRPr lang="de-CH"/>
          </a:p>
        </p:txBody>
      </p:sp>
      <p:sp>
        <p:nvSpPr>
          <p:cNvPr id="22" name="Inhaltsplatzhalter 2">
            <a:extLst>
              <a:ext uri="{FF2B5EF4-FFF2-40B4-BE49-F238E27FC236}">
                <a16:creationId xmlns:a16="http://schemas.microsoft.com/office/drawing/2014/main" id="{3430334A-76F6-1D09-E3D8-A32C54286223}"/>
              </a:ext>
            </a:extLst>
          </p:cNvPr>
          <p:cNvSpPr>
            <a:spLocks noGrp="1"/>
          </p:cNvSpPr>
          <p:nvPr>
            <p:ph idx="1" hasCustomPrompt="1"/>
          </p:nvPr>
        </p:nvSpPr>
        <p:spPr bwMode="gray">
          <a:xfrm>
            <a:off x="623888" y="4005064"/>
            <a:ext cx="3455988" cy="2160786"/>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de-CH" dirty="0"/>
              <a:t>Level 1 (This is body text. Please use the "Increase List Level" or "Decrease List Level" buttons on the “Home" tab to switch between the predefined text formats such as subheading, body text and bullet points.)</a:t>
            </a:r>
            <a:endParaRPr lang="de-CH"/>
          </a:p>
          <a:p>
            <a:pPr lvl="1"/>
            <a:r>
              <a:rPr lang="de-CH" dirty="0"/>
              <a:t>Level 2 (this is a subheading)</a:t>
            </a:r>
            <a:endParaRPr lang="de-CH"/>
          </a:p>
          <a:p>
            <a:pPr lvl="2"/>
            <a:r>
              <a:rPr lang="de-CH" dirty="0"/>
              <a:t>Level 3 (first bullet point level)</a:t>
            </a:r>
            <a:endParaRPr lang="de-CH"/>
          </a:p>
          <a:p>
            <a:pPr lvl="3"/>
            <a:r>
              <a:rPr lang="de-CH" dirty="0"/>
              <a:t>Level 4 (second bullet point level)</a:t>
            </a:r>
            <a:endParaRPr lang="de-CH"/>
          </a:p>
          <a:p>
            <a:pPr lvl="4"/>
            <a:r>
              <a:rPr lang="de-CH" dirty="0"/>
              <a:t>Level 5 (third bullet point level)</a:t>
            </a:r>
            <a:endParaRPr lang="de-CH"/>
          </a:p>
        </p:txBody>
      </p:sp>
      <p:sp>
        <p:nvSpPr>
          <p:cNvPr id="24" name="Bildplatzhalter 8">
            <a:extLst>
              <a:ext uri="{FF2B5EF4-FFF2-40B4-BE49-F238E27FC236}">
                <a16:creationId xmlns:a16="http://schemas.microsoft.com/office/drawing/2014/main" id="{1D451643-B65D-0F03-16B6-644B06907CE3}"/>
              </a:ext>
            </a:extLst>
          </p:cNvPr>
          <p:cNvSpPr>
            <a:spLocks noGrp="1"/>
          </p:cNvSpPr>
          <p:nvPr>
            <p:ph type="pic" sz="quarter" idx="20" hasCustomPrompt="1"/>
          </p:nvPr>
        </p:nvSpPr>
        <p:spPr bwMode="gray">
          <a:xfrm>
            <a:off x="4367807" y="1628800"/>
            <a:ext cx="3456979" cy="2087538"/>
          </a:xfrm>
          <a:solidFill>
            <a:schemeClr val="bg1">
              <a:lumMod val="95000"/>
            </a:schemeClr>
          </a:solidFill>
        </p:spPr>
        <p:txBody>
          <a:bodyPr bIns="864000" anchor="ctr"/>
          <a:lstStyle>
            <a:lvl1pPr algn="ctr">
              <a:lnSpc>
                <a:spcPct val="100000"/>
              </a:lnSpc>
              <a:spcBef>
                <a:spcPts val="0"/>
              </a:spcBef>
              <a:defRPr sz="1000" b="0">
                <a:latin typeface="+mn-lt"/>
              </a:defRPr>
            </a:lvl1pPr>
          </a:lstStyle>
          <a:p>
            <a:r>
              <a:rPr lang="de-CH" dirty="0"/>
              <a:t>Insert image by </a:t>
            </a:r>
            <a:br>
              <a:rPr lang="en-GB" dirty="0"/>
            </a:br>
            <a:r>
              <a:rPr lang="de-CH" dirty="0"/>
              <a:t>clicking on the icon</a:t>
            </a:r>
            <a:endParaRPr lang="de-CH"/>
          </a:p>
        </p:txBody>
      </p:sp>
      <p:sp>
        <p:nvSpPr>
          <p:cNvPr id="25" name="Inhaltsplatzhalter 3">
            <a:extLst>
              <a:ext uri="{FF2B5EF4-FFF2-40B4-BE49-F238E27FC236}">
                <a16:creationId xmlns:a16="http://schemas.microsoft.com/office/drawing/2014/main" id="{88FA0185-42CE-E2E8-0F7B-A298617A83CB}"/>
              </a:ext>
            </a:extLst>
          </p:cNvPr>
          <p:cNvSpPr>
            <a:spLocks noGrp="1"/>
          </p:cNvSpPr>
          <p:nvPr>
            <p:ph sz="half" idx="2" hasCustomPrompt="1"/>
          </p:nvPr>
        </p:nvSpPr>
        <p:spPr bwMode="gray">
          <a:xfrm>
            <a:off x="4367212" y="4005064"/>
            <a:ext cx="3457575" cy="2160000"/>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de-CH" dirty="0"/>
              <a:t>Level 1 (This is body text. Please use the "Increase List Level" or "Decrease List Level" buttons on the “Home" tab to switch between the predefined text formats such as subheading, body text and bullet points.)</a:t>
            </a:r>
            <a:endParaRPr lang="de-CH"/>
          </a:p>
          <a:p>
            <a:pPr lvl="1"/>
            <a:r>
              <a:rPr lang="de-CH" dirty="0"/>
              <a:t>Level 2 (this is a subheading)</a:t>
            </a:r>
            <a:endParaRPr lang="de-CH"/>
          </a:p>
          <a:p>
            <a:pPr lvl="2"/>
            <a:r>
              <a:rPr lang="de-CH" dirty="0"/>
              <a:t>Level 3 (first bullet point level)</a:t>
            </a:r>
            <a:endParaRPr lang="de-CH"/>
          </a:p>
          <a:p>
            <a:pPr lvl="3"/>
            <a:r>
              <a:rPr lang="de-CH" dirty="0"/>
              <a:t>Level 4 (second bullet point level)</a:t>
            </a:r>
            <a:endParaRPr lang="de-CH"/>
          </a:p>
          <a:p>
            <a:pPr lvl="4"/>
            <a:r>
              <a:rPr lang="de-CH" dirty="0"/>
              <a:t>Level 5 (third bullet point level)</a:t>
            </a:r>
            <a:endParaRPr lang="de-CH"/>
          </a:p>
        </p:txBody>
      </p:sp>
      <p:sp>
        <p:nvSpPr>
          <p:cNvPr id="26" name="Bildplatzhalter 8">
            <a:extLst>
              <a:ext uri="{FF2B5EF4-FFF2-40B4-BE49-F238E27FC236}">
                <a16:creationId xmlns:a16="http://schemas.microsoft.com/office/drawing/2014/main" id="{CAAFEFA2-5336-5BB1-B226-E380686617F9}"/>
              </a:ext>
            </a:extLst>
          </p:cNvPr>
          <p:cNvSpPr>
            <a:spLocks noGrp="1"/>
          </p:cNvSpPr>
          <p:nvPr>
            <p:ph type="pic" sz="quarter" idx="21" hasCustomPrompt="1"/>
          </p:nvPr>
        </p:nvSpPr>
        <p:spPr bwMode="gray">
          <a:xfrm>
            <a:off x="8112125" y="1628800"/>
            <a:ext cx="3456979" cy="2087538"/>
          </a:xfrm>
          <a:solidFill>
            <a:schemeClr val="bg1">
              <a:lumMod val="95000"/>
            </a:schemeClr>
          </a:solidFill>
        </p:spPr>
        <p:txBody>
          <a:bodyPr bIns="864000" anchor="ctr"/>
          <a:lstStyle>
            <a:lvl1pPr algn="ctr">
              <a:lnSpc>
                <a:spcPct val="100000"/>
              </a:lnSpc>
              <a:spcBef>
                <a:spcPts val="0"/>
              </a:spcBef>
              <a:defRPr sz="1000" b="0">
                <a:latin typeface="+mn-lt"/>
              </a:defRPr>
            </a:lvl1pPr>
          </a:lstStyle>
          <a:p>
            <a:r>
              <a:rPr lang="de-CH" dirty="0"/>
              <a:t>Insert image by </a:t>
            </a:r>
            <a:br>
              <a:rPr lang="en-GB" dirty="0"/>
            </a:br>
            <a:r>
              <a:rPr lang="de-CH" dirty="0"/>
              <a:t>clicking on the icon</a:t>
            </a:r>
            <a:endParaRPr lang="de-CH"/>
          </a:p>
        </p:txBody>
      </p:sp>
      <p:sp>
        <p:nvSpPr>
          <p:cNvPr id="27" name="Inhaltsplatzhalter 3">
            <a:extLst>
              <a:ext uri="{FF2B5EF4-FFF2-40B4-BE49-F238E27FC236}">
                <a16:creationId xmlns:a16="http://schemas.microsoft.com/office/drawing/2014/main" id="{3EAE76DA-F235-5EA4-E50C-88F3156732AE}"/>
              </a:ext>
            </a:extLst>
          </p:cNvPr>
          <p:cNvSpPr>
            <a:spLocks noGrp="1"/>
          </p:cNvSpPr>
          <p:nvPr>
            <p:ph sz="half" idx="18" hasCustomPrompt="1"/>
          </p:nvPr>
        </p:nvSpPr>
        <p:spPr bwMode="gray">
          <a:xfrm>
            <a:off x="8112125" y="4005064"/>
            <a:ext cx="3456099" cy="2160000"/>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de-CH" dirty="0"/>
              <a:t>Level 1 (This is body text. Please use the "Increase List Level" or "Decrease List Level" buttons on the “Home" tab to switch between the predefined text formats such as subheading, body text and bullet points.)</a:t>
            </a:r>
            <a:endParaRPr lang="de-CH"/>
          </a:p>
          <a:p>
            <a:pPr lvl="1"/>
            <a:r>
              <a:rPr lang="de-CH" dirty="0"/>
              <a:t>Level 2 (this is a subheading)</a:t>
            </a:r>
            <a:endParaRPr lang="de-CH"/>
          </a:p>
          <a:p>
            <a:pPr lvl="2"/>
            <a:r>
              <a:rPr lang="de-CH" dirty="0"/>
              <a:t>Level 3 (first bullet point level)</a:t>
            </a:r>
            <a:endParaRPr lang="de-CH"/>
          </a:p>
          <a:p>
            <a:pPr lvl="3"/>
            <a:r>
              <a:rPr lang="de-CH" dirty="0"/>
              <a:t>Level 4 (second bullet point level)</a:t>
            </a:r>
            <a:endParaRPr lang="de-CH"/>
          </a:p>
          <a:p>
            <a:pPr lvl="4"/>
            <a:r>
              <a:rPr lang="de-CH" dirty="0"/>
              <a:t>Level 5 (third bullet point level)</a:t>
            </a:r>
            <a:endParaRPr lang="de-CH"/>
          </a:p>
        </p:txBody>
      </p:sp>
      <p:sp>
        <p:nvSpPr>
          <p:cNvPr id="2" name="Date Placeholder 1">
            <a:extLst>
              <a:ext uri="{FF2B5EF4-FFF2-40B4-BE49-F238E27FC236}">
                <a16:creationId xmlns:a16="http://schemas.microsoft.com/office/drawing/2014/main" id="{61D76F7F-9BC8-1DF3-705F-813DA533D843}"/>
              </a:ext>
            </a:extLst>
          </p:cNvPr>
          <p:cNvSpPr>
            <a:spLocks noGrp="1"/>
          </p:cNvSpPr>
          <p:nvPr>
            <p:ph type="dt" sz="half" idx="22"/>
          </p:nvPr>
        </p:nvSpPr>
        <p:spPr/>
        <p:txBody>
          <a:bodyPr/>
          <a:lstStyle/>
          <a:p>
            <a:pPr algn="r"/>
            <a:fld id="{F7589BDE-D275-48E5-9926-0260C2129B60}" type="datetime1">
              <a:rPr lang="de-CH" smtClean="0"/>
              <a:pPr algn="r"/>
              <a:t>10.07.2023</a:t>
            </a:fld>
            <a:endParaRPr lang="de-CH" dirty="0"/>
          </a:p>
        </p:txBody>
      </p:sp>
      <p:sp>
        <p:nvSpPr>
          <p:cNvPr id="6" name="Footer Placeholder 5">
            <a:extLst>
              <a:ext uri="{FF2B5EF4-FFF2-40B4-BE49-F238E27FC236}">
                <a16:creationId xmlns:a16="http://schemas.microsoft.com/office/drawing/2014/main" id="{754CA73F-F4DB-C69D-3692-87CAF354B3E9}"/>
              </a:ext>
            </a:extLst>
          </p:cNvPr>
          <p:cNvSpPr>
            <a:spLocks noGrp="1"/>
          </p:cNvSpPr>
          <p:nvPr>
            <p:ph type="ftr" sz="quarter" idx="23"/>
          </p:nvPr>
        </p:nvSpPr>
        <p:spPr/>
        <p:txBody>
          <a:bodyPr/>
          <a:lstStyle/>
          <a:p>
            <a:endParaRPr lang="de-CH" dirty="0"/>
          </a:p>
        </p:txBody>
      </p:sp>
      <p:sp>
        <p:nvSpPr>
          <p:cNvPr id="7" name="Slide Number Placeholder 6">
            <a:extLst>
              <a:ext uri="{FF2B5EF4-FFF2-40B4-BE49-F238E27FC236}">
                <a16:creationId xmlns:a16="http://schemas.microsoft.com/office/drawing/2014/main" id="{8A88B06B-C1EA-B9F8-5151-31D3A4F89FDE}"/>
              </a:ext>
            </a:extLst>
          </p:cNvPr>
          <p:cNvSpPr>
            <a:spLocks noGrp="1"/>
          </p:cNvSpPr>
          <p:nvPr>
            <p:ph type="sldNum" sz="quarter" idx="24"/>
          </p:nvPr>
        </p:nvSpPr>
        <p:spPr/>
        <p:txBody>
          <a:bodyPr/>
          <a:lstStyle/>
          <a:p>
            <a:r>
              <a:rPr lang="de-CH" dirty="0"/>
              <a:t>| </a:t>
            </a:r>
            <a:fld id="{8CF9DE7D-F270-4E16-BA04-5BCA8969A2EA}" type="slidenum">
              <a:rPr lang="de-CH" smtClean="0"/>
              <a:pPr/>
              <a:t>‹#›</a:t>
            </a:fld>
            <a:endParaRPr lang="de-CH" dirty="0"/>
          </a:p>
        </p:txBody>
      </p:sp>
    </p:spTree>
    <p:extLst>
      <p:ext uri="{BB962C8B-B14F-4D97-AF65-F5344CB8AC3E}">
        <p14:creationId xmlns:p14="http://schemas.microsoft.com/office/powerpoint/2010/main" val="366651346"/>
      </p:ext>
    </p:extLst>
  </p:cSld>
  <p:clrMapOvr>
    <a:masterClrMapping/>
  </p:clrMapOvr>
  <p:extLst>
    <p:ext uri="{DCECCB84-F9BA-43D5-87BE-67443E8EF086}">
      <p15:sldGuideLst xmlns:p15="http://schemas.microsoft.com/office/powerpoint/2012/main">
        <p15:guide id="1" orient="horz" pos="1026">
          <p15:clr>
            <a:srgbClr val="C35EA4"/>
          </p15:clr>
        </p15:guide>
        <p15:guide id="2" pos="393">
          <p15:clr>
            <a:srgbClr val="C35EA4"/>
          </p15:clr>
        </p15:guide>
        <p15:guide id="3" pos="7287">
          <p15:clr>
            <a:srgbClr val="C35EA4"/>
          </p15:clr>
        </p15:guide>
        <p15:guide id="4" orient="horz" pos="3884">
          <p15:clr>
            <a:srgbClr val="C35EA4"/>
          </p15:clr>
        </p15:guide>
        <p15:guide id="5" pos="2751">
          <p15:clr>
            <a:srgbClr val="C35EA4"/>
          </p15:clr>
        </p15:guide>
        <p15:guide id="6" pos="4929">
          <p15:clr>
            <a:srgbClr val="C35EA4"/>
          </p15:clr>
        </p15:guide>
        <p15:guide id="7" orient="horz" pos="2341">
          <p15:clr>
            <a:srgbClr val="C35EA4"/>
          </p15:clr>
        </p15:guide>
        <p15:guide id="8" orient="horz" pos="2523">
          <p15:clr>
            <a:srgbClr val="C35EA4"/>
          </p15:clr>
        </p15:guide>
        <p15:guide id="9" pos="5110">
          <p15:clr>
            <a:srgbClr val="C35EA4"/>
          </p15:clr>
        </p15:guide>
        <p15:guide id="10" pos="2570">
          <p15:clr>
            <a:srgbClr val="C35EA4"/>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Key message | big picture">
    <p:spTree>
      <p:nvGrpSpPr>
        <p:cNvPr id="1" name=""/>
        <p:cNvGrpSpPr/>
        <p:nvPr/>
      </p:nvGrpSpPr>
      <p:grpSpPr>
        <a:xfrm>
          <a:off x="0" y="0"/>
          <a:ext cx="0" cy="0"/>
          <a:chOff x="0" y="0"/>
          <a:chExt cx="0" cy="0"/>
        </a:xfrm>
      </p:grpSpPr>
      <p:sp>
        <p:nvSpPr>
          <p:cNvPr id="8" name="Bildplatzhalter 8"/>
          <p:cNvSpPr>
            <a:spLocks noGrp="1"/>
          </p:cNvSpPr>
          <p:nvPr>
            <p:ph type="pic" sz="quarter" idx="13" hasCustomPrompt="1"/>
          </p:nvPr>
        </p:nvSpPr>
        <p:spPr bwMode="gray">
          <a:xfrm>
            <a:off x="0" y="0"/>
            <a:ext cx="12192000" cy="6858000"/>
          </a:xfrm>
          <a:prstGeom prst="rect">
            <a:avLst/>
          </a:prstGeom>
          <a:solidFill>
            <a:schemeClr val="bg1">
              <a:lumMod val="95000"/>
            </a:schemeClr>
          </a:solidFill>
        </p:spPr>
        <p:txBody>
          <a:bodyPr lIns="5976000" rIns="288000" bIns="2736000" anchor="ctr"/>
          <a:lstStyle>
            <a:lvl1pPr algn="l">
              <a:lnSpc>
                <a:spcPct val="100000"/>
              </a:lnSpc>
              <a:spcBef>
                <a:spcPts val="0"/>
              </a:spcBef>
              <a:defRPr sz="1200" b="0">
                <a:latin typeface="+mn-lt"/>
              </a:defRPr>
            </a:lvl1pPr>
          </a:lstStyle>
          <a:p>
            <a:pPr lvl="0"/>
            <a:r>
              <a:rPr lang="de-CH" sz="1000" dirty="0">
                <a:solidFill>
                  <a:schemeClr val="tx1"/>
                </a:solidFill>
              </a:rPr>
              <a:t>Please insert an image using the "Insert" tab and click on the "Images" button. </a:t>
            </a:r>
            <a:br>
              <a:rPr lang="en-GB" sz="1000" dirty="0">
                <a:solidFill>
                  <a:schemeClr val="tx1"/>
                </a:solidFill>
              </a:rPr>
            </a:br>
            <a:r>
              <a:rPr lang="de-CH" sz="1000" dirty="0">
                <a:solidFill>
                  <a:schemeClr val="tx1"/>
                </a:solidFill>
              </a:rPr>
              <a:t>Alternatively, right-click on the gradient and the title placeholder and place them in the background. Insert the image by clicking on the icon and place it in the background again.</a:t>
            </a:r>
          </a:p>
        </p:txBody>
      </p:sp>
      <p:sp>
        <p:nvSpPr>
          <p:cNvPr id="6" name="Textplatzhalter 13">
            <a:extLst>
              <a:ext uri="{FF2B5EF4-FFF2-40B4-BE49-F238E27FC236}">
                <a16:creationId xmlns:a16="http://schemas.microsoft.com/office/drawing/2014/main" id="{927B0B4F-F2D0-E42F-AFCB-5B1F56902937}"/>
              </a:ext>
              <a:ext uri="{C183D7F6-B498-43B3-948B-1728B52AA6E4}">
                <adec:decorative xmlns:adec="http://schemas.microsoft.com/office/drawing/2017/decorative" val="1"/>
              </a:ext>
            </a:extLst>
          </p:cNvPr>
          <p:cNvSpPr>
            <a:spLocks noGrp="1"/>
          </p:cNvSpPr>
          <p:nvPr>
            <p:ph type="body" sz="quarter" idx="18" hasCustomPrompt="1"/>
          </p:nvPr>
        </p:nvSpPr>
        <p:spPr bwMode="gray">
          <a:xfrm>
            <a:off x="0" y="0"/>
            <a:ext cx="12192000" cy="6857999"/>
          </a:xfrm>
          <a:gradFill>
            <a:gsLst>
              <a:gs pos="0">
                <a:srgbClr val="000000">
                  <a:alpha val="80000"/>
                </a:srgbClr>
              </a:gs>
              <a:gs pos="75000">
                <a:srgbClr val="000000">
                  <a:alpha val="0"/>
                </a:srgbClr>
              </a:gs>
            </a:gsLst>
            <a:lin ang="0" scaled="1"/>
          </a:gradFill>
        </p:spPr>
        <p:txBody>
          <a:bodyPr/>
          <a:lstStyle>
            <a:lvl1pPr marL="0" indent="0">
              <a:lnSpc>
                <a:spcPct val="100000"/>
              </a:lnSpc>
              <a:spcBef>
                <a:spcPts val="0"/>
              </a:spcBef>
              <a:spcAft>
                <a:spcPts val="0"/>
              </a:spcAft>
              <a:buFont typeface="Arial" panose="020B0604020202020204" pitchFamily="34" charset="0"/>
              <a:buNone/>
              <a:defRPr sz="100">
                <a:solidFill>
                  <a:schemeClr val="tx1">
                    <a:alpha val="0"/>
                  </a:schemeClr>
                </a:solidFill>
                <a:latin typeface="+mn-lt"/>
              </a:defRPr>
            </a:lvl1pPr>
            <a:lvl2pPr marL="0" indent="0">
              <a:lnSpc>
                <a:spcPct val="100000"/>
              </a:lnSpc>
              <a:spcBef>
                <a:spcPts val="0"/>
              </a:spcBef>
              <a:spcAft>
                <a:spcPts val="0"/>
              </a:spcAft>
              <a:buFont typeface="Arial" panose="020B0604020202020204" pitchFamily="34" charset="0"/>
              <a:buNone/>
              <a:defRPr sz="100">
                <a:solidFill>
                  <a:schemeClr val="tx1">
                    <a:alpha val="0"/>
                  </a:schemeClr>
                </a:solidFill>
                <a:latin typeface="+mn-lt"/>
              </a:defRPr>
            </a:lvl2pPr>
            <a:lvl3pPr marL="0" indent="0">
              <a:lnSpc>
                <a:spcPct val="100000"/>
              </a:lnSpc>
              <a:spcBef>
                <a:spcPts val="0"/>
              </a:spcBef>
              <a:spcAft>
                <a:spcPts val="0"/>
              </a:spcAft>
              <a:buNone/>
              <a:defRPr sz="100">
                <a:solidFill>
                  <a:schemeClr val="tx1">
                    <a:alpha val="0"/>
                  </a:schemeClr>
                </a:solidFill>
                <a:latin typeface="+mn-lt"/>
              </a:defRPr>
            </a:lvl3pPr>
            <a:lvl4pPr marL="0" indent="0">
              <a:lnSpc>
                <a:spcPct val="100000"/>
              </a:lnSpc>
              <a:spcBef>
                <a:spcPts val="0"/>
              </a:spcBef>
              <a:spcAft>
                <a:spcPts val="0"/>
              </a:spcAft>
              <a:buNone/>
              <a:defRPr sz="100">
                <a:solidFill>
                  <a:schemeClr val="tx1">
                    <a:alpha val="0"/>
                  </a:schemeClr>
                </a:solidFill>
                <a:latin typeface="+mn-lt"/>
              </a:defRPr>
            </a:lvl4pPr>
            <a:lvl5pPr marL="0" indent="0">
              <a:lnSpc>
                <a:spcPct val="100000"/>
              </a:lnSpc>
              <a:spcBef>
                <a:spcPts val="0"/>
              </a:spcBef>
              <a:spcAft>
                <a:spcPts val="0"/>
              </a:spcAft>
              <a:buNone/>
              <a:defRPr sz="100">
                <a:solidFill>
                  <a:schemeClr val="tx1">
                    <a:alpha val="0"/>
                  </a:schemeClr>
                </a:solidFill>
                <a:latin typeface="+mn-lt"/>
              </a:defRPr>
            </a:lvl5pPr>
            <a:lvl6pPr marL="0" indent="0">
              <a:lnSpc>
                <a:spcPct val="100000"/>
              </a:lnSpc>
              <a:spcBef>
                <a:spcPts val="0"/>
              </a:spcBef>
              <a:spcAft>
                <a:spcPts val="0"/>
              </a:spcAft>
              <a:buNone/>
              <a:defRPr sz="100">
                <a:solidFill>
                  <a:schemeClr val="tx1">
                    <a:alpha val="0"/>
                  </a:schemeClr>
                </a:solidFill>
                <a:latin typeface="+mn-lt"/>
              </a:defRPr>
            </a:lvl6pPr>
            <a:lvl7pPr marL="0" indent="0">
              <a:lnSpc>
                <a:spcPct val="100000"/>
              </a:lnSpc>
              <a:spcBef>
                <a:spcPts val="0"/>
              </a:spcBef>
              <a:spcAft>
                <a:spcPts val="0"/>
              </a:spcAft>
              <a:buNone/>
              <a:defRPr sz="100">
                <a:solidFill>
                  <a:schemeClr val="tx1">
                    <a:alpha val="0"/>
                  </a:schemeClr>
                </a:solidFill>
                <a:latin typeface="+mn-lt"/>
              </a:defRPr>
            </a:lvl7pPr>
            <a:lvl8pPr marL="0" indent="0">
              <a:lnSpc>
                <a:spcPct val="100000"/>
              </a:lnSpc>
              <a:spcBef>
                <a:spcPts val="0"/>
              </a:spcBef>
              <a:spcAft>
                <a:spcPts val="0"/>
              </a:spcAft>
              <a:buNone/>
              <a:defRPr sz="100">
                <a:solidFill>
                  <a:schemeClr val="tx1">
                    <a:alpha val="0"/>
                  </a:schemeClr>
                </a:solidFill>
                <a:latin typeface="+mn-lt"/>
              </a:defRPr>
            </a:lvl8pPr>
            <a:lvl9pPr marL="0" indent="0">
              <a:lnSpc>
                <a:spcPct val="100000"/>
              </a:lnSpc>
              <a:spcBef>
                <a:spcPts val="0"/>
              </a:spcBef>
              <a:spcAft>
                <a:spcPts val="0"/>
              </a:spcAft>
              <a:buNone/>
              <a:defRPr sz="100">
                <a:solidFill>
                  <a:schemeClr val="tx1">
                    <a:alpha val="0"/>
                  </a:schemeClr>
                </a:solidFill>
                <a:latin typeface="+mn-lt"/>
              </a:defRPr>
            </a:lvl9pPr>
          </a:lstStyle>
          <a:p>
            <a:r>
              <a:rPr lang="de-CH" dirty="0"/>
              <a:t> </a:t>
            </a:r>
            <a:endParaRPr lang="de-CH"/>
          </a:p>
        </p:txBody>
      </p:sp>
      <p:sp>
        <p:nvSpPr>
          <p:cNvPr id="5" name="Textplatzhalter 2">
            <a:extLst>
              <a:ext uri="{FF2B5EF4-FFF2-40B4-BE49-F238E27FC236}">
                <a16:creationId xmlns:a16="http://schemas.microsoft.com/office/drawing/2014/main" id="{F3822651-1186-2EFC-CF2B-60155273A121}"/>
              </a:ext>
            </a:extLst>
          </p:cNvPr>
          <p:cNvSpPr>
            <a:spLocks noGrp="1"/>
          </p:cNvSpPr>
          <p:nvPr>
            <p:ph type="body" sz="quarter" idx="19" hasCustomPrompt="1"/>
          </p:nvPr>
        </p:nvSpPr>
        <p:spPr bwMode="gray">
          <a:xfrm>
            <a:off x="1229188" y="2636912"/>
            <a:ext cx="9936000" cy="2952328"/>
          </a:xfrm>
        </p:spPr>
        <p:txBody>
          <a:bodyPr anchor="b"/>
          <a:lstStyle>
            <a:lvl1pPr marL="0" indent="0">
              <a:lnSpc>
                <a:spcPct val="105000"/>
              </a:lnSpc>
              <a:spcBef>
                <a:spcPts val="0"/>
              </a:spcBef>
              <a:spcAft>
                <a:spcPts val="0"/>
              </a:spcAft>
              <a:buFont typeface="Arial" panose="020B0604020202020204" pitchFamily="34" charset="0"/>
              <a:buNone/>
              <a:defRPr sz="6000">
                <a:ln>
                  <a:noFill/>
                </a:ln>
                <a:solidFill>
                  <a:schemeClr val="bg1"/>
                </a:solidFill>
                <a:latin typeface="+mj-lt"/>
              </a:defRPr>
            </a:lvl1pPr>
            <a:lvl2pPr marL="0" indent="0">
              <a:lnSpc>
                <a:spcPct val="105000"/>
              </a:lnSpc>
              <a:spcBef>
                <a:spcPts val="0"/>
              </a:spcBef>
              <a:spcAft>
                <a:spcPts val="0"/>
              </a:spcAft>
              <a:buFont typeface="Arial" panose="020B0604020202020204" pitchFamily="34" charset="0"/>
              <a:buNone/>
              <a:defRPr sz="6000">
                <a:solidFill>
                  <a:schemeClr val="bg1"/>
                </a:solidFill>
                <a:latin typeface="+mj-lt"/>
              </a:defRPr>
            </a:lvl2pPr>
            <a:lvl3pPr marL="0" indent="0">
              <a:lnSpc>
                <a:spcPct val="105000"/>
              </a:lnSpc>
              <a:spcBef>
                <a:spcPts val="0"/>
              </a:spcBef>
              <a:spcAft>
                <a:spcPts val="0"/>
              </a:spcAft>
              <a:buFont typeface="Arial" panose="020B0604020202020204" pitchFamily="34" charset="0"/>
              <a:buNone/>
              <a:defRPr sz="6000">
                <a:solidFill>
                  <a:schemeClr val="bg1"/>
                </a:solidFill>
                <a:latin typeface="+mj-lt"/>
              </a:defRPr>
            </a:lvl3pPr>
            <a:lvl4pPr marL="0" indent="0">
              <a:lnSpc>
                <a:spcPct val="105000"/>
              </a:lnSpc>
              <a:spcBef>
                <a:spcPts val="0"/>
              </a:spcBef>
              <a:spcAft>
                <a:spcPts val="0"/>
              </a:spcAft>
              <a:buFont typeface="Arial" panose="020B0604020202020204" pitchFamily="34" charset="0"/>
              <a:buNone/>
              <a:defRPr sz="6000">
                <a:solidFill>
                  <a:schemeClr val="bg1"/>
                </a:solidFill>
                <a:latin typeface="+mj-lt"/>
              </a:defRPr>
            </a:lvl4pPr>
            <a:lvl5pPr marL="0" indent="0">
              <a:lnSpc>
                <a:spcPct val="105000"/>
              </a:lnSpc>
              <a:spcBef>
                <a:spcPts val="0"/>
              </a:spcBef>
              <a:spcAft>
                <a:spcPts val="0"/>
              </a:spcAft>
              <a:buFont typeface="Arial" panose="020B0604020202020204" pitchFamily="34" charset="0"/>
              <a:buNone/>
              <a:defRPr sz="6000">
                <a:solidFill>
                  <a:schemeClr val="bg1"/>
                </a:solidFill>
                <a:latin typeface="+mj-lt"/>
              </a:defRPr>
            </a:lvl5pPr>
            <a:lvl6pPr marL="0" indent="0">
              <a:lnSpc>
                <a:spcPct val="105000"/>
              </a:lnSpc>
              <a:spcBef>
                <a:spcPts val="0"/>
              </a:spcBef>
              <a:spcAft>
                <a:spcPts val="0"/>
              </a:spcAft>
              <a:buFont typeface="Arial" panose="020B0604020202020204" pitchFamily="34" charset="0"/>
              <a:buNone/>
              <a:defRPr sz="6000">
                <a:solidFill>
                  <a:schemeClr val="bg1"/>
                </a:solidFill>
                <a:latin typeface="+mj-lt"/>
              </a:defRPr>
            </a:lvl6pPr>
            <a:lvl7pPr marL="0" indent="0">
              <a:lnSpc>
                <a:spcPct val="105000"/>
              </a:lnSpc>
              <a:spcBef>
                <a:spcPts val="0"/>
              </a:spcBef>
              <a:spcAft>
                <a:spcPts val="0"/>
              </a:spcAft>
              <a:buFont typeface="Arial" panose="020B0604020202020204" pitchFamily="34" charset="0"/>
              <a:buNone/>
              <a:defRPr sz="6000">
                <a:solidFill>
                  <a:schemeClr val="bg1"/>
                </a:solidFill>
                <a:latin typeface="+mj-lt"/>
              </a:defRPr>
            </a:lvl7pPr>
            <a:lvl8pPr marL="0" indent="0">
              <a:lnSpc>
                <a:spcPct val="105000"/>
              </a:lnSpc>
              <a:spcBef>
                <a:spcPts val="0"/>
              </a:spcBef>
              <a:spcAft>
                <a:spcPts val="0"/>
              </a:spcAft>
              <a:buFont typeface="Arial" panose="020B0604020202020204" pitchFamily="34" charset="0"/>
              <a:buNone/>
              <a:defRPr sz="6000">
                <a:solidFill>
                  <a:schemeClr val="bg1"/>
                </a:solidFill>
                <a:latin typeface="+mj-lt"/>
              </a:defRPr>
            </a:lvl8pPr>
            <a:lvl9pPr marL="0" indent="0">
              <a:lnSpc>
                <a:spcPct val="105000"/>
              </a:lnSpc>
              <a:spcBef>
                <a:spcPts val="0"/>
              </a:spcBef>
              <a:spcAft>
                <a:spcPts val="0"/>
              </a:spcAft>
              <a:buFont typeface="Arial" panose="020B0604020202020204" pitchFamily="34" charset="0"/>
              <a:buNone/>
              <a:defRPr sz="6000">
                <a:solidFill>
                  <a:schemeClr val="bg1"/>
                </a:solidFill>
                <a:latin typeface="+mj-lt"/>
              </a:defRPr>
            </a:lvl9pPr>
          </a:lstStyle>
          <a:p>
            <a:pPr lvl="0"/>
            <a:r>
              <a:rPr lang="de-CH" dirty="0"/>
              <a:t>Click to add text</a:t>
            </a:r>
          </a:p>
        </p:txBody>
      </p:sp>
      <p:sp>
        <p:nvSpPr>
          <p:cNvPr id="2" name="Date Placeholder 1">
            <a:extLst>
              <a:ext uri="{FF2B5EF4-FFF2-40B4-BE49-F238E27FC236}">
                <a16:creationId xmlns:a16="http://schemas.microsoft.com/office/drawing/2014/main" id="{2942BE73-4AA1-D37E-0D06-A0E883B1599B}"/>
              </a:ext>
            </a:extLst>
          </p:cNvPr>
          <p:cNvSpPr>
            <a:spLocks noGrp="1"/>
          </p:cNvSpPr>
          <p:nvPr>
            <p:ph type="dt" sz="half" idx="20"/>
          </p:nvPr>
        </p:nvSpPr>
        <p:spPr/>
        <p:txBody>
          <a:bodyPr/>
          <a:lstStyle/>
          <a:p>
            <a:pPr algn="r"/>
            <a:fld id="{F7589BDE-D275-48E5-9926-0260C2129B60}" type="datetime1">
              <a:rPr lang="de-CH" smtClean="0"/>
              <a:pPr algn="r"/>
              <a:t>10.07.2023</a:t>
            </a:fld>
            <a:endParaRPr lang="de-CH" dirty="0"/>
          </a:p>
        </p:txBody>
      </p:sp>
      <p:sp>
        <p:nvSpPr>
          <p:cNvPr id="9" name="Slide Number Placeholder 8">
            <a:extLst>
              <a:ext uri="{FF2B5EF4-FFF2-40B4-BE49-F238E27FC236}">
                <a16:creationId xmlns:a16="http://schemas.microsoft.com/office/drawing/2014/main" id="{A78C6B79-AA30-D6FD-ABB6-F0ACC5D60968}"/>
              </a:ext>
            </a:extLst>
          </p:cNvPr>
          <p:cNvSpPr>
            <a:spLocks noGrp="1"/>
          </p:cNvSpPr>
          <p:nvPr>
            <p:ph type="sldNum" sz="quarter" idx="22"/>
          </p:nvPr>
        </p:nvSpPr>
        <p:spPr/>
        <p:txBody>
          <a:bodyPr/>
          <a:lstStyle/>
          <a:p>
            <a:r>
              <a:rPr lang="de-CH" dirty="0"/>
              <a:t>| </a:t>
            </a:r>
            <a:fld id="{8CF9DE7D-F270-4E16-BA04-5BCA8969A2EA}" type="slidenum">
              <a:rPr lang="de-CH" smtClean="0"/>
              <a:pPr/>
              <a:t>‹#›</a:t>
            </a:fld>
            <a:endParaRPr lang="de-CH" dirty="0"/>
          </a:p>
        </p:txBody>
      </p:sp>
      <p:sp>
        <p:nvSpPr>
          <p:cNvPr id="10" name="Fußzeilenplatzhalter 7" descr="{&quot;templafy&quot;:{&quot;id&quot;:&quot;4cb243f8-8e64-444d-8074-a758cb4fd1ec&quot;}}">
            <a:extLst>
              <a:ext uri="{FF2B5EF4-FFF2-40B4-BE49-F238E27FC236}">
                <a16:creationId xmlns:a16="http://schemas.microsoft.com/office/drawing/2014/main" id="{D63D6E89-68B9-468D-C7ED-9F5E85B7283A}"/>
              </a:ext>
            </a:extLst>
          </p:cNvPr>
          <p:cNvSpPr txBox="1">
            <a:spLocks/>
          </p:cNvSpPr>
          <p:nvPr userDrawn="1"/>
        </p:nvSpPr>
        <p:spPr bwMode="gray">
          <a:xfrm>
            <a:off x="623888" y="6371818"/>
            <a:ext cx="442193" cy="144000"/>
          </a:xfrm>
          <a:prstGeom prst="rect">
            <a:avLst/>
          </a:prstGeom>
        </p:spPr>
        <p:txBody>
          <a:bodyPr vert="horz" lIns="0" tIns="0" rIns="0" bIns="0" rtlCol="0" anchor="ctr">
            <a:noAutofit/>
          </a:bodyPr>
          <a:lstStyle>
            <a:defPPr>
              <a:defRPr lang="de-DE"/>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de-CH" sz="800" spc="20" baseline="0" dirty="0">
                <a:solidFill>
                  <a:schemeClr val="bg1"/>
                </a:solidFill>
                <a:latin typeface="+mn-lt"/>
              </a:rPr>
              <a:t>© Zühlke</a:t>
            </a:r>
            <a:endParaRPr lang="de-CH"/>
          </a:p>
        </p:txBody>
      </p:sp>
      <p:sp>
        <p:nvSpPr>
          <p:cNvPr id="11" name="Year">
            <a:extLst>
              <a:ext uri="{FF2B5EF4-FFF2-40B4-BE49-F238E27FC236}">
                <a16:creationId xmlns:a16="http://schemas.microsoft.com/office/drawing/2014/main" id="{3211E6A7-8B6E-099F-CDE9-3C2B9C711568}"/>
              </a:ext>
            </a:extLst>
          </p:cNvPr>
          <p:cNvSpPr txBox="1">
            <a:spLocks/>
          </p:cNvSpPr>
          <p:nvPr userDrawn="1">
            <p:custDataLst>
              <p:tags r:id="rId1"/>
            </p:custDataLst>
          </p:nvPr>
        </p:nvSpPr>
        <p:spPr>
          <a:xfrm>
            <a:off x="1091122" y="6371819"/>
            <a:ext cx="252350" cy="144000"/>
          </a:xfrm>
          <a:prstGeom prst="rect">
            <a:avLst/>
          </a:prstGeom>
        </p:spPr>
        <p:txBody>
          <a:bodyPr vert="horz" wrap="square" lIns="0" tIns="0" rIns="0" bIns="0" rtlCol="0" anchor="ctr" anchorCtr="0"/>
          <a:lstStyle/>
          <a:p>
            <a:pPr marL="0" algn="l" defTabSz="914400" rtl="0" eaLnBrk="1" latinLnBrk="0" hangingPunct="1"/>
            <a:r>
              <a:rPr lang="de-CH" sz="800" kern="1200" spc="20" baseline="0" noProof="1">
                <a:solidFill>
                  <a:schemeClr val="bg1"/>
                </a:solidFill>
                <a:latin typeface="AA Zuehlke" pitchFamily="2" charset="0"/>
                <a:ea typeface="+mn-ea"/>
                <a:cs typeface="+mn-cs"/>
              </a:rPr>
              <a:t>2023</a:t>
            </a:r>
            <a:endParaRPr lang="de-CH"/>
          </a:p>
        </p:txBody>
      </p:sp>
      <p:sp>
        <p:nvSpPr>
          <p:cNvPr id="12" name="Name" descr="{&quot;templafy&quot;:{&quot;id&quot;:&quot;49de0346-dcb7-4ded-8e6f-c0c749443d68&quot;}}" title="UserProfile.Name">
            <a:extLst>
              <a:ext uri="{FF2B5EF4-FFF2-40B4-BE49-F238E27FC236}">
                <a16:creationId xmlns:a16="http://schemas.microsoft.com/office/drawing/2014/main" id="{D242E176-F4AE-BD2B-63BE-D00C9691D546}"/>
              </a:ext>
            </a:extLst>
          </p:cNvPr>
          <p:cNvSpPr txBox="1">
            <a:spLocks/>
          </p:cNvSpPr>
          <p:nvPr userDrawn="1">
            <p:custDataLst>
              <p:tags r:id="rId2"/>
            </p:custDataLst>
          </p:nvPr>
        </p:nvSpPr>
        <p:spPr>
          <a:xfrm>
            <a:off x="1561877" y="6533207"/>
            <a:ext cx="4392000" cy="144000"/>
          </a:xfrm>
          <a:prstGeom prst="rect">
            <a:avLst/>
          </a:prstGeom>
        </p:spPr>
        <p:txBody>
          <a:bodyPr vert="horz" wrap="square" lIns="0" tIns="0" rIns="0" bIns="0" rtlCol="0" anchor="ctr" anchorCtr="0"/>
          <a:lstStyle>
            <a:defPPr>
              <a:defRPr lang="de-DE"/>
            </a:defPPr>
            <a:lvl1pPr>
              <a:defRPr sz="900">
                <a:solidFill>
                  <a:srgbClr val="4D4D4D"/>
                </a:solidFill>
                <a:latin typeface="AA Zuehlke" pitchFamily="2" charset="0"/>
              </a:defRPr>
            </a:lvl1pPr>
          </a:lstStyle>
          <a:p>
            <a:pPr lvl="0"/>
            <a:r>
              <a:rPr lang="de-CH" sz="800" kern="1200" spc="20" baseline="0" noProof="1">
                <a:solidFill>
                  <a:schemeClr val="bg1"/>
                </a:solidFill>
                <a:latin typeface="AA Zuehlke" pitchFamily="2" charset="0"/>
                <a:ea typeface="+mn-ea"/>
                <a:cs typeface="+mn-cs"/>
              </a:rPr>
              <a:t>Sivakumar, Mithusan</a:t>
            </a:r>
          </a:p>
        </p:txBody>
      </p:sp>
      <p:sp>
        <p:nvSpPr>
          <p:cNvPr id="13" name="Footer Placeholder 4">
            <a:extLst>
              <a:ext uri="{FF2B5EF4-FFF2-40B4-BE49-F238E27FC236}">
                <a16:creationId xmlns:a16="http://schemas.microsoft.com/office/drawing/2014/main" id="{F9AAE541-2FFE-F00D-2A09-5A73D72904DD}"/>
              </a:ext>
            </a:extLst>
          </p:cNvPr>
          <p:cNvSpPr>
            <a:spLocks noGrp="1"/>
          </p:cNvSpPr>
          <p:nvPr>
            <p:ph type="ftr" sz="quarter" idx="3"/>
          </p:nvPr>
        </p:nvSpPr>
        <p:spPr>
          <a:xfrm rot="10800000" flipV="1">
            <a:off x="1559496" y="6371819"/>
            <a:ext cx="4392000" cy="144000"/>
          </a:xfrm>
          <a:prstGeom prst="rect">
            <a:avLst/>
          </a:prstGeom>
        </p:spPr>
        <p:txBody>
          <a:bodyPr vert="horz" wrap="square" lIns="0" tIns="0" rIns="0" bIns="0" rtlCol="0" anchor="ctr" anchorCtr="0"/>
          <a:lstStyle>
            <a:lvl1pPr>
              <a:defRPr lang="en-US" sz="800" spc="20" baseline="0">
                <a:solidFill>
                  <a:schemeClr val="bg1"/>
                </a:solidFill>
                <a:latin typeface="AA Zuehlke" pitchFamily="2" charset="0"/>
              </a:defRPr>
            </a:lvl1pPr>
          </a:lstStyle>
          <a:p>
            <a:endParaRPr lang="de-CH" dirty="0"/>
          </a:p>
        </p:txBody>
      </p:sp>
    </p:spTree>
    <p:extLst>
      <p:ext uri="{BB962C8B-B14F-4D97-AF65-F5344CB8AC3E}">
        <p14:creationId xmlns:p14="http://schemas.microsoft.com/office/powerpoint/2010/main" val="2146980234"/>
      </p:ext>
    </p:extLst>
  </p:cSld>
  <p:clrMapOvr>
    <a:masterClrMapping/>
  </p:clrMapOvr>
  <p:extLst>
    <p:ext uri="{DCECCB84-F9BA-43D5-87BE-67443E8EF086}">
      <p15:sldGuideLst xmlns:p15="http://schemas.microsoft.com/office/powerpoint/2012/main">
        <p15:guide id="1" pos="393">
          <p15:clr>
            <a:srgbClr val="C35EA4"/>
          </p15:clr>
        </p15:guide>
        <p15:guide id="2" orient="horz" pos="346">
          <p15:clr>
            <a:srgbClr val="C35EA4"/>
          </p15:clr>
        </p15:guide>
        <p15:guide id="3" orient="horz" pos="3884">
          <p15:clr>
            <a:srgbClr val="C35EA4"/>
          </p15:clr>
        </p15:guide>
        <p15:guide id="5" pos="7287">
          <p15:clr>
            <a:srgbClr val="C35EA4"/>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ig title and text left">
    <p:spTree>
      <p:nvGrpSpPr>
        <p:cNvPr id="1" name=""/>
        <p:cNvGrpSpPr/>
        <p:nvPr/>
      </p:nvGrpSpPr>
      <p:grpSpPr>
        <a:xfrm>
          <a:off x="0" y="0"/>
          <a:ext cx="0" cy="0"/>
          <a:chOff x="0" y="0"/>
          <a:chExt cx="0" cy="0"/>
        </a:xfrm>
      </p:grpSpPr>
      <p:sp>
        <p:nvSpPr>
          <p:cNvPr id="6" name="Textplatzhalter 7">
            <a:extLst>
              <a:ext uri="{FF2B5EF4-FFF2-40B4-BE49-F238E27FC236}">
                <a16:creationId xmlns:a16="http://schemas.microsoft.com/office/drawing/2014/main" id="{517CC102-CD6F-4445-3574-5815D24A5D3F}"/>
              </a:ext>
            </a:extLst>
          </p:cNvPr>
          <p:cNvSpPr>
            <a:spLocks noGrp="1"/>
          </p:cNvSpPr>
          <p:nvPr>
            <p:ph type="body" sz="quarter" idx="16" hasCustomPrompt="1"/>
          </p:nvPr>
        </p:nvSpPr>
        <p:spPr bwMode="gray">
          <a:xfrm>
            <a:off x="619304" y="332656"/>
            <a:ext cx="5332064" cy="144016"/>
          </a:xfrm>
        </p:spPr>
        <p:txBody>
          <a:bodyPr anchor="b"/>
          <a:lstStyle>
            <a:lvl1pPr marL="0" indent="0">
              <a:lnSpc>
                <a:spcPct val="100000"/>
              </a:lnSpc>
              <a:spcBef>
                <a:spcPts val="0"/>
              </a:spcBef>
              <a:spcAft>
                <a:spcPts val="0"/>
              </a:spcAft>
              <a:buFont typeface="Arial" panose="020B0604020202020204" pitchFamily="34" charset="0"/>
              <a:buNone/>
              <a:defRPr sz="1000" b="0">
                <a:latin typeface="+mn-lt"/>
              </a:defRPr>
            </a:lvl1pPr>
            <a:lvl2pPr marL="0" indent="0">
              <a:lnSpc>
                <a:spcPct val="100000"/>
              </a:lnSpc>
              <a:spcBef>
                <a:spcPts val="0"/>
              </a:spcBef>
              <a:spcAft>
                <a:spcPts val="0"/>
              </a:spcAft>
              <a:buFont typeface="Arial" panose="020B0604020202020204" pitchFamily="34" charset="0"/>
              <a:buNone/>
              <a:defRPr sz="1000" b="0">
                <a:latin typeface="+mn-lt"/>
              </a:defRPr>
            </a:lvl2pPr>
            <a:lvl3pPr marL="0" indent="0">
              <a:lnSpc>
                <a:spcPct val="100000"/>
              </a:lnSpc>
              <a:spcBef>
                <a:spcPts val="0"/>
              </a:spcBef>
              <a:spcAft>
                <a:spcPts val="0"/>
              </a:spcAft>
              <a:buNone/>
              <a:defRPr sz="1000" b="0">
                <a:latin typeface="+mn-lt"/>
              </a:defRPr>
            </a:lvl3pPr>
            <a:lvl4pPr marL="0" indent="0">
              <a:lnSpc>
                <a:spcPct val="100000"/>
              </a:lnSpc>
              <a:spcBef>
                <a:spcPts val="0"/>
              </a:spcBef>
              <a:spcAft>
                <a:spcPts val="0"/>
              </a:spcAft>
              <a:buNone/>
              <a:defRPr sz="1000" b="0">
                <a:latin typeface="+mn-lt"/>
              </a:defRPr>
            </a:lvl4pPr>
            <a:lvl5pPr marL="0" indent="0">
              <a:lnSpc>
                <a:spcPct val="100000"/>
              </a:lnSpc>
              <a:spcBef>
                <a:spcPts val="0"/>
              </a:spcBef>
              <a:spcAft>
                <a:spcPts val="0"/>
              </a:spcAft>
              <a:buNone/>
              <a:defRPr sz="1000" b="0">
                <a:latin typeface="+mn-lt"/>
              </a:defRPr>
            </a:lvl5pPr>
            <a:lvl6pPr marL="0" indent="0">
              <a:lnSpc>
                <a:spcPct val="100000"/>
              </a:lnSpc>
              <a:spcBef>
                <a:spcPts val="0"/>
              </a:spcBef>
              <a:spcAft>
                <a:spcPts val="0"/>
              </a:spcAft>
              <a:buNone/>
              <a:defRPr sz="1000" b="0">
                <a:latin typeface="+mn-lt"/>
              </a:defRPr>
            </a:lvl6pPr>
            <a:lvl7pPr marL="0" indent="0">
              <a:lnSpc>
                <a:spcPct val="100000"/>
              </a:lnSpc>
              <a:spcBef>
                <a:spcPts val="0"/>
              </a:spcBef>
              <a:spcAft>
                <a:spcPts val="0"/>
              </a:spcAft>
              <a:buNone/>
              <a:defRPr sz="1000" b="0">
                <a:latin typeface="+mn-lt"/>
              </a:defRPr>
            </a:lvl7pPr>
            <a:lvl8pPr marL="0" indent="0">
              <a:lnSpc>
                <a:spcPct val="100000"/>
              </a:lnSpc>
              <a:spcBef>
                <a:spcPts val="0"/>
              </a:spcBef>
              <a:spcAft>
                <a:spcPts val="0"/>
              </a:spcAft>
              <a:buNone/>
              <a:defRPr sz="1000" b="0">
                <a:latin typeface="+mn-lt"/>
              </a:defRPr>
            </a:lvl8pPr>
            <a:lvl9pPr marL="0" indent="0">
              <a:lnSpc>
                <a:spcPct val="100000"/>
              </a:lnSpc>
              <a:spcBef>
                <a:spcPts val="0"/>
              </a:spcBef>
              <a:spcAft>
                <a:spcPts val="0"/>
              </a:spcAft>
              <a:buNone/>
              <a:defRPr sz="1000" b="0">
                <a:latin typeface="+mn-lt"/>
              </a:defRPr>
            </a:lvl9pPr>
          </a:lstStyle>
          <a:p>
            <a:pPr lvl="0"/>
            <a:r>
              <a:rPr lang="de-CH" dirty="0"/>
              <a:t>Chapter navigation</a:t>
            </a:r>
            <a:endParaRPr lang="de-CH"/>
          </a:p>
        </p:txBody>
      </p:sp>
      <p:sp>
        <p:nvSpPr>
          <p:cNvPr id="7" name="Titel 1">
            <a:extLst>
              <a:ext uri="{FF2B5EF4-FFF2-40B4-BE49-F238E27FC236}">
                <a16:creationId xmlns:a16="http://schemas.microsoft.com/office/drawing/2014/main" id="{D2FAED27-BA4E-0BA7-95FE-07619178CA55}"/>
              </a:ext>
            </a:extLst>
          </p:cNvPr>
          <p:cNvSpPr>
            <a:spLocks noGrp="1"/>
          </p:cNvSpPr>
          <p:nvPr>
            <p:ph type="ctrTitle" hasCustomPrompt="1"/>
          </p:nvPr>
        </p:nvSpPr>
        <p:spPr bwMode="gray">
          <a:xfrm>
            <a:off x="614824" y="1196752"/>
            <a:ext cx="4392068" cy="1871663"/>
          </a:xfrm>
        </p:spPr>
        <p:txBody>
          <a:bodyPr anchor="b"/>
          <a:lstStyle>
            <a:lvl1pPr algn="l">
              <a:lnSpc>
                <a:spcPct val="105000"/>
              </a:lnSpc>
              <a:defRPr sz="3600" b="0" i="0">
                <a:solidFill>
                  <a:schemeClr val="tx1"/>
                </a:solidFill>
                <a:latin typeface="+mj-lt"/>
              </a:defRPr>
            </a:lvl1pPr>
          </a:lstStyle>
          <a:p>
            <a:r>
              <a:rPr lang="de-CH" dirty="0"/>
              <a:t>Big slide title</a:t>
            </a:r>
            <a:endParaRPr lang="de-CH"/>
          </a:p>
        </p:txBody>
      </p:sp>
      <p:sp>
        <p:nvSpPr>
          <p:cNvPr id="8" name="Untertitel 2">
            <a:extLst>
              <a:ext uri="{FF2B5EF4-FFF2-40B4-BE49-F238E27FC236}">
                <a16:creationId xmlns:a16="http://schemas.microsoft.com/office/drawing/2014/main" id="{2F3A7C35-727B-1C12-0A7C-06FB4B713F5C}"/>
              </a:ext>
            </a:extLst>
          </p:cNvPr>
          <p:cNvSpPr>
            <a:spLocks noGrp="1"/>
          </p:cNvSpPr>
          <p:nvPr>
            <p:ph type="subTitle" idx="17" hasCustomPrompt="1"/>
          </p:nvPr>
        </p:nvSpPr>
        <p:spPr bwMode="gray">
          <a:xfrm>
            <a:off x="614824" y="3355752"/>
            <a:ext cx="4392068" cy="2810098"/>
          </a:xfrm>
        </p:spPr>
        <p:txBody>
          <a:bodyPr/>
          <a:lstStyle>
            <a:lvl1pPr marL="0" indent="0" algn="l">
              <a:lnSpc>
                <a:spcPct val="120000"/>
              </a:lnSpc>
              <a:spcBef>
                <a:spcPts val="0"/>
              </a:spcBef>
              <a:spcAft>
                <a:spcPts val="0"/>
              </a:spcAft>
              <a:buFont typeface="Arial" panose="020B0604020202020204" pitchFamily="34" charset="0"/>
              <a:buNone/>
              <a:defRPr sz="2000" b="0">
                <a:solidFill>
                  <a:schemeClr val="tx1"/>
                </a:solidFill>
                <a:latin typeface="+mn-lt"/>
              </a:defRPr>
            </a:lvl1pPr>
            <a:lvl2pPr marL="0" indent="0" algn="l">
              <a:lnSpc>
                <a:spcPct val="120000"/>
              </a:lnSpc>
              <a:spcBef>
                <a:spcPts val="0"/>
              </a:spcBef>
              <a:spcAft>
                <a:spcPts val="0"/>
              </a:spcAft>
              <a:buFont typeface="Arial" panose="020B0604020202020204" pitchFamily="34" charset="0"/>
              <a:buNone/>
              <a:defRPr sz="2000" b="0">
                <a:solidFill>
                  <a:schemeClr val="tx1"/>
                </a:solidFill>
              </a:defRPr>
            </a:lvl2pPr>
            <a:lvl3pPr marL="0" indent="0" algn="l">
              <a:lnSpc>
                <a:spcPct val="120000"/>
              </a:lnSpc>
              <a:spcBef>
                <a:spcPts val="0"/>
              </a:spcBef>
              <a:spcAft>
                <a:spcPts val="0"/>
              </a:spcAft>
              <a:buFont typeface="Arial" panose="020B0604020202020204" pitchFamily="34" charset="0"/>
              <a:buNone/>
              <a:defRPr sz="2000" b="0">
                <a:solidFill>
                  <a:schemeClr val="tx1"/>
                </a:solidFill>
              </a:defRPr>
            </a:lvl3pPr>
            <a:lvl4pPr marL="0" indent="0" algn="l">
              <a:lnSpc>
                <a:spcPct val="120000"/>
              </a:lnSpc>
              <a:spcBef>
                <a:spcPts val="0"/>
              </a:spcBef>
              <a:spcAft>
                <a:spcPts val="0"/>
              </a:spcAft>
              <a:buFont typeface="Arial" panose="020B0604020202020204" pitchFamily="34" charset="0"/>
              <a:buNone/>
              <a:defRPr sz="2000" b="0">
                <a:solidFill>
                  <a:schemeClr val="tx1"/>
                </a:solidFill>
              </a:defRPr>
            </a:lvl4pPr>
            <a:lvl5pPr marL="0" indent="0" algn="l">
              <a:lnSpc>
                <a:spcPct val="120000"/>
              </a:lnSpc>
              <a:spcBef>
                <a:spcPts val="0"/>
              </a:spcBef>
              <a:spcAft>
                <a:spcPts val="0"/>
              </a:spcAft>
              <a:buFont typeface="Arial" panose="020B0604020202020204" pitchFamily="34" charset="0"/>
              <a:buNone/>
              <a:defRPr sz="2000" b="0">
                <a:solidFill>
                  <a:schemeClr val="tx1"/>
                </a:solidFill>
              </a:defRPr>
            </a:lvl5pPr>
            <a:lvl6pPr marL="0" indent="0" algn="l">
              <a:lnSpc>
                <a:spcPct val="120000"/>
              </a:lnSpc>
              <a:spcBef>
                <a:spcPts val="0"/>
              </a:spcBef>
              <a:spcAft>
                <a:spcPts val="0"/>
              </a:spcAft>
              <a:buFont typeface="Arial" panose="020B0604020202020204" pitchFamily="34" charset="0"/>
              <a:buNone/>
              <a:defRPr sz="2000" b="0">
                <a:solidFill>
                  <a:schemeClr val="tx1"/>
                </a:solidFill>
              </a:defRPr>
            </a:lvl6pPr>
            <a:lvl7pPr marL="0" indent="0" algn="l">
              <a:lnSpc>
                <a:spcPct val="120000"/>
              </a:lnSpc>
              <a:spcBef>
                <a:spcPts val="0"/>
              </a:spcBef>
              <a:spcAft>
                <a:spcPts val="0"/>
              </a:spcAft>
              <a:buFont typeface="Arial" panose="020B0604020202020204" pitchFamily="34" charset="0"/>
              <a:buNone/>
              <a:defRPr sz="2000" b="0">
                <a:solidFill>
                  <a:schemeClr val="tx1"/>
                </a:solidFill>
              </a:defRPr>
            </a:lvl7pPr>
            <a:lvl8pPr marL="0" indent="0" algn="l">
              <a:lnSpc>
                <a:spcPct val="120000"/>
              </a:lnSpc>
              <a:spcBef>
                <a:spcPts val="0"/>
              </a:spcBef>
              <a:spcAft>
                <a:spcPts val="0"/>
              </a:spcAft>
              <a:buFont typeface="Arial" panose="020B0604020202020204" pitchFamily="34" charset="0"/>
              <a:buNone/>
              <a:defRPr sz="2000" b="0">
                <a:solidFill>
                  <a:schemeClr val="tx1"/>
                </a:solidFill>
              </a:defRPr>
            </a:lvl8pPr>
            <a:lvl9pPr marL="0" indent="0" algn="l">
              <a:lnSpc>
                <a:spcPct val="120000"/>
              </a:lnSpc>
              <a:spcBef>
                <a:spcPts val="0"/>
              </a:spcBef>
              <a:spcAft>
                <a:spcPts val="0"/>
              </a:spcAft>
              <a:buFont typeface="Arial" panose="020B0604020202020204" pitchFamily="34" charset="0"/>
              <a:buNone/>
              <a:defRPr sz="2000" b="0">
                <a:solidFill>
                  <a:schemeClr val="tx1"/>
                </a:solidFill>
              </a:defRPr>
            </a:lvl9pPr>
          </a:lstStyle>
          <a:p>
            <a:r>
              <a:rPr lang="de-CH" dirty="0"/>
              <a:t>Subtitle or description text</a:t>
            </a:r>
            <a:endParaRPr lang="de-CH"/>
          </a:p>
        </p:txBody>
      </p:sp>
      <p:sp>
        <p:nvSpPr>
          <p:cNvPr id="2" name="Date Placeholder 1">
            <a:extLst>
              <a:ext uri="{FF2B5EF4-FFF2-40B4-BE49-F238E27FC236}">
                <a16:creationId xmlns:a16="http://schemas.microsoft.com/office/drawing/2014/main" id="{3322C972-CD61-6A31-531A-649CF203A5FE}"/>
              </a:ext>
            </a:extLst>
          </p:cNvPr>
          <p:cNvSpPr>
            <a:spLocks noGrp="1"/>
          </p:cNvSpPr>
          <p:nvPr>
            <p:ph type="dt" sz="half" idx="18"/>
          </p:nvPr>
        </p:nvSpPr>
        <p:spPr/>
        <p:txBody>
          <a:bodyPr/>
          <a:lstStyle/>
          <a:p>
            <a:pPr algn="r"/>
            <a:fld id="{F7589BDE-D275-48E5-9926-0260C2129B60}" type="datetime1">
              <a:rPr lang="de-CH" smtClean="0"/>
              <a:pPr algn="r"/>
              <a:t>10.07.2023</a:t>
            </a:fld>
            <a:endParaRPr lang="de-CH" dirty="0"/>
          </a:p>
        </p:txBody>
      </p:sp>
      <p:sp>
        <p:nvSpPr>
          <p:cNvPr id="9" name="Footer Placeholder 8">
            <a:extLst>
              <a:ext uri="{FF2B5EF4-FFF2-40B4-BE49-F238E27FC236}">
                <a16:creationId xmlns:a16="http://schemas.microsoft.com/office/drawing/2014/main" id="{23E29EF2-F798-EA83-46AB-72A88C24EB62}"/>
              </a:ext>
            </a:extLst>
          </p:cNvPr>
          <p:cNvSpPr>
            <a:spLocks noGrp="1"/>
          </p:cNvSpPr>
          <p:nvPr>
            <p:ph type="ftr" sz="quarter" idx="19"/>
          </p:nvPr>
        </p:nvSpPr>
        <p:spPr/>
        <p:txBody>
          <a:bodyPr/>
          <a:lstStyle/>
          <a:p>
            <a:endParaRPr lang="de-CH" dirty="0"/>
          </a:p>
        </p:txBody>
      </p:sp>
      <p:sp>
        <p:nvSpPr>
          <p:cNvPr id="10" name="Slide Number Placeholder 9">
            <a:extLst>
              <a:ext uri="{FF2B5EF4-FFF2-40B4-BE49-F238E27FC236}">
                <a16:creationId xmlns:a16="http://schemas.microsoft.com/office/drawing/2014/main" id="{71C41C69-942B-C972-FF4B-E0B54914E055}"/>
              </a:ext>
            </a:extLst>
          </p:cNvPr>
          <p:cNvSpPr>
            <a:spLocks noGrp="1"/>
          </p:cNvSpPr>
          <p:nvPr>
            <p:ph type="sldNum" sz="quarter" idx="20"/>
          </p:nvPr>
        </p:nvSpPr>
        <p:spPr/>
        <p:txBody>
          <a:bodyPr/>
          <a:lstStyle/>
          <a:p>
            <a:r>
              <a:rPr lang="de-CH" dirty="0"/>
              <a:t>| </a:t>
            </a:r>
            <a:fld id="{8CF9DE7D-F270-4E16-BA04-5BCA8969A2EA}" type="slidenum">
              <a:rPr lang="de-CH" smtClean="0"/>
              <a:pPr/>
              <a:t>‹#›</a:t>
            </a:fld>
            <a:endParaRPr lang="de-CH" dirty="0"/>
          </a:p>
        </p:txBody>
      </p:sp>
    </p:spTree>
    <p:extLst>
      <p:ext uri="{BB962C8B-B14F-4D97-AF65-F5344CB8AC3E}">
        <p14:creationId xmlns:p14="http://schemas.microsoft.com/office/powerpoint/2010/main" val="3834621791"/>
      </p:ext>
    </p:extLst>
  </p:cSld>
  <p:clrMapOvr>
    <a:masterClrMapping/>
  </p:clrMapOvr>
  <p:extLst>
    <p:ext uri="{DCECCB84-F9BA-43D5-87BE-67443E8EF086}">
      <p15:sldGuideLst xmlns:p15="http://schemas.microsoft.com/office/powerpoint/2012/main">
        <p15:guide id="3" pos="7287">
          <p15:clr>
            <a:srgbClr val="C35EA4"/>
          </p15:clr>
        </p15:guide>
        <p15:guide id="4" pos="393">
          <p15:clr>
            <a:srgbClr val="C35EA4"/>
          </p15:clr>
        </p15:guide>
        <p15:guide id="5" orient="horz" pos="346">
          <p15:clr>
            <a:srgbClr val="C35EA4"/>
          </p15:clr>
        </p15:guide>
        <p15:guide id="6" orient="horz" pos="3884">
          <p15:clr>
            <a:srgbClr val="C35EA4"/>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ig title and text right">
    <p:spTree>
      <p:nvGrpSpPr>
        <p:cNvPr id="1" name=""/>
        <p:cNvGrpSpPr/>
        <p:nvPr/>
      </p:nvGrpSpPr>
      <p:grpSpPr>
        <a:xfrm>
          <a:off x="0" y="0"/>
          <a:ext cx="0" cy="0"/>
          <a:chOff x="0" y="0"/>
          <a:chExt cx="0" cy="0"/>
        </a:xfrm>
      </p:grpSpPr>
      <p:sp>
        <p:nvSpPr>
          <p:cNvPr id="6" name="Textplatzhalter 7">
            <a:extLst>
              <a:ext uri="{FF2B5EF4-FFF2-40B4-BE49-F238E27FC236}">
                <a16:creationId xmlns:a16="http://schemas.microsoft.com/office/drawing/2014/main" id="{578834B2-09B2-C869-D39C-9822EE6067B8}"/>
              </a:ext>
            </a:extLst>
          </p:cNvPr>
          <p:cNvSpPr>
            <a:spLocks noGrp="1"/>
          </p:cNvSpPr>
          <p:nvPr>
            <p:ph type="body" sz="quarter" idx="16" hasCustomPrompt="1"/>
          </p:nvPr>
        </p:nvSpPr>
        <p:spPr bwMode="gray">
          <a:xfrm>
            <a:off x="619304" y="332656"/>
            <a:ext cx="5332064" cy="144016"/>
          </a:xfrm>
        </p:spPr>
        <p:txBody>
          <a:bodyPr anchor="b"/>
          <a:lstStyle>
            <a:lvl1pPr marL="0" indent="0">
              <a:lnSpc>
                <a:spcPct val="100000"/>
              </a:lnSpc>
              <a:spcBef>
                <a:spcPts val="0"/>
              </a:spcBef>
              <a:spcAft>
                <a:spcPts val="0"/>
              </a:spcAft>
              <a:buFont typeface="Arial" panose="020B0604020202020204" pitchFamily="34" charset="0"/>
              <a:buNone/>
              <a:defRPr sz="1000" b="0">
                <a:latin typeface="+mn-lt"/>
              </a:defRPr>
            </a:lvl1pPr>
            <a:lvl2pPr marL="0" indent="0">
              <a:lnSpc>
                <a:spcPct val="100000"/>
              </a:lnSpc>
              <a:spcBef>
                <a:spcPts val="0"/>
              </a:spcBef>
              <a:spcAft>
                <a:spcPts val="0"/>
              </a:spcAft>
              <a:buFont typeface="Arial" panose="020B0604020202020204" pitchFamily="34" charset="0"/>
              <a:buNone/>
              <a:defRPr sz="1000" b="0">
                <a:latin typeface="+mn-lt"/>
              </a:defRPr>
            </a:lvl2pPr>
            <a:lvl3pPr marL="0" indent="0">
              <a:lnSpc>
                <a:spcPct val="100000"/>
              </a:lnSpc>
              <a:spcBef>
                <a:spcPts val="0"/>
              </a:spcBef>
              <a:spcAft>
                <a:spcPts val="0"/>
              </a:spcAft>
              <a:buNone/>
              <a:defRPr sz="1000" b="0">
                <a:latin typeface="+mn-lt"/>
              </a:defRPr>
            </a:lvl3pPr>
            <a:lvl4pPr marL="0" indent="0">
              <a:lnSpc>
                <a:spcPct val="100000"/>
              </a:lnSpc>
              <a:spcBef>
                <a:spcPts val="0"/>
              </a:spcBef>
              <a:spcAft>
                <a:spcPts val="0"/>
              </a:spcAft>
              <a:buNone/>
              <a:defRPr sz="1000" b="0">
                <a:latin typeface="+mn-lt"/>
              </a:defRPr>
            </a:lvl4pPr>
            <a:lvl5pPr marL="0" indent="0">
              <a:lnSpc>
                <a:spcPct val="100000"/>
              </a:lnSpc>
              <a:spcBef>
                <a:spcPts val="0"/>
              </a:spcBef>
              <a:spcAft>
                <a:spcPts val="0"/>
              </a:spcAft>
              <a:buNone/>
              <a:defRPr sz="1000" b="0">
                <a:latin typeface="+mn-lt"/>
              </a:defRPr>
            </a:lvl5pPr>
            <a:lvl6pPr marL="0" indent="0">
              <a:lnSpc>
                <a:spcPct val="100000"/>
              </a:lnSpc>
              <a:spcBef>
                <a:spcPts val="0"/>
              </a:spcBef>
              <a:spcAft>
                <a:spcPts val="0"/>
              </a:spcAft>
              <a:buNone/>
              <a:defRPr sz="1000" b="0">
                <a:latin typeface="+mn-lt"/>
              </a:defRPr>
            </a:lvl6pPr>
            <a:lvl7pPr marL="0" indent="0">
              <a:lnSpc>
                <a:spcPct val="100000"/>
              </a:lnSpc>
              <a:spcBef>
                <a:spcPts val="0"/>
              </a:spcBef>
              <a:spcAft>
                <a:spcPts val="0"/>
              </a:spcAft>
              <a:buNone/>
              <a:defRPr sz="1000" b="0">
                <a:latin typeface="+mn-lt"/>
              </a:defRPr>
            </a:lvl7pPr>
            <a:lvl8pPr marL="0" indent="0">
              <a:lnSpc>
                <a:spcPct val="100000"/>
              </a:lnSpc>
              <a:spcBef>
                <a:spcPts val="0"/>
              </a:spcBef>
              <a:spcAft>
                <a:spcPts val="0"/>
              </a:spcAft>
              <a:buNone/>
              <a:defRPr sz="1000" b="0">
                <a:latin typeface="+mn-lt"/>
              </a:defRPr>
            </a:lvl8pPr>
            <a:lvl9pPr marL="0" indent="0">
              <a:lnSpc>
                <a:spcPct val="100000"/>
              </a:lnSpc>
              <a:spcBef>
                <a:spcPts val="0"/>
              </a:spcBef>
              <a:spcAft>
                <a:spcPts val="0"/>
              </a:spcAft>
              <a:buNone/>
              <a:defRPr sz="1000" b="0">
                <a:latin typeface="+mn-lt"/>
              </a:defRPr>
            </a:lvl9pPr>
          </a:lstStyle>
          <a:p>
            <a:pPr lvl="0"/>
            <a:r>
              <a:rPr lang="de-CH" dirty="0"/>
              <a:t>Chapter navigation</a:t>
            </a:r>
            <a:endParaRPr lang="de-CH"/>
          </a:p>
        </p:txBody>
      </p:sp>
      <p:sp>
        <p:nvSpPr>
          <p:cNvPr id="7" name="Titel 1">
            <a:extLst>
              <a:ext uri="{FF2B5EF4-FFF2-40B4-BE49-F238E27FC236}">
                <a16:creationId xmlns:a16="http://schemas.microsoft.com/office/drawing/2014/main" id="{E9160427-1786-BC42-F7E9-90AB615E86EA}"/>
              </a:ext>
            </a:extLst>
          </p:cNvPr>
          <p:cNvSpPr>
            <a:spLocks noGrp="1"/>
          </p:cNvSpPr>
          <p:nvPr>
            <p:ph type="ctrTitle" hasCustomPrompt="1"/>
          </p:nvPr>
        </p:nvSpPr>
        <p:spPr bwMode="gray">
          <a:xfrm>
            <a:off x="7176540" y="1196752"/>
            <a:ext cx="4392068" cy="1871663"/>
          </a:xfrm>
        </p:spPr>
        <p:txBody>
          <a:bodyPr anchor="b"/>
          <a:lstStyle>
            <a:lvl1pPr algn="l">
              <a:lnSpc>
                <a:spcPct val="105000"/>
              </a:lnSpc>
              <a:defRPr sz="3600" b="0" i="0">
                <a:solidFill>
                  <a:schemeClr val="tx1"/>
                </a:solidFill>
                <a:latin typeface="+mj-lt"/>
              </a:defRPr>
            </a:lvl1pPr>
          </a:lstStyle>
          <a:p>
            <a:r>
              <a:rPr lang="de-CH" dirty="0"/>
              <a:t>Big slide title</a:t>
            </a:r>
            <a:endParaRPr lang="de-CH"/>
          </a:p>
        </p:txBody>
      </p:sp>
      <p:sp>
        <p:nvSpPr>
          <p:cNvPr id="8" name="Untertitel 2">
            <a:extLst>
              <a:ext uri="{FF2B5EF4-FFF2-40B4-BE49-F238E27FC236}">
                <a16:creationId xmlns:a16="http://schemas.microsoft.com/office/drawing/2014/main" id="{FB2E505C-748C-D9E1-FFD1-8A532F17E445}"/>
              </a:ext>
            </a:extLst>
          </p:cNvPr>
          <p:cNvSpPr>
            <a:spLocks noGrp="1"/>
          </p:cNvSpPr>
          <p:nvPr>
            <p:ph type="subTitle" idx="17" hasCustomPrompt="1"/>
          </p:nvPr>
        </p:nvSpPr>
        <p:spPr bwMode="gray">
          <a:xfrm>
            <a:off x="7176540" y="3355752"/>
            <a:ext cx="4392068" cy="2810098"/>
          </a:xfrm>
        </p:spPr>
        <p:txBody>
          <a:bodyPr/>
          <a:lstStyle>
            <a:lvl1pPr marL="0" indent="0" algn="l">
              <a:lnSpc>
                <a:spcPct val="120000"/>
              </a:lnSpc>
              <a:spcBef>
                <a:spcPts val="0"/>
              </a:spcBef>
              <a:spcAft>
                <a:spcPts val="0"/>
              </a:spcAft>
              <a:buFont typeface="Arial" panose="020B0604020202020204" pitchFamily="34" charset="0"/>
              <a:buNone/>
              <a:defRPr sz="2000" b="0">
                <a:solidFill>
                  <a:schemeClr val="tx1"/>
                </a:solidFill>
                <a:latin typeface="+mn-lt"/>
              </a:defRPr>
            </a:lvl1pPr>
            <a:lvl2pPr marL="0" indent="0" algn="l">
              <a:lnSpc>
                <a:spcPct val="120000"/>
              </a:lnSpc>
              <a:spcBef>
                <a:spcPts val="0"/>
              </a:spcBef>
              <a:spcAft>
                <a:spcPts val="0"/>
              </a:spcAft>
              <a:buFont typeface="Arial" panose="020B0604020202020204" pitchFamily="34" charset="0"/>
              <a:buNone/>
              <a:defRPr sz="2000" b="0">
                <a:solidFill>
                  <a:schemeClr val="tx1"/>
                </a:solidFill>
              </a:defRPr>
            </a:lvl2pPr>
            <a:lvl3pPr marL="0" indent="0" algn="l">
              <a:lnSpc>
                <a:spcPct val="120000"/>
              </a:lnSpc>
              <a:spcBef>
                <a:spcPts val="0"/>
              </a:spcBef>
              <a:spcAft>
                <a:spcPts val="0"/>
              </a:spcAft>
              <a:buFont typeface="Arial" panose="020B0604020202020204" pitchFamily="34" charset="0"/>
              <a:buNone/>
              <a:defRPr sz="2000" b="0">
                <a:solidFill>
                  <a:schemeClr val="tx1"/>
                </a:solidFill>
              </a:defRPr>
            </a:lvl3pPr>
            <a:lvl4pPr marL="0" indent="0" algn="l">
              <a:lnSpc>
                <a:spcPct val="120000"/>
              </a:lnSpc>
              <a:spcBef>
                <a:spcPts val="0"/>
              </a:spcBef>
              <a:spcAft>
                <a:spcPts val="0"/>
              </a:spcAft>
              <a:buFont typeface="Arial" panose="020B0604020202020204" pitchFamily="34" charset="0"/>
              <a:buNone/>
              <a:defRPr sz="2000" b="0">
                <a:solidFill>
                  <a:schemeClr val="tx1"/>
                </a:solidFill>
              </a:defRPr>
            </a:lvl4pPr>
            <a:lvl5pPr marL="0" indent="0" algn="l">
              <a:lnSpc>
                <a:spcPct val="120000"/>
              </a:lnSpc>
              <a:spcBef>
                <a:spcPts val="0"/>
              </a:spcBef>
              <a:spcAft>
                <a:spcPts val="0"/>
              </a:spcAft>
              <a:buFont typeface="Arial" panose="020B0604020202020204" pitchFamily="34" charset="0"/>
              <a:buNone/>
              <a:defRPr sz="2000" b="0">
                <a:solidFill>
                  <a:schemeClr val="tx1"/>
                </a:solidFill>
              </a:defRPr>
            </a:lvl5pPr>
            <a:lvl6pPr marL="0" indent="0" algn="l">
              <a:lnSpc>
                <a:spcPct val="120000"/>
              </a:lnSpc>
              <a:spcBef>
                <a:spcPts val="0"/>
              </a:spcBef>
              <a:spcAft>
                <a:spcPts val="0"/>
              </a:spcAft>
              <a:buFont typeface="Arial" panose="020B0604020202020204" pitchFamily="34" charset="0"/>
              <a:buNone/>
              <a:defRPr sz="2000" b="0">
                <a:solidFill>
                  <a:schemeClr val="tx1"/>
                </a:solidFill>
              </a:defRPr>
            </a:lvl6pPr>
            <a:lvl7pPr marL="0" indent="0" algn="l">
              <a:lnSpc>
                <a:spcPct val="120000"/>
              </a:lnSpc>
              <a:spcBef>
                <a:spcPts val="0"/>
              </a:spcBef>
              <a:spcAft>
                <a:spcPts val="0"/>
              </a:spcAft>
              <a:buFont typeface="Arial" panose="020B0604020202020204" pitchFamily="34" charset="0"/>
              <a:buNone/>
              <a:defRPr sz="2000" b="0">
                <a:solidFill>
                  <a:schemeClr val="tx1"/>
                </a:solidFill>
              </a:defRPr>
            </a:lvl7pPr>
            <a:lvl8pPr marL="0" indent="0" algn="l">
              <a:lnSpc>
                <a:spcPct val="120000"/>
              </a:lnSpc>
              <a:spcBef>
                <a:spcPts val="0"/>
              </a:spcBef>
              <a:spcAft>
                <a:spcPts val="0"/>
              </a:spcAft>
              <a:buFont typeface="Arial" panose="020B0604020202020204" pitchFamily="34" charset="0"/>
              <a:buNone/>
              <a:defRPr sz="2000" b="0">
                <a:solidFill>
                  <a:schemeClr val="tx1"/>
                </a:solidFill>
              </a:defRPr>
            </a:lvl8pPr>
            <a:lvl9pPr marL="0" indent="0" algn="l">
              <a:lnSpc>
                <a:spcPct val="120000"/>
              </a:lnSpc>
              <a:spcBef>
                <a:spcPts val="0"/>
              </a:spcBef>
              <a:spcAft>
                <a:spcPts val="0"/>
              </a:spcAft>
              <a:buFont typeface="Arial" panose="020B0604020202020204" pitchFamily="34" charset="0"/>
              <a:buNone/>
              <a:defRPr sz="2000" b="0">
                <a:solidFill>
                  <a:schemeClr val="tx1"/>
                </a:solidFill>
              </a:defRPr>
            </a:lvl9pPr>
          </a:lstStyle>
          <a:p>
            <a:r>
              <a:rPr lang="de-CH" dirty="0"/>
              <a:t>Subtitle or description text</a:t>
            </a:r>
            <a:endParaRPr lang="de-CH"/>
          </a:p>
        </p:txBody>
      </p:sp>
      <p:sp>
        <p:nvSpPr>
          <p:cNvPr id="2" name="Date Placeholder 1">
            <a:extLst>
              <a:ext uri="{FF2B5EF4-FFF2-40B4-BE49-F238E27FC236}">
                <a16:creationId xmlns:a16="http://schemas.microsoft.com/office/drawing/2014/main" id="{2E91F31F-E193-9B2E-D4B8-29840E9F9E11}"/>
              </a:ext>
            </a:extLst>
          </p:cNvPr>
          <p:cNvSpPr>
            <a:spLocks noGrp="1"/>
          </p:cNvSpPr>
          <p:nvPr>
            <p:ph type="dt" sz="half" idx="18"/>
          </p:nvPr>
        </p:nvSpPr>
        <p:spPr/>
        <p:txBody>
          <a:bodyPr/>
          <a:lstStyle/>
          <a:p>
            <a:pPr algn="r"/>
            <a:fld id="{F7589BDE-D275-48E5-9926-0260C2129B60}" type="datetime1">
              <a:rPr lang="de-CH" smtClean="0"/>
              <a:pPr algn="r"/>
              <a:t>10.07.2023</a:t>
            </a:fld>
            <a:endParaRPr lang="de-CH" dirty="0"/>
          </a:p>
        </p:txBody>
      </p:sp>
      <p:sp>
        <p:nvSpPr>
          <p:cNvPr id="9" name="Footer Placeholder 8">
            <a:extLst>
              <a:ext uri="{FF2B5EF4-FFF2-40B4-BE49-F238E27FC236}">
                <a16:creationId xmlns:a16="http://schemas.microsoft.com/office/drawing/2014/main" id="{54AC03D6-4F2D-9943-332F-147D10B2461D}"/>
              </a:ext>
            </a:extLst>
          </p:cNvPr>
          <p:cNvSpPr>
            <a:spLocks noGrp="1"/>
          </p:cNvSpPr>
          <p:nvPr>
            <p:ph type="ftr" sz="quarter" idx="19"/>
          </p:nvPr>
        </p:nvSpPr>
        <p:spPr/>
        <p:txBody>
          <a:bodyPr/>
          <a:lstStyle/>
          <a:p>
            <a:endParaRPr lang="de-CH" dirty="0"/>
          </a:p>
        </p:txBody>
      </p:sp>
      <p:sp>
        <p:nvSpPr>
          <p:cNvPr id="10" name="Slide Number Placeholder 9">
            <a:extLst>
              <a:ext uri="{FF2B5EF4-FFF2-40B4-BE49-F238E27FC236}">
                <a16:creationId xmlns:a16="http://schemas.microsoft.com/office/drawing/2014/main" id="{9274EB98-68FF-3BA4-5E75-09F7992E89CA}"/>
              </a:ext>
            </a:extLst>
          </p:cNvPr>
          <p:cNvSpPr>
            <a:spLocks noGrp="1"/>
          </p:cNvSpPr>
          <p:nvPr>
            <p:ph type="sldNum" sz="quarter" idx="20"/>
          </p:nvPr>
        </p:nvSpPr>
        <p:spPr/>
        <p:txBody>
          <a:bodyPr/>
          <a:lstStyle/>
          <a:p>
            <a:r>
              <a:rPr lang="de-CH" dirty="0"/>
              <a:t>| </a:t>
            </a:r>
            <a:fld id="{8CF9DE7D-F270-4E16-BA04-5BCA8969A2EA}" type="slidenum">
              <a:rPr lang="de-CH" smtClean="0"/>
              <a:pPr/>
              <a:t>‹#›</a:t>
            </a:fld>
            <a:endParaRPr lang="de-CH" dirty="0"/>
          </a:p>
        </p:txBody>
      </p:sp>
    </p:spTree>
    <p:extLst>
      <p:ext uri="{BB962C8B-B14F-4D97-AF65-F5344CB8AC3E}">
        <p14:creationId xmlns:p14="http://schemas.microsoft.com/office/powerpoint/2010/main" val="2057823408"/>
      </p:ext>
    </p:extLst>
  </p:cSld>
  <p:clrMapOvr>
    <a:masterClrMapping/>
  </p:clrMapOvr>
  <p:extLst>
    <p:ext uri="{DCECCB84-F9BA-43D5-87BE-67443E8EF086}">
      <p15:sldGuideLst xmlns:p15="http://schemas.microsoft.com/office/powerpoint/2012/main">
        <p15:guide id="3" pos="7287">
          <p15:clr>
            <a:srgbClr val="C35EA4"/>
          </p15:clr>
        </p15:guide>
        <p15:guide id="4" pos="393">
          <p15:clr>
            <a:srgbClr val="C35EA4"/>
          </p15:clr>
        </p15:guide>
        <p15:guide id="5" orient="horz" pos="346">
          <p15:clr>
            <a:srgbClr val="C35EA4"/>
          </p15:clr>
        </p15:guide>
        <p15:guide id="6" orient="horz" pos="3884">
          <p15:clr>
            <a:srgbClr val="C35EA4"/>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Only title">
    <p:spTree>
      <p:nvGrpSpPr>
        <p:cNvPr id="1" name=""/>
        <p:cNvGrpSpPr/>
        <p:nvPr/>
      </p:nvGrpSpPr>
      <p:grpSpPr>
        <a:xfrm>
          <a:off x="0" y="0"/>
          <a:ext cx="0" cy="0"/>
          <a:chOff x="0" y="0"/>
          <a:chExt cx="0" cy="0"/>
        </a:xfrm>
      </p:grpSpPr>
      <p:sp>
        <p:nvSpPr>
          <p:cNvPr id="6" name="Textplatzhalter 7">
            <a:extLst>
              <a:ext uri="{FF2B5EF4-FFF2-40B4-BE49-F238E27FC236}">
                <a16:creationId xmlns:a16="http://schemas.microsoft.com/office/drawing/2014/main" id="{AEBC04E3-C329-1347-F248-520BA5C49601}"/>
              </a:ext>
            </a:extLst>
          </p:cNvPr>
          <p:cNvSpPr>
            <a:spLocks noGrp="1"/>
          </p:cNvSpPr>
          <p:nvPr>
            <p:ph type="body" sz="quarter" idx="15" hasCustomPrompt="1"/>
          </p:nvPr>
        </p:nvSpPr>
        <p:spPr bwMode="gray">
          <a:xfrm>
            <a:off x="619304" y="332672"/>
            <a:ext cx="5332064" cy="144000"/>
          </a:xfrm>
        </p:spPr>
        <p:txBody>
          <a:bodyPr anchor="b"/>
          <a:lstStyle>
            <a:lvl1pPr marL="0" indent="0">
              <a:lnSpc>
                <a:spcPct val="100000"/>
              </a:lnSpc>
              <a:spcBef>
                <a:spcPts val="0"/>
              </a:spcBef>
              <a:spcAft>
                <a:spcPts val="0"/>
              </a:spcAft>
              <a:buFont typeface="Arial" panose="020B0604020202020204" pitchFamily="34" charset="0"/>
              <a:buNone/>
              <a:defRPr sz="1000" b="0">
                <a:latin typeface="+mn-lt"/>
              </a:defRPr>
            </a:lvl1pPr>
            <a:lvl2pPr marL="0" indent="0">
              <a:lnSpc>
                <a:spcPct val="100000"/>
              </a:lnSpc>
              <a:spcBef>
                <a:spcPts val="0"/>
              </a:spcBef>
              <a:spcAft>
                <a:spcPts val="0"/>
              </a:spcAft>
              <a:buFont typeface="Arial" panose="020B0604020202020204" pitchFamily="34" charset="0"/>
              <a:buNone/>
              <a:defRPr sz="1000" b="0">
                <a:latin typeface="+mn-lt"/>
              </a:defRPr>
            </a:lvl2pPr>
            <a:lvl3pPr marL="0" indent="0">
              <a:lnSpc>
                <a:spcPct val="100000"/>
              </a:lnSpc>
              <a:spcBef>
                <a:spcPts val="0"/>
              </a:spcBef>
              <a:spcAft>
                <a:spcPts val="0"/>
              </a:spcAft>
              <a:buNone/>
              <a:defRPr sz="1000" b="0">
                <a:latin typeface="+mn-lt"/>
              </a:defRPr>
            </a:lvl3pPr>
            <a:lvl4pPr marL="0" indent="0">
              <a:lnSpc>
                <a:spcPct val="100000"/>
              </a:lnSpc>
              <a:spcBef>
                <a:spcPts val="0"/>
              </a:spcBef>
              <a:spcAft>
                <a:spcPts val="0"/>
              </a:spcAft>
              <a:buNone/>
              <a:defRPr sz="1000" b="0">
                <a:latin typeface="+mn-lt"/>
              </a:defRPr>
            </a:lvl4pPr>
            <a:lvl5pPr marL="0" indent="0">
              <a:lnSpc>
                <a:spcPct val="100000"/>
              </a:lnSpc>
              <a:spcBef>
                <a:spcPts val="0"/>
              </a:spcBef>
              <a:spcAft>
                <a:spcPts val="0"/>
              </a:spcAft>
              <a:buNone/>
              <a:defRPr sz="1000" b="0">
                <a:latin typeface="+mn-lt"/>
              </a:defRPr>
            </a:lvl5pPr>
            <a:lvl6pPr marL="0" indent="0">
              <a:lnSpc>
                <a:spcPct val="100000"/>
              </a:lnSpc>
              <a:spcBef>
                <a:spcPts val="0"/>
              </a:spcBef>
              <a:spcAft>
                <a:spcPts val="0"/>
              </a:spcAft>
              <a:buNone/>
              <a:defRPr sz="1000" b="0">
                <a:latin typeface="+mn-lt"/>
              </a:defRPr>
            </a:lvl6pPr>
            <a:lvl7pPr marL="0" indent="0">
              <a:lnSpc>
                <a:spcPct val="100000"/>
              </a:lnSpc>
              <a:spcBef>
                <a:spcPts val="0"/>
              </a:spcBef>
              <a:spcAft>
                <a:spcPts val="0"/>
              </a:spcAft>
              <a:buNone/>
              <a:defRPr sz="1000" b="0">
                <a:latin typeface="+mn-lt"/>
              </a:defRPr>
            </a:lvl7pPr>
            <a:lvl8pPr marL="0" indent="0">
              <a:lnSpc>
                <a:spcPct val="100000"/>
              </a:lnSpc>
              <a:spcBef>
                <a:spcPts val="0"/>
              </a:spcBef>
              <a:spcAft>
                <a:spcPts val="0"/>
              </a:spcAft>
              <a:buNone/>
              <a:defRPr sz="1000" b="0">
                <a:latin typeface="+mn-lt"/>
              </a:defRPr>
            </a:lvl8pPr>
            <a:lvl9pPr marL="0" indent="0">
              <a:lnSpc>
                <a:spcPct val="100000"/>
              </a:lnSpc>
              <a:spcBef>
                <a:spcPts val="0"/>
              </a:spcBef>
              <a:spcAft>
                <a:spcPts val="0"/>
              </a:spcAft>
              <a:buNone/>
              <a:defRPr sz="1000" b="0">
                <a:latin typeface="+mn-lt"/>
              </a:defRPr>
            </a:lvl9pPr>
          </a:lstStyle>
          <a:p>
            <a:pPr lvl="0"/>
            <a:r>
              <a:rPr lang="de-CH" dirty="0"/>
              <a:t>Chapter navigation</a:t>
            </a:r>
            <a:endParaRPr lang="de-CH"/>
          </a:p>
        </p:txBody>
      </p:sp>
      <p:sp>
        <p:nvSpPr>
          <p:cNvPr id="7" name="Titel 1">
            <a:extLst>
              <a:ext uri="{FF2B5EF4-FFF2-40B4-BE49-F238E27FC236}">
                <a16:creationId xmlns:a16="http://schemas.microsoft.com/office/drawing/2014/main" id="{D0FD67C0-7178-26E1-24BE-E54415F8DFEC}"/>
              </a:ext>
            </a:extLst>
          </p:cNvPr>
          <p:cNvSpPr>
            <a:spLocks noGrp="1"/>
          </p:cNvSpPr>
          <p:nvPr>
            <p:ph type="title" hasCustomPrompt="1"/>
          </p:nvPr>
        </p:nvSpPr>
        <p:spPr bwMode="gray">
          <a:xfrm>
            <a:off x="619304" y="548720"/>
            <a:ext cx="9072000" cy="432000"/>
          </a:xfrm>
        </p:spPr>
        <p:txBody>
          <a:bodyPr/>
          <a:lstStyle>
            <a:lvl1pPr>
              <a:defRPr/>
            </a:lvl1pPr>
          </a:lstStyle>
          <a:p>
            <a:r>
              <a:rPr lang="de-CH" dirty="0"/>
              <a:t>Click to add title</a:t>
            </a:r>
            <a:endParaRPr lang="de-CH"/>
          </a:p>
        </p:txBody>
      </p:sp>
      <p:sp>
        <p:nvSpPr>
          <p:cNvPr id="9" name="Untertitel 2">
            <a:extLst>
              <a:ext uri="{FF2B5EF4-FFF2-40B4-BE49-F238E27FC236}">
                <a16:creationId xmlns:a16="http://schemas.microsoft.com/office/drawing/2014/main" id="{B5C4E04F-626F-BFE3-9C6A-4189CB9A3ED9}"/>
              </a:ext>
            </a:extLst>
          </p:cNvPr>
          <p:cNvSpPr>
            <a:spLocks noGrp="1"/>
          </p:cNvSpPr>
          <p:nvPr>
            <p:ph type="subTitle" idx="17" hasCustomPrompt="1"/>
          </p:nvPr>
        </p:nvSpPr>
        <p:spPr bwMode="gray">
          <a:xfrm>
            <a:off x="619304" y="980768"/>
            <a:ext cx="9072000" cy="288000"/>
          </a:xfrm>
        </p:spPr>
        <p:txBody>
          <a:bodyPr tIns="0"/>
          <a:lstStyle>
            <a:lvl1pPr marL="0" indent="0" algn="l">
              <a:lnSpc>
                <a:spcPct val="100000"/>
              </a:lnSpc>
              <a:spcBef>
                <a:spcPts val="0"/>
              </a:spcBef>
              <a:spcAft>
                <a:spcPts val="0"/>
              </a:spcAft>
              <a:buFont typeface="Arial" panose="020B0604020202020204" pitchFamily="34" charset="0"/>
              <a:buNone/>
              <a:defRPr sz="1600" b="0" baseline="0">
                <a:latin typeface="+mn-lt"/>
              </a:defRPr>
            </a:lvl1pPr>
            <a:lvl2pPr marL="0" indent="0" algn="l">
              <a:lnSpc>
                <a:spcPct val="100000"/>
              </a:lnSpc>
              <a:spcBef>
                <a:spcPts val="0"/>
              </a:spcBef>
              <a:spcAft>
                <a:spcPts val="0"/>
              </a:spcAft>
              <a:buFont typeface="Arial" panose="020B0604020202020204" pitchFamily="34" charset="0"/>
              <a:buNone/>
              <a:defRPr sz="1600" b="0" baseline="0">
                <a:latin typeface="+mn-lt"/>
              </a:defRPr>
            </a:lvl2pPr>
            <a:lvl3pPr marL="0" indent="0" algn="l">
              <a:lnSpc>
                <a:spcPct val="100000"/>
              </a:lnSpc>
              <a:spcBef>
                <a:spcPts val="0"/>
              </a:spcBef>
              <a:spcAft>
                <a:spcPts val="0"/>
              </a:spcAft>
              <a:buFont typeface="Arial" panose="020B0604020202020204" pitchFamily="34" charset="0"/>
              <a:buNone/>
              <a:defRPr sz="1600" b="0" baseline="0">
                <a:latin typeface="+mn-lt"/>
              </a:defRPr>
            </a:lvl3pPr>
            <a:lvl4pPr marL="0" indent="0" algn="l">
              <a:lnSpc>
                <a:spcPct val="100000"/>
              </a:lnSpc>
              <a:spcBef>
                <a:spcPts val="0"/>
              </a:spcBef>
              <a:spcAft>
                <a:spcPts val="0"/>
              </a:spcAft>
              <a:buFont typeface="Arial" panose="020B0604020202020204" pitchFamily="34" charset="0"/>
              <a:buNone/>
              <a:defRPr sz="1600" b="0" baseline="0">
                <a:latin typeface="+mn-lt"/>
              </a:defRPr>
            </a:lvl4pPr>
            <a:lvl5pPr marL="0" indent="0" algn="l">
              <a:lnSpc>
                <a:spcPct val="100000"/>
              </a:lnSpc>
              <a:spcBef>
                <a:spcPts val="0"/>
              </a:spcBef>
              <a:spcAft>
                <a:spcPts val="0"/>
              </a:spcAft>
              <a:buFont typeface="Arial" panose="020B0604020202020204" pitchFamily="34" charset="0"/>
              <a:buNone/>
              <a:defRPr sz="1600" b="0" baseline="0">
                <a:latin typeface="+mn-lt"/>
              </a:defRPr>
            </a:lvl5pPr>
            <a:lvl6pPr marL="0" indent="0" algn="l">
              <a:lnSpc>
                <a:spcPct val="100000"/>
              </a:lnSpc>
              <a:spcBef>
                <a:spcPts val="0"/>
              </a:spcBef>
              <a:spcAft>
                <a:spcPts val="0"/>
              </a:spcAft>
              <a:buFont typeface="Arial" panose="020B0604020202020204" pitchFamily="34" charset="0"/>
              <a:buNone/>
              <a:defRPr sz="1600" b="0" baseline="0">
                <a:latin typeface="+mn-lt"/>
              </a:defRPr>
            </a:lvl6pPr>
            <a:lvl7pPr marL="0" indent="0" algn="l">
              <a:lnSpc>
                <a:spcPct val="100000"/>
              </a:lnSpc>
              <a:spcBef>
                <a:spcPts val="0"/>
              </a:spcBef>
              <a:spcAft>
                <a:spcPts val="0"/>
              </a:spcAft>
              <a:buFont typeface="Arial" panose="020B0604020202020204" pitchFamily="34" charset="0"/>
              <a:buNone/>
              <a:defRPr sz="1600" b="0" baseline="0">
                <a:latin typeface="+mn-lt"/>
              </a:defRPr>
            </a:lvl7pPr>
            <a:lvl8pPr marL="0" indent="0" algn="l">
              <a:lnSpc>
                <a:spcPct val="100000"/>
              </a:lnSpc>
              <a:spcBef>
                <a:spcPts val="0"/>
              </a:spcBef>
              <a:spcAft>
                <a:spcPts val="0"/>
              </a:spcAft>
              <a:buFont typeface="Arial" panose="020B0604020202020204" pitchFamily="34" charset="0"/>
              <a:buNone/>
              <a:defRPr sz="1600" b="0" baseline="0">
                <a:latin typeface="+mn-lt"/>
              </a:defRPr>
            </a:lvl8pPr>
            <a:lvl9pPr marL="0" indent="0" algn="l">
              <a:lnSpc>
                <a:spcPct val="100000"/>
              </a:lnSpc>
              <a:spcBef>
                <a:spcPts val="0"/>
              </a:spcBef>
              <a:spcAft>
                <a:spcPts val="0"/>
              </a:spcAft>
              <a:buFont typeface="Arial" panose="020B0604020202020204" pitchFamily="34" charset="0"/>
              <a:buNone/>
              <a:defRPr sz="1600" b="0" baseline="0">
                <a:latin typeface="+mn-lt"/>
              </a:defRPr>
            </a:lvl9pPr>
          </a:lstStyle>
          <a:p>
            <a:r>
              <a:rPr lang="de-CH" dirty="0"/>
              <a:t>Optional subtitle of the slide</a:t>
            </a:r>
            <a:endParaRPr lang="de-CH"/>
          </a:p>
        </p:txBody>
      </p:sp>
      <p:sp>
        <p:nvSpPr>
          <p:cNvPr id="11" name="Date Placeholder 10">
            <a:extLst>
              <a:ext uri="{FF2B5EF4-FFF2-40B4-BE49-F238E27FC236}">
                <a16:creationId xmlns:a16="http://schemas.microsoft.com/office/drawing/2014/main" id="{4DF6ADD4-CCC2-19BF-8989-765B61C14882}"/>
              </a:ext>
            </a:extLst>
          </p:cNvPr>
          <p:cNvSpPr>
            <a:spLocks noGrp="1"/>
          </p:cNvSpPr>
          <p:nvPr>
            <p:ph type="dt" sz="half" idx="18"/>
          </p:nvPr>
        </p:nvSpPr>
        <p:spPr/>
        <p:txBody>
          <a:bodyPr/>
          <a:lstStyle/>
          <a:p>
            <a:pPr algn="r"/>
            <a:fld id="{F7589BDE-D275-48E5-9926-0260C2129B60}" type="datetime1">
              <a:rPr lang="de-CH" smtClean="0"/>
              <a:pPr algn="r"/>
              <a:t>10.07.2023</a:t>
            </a:fld>
            <a:endParaRPr lang="de-CH" dirty="0"/>
          </a:p>
        </p:txBody>
      </p:sp>
      <p:sp>
        <p:nvSpPr>
          <p:cNvPr id="12" name="Footer Placeholder 11">
            <a:extLst>
              <a:ext uri="{FF2B5EF4-FFF2-40B4-BE49-F238E27FC236}">
                <a16:creationId xmlns:a16="http://schemas.microsoft.com/office/drawing/2014/main" id="{C8EDF942-4CEC-3A38-6F89-C32E708A4F4C}"/>
              </a:ext>
            </a:extLst>
          </p:cNvPr>
          <p:cNvSpPr>
            <a:spLocks noGrp="1"/>
          </p:cNvSpPr>
          <p:nvPr>
            <p:ph type="ftr" sz="quarter" idx="19"/>
          </p:nvPr>
        </p:nvSpPr>
        <p:spPr/>
        <p:txBody>
          <a:bodyPr/>
          <a:lstStyle/>
          <a:p>
            <a:r>
              <a:rPr lang="en-GB" dirty="0"/>
              <a:t>Client Technology Days – Tomorrow’s CSS</a:t>
            </a:r>
            <a:endParaRPr lang="de-CH" dirty="0"/>
          </a:p>
        </p:txBody>
      </p:sp>
      <p:sp>
        <p:nvSpPr>
          <p:cNvPr id="13" name="Slide Number Placeholder 12">
            <a:extLst>
              <a:ext uri="{FF2B5EF4-FFF2-40B4-BE49-F238E27FC236}">
                <a16:creationId xmlns:a16="http://schemas.microsoft.com/office/drawing/2014/main" id="{76E90A2F-8A5C-F19B-DC08-BB89E8ABEF03}"/>
              </a:ext>
            </a:extLst>
          </p:cNvPr>
          <p:cNvSpPr>
            <a:spLocks noGrp="1"/>
          </p:cNvSpPr>
          <p:nvPr>
            <p:ph type="sldNum" sz="quarter" idx="20"/>
          </p:nvPr>
        </p:nvSpPr>
        <p:spPr/>
        <p:txBody>
          <a:bodyPr/>
          <a:lstStyle/>
          <a:p>
            <a:r>
              <a:rPr lang="de-CH" dirty="0"/>
              <a:t>| </a:t>
            </a:r>
            <a:fld id="{8CF9DE7D-F270-4E16-BA04-5BCA8969A2EA}" type="slidenum">
              <a:rPr lang="de-CH" smtClean="0"/>
              <a:pPr/>
              <a:t>‹#›</a:t>
            </a:fld>
            <a:endParaRPr lang="de-CH" dirty="0"/>
          </a:p>
        </p:txBody>
      </p:sp>
    </p:spTree>
    <p:extLst>
      <p:ext uri="{BB962C8B-B14F-4D97-AF65-F5344CB8AC3E}">
        <p14:creationId xmlns:p14="http://schemas.microsoft.com/office/powerpoint/2010/main" val="3716961324"/>
      </p:ext>
    </p:extLst>
  </p:cSld>
  <p:clrMapOvr>
    <a:masterClrMapping/>
  </p:clrMapOvr>
  <p:extLst>
    <p:ext uri="{DCECCB84-F9BA-43D5-87BE-67443E8EF086}">
      <p15:sldGuideLst xmlns:p15="http://schemas.microsoft.com/office/powerpoint/2012/main">
        <p15:guide id="1" pos="393">
          <p15:clr>
            <a:srgbClr val="C35EA4"/>
          </p15:clr>
        </p15:guide>
        <p15:guide id="2" pos="7287">
          <p15:clr>
            <a:srgbClr val="C35EA4"/>
          </p15:clr>
        </p15:guide>
        <p15:guide id="3" orient="horz" pos="1026">
          <p15:clr>
            <a:srgbClr val="C35EA4"/>
          </p15:clr>
        </p15:guide>
        <p15:guide id="4" orient="horz" pos="3884">
          <p15:clr>
            <a:srgbClr val="C35EA4"/>
          </p15:clr>
        </p15:guide>
        <p15:guide id="5" orient="horz" pos="346">
          <p15:clr>
            <a:srgbClr val="C35EA4"/>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 big picture">
    <p:spTree>
      <p:nvGrpSpPr>
        <p:cNvPr id="1" name=""/>
        <p:cNvGrpSpPr/>
        <p:nvPr/>
      </p:nvGrpSpPr>
      <p:grpSpPr>
        <a:xfrm>
          <a:off x="0" y="0"/>
          <a:ext cx="0" cy="0"/>
          <a:chOff x="0" y="0"/>
          <a:chExt cx="0" cy="0"/>
        </a:xfrm>
      </p:grpSpPr>
      <p:sp>
        <p:nvSpPr>
          <p:cNvPr id="7" name="Bildplatzhalter 8"/>
          <p:cNvSpPr>
            <a:spLocks noGrp="1"/>
          </p:cNvSpPr>
          <p:nvPr>
            <p:ph type="pic" sz="quarter" idx="13" hasCustomPrompt="1"/>
          </p:nvPr>
        </p:nvSpPr>
        <p:spPr bwMode="gray">
          <a:xfrm>
            <a:off x="0" y="0"/>
            <a:ext cx="12191999" cy="6858000"/>
          </a:xfrm>
          <a:prstGeom prst="rect">
            <a:avLst/>
          </a:prstGeom>
          <a:solidFill>
            <a:schemeClr val="bg1">
              <a:lumMod val="95000"/>
            </a:schemeClr>
          </a:solidFill>
        </p:spPr>
        <p:txBody>
          <a:bodyPr lIns="5976000" rIns="288000" bIns="1296000" anchor="ctr"/>
          <a:lstStyle>
            <a:lvl1pPr algn="l">
              <a:lnSpc>
                <a:spcPct val="100000"/>
              </a:lnSpc>
              <a:spcBef>
                <a:spcPts val="0"/>
              </a:spcBef>
              <a:defRPr sz="1200" b="0">
                <a:latin typeface="+mn-lt"/>
              </a:defRPr>
            </a:lvl1pPr>
          </a:lstStyle>
          <a:p>
            <a:pPr lvl="0"/>
            <a:r>
              <a:rPr lang="de-CH" sz="1000" dirty="0">
                <a:solidFill>
                  <a:schemeClr val="tx1"/>
                </a:solidFill>
              </a:rPr>
              <a:t>Please insert an image using the "Insert" tab and click on the "Images" button. </a:t>
            </a:r>
            <a:br>
              <a:rPr lang="en-GB" sz="1000" dirty="0">
                <a:solidFill>
                  <a:schemeClr val="tx1"/>
                </a:solidFill>
              </a:rPr>
            </a:br>
            <a:r>
              <a:rPr lang="de-CH" sz="1000" dirty="0">
                <a:solidFill>
                  <a:schemeClr val="tx1"/>
                </a:solidFill>
              </a:rPr>
              <a:t>Alternatively, right-click on the gradient and the title placeholder and place them in the background. Insert the image by clicking on the icon and place it in the background again.</a:t>
            </a:r>
          </a:p>
        </p:txBody>
      </p:sp>
      <p:sp>
        <p:nvSpPr>
          <p:cNvPr id="13" name="Textplatzhalter 13">
            <a:extLst>
              <a:ext uri="{FF2B5EF4-FFF2-40B4-BE49-F238E27FC236}">
                <a16:creationId xmlns:a16="http://schemas.microsoft.com/office/drawing/2014/main" id="{5978AB7B-5994-57EA-0579-6A896E88B723}"/>
              </a:ext>
              <a:ext uri="{C183D7F6-B498-43B3-948B-1728B52AA6E4}">
                <adec:decorative xmlns:adec="http://schemas.microsoft.com/office/drawing/2017/decorative" val="1"/>
              </a:ext>
            </a:extLst>
          </p:cNvPr>
          <p:cNvSpPr>
            <a:spLocks noGrp="1"/>
          </p:cNvSpPr>
          <p:nvPr>
            <p:ph type="body" sz="quarter" idx="18" hasCustomPrompt="1"/>
          </p:nvPr>
        </p:nvSpPr>
        <p:spPr bwMode="gray">
          <a:xfrm>
            <a:off x="3" y="0"/>
            <a:ext cx="12191997" cy="6857999"/>
          </a:xfrm>
          <a:gradFill>
            <a:gsLst>
              <a:gs pos="0">
                <a:srgbClr val="000000">
                  <a:alpha val="80000"/>
                </a:srgbClr>
              </a:gs>
              <a:gs pos="75000">
                <a:srgbClr val="000000">
                  <a:alpha val="0"/>
                </a:srgbClr>
              </a:gs>
            </a:gsLst>
            <a:lin ang="0" scaled="1"/>
          </a:gradFill>
        </p:spPr>
        <p:txBody>
          <a:bodyPr/>
          <a:lstStyle>
            <a:lvl1pPr marL="0" indent="0">
              <a:lnSpc>
                <a:spcPct val="100000"/>
              </a:lnSpc>
              <a:spcBef>
                <a:spcPts val="0"/>
              </a:spcBef>
              <a:spcAft>
                <a:spcPts val="0"/>
              </a:spcAft>
              <a:buFont typeface="Arial" panose="020B0604020202020204" pitchFamily="34" charset="0"/>
              <a:buNone/>
              <a:defRPr sz="100">
                <a:solidFill>
                  <a:schemeClr val="tx1">
                    <a:alpha val="0"/>
                  </a:schemeClr>
                </a:solidFill>
                <a:latin typeface="+mn-lt"/>
              </a:defRPr>
            </a:lvl1pPr>
            <a:lvl2pPr marL="0" indent="0">
              <a:lnSpc>
                <a:spcPct val="100000"/>
              </a:lnSpc>
              <a:spcBef>
                <a:spcPts val="0"/>
              </a:spcBef>
              <a:spcAft>
                <a:spcPts val="0"/>
              </a:spcAft>
              <a:buFont typeface="Arial" panose="020B0604020202020204" pitchFamily="34" charset="0"/>
              <a:buNone/>
              <a:defRPr sz="100">
                <a:solidFill>
                  <a:schemeClr val="tx1">
                    <a:alpha val="0"/>
                  </a:schemeClr>
                </a:solidFill>
                <a:latin typeface="+mn-lt"/>
              </a:defRPr>
            </a:lvl2pPr>
            <a:lvl3pPr marL="0" indent="0">
              <a:lnSpc>
                <a:spcPct val="100000"/>
              </a:lnSpc>
              <a:spcBef>
                <a:spcPts val="0"/>
              </a:spcBef>
              <a:spcAft>
                <a:spcPts val="0"/>
              </a:spcAft>
              <a:buNone/>
              <a:defRPr sz="100">
                <a:solidFill>
                  <a:schemeClr val="tx1">
                    <a:alpha val="0"/>
                  </a:schemeClr>
                </a:solidFill>
                <a:latin typeface="+mn-lt"/>
              </a:defRPr>
            </a:lvl3pPr>
            <a:lvl4pPr marL="0" indent="0">
              <a:lnSpc>
                <a:spcPct val="100000"/>
              </a:lnSpc>
              <a:spcBef>
                <a:spcPts val="0"/>
              </a:spcBef>
              <a:spcAft>
                <a:spcPts val="0"/>
              </a:spcAft>
              <a:buNone/>
              <a:defRPr sz="100">
                <a:solidFill>
                  <a:schemeClr val="tx1">
                    <a:alpha val="0"/>
                  </a:schemeClr>
                </a:solidFill>
                <a:latin typeface="+mn-lt"/>
              </a:defRPr>
            </a:lvl4pPr>
            <a:lvl5pPr marL="0" indent="0">
              <a:lnSpc>
                <a:spcPct val="100000"/>
              </a:lnSpc>
              <a:spcBef>
                <a:spcPts val="0"/>
              </a:spcBef>
              <a:spcAft>
                <a:spcPts val="0"/>
              </a:spcAft>
              <a:buNone/>
              <a:defRPr sz="100">
                <a:solidFill>
                  <a:schemeClr val="tx1">
                    <a:alpha val="0"/>
                  </a:schemeClr>
                </a:solidFill>
                <a:latin typeface="+mn-lt"/>
              </a:defRPr>
            </a:lvl5pPr>
            <a:lvl6pPr marL="0" indent="0">
              <a:lnSpc>
                <a:spcPct val="100000"/>
              </a:lnSpc>
              <a:spcBef>
                <a:spcPts val="0"/>
              </a:spcBef>
              <a:spcAft>
                <a:spcPts val="0"/>
              </a:spcAft>
              <a:buNone/>
              <a:defRPr sz="100">
                <a:solidFill>
                  <a:schemeClr val="tx1">
                    <a:alpha val="0"/>
                  </a:schemeClr>
                </a:solidFill>
                <a:latin typeface="+mn-lt"/>
              </a:defRPr>
            </a:lvl6pPr>
            <a:lvl7pPr marL="0" indent="0">
              <a:lnSpc>
                <a:spcPct val="100000"/>
              </a:lnSpc>
              <a:spcBef>
                <a:spcPts val="0"/>
              </a:spcBef>
              <a:spcAft>
                <a:spcPts val="0"/>
              </a:spcAft>
              <a:buNone/>
              <a:defRPr sz="100">
                <a:solidFill>
                  <a:schemeClr val="tx1">
                    <a:alpha val="0"/>
                  </a:schemeClr>
                </a:solidFill>
                <a:latin typeface="+mn-lt"/>
              </a:defRPr>
            </a:lvl7pPr>
            <a:lvl8pPr marL="0" indent="0">
              <a:lnSpc>
                <a:spcPct val="100000"/>
              </a:lnSpc>
              <a:spcBef>
                <a:spcPts val="0"/>
              </a:spcBef>
              <a:spcAft>
                <a:spcPts val="0"/>
              </a:spcAft>
              <a:buNone/>
              <a:defRPr sz="100">
                <a:solidFill>
                  <a:schemeClr val="tx1">
                    <a:alpha val="0"/>
                  </a:schemeClr>
                </a:solidFill>
                <a:latin typeface="+mn-lt"/>
              </a:defRPr>
            </a:lvl8pPr>
            <a:lvl9pPr marL="0" indent="0">
              <a:lnSpc>
                <a:spcPct val="100000"/>
              </a:lnSpc>
              <a:spcBef>
                <a:spcPts val="0"/>
              </a:spcBef>
              <a:spcAft>
                <a:spcPts val="0"/>
              </a:spcAft>
              <a:buNone/>
              <a:defRPr sz="100">
                <a:solidFill>
                  <a:schemeClr val="tx1">
                    <a:alpha val="0"/>
                  </a:schemeClr>
                </a:solidFill>
                <a:latin typeface="+mn-lt"/>
              </a:defRPr>
            </a:lvl9pPr>
          </a:lstStyle>
          <a:p>
            <a:r>
              <a:rPr lang="de-CH" dirty="0"/>
              <a:t> </a:t>
            </a:r>
            <a:endParaRPr lang="de-CH"/>
          </a:p>
        </p:txBody>
      </p:sp>
      <p:sp>
        <p:nvSpPr>
          <p:cNvPr id="9" name="Textplatzhalter 3">
            <a:extLst>
              <a:ext uri="{FF2B5EF4-FFF2-40B4-BE49-F238E27FC236}">
                <a16:creationId xmlns:a16="http://schemas.microsoft.com/office/drawing/2014/main" id="{3EDB29FC-FCED-42E2-BC8D-9BE3A24F370A}"/>
              </a:ext>
              <a:ext uri="{C183D7F6-B498-43B3-948B-1728B52AA6E4}">
                <adec:decorative xmlns:adec="http://schemas.microsoft.com/office/drawing/2017/decorative" val="1"/>
              </a:ext>
            </a:extLst>
          </p:cNvPr>
          <p:cNvSpPr>
            <a:spLocks noGrp="1"/>
          </p:cNvSpPr>
          <p:nvPr>
            <p:ph type="body" sz="quarter" idx="14" hasCustomPrompt="1"/>
          </p:nvPr>
        </p:nvSpPr>
        <p:spPr bwMode="gray">
          <a:xfrm>
            <a:off x="9552496" y="548792"/>
            <a:ext cx="1008000" cy="1008000"/>
          </a:xfrm>
          <a:prstGeom prst="rect">
            <a:avLst/>
          </a:prstGeom>
          <a:blipFill>
            <a:blip r:embed="rId2">
              <a:extLst>
                <a:ext uri="{96DAC541-7B7A-43D3-8B79-37D633B846F1}">
                  <asvg:svgBlip xmlns:asvg="http://schemas.microsoft.com/office/drawing/2016/SVG/main" r:embed="rId3"/>
                </a:ext>
              </a:extLst>
            </a:blip>
            <a:stretch>
              <a:fillRect/>
            </a:stretch>
          </a:blipFill>
        </p:spPr>
        <p:txBody>
          <a:bodyPr/>
          <a:lstStyle>
            <a:lvl1pPr marL="0" indent="0">
              <a:lnSpc>
                <a:spcPct val="50000"/>
              </a:lnSpc>
              <a:spcBef>
                <a:spcPts val="0"/>
              </a:spcBef>
              <a:spcAft>
                <a:spcPts val="0"/>
              </a:spcAft>
              <a:buFont typeface="Arial" panose="020B0604020202020204" pitchFamily="34" charset="0"/>
              <a:buNone/>
              <a:defRPr sz="100" b="0">
                <a:solidFill>
                  <a:schemeClr val="bg1"/>
                </a:solidFill>
              </a:defRPr>
            </a:lvl1pPr>
            <a:lvl2pPr marL="0" indent="0">
              <a:lnSpc>
                <a:spcPct val="50000"/>
              </a:lnSpc>
              <a:spcBef>
                <a:spcPts val="0"/>
              </a:spcBef>
              <a:spcAft>
                <a:spcPts val="0"/>
              </a:spcAft>
              <a:buFont typeface="Arial" panose="020B0604020202020204" pitchFamily="34" charset="0"/>
              <a:buNone/>
              <a:defRPr sz="100" b="0">
                <a:solidFill>
                  <a:schemeClr val="bg1"/>
                </a:solidFill>
              </a:defRPr>
            </a:lvl2pPr>
            <a:lvl3pPr marL="0" indent="0">
              <a:lnSpc>
                <a:spcPct val="50000"/>
              </a:lnSpc>
              <a:spcBef>
                <a:spcPts val="0"/>
              </a:spcBef>
              <a:spcAft>
                <a:spcPts val="0"/>
              </a:spcAft>
              <a:buNone/>
              <a:defRPr sz="100" b="0">
                <a:solidFill>
                  <a:schemeClr val="bg1"/>
                </a:solidFill>
              </a:defRPr>
            </a:lvl3pPr>
            <a:lvl4pPr marL="0" indent="0">
              <a:lnSpc>
                <a:spcPct val="50000"/>
              </a:lnSpc>
              <a:spcBef>
                <a:spcPts val="0"/>
              </a:spcBef>
              <a:spcAft>
                <a:spcPts val="0"/>
              </a:spcAft>
              <a:buNone/>
              <a:defRPr sz="100" b="0">
                <a:solidFill>
                  <a:schemeClr val="bg1"/>
                </a:solidFill>
              </a:defRPr>
            </a:lvl4pPr>
            <a:lvl5pPr marL="0" indent="0">
              <a:lnSpc>
                <a:spcPct val="50000"/>
              </a:lnSpc>
              <a:spcBef>
                <a:spcPts val="0"/>
              </a:spcBef>
              <a:spcAft>
                <a:spcPts val="0"/>
              </a:spcAft>
              <a:buNone/>
              <a:defRPr sz="100" b="0">
                <a:solidFill>
                  <a:schemeClr val="bg1"/>
                </a:solidFill>
              </a:defRPr>
            </a:lvl5pPr>
            <a:lvl6pPr marL="0" indent="0">
              <a:lnSpc>
                <a:spcPct val="50000"/>
              </a:lnSpc>
              <a:spcBef>
                <a:spcPts val="0"/>
              </a:spcBef>
              <a:spcAft>
                <a:spcPts val="0"/>
              </a:spcAft>
              <a:buNone/>
              <a:defRPr sz="100" b="0">
                <a:solidFill>
                  <a:schemeClr val="bg1"/>
                </a:solidFill>
              </a:defRPr>
            </a:lvl6pPr>
            <a:lvl7pPr marL="0" indent="0">
              <a:lnSpc>
                <a:spcPct val="50000"/>
              </a:lnSpc>
              <a:spcBef>
                <a:spcPts val="0"/>
              </a:spcBef>
              <a:spcAft>
                <a:spcPts val="0"/>
              </a:spcAft>
              <a:buNone/>
              <a:defRPr sz="100" b="0">
                <a:solidFill>
                  <a:schemeClr val="bg1"/>
                </a:solidFill>
              </a:defRPr>
            </a:lvl7pPr>
            <a:lvl8pPr marL="0" indent="0">
              <a:lnSpc>
                <a:spcPct val="50000"/>
              </a:lnSpc>
              <a:spcBef>
                <a:spcPts val="0"/>
              </a:spcBef>
              <a:spcAft>
                <a:spcPts val="0"/>
              </a:spcAft>
              <a:buNone/>
              <a:defRPr sz="100" b="0">
                <a:solidFill>
                  <a:schemeClr val="bg1"/>
                </a:solidFill>
              </a:defRPr>
            </a:lvl8pPr>
            <a:lvl9pPr marL="0" indent="0">
              <a:lnSpc>
                <a:spcPct val="50000"/>
              </a:lnSpc>
              <a:spcBef>
                <a:spcPts val="0"/>
              </a:spcBef>
              <a:spcAft>
                <a:spcPts val="0"/>
              </a:spcAft>
              <a:buNone/>
              <a:defRPr sz="100" b="0">
                <a:solidFill>
                  <a:schemeClr val="bg1"/>
                </a:solidFill>
              </a:defRPr>
            </a:lvl9pPr>
          </a:lstStyle>
          <a:p>
            <a:pPr lvl="0"/>
            <a:r>
              <a:rPr lang="de-CH" dirty="0"/>
              <a:t> </a:t>
            </a:r>
            <a:endParaRPr lang="de-CH"/>
          </a:p>
        </p:txBody>
      </p:sp>
      <p:sp>
        <p:nvSpPr>
          <p:cNvPr id="3" name="Subtitle"/>
          <p:cNvSpPr>
            <a:spLocks noGrp="1"/>
          </p:cNvSpPr>
          <p:nvPr>
            <p:ph type="subTitle" idx="1" hasCustomPrompt="1"/>
          </p:nvPr>
        </p:nvSpPr>
        <p:spPr bwMode="gray">
          <a:xfrm>
            <a:off x="1271588" y="5013325"/>
            <a:ext cx="5616575" cy="359891"/>
          </a:xfrm>
          <a:prstGeom prst="rect">
            <a:avLst/>
          </a:prstGeom>
        </p:spPr>
        <p:txBody>
          <a:bodyPr/>
          <a:lstStyle>
            <a:lvl1pPr marL="0" indent="0" algn="l">
              <a:lnSpc>
                <a:spcPct val="120000"/>
              </a:lnSpc>
              <a:spcBef>
                <a:spcPts val="0"/>
              </a:spcBef>
              <a:spcAft>
                <a:spcPts val="1200"/>
              </a:spcAft>
              <a:buFont typeface="Arial" panose="020B0604020202020204" pitchFamily="34" charset="0"/>
              <a:buNone/>
              <a:defRPr sz="2000" b="0">
                <a:solidFill>
                  <a:schemeClr val="bg1"/>
                </a:solidFill>
                <a:latin typeface="+mn-lt"/>
              </a:defRPr>
            </a:lvl1pPr>
            <a:lvl2pPr marL="0" indent="0" algn="l">
              <a:lnSpc>
                <a:spcPct val="100000"/>
              </a:lnSpc>
              <a:spcBef>
                <a:spcPts val="0"/>
              </a:spcBef>
              <a:spcAft>
                <a:spcPts val="0"/>
              </a:spcAft>
              <a:buFont typeface="Arial" panose="020B0604020202020204" pitchFamily="34" charset="0"/>
              <a:buNone/>
              <a:defRPr sz="1200" b="0">
                <a:solidFill>
                  <a:schemeClr val="bg1"/>
                </a:solidFill>
              </a:defRPr>
            </a:lvl2pPr>
            <a:lvl3pPr marL="0" indent="0" algn="l">
              <a:lnSpc>
                <a:spcPct val="100000"/>
              </a:lnSpc>
              <a:spcBef>
                <a:spcPts val="0"/>
              </a:spcBef>
              <a:spcAft>
                <a:spcPts val="0"/>
              </a:spcAft>
              <a:buFont typeface="Arial" panose="020B0604020202020204" pitchFamily="34" charset="0"/>
              <a:buNone/>
              <a:defRPr sz="1200" b="0">
                <a:solidFill>
                  <a:schemeClr val="bg1"/>
                </a:solidFill>
              </a:defRPr>
            </a:lvl3pPr>
            <a:lvl4pPr marL="0" indent="0" algn="l">
              <a:lnSpc>
                <a:spcPct val="100000"/>
              </a:lnSpc>
              <a:spcBef>
                <a:spcPts val="0"/>
              </a:spcBef>
              <a:spcAft>
                <a:spcPts val="0"/>
              </a:spcAft>
              <a:buFont typeface="Arial" panose="020B0604020202020204" pitchFamily="34" charset="0"/>
              <a:buNone/>
              <a:defRPr sz="1200" b="0">
                <a:solidFill>
                  <a:schemeClr val="bg1"/>
                </a:solidFill>
              </a:defRPr>
            </a:lvl4pPr>
            <a:lvl5pPr marL="0" indent="0" algn="l">
              <a:lnSpc>
                <a:spcPct val="100000"/>
              </a:lnSpc>
              <a:spcBef>
                <a:spcPts val="0"/>
              </a:spcBef>
              <a:spcAft>
                <a:spcPts val="0"/>
              </a:spcAft>
              <a:buFont typeface="Arial" panose="020B0604020202020204" pitchFamily="34" charset="0"/>
              <a:buNone/>
              <a:defRPr sz="1200" b="0">
                <a:solidFill>
                  <a:schemeClr val="bg1"/>
                </a:solidFill>
              </a:defRPr>
            </a:lvl5pPr>
            <a:lvl6pPr marL="0" indent="0" algn="l">
              <a:lnSpc>
                <a:spcPct val="100000"/>
              </a:lnSpc>
              <a:spcBef>
                <a:spcPts val="0"/>
              </a:spcBef>
              <a:spcAft>
                <a:spcPts val="0"/>
              </a:spcAft>
              <a:buFont typeface="Arial" panose="020B0604020202020204" pitchFamily="34" charset="0"/>
              <a:buNone/>
              <a:defRPr sz="1200" b="0">
                <a:solidFill>
                  <a:schemeClr val="bg1"/>
                </a:solidFill>
              </a:defRPr>
            </a:lvl6pPr>
            <a:lvl7pPr marL="0" indent="0" algn="l">
              <a:lnSpc>
                <a:spcPct val="100000"/>
              </a:lnSpc>
              <a:spcBef>
                <a:spcPts val="0"/>
              </a:spcBef>
              <a:spcAft>
                <a:spcPts val="0"/>
              </a:spcAft>
              <a:buFont typeface="Arial" panose="020B0604020202020204" pitchFamily="34" charset="0"/>
              <a:buNone/>
              <a:defRPr sz="1200" b="0">
                <a:solidFill>
                  <a:schemeClr val="bg1"/>
                </a:solidFill>
              </a:defRPr>
            </a:lvl7pPr>
            <a:lvl8pPr marL="0" indent="0" algn="l">
              <a:lnSpc>
                <a:spcPct val="100000"/>
              </a:lnSpc>
              <a:spcBef>
                <a:spcPts val="0"/>
              </a:spcBef>
              <a:spcAft>
                <a:spcPts val="0"/>
              </a:spcAft>
              <a:buFont typeface="Arial" panose="020B0604020202020204" pitchFamily="34" charset="0"/>
              <a:buNone/>
              <a:defRPr sz="1200" b="0">
                <a:solidFill>
                  <a:schemeClr val="bg1"/>
                </a:solidFill>
              </a:defRPr>
            </a:lvl8pPr>
            <a:lvl9pPr marL="0" indent="0" algn="l">
              <a:lnSpc>
                <a:spcPct val="100000"/>
              </a:lnSpc>
              <a:spcBef>
                <a:spcPts val="0"/>
              </a:spcBef>
              <a:spcAft>
                <a:spcPts val="0"/>
              </a:spcAft>
              <a:buFont typeface="Arial" panose="020B0604020202020204" pitchFamily="34" charset="0"/>
              <a:buNone/>
              <a:defRPr sz="1200" b="0">
                <a:solidFill>
                  <a:schemeClr val="bg1"/>
                </a:solidFill>
              </a:defRPr>
            </a:lvl9pPr>
          </a:lstStyle>
          <a:p>
            <a:r>
              <a:rPr lang="de-CH" dirty="0" err="1"/>
              <a:t>Subtitle</a:t>
            </a:r>
            <a:r>
              <a:rPr lang="de-CH" dirty="0"/>
              <a:t> </a:t>
            </a:r>
            <a:r>
              <a:rPr lang="de-CH" dirty="0" err="1"/>
              <a:t>of</a:t>
            </a:r>
            <a:r>
              <a:rPr lang="de-CH" dirty="0"/>
              <a:t> </a:t>
            </a:r>
            <a:r>
              <a:rPr lang="de-CH" dirty="0" err="1"/>
              <a:t>the</a:t>
            </a:r>
            <a:r>
              <a:rPr lang="de-CH" dirty="0"/>
              <a:t> </a:t>
            </a:r>
            <a:r>
              <a:rPr lang="de-CH" dirty="0" err="1"/>
              <a:t>presentation</a:t>
            </a:r>
            <a:endParaRPr lang="de-CH" dirty="0"/>
          </a:p>
        </p:txBody>
      </p:sp>
      <p:sp>
        <p:nvSpPr>
          <p:cNvPr id="8" name="Text Placeholder 13">
            <a:extLst>
              <a:ext uri="{FF2B5EF4-FFF2-40B4-BE49-F238E27FC236}">
                <a16:creationId xmlns:a16="http://schemas.microsoft.com/office/drawing/2014/main" id="{37301626-1033-A8B4-E705-0EA1916006EC}"/>
              </a:ext>
            </a:extLst>
          </p:cNvPr>
          <p:cNvSpPr>
            <a:spLocks noGrp="1"/>
          </p:cNvSpPr>
          <p:nvPr>
            <p:ph type="body" sz="quarter" idx="15" hasCustomPrompt="1"/>
          </p:nvPr>
        </p:nvSpPr>
        <p:spPr>
          <a:xfrm>
            <a:off x="1268563" y="5506715"/>
            <a:ext cx="3888928" cy="277516"/>
          </a:xfrm>
          <a:prstGeom prst="rect">
            <a:avLst/>
          </a:prstGeom>
        </p:spPr>
        <p:txBody>
          <a:bodyPr/>
          <a:lstStyle>
            <a:lvl1pPr>
              <a:defRPr sz="1200">
                <a:solidFill>
                  <a:schemeClr val="bg1"/>
                </a:solidFill>
                <a:latin typeface="+mj-lt"/>
              </a:defRPr>
            </a:lvl1pPr>
            <a:lvl2pPr>
              <a:defRPr sz="1200">
                <a:latin typeface="+mj-lt"/>
              </a:defRPr>
            </a:lvl2pPr>
            <a:lvl3pPr>
              <a:defRPr sz="1200">
                <a:latin typeface="+mj-lt"/>
              </a:defRPr>
            </a:lvl3pPr>
            <a:lvl4pPr>
              <a:defRPr sz="1200">
                <a:latin typeface="+mj-lt"/>
              </a:defRPr>
            </a:lvl4pPr>
            <a:lvl5pPr>
              <a:defRPr sz="1200">
                <a:latin typeface="+mj-lt"/>
              </a:defRPr>
            </a:lvl5pPr>
          </a:lstStyle>
          <a:p>
            <a:pPr lvl="0"/>
            <a:r>
              <a:rPr lang="de-CH" dirty="0"/>
              <a:t>Author | Date | Place</a:t>
            </a:r>
            <a:endParaRPr lang="de-CH"/>
          </a:p>
        </p:txBody>
      </p:sp>
      <p:sp>
        <p:nvSpPr>
          <p:cNvPr id="11" name="Titel 1">
            <a:extLst>
              <a:ext uri="{FF2B5EF4-FFF2-40B4-BE49-F238E27FC236}">
                <a16:creationId xmlns:a16="http://schemas.microsoft.com/office/drawing/2014/main" id="{2E0C5F3B-A499-285E-CE16-EDC4AA4587B6}"/>
              </a:ext>
            </a:extLst>
          </p:cNvPr>
          <p:cNvSpPr>
            <a:spLocks noGrp="1"/>
          </p:cNvSpPr>
          <p:nvPr>
            <p:ph type="ctrTitle" hasCustomPrompt="1"/>
          </p:nvPr>
        </p:nvSpPr>
        <p:spPr bwMode="gray">
          <a:xfrm>
            <a:off x="1271588" y="2565400"/>
            <a:ext cx="5616575" cy="2158999"/>
          </a:xfrm>
        </p:spPr>
        <p:txBody>
          <a:bodyPr anchor="b"/>
          <a:lstStyle>
            <a:lvl1pPr algn="l">
              <a:lnSpc>
                <a:spcPct val="105000"/>
              </a:lnSpc>
              <a:defRPr sz="4400" b="0" i="0">
                <a:solidFill>
                  <a:schemeClr val="bg1"/>
                </a:solidFill>
                <a:latin typeface="+mj-lt"/>
              </a:defRPr>
            </a:lvl1pPr>
          </a:lstStyle>
          <a:p>
            <a:r>
              <a:rPr lang="de-CH" dirty="0"/>
              <a:t>Title of the </a:t>
            </a:r>
            <a:br>
              <a:rPr lang="en-GB" dirty="0"/>
            </a:br>
            <a:r>
              <a:rPr lang="de-CH" dirty="0"/>
              <a:t>presentation</a:t>
            </a:r>
            <a:endParaRPr lang="de-CH"/>
          </a:p>
        </p:txBody>
      </p:sp>
      <p:sp>
        <p:nvSpPr>
          <p:cNvPr id="2" name="Date Placeholder 1">
            <a:extLst>
              <a:ext uri="{FF2B5EF4-FFF2-40B4-BE49-F238E27FC236}">
                <a16:creationId xmlns:a16="http://schemas.microsoft.com/office/drawing/2014/main" id="{63043356-50D3-592D-34F3-52F8DC47517B}"/>
              </a:ext>
            </a:extLst>
          </p:cNvPr>
          <p:cNvSpPr>
            <a:spLocks noGrp="1"/>
          </p:cNvSpPr>
          <p:nvPr>
            <p:ph type="dt" sz="half" idx="19"/>
          </p:nvPr>
        </p:nvSpPr>
        <p:spPr>
          <a:xfrm rot="10800000" flipV="1">
            <a:off x="10425579" y="7074925"/>
            <a:ext cx="679792" cy="144000"/>
          </a:xfrm>
        </p:spPr>
        <p:txBody>
          <a:bodyPr/>
          <a:lstStyle/>
          <a:p>
            <a:pPr algn="r"/>
            <a:fld id="{F7589BDE-D275-48E5-9926-0260C2129B60}" type="datetime1">
              <a:rPr lang="de-CH" smtClean="0"/>
              <a:pPr algn="r"/>
              <a:t>10.07.2023</a:t>
            </a:fld>
            <a:endParaRPr lang="de-CH" dirty="0"/>
          </a:p>
        </p:txBody>
      </p:sp>
      <p:sp>
        <p:nvSpPr>
          <p:cNvPr id="4" name="Footer Placeholder 3">
            <a:extLst>
              <a:ext uri="{FF2B5EF4-FFF2-40B4-BE49-F238E27FC236}">
                <a16:creationId xmlns:a16="http://schemas.microsoft.com/office/drawing/2014/main" id="{83E8B293-C428-0428-25CF-C795EC5F5711}"/>
              </a:ext>
            </a:extLst>
          </p:cNvPr>
          <p:cNvSpPr>
            <a:spLocks noGrp="1"/>
          </p:cNvSpPr>
          <p:nvPr>
            <p:ph type="ftr" sz="quarter" idx="20"/>
          </p:nvPr>
        </p:nvSpPr>
        <p:spPr>
          <a:xfrm rot="10800000" flipV="1">
            <a:off x="1568595" y="7074925"/>
            <a:ext cx="4392000" cy="144000"/>
          </a:xfrm>
        </p:spPr>
        <p:txBody>
          <a:bodyPr/>
          <a:lstStyle/>
          <a:p>
            <a:endParaRPr lang="de-CH" dirty="0"/>
          </a:p>
        </p:txBody>
      </p:sp>
      <p:sp>
        <p:nvSpPr>
          <p:cNvPr id="5" name="Slide Number Placeholder 4">
            <a:extLst>
              <a:ext uri="{FF2B5EF4-FFF2-40B4-BE49-F238E27FC236}">
                <a16:creationId xmlns:a16="http://schemas.microsoft.com/office/drawing/2014/main" id="{5686E34D-AF61-4405-20B2-99C0E2931D6D}"/>
              </a:ext>
            </a:extLst>
          </p:cNvPr>
          <p:cNvSpPr>
            <a:spLocks noGrp="1"/>
          </p:cNvSpPr>
          <p:nvPr>
            <p:ph type="sldNum" sz="quarter" idx="21"/>
          </p:nvPr>
        </p:nvSpPr>
        <p:spPr>
          <a:xfrm>
            <a:off x="11187099" y="7074925"/>
            <a:ext cx="392400" cy="144000"/>
          </a:xfrm>
        </p:spPr>
        <p:txBody>
          <a:bodyPr/>
          <a:lstStyle/>
          <a:p>
            <a:r>
              <a:rPr lang="de-CH" dirty="0"/>
              <a:t>| </a:t>
            </a:r>
            <a:fld id="{8CF9DE7D-F270-4E16-BA04-5BCA8969A2EA}" type="slidenum">
              <a:rPr lang="de-CH" smtClean="0"/>
              <a:pPr/>
              <a:t>‹#›</a:t>
            </a:fld>
            <a:endParaRPr lang="de-CH" dirty="0"/>
          </a:p>
        </p:txBody>
      </p:sp>
    </p:spTree>
    <p:extLst>
      <p:ext uri="{BB962C8B-B14F-4D97-AF65-F5344CB8AC3E}">
        <p14:creationId xmlns:p14="http://schemas.microsoft.com/office/powerpoint/2010/main" val="869115595"/>
      </p:ext>
    </p:extLst>
  </p:cSld>
  <p:clrMapOvr>
    <a:masterClrMapping/>
  </p:clrMapOvr>
  <p:extLst>
    <p:ext uri="{DCECCB84-F9BA-43D5-87BE-67443E8EF086}">
      <p15:sldGuideLst xmlns:p15="http://schemas.microsoft.com/office/powerpoint/2012/main">
        <p15:guide id="1" orient="horz" pos="3884">
          <p15:clr>
            <a:srgbClr val="C35EA4"/>
          </p15:clr>
        </p15:guide>
        <p15:guide id="2" orient="horz" pos="346">
          <p15:clr>
            <a:srgbClr val="C35EA4"/>
          </p15:clr>
        </p15:guide>
        <p15:guide id="3" pos="393">
          <p15:clr>
            <a:srgbClr val="C35EA4"/>
          </p15:clr>
        </p15:guide>
        <p15:guide id="4" pos="7287">
          <p15:clr>
            <a:srgbClr val="C35EA4"/>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Empty slid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265B789-151F-395D-61FF-287D6909A940}"/>
              </a:ext>
            </a:extLst>
          </p:cNvPr>
          <p:cNvSpPr>
            <a:spLocks noGrp="1"/>
          </p:cNvSpPr>
          <p:nvPr>
            <p:ph type="dt" sz="half" idx="10"/>
          </p:nvPr>
        </p:nvSpPr>
        <p:spPr/>
        <p:txBody>
          <a:bodyPr/>
          <a:lstStyle/>
          <a:p>
            <a:pPr algn="r"/>
            <a:fld id="{F7589BDE-D275-48E5-9926-0260C2129B60}" type="datetime1">
              <a:rPr lang="de-CH" smtClean="0"/>
              <a:pPr algn="r"/>
              <a:t>10.07.2023</a:t>
            </a:fld>
            <a:endParaRPr lang="de-CH" dirty="0"/>
          </a:p>
        </p:txBody>
      </p:sp>
      <p:sp>
        <p:nvSpPr>
          <p:cNvPr id="3" name="Footer Placeholder 2">
            <a:extLst>
              <a:ext uri="{FF2B5EF4-FFF2-40B4-BE49-F238E27FC236}">
                <a16:creationId xmlns:a16="http://schemas.microsoft.com/office/drawing/2014/main" id="{C6E291F2-A08C-B5A9-95F3-B4E1D20314FC}"/>
              </a:ext>
            </a:extLst>
          </p:cNvPr>
          <p:cNvSpPr>
            <a:spLocks noGrp="1"/>
          </p:cNvSpPr>
          <p:nvPr>
            <p:ph type="ftr" sz="quarter" idx="11"/>
          </p:nvPr>
        </p:nvSpPr>
        <p:spPr/>
        <p:txBody>
          <a:bodyPr/>
          <a:lstStyle/>
          <a:p>
            <a:r>
              <a:rPr lang="en-GB" dirty="0"/>
              <a:t>Client Technology Days – Tomorrow’s CSS</a:t>
            </a:r>
            <a:endParaRPr lang="de-CH" dirty="0"/>
          </a:p>
        </p:txBody>
      </p:sp>
      <p:sp>
        <p:nvSpPr>
          <p:cNvPr id="4" name="Slide Number Placeholder 3">
            <a:extLst>
              <a:ext uri="{FF2B5EF4-FFF2-40B4-BE49-F238E27FC236}">
                <a16:creationId xmlns:a16="http://schemas.microsoft.com/office/drawing/2014/main" id="{48A71DA2-DFC7-13B9-CDB8-300D50DE10F7}"/>
              </a:ext>
            </a:extLst>
          </p:cNvPr>
          <p:cNvSpPr>
            <a:spLocks noGrp="1"/>
          </p:cNvSpPr>
          <p:nvPr>
            <p:ph type="sldNum" sz="quarter" idx="12"/>
          </p:nvPr>
        </p:nvSpPr>
        <p:spPr/>
        <p:txBody>
          <a:bodyPr/>
          <a:lstStyle/>
          <a:p>
            <a:r>
              <a:rPr lang="de-CH" dirty="0"/>
              <a:t>| </a:t>
            </a:r>
            <a:fld id="{8CF9DE7D-F270-4E16-BA04-5BCA8969A2EA}" type="slidenum">
              <a:rPr lang="de-CH" smtClean="0"/>
              <a:pPr/>
              <a:t>‹#›</a:t>
            </a:fld>
            <a:endParaRPr lang="de-CH" dirty="0"/>
          </a:p>
        </p:txBody>
      </p:sp>
    </p:spTree>
    <p:extLst>
      <p:ext uri="{BB962C8B-B14F-4D97-AF65-F5344CB8AC3E}">
        <p14:creationId xmlns:p14="http://schemas.microsoft.com/office/powerpoint/2010/main" val="3302779194"/>
      </p:ext>
    </p:extLst>
  </p:cSld>
  <p:clrMapOvr>
    <a:masterClrMapping/>
  </p:clrMapOvr>
  <p:extLst>
    <p:ext uri="{DCECCB84-F9BA-43D5-87BE-67443E8EF086}">
      <p15:sldGuideLst xmlns:p15="http://schemas.microsoft.com/office/powerpoint/2012/main">
        <p15:guide id="1" orient="horz" pos="3884">
          <p15:clr>
            <a:srgbClr val="C35EA4"/>
          </p15:clr>
        </p15:guide>
        <p15:guide id="2" orient="horz" pos="346">
          <p15:clr>
            <a:srgbClr val="C35EA4"/>
          </p15:clr>
        </p15:guide>
        <p15:guide id="3" pos="393">
          <p15:clr>
            <a:srgbClr val="C35EA4"/>
          </p15:clr>
        </p15:guide>
        <p15:guide id="4" pos="7287">
          <p15:clr>
            <a:srgbClr val="C35EA4"/>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One content | gradient">
    <p:spTree>
      <p:nvGrpSpPr>
        <p:cNvPr id="1" name=""/>
        <p:cNvGrpSpPr/>
        <p:nvPr/>
      </p:nvGrpSpPr>
      <p:grpSpPr>
        <a:xfrm>
          <a:off x="0" y="0"/>
          <a:ext cx="0" cy="0"/>
          <a:chOff x="0" y="0"/>
          <a:chExt cx="0" cy="0"/>
        </a:xfrm>
      </p:grpSpPr>
      <p:sp>
        <p:nvSpPr>
          <p:cNvPr id="15" name="Rechteck 14">
            <a:extLst>
              <a:ext uri="{FF2B5EF4-FFF2-40B4-BE49-F238E27FC236}">
                <a16:creationId xmlns:a16="http://schemas.microsoft.com/office/drawing/2014/main" id="{21772525-22CD-4042-886C-E9DBDB7CD00A}"/>
              </a:ext>
              <a:ext uri="{C183D7F6-B498-43B3-948B-1728B52AA6E4}">
                <adec:decorative xmlns:adec="http://schemas.microsoft.com/office/drawing/2017/decorative" val="1"/>
              </a:ext>
            </a:extLst>
          </p:cNvPr>
          <p:cNvSpPr/>
          <p:nvPr userDrawn="1"/>
        </p:nvSpPr>
        <p:spPr bwMode="gray">
          <a:xfrm>
            <a:off x="9048750" y="1628800"/>
            <a:ext cx="3144385" cy="5229200"/>
          </a:xfrm>
          <a:prstGeom prst="rect">
            <a:avLst/>
          </a:prstGeom>
          <a:gradFill flip="none" rotWithShape="1">
            <a:gsLst>
              <a:gs pos="10000">
                <a:schemeClr val="tx2"/>
              </a:gs>
              <a:gs pos="100000">
                <a:srgbClr val="A1C2E6"/>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pc="20" dirty="0"/>
          </a:p>
        </p:txBody>
      </p:sp>
      <p:sp>
        <p:nvSpPr>
          <p:cNvPr id="8" name="Strictly Confidential" descr="{&quot;templafy&quot;:{&quot;id&quot;:&quot;ac936c50-bffb-483e-8fc5-921cf5d4b854&quot;}}" hidden="1">
            <a:extLst>
              <a:ext uri="{FF2B5EF4-FFF2-40B4-BE49-F238E27FC236}">
                <a16:creationId xmlns:a16="http://schemas.microsoft.com/office/drawing/2014/main" id="{E02A060C-053E-D862-35FF-299067B3407D}"/>
              </a:ext>
            </a:extLst>
          </p:cNvPr>
          <p:cNvSpPr/>
          <p:nvPr userDrawn="1"/>
        </p:nvSpPr>
        <p:spPr bwMode="gray">
          <a:xfrm>
            <a:off x="0" y="547199"/>
            <a:ext cx="262943" cy="1397205"/>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vert="vert270" wrap="none" lIns="54000" tIns="144000" rIns="54000" bIns="144000" rtlCol="0" anchor="ctr">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CH" sz="1000" spc="20" baseline="0" dirty="0">
                <a:solidFill>
                  <a:schemeClr val="tx1"/>
                </a:solidFill>
              </a:rPr>
              <a:t>Strictly Confidential </a:t>
            </a:r>
          </a:p>
        </p:txBody>
      </p:sp>
      <p:sp>
        <p:nvSpPr>
          <p:cNvPr id="9" name="Restricted" descr="{&quot;templafy&quot;:{&quot;id&quot;:&quot;7b1ea161-c1c1-45e1-991d-43de86d48bf6&quot;}}" hidden="1">
            <a:extLst>
              <a:ext uri="{FF2B5EF4-FFF2-40B4-BE49-F238E27FC236}">
                <a16:creationId xmlns:a16="http://schemas.microsoft.com/office/drawing/2014/main" id="{A98BE92A-9755-AE15-B4A4-1FDC0DBC7C86}"/>
              </a:ext>
            </a:extLst>
          </p:cNvPr>
          <p:cNvSpPr/>
          <p:nvPr userDrawn="1"/>
        </p:nvSpPr>
        <p:spPr bwMode="gray">
          <a:xfrm>
            <a:off x="-1" y="548491"/>
            <a:ext cx="262943" cy="845452"/>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vert="vert270" wrap="none" lIns="54000" tIns="144000" rIns="54000" bIns="144000" rtlCol="0" anchor="ctr">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CH" sz="1000" spc="20" baseline="0" dirty="0">
                <a:solidFill>
                  <a:schemeClr val="tx1"/>
                </a:solidFill>
              </a:rPr>
              <a:t>Restricted</a:t>
            </a:r>
          </a:p>
        </p:txBody>
      </p:sp>
      <p:sp>
        <p:nvSpPr>
          <p:cNvPr id="10" name="Confidential" descr="{&quot;templafy&quot;:{&quot;id&quot;:&quot;c0195911-eff6-41f5-9001-8c9bf49bd8c7&quot;}}" hidden="1">
            <a:extLst>
              <a:ext uri="{FF2B5EF4-FFF2-40B4-BE49-F238E27FC236}">
                <a16:creationId xmlns:a16="http://schemas.microsoft.com/office/drawing/2014/main" id="{81990056-6B89-CFA7-4E7C-45F24B4D7E7B}"/>
              </a:ext>
            </a:extLst>
          </p:cNvPr>
          <p:cNvSpPr/>
          <p:nvPr userDrawn="1"/>
        </p:nvSpPr>
        <p:spPr bwMode="gray">
          <a:xfrm>
            <a:off x="-1" y="550590"/>
            <a:ext cx="262943" cy="953173"/>
          </a:xfrm>
          <a:prstGeom prst="rect">
            <a:avLst/>
          </a:prstGeom>
          <a:solidFill>
            <a:schemeClr val="bg1">
              <a:lumMod val="95000"/>
            </a:schemeClr>
          </a:solidFill>
          <a:ln>
            <a:noFill/>
          </a:ln>
        </p:spPr>
        <p:style>
          <a:lnRef idx="0">
            <a:scrgbClr r="0" g="0" b="0"/>
          </a:lnRef>
          <a:fillRef idx="0">
            <a:scrgbClr r="0" g="0" b="0"/>
          </a:fillRef>
          <a:effectRef idx="0">
            <a:scrgbClr r="0" g="0" b="0"/>
          </a:effectRef>
          <a:fontRef idx="minor">
            <a:schemeClr val="lt1"/>
          </a:fontRef>
        </p:style>
        <p:txBody>
          <a:bodyPr vert="vert270" wrap="none" lIns="54000" tIns="144000" rIns="54000" bIns="144000" rtlCol="0" anchor="ctr">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CH" sz="1000" spc="20" baseline="0" dirty="0">
                <a:solidFill>
                  <a:schemeClr val="tx1"/>
                </a:solidFill>
              </a:rPr>
              <a:t>Confidential</a:t>
            </a:r>
          </a:p>
        </p:txBody>
      </p:sp>
      <p:sp>
        <p:nvSpPr>
          <p:cNvPr id="13" name="Public" descr="{&quot;templafy&quot;:{&quot;id&quot;:&quot;f774be1b-4731-4867-9f39-832f15c49e74&quot;}}" hidden="1">
            <a:extLst>
              <a:ext uri="{FF2B5EF4-FFF2-40B4-BE49-F238E27FC236}">
                <a16:creationId xmlns:a16="http://schemas.microsoft.com/office/drawing/2014/main" id="{51583ABD-977D-1686-D80C-B218197E49E9}"/>
              </a:ext>
            </a:extLst>
          </p:cNvPr>
          <p:cNvSpPr/>
          <p:nvPr userDrawn="1"/>
        </p:nvSpPr>
        <p:spPr bwMode="gray">
          <a:xfrm>
            <a:off x="-1" y="548259"/>
            <a:ext cx="262943" cy="618786"/>
          </a:xfrm>
          <a:prstGeom prst="rect">
            <a:avLst/>
          </a:prstGeom>
          <a:solidFill>
            <a:schemeClr val="bg1">
              <a:lumMod val="95000"/>
            </a:schemeClr>
          </a:solidFill>
          <a:ln>
            <a:noFill/>
          </a:ln>
        </p:spPr>
        <p:style>
          <a:lnRef idx="0">
            <a:scrgbClr r="0" g="0" b="0"/>
          </a:lnRef>
          <a:fillRef idx="0">
            <a:scrgbClr r="0" g="0" b="0"/>
          </a:fillRef>
          <a:effectRef idx="0">
            <a:scrgbClr r="0" g="0" b="0"/>
          </a:effectRef>
          <a:fontRef idx="minor">
            <a:schemeClr val="lt1"/>
          </a:fontRef>
        </p:style>
        <p:txBody>
          <a:bodyPr vert="vert270" wrap="none" lIns="54000" tIns="144000" rIns="54000" bIns="144000" rtlCol="0" anchor="ctr">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CH" sz="1000" spc="20" baseline="0" dirty="0">
                <a:solidFill>
                  <a:schemeClr val="tx1"/>
                </a:solidFill>
              </a:rPr>
              <a:t>Public</a:t>
            </a:r>
          </a:p>
        </p:txBody>
      </p:sp>
      <p:sp>
        <p:nvSpPr>
          <p:cNvPr id="18" name="Title" title="UserProfile.Name">
            <a:extLst>
              <a:ext uri="{FF2B5EF4-FFF2-40B4-BE49-F238E27FC236}">
                <a16:creationId xmlns:a16="http://schemas.microsoft.com/office/drawing/2014/main" id="{11D5CA7E-9DD0-F0FD-25DA-21D8C5C6AF8C}"/>
              </a:ext>
            </a:extLst>
          </p:cNvPr>
          <p:cNvSpPr txBox="1">
            <a:spLocks/>
          </p:cNvSpPr>
          <p:nvPr userDrawn="1">
            <p:custDataLst>
              <p:tags r:id="rId1"/>
            </p:custDataLst>
          </p:nvPr>
        </p:nvSpPr>
        <p:spPr>
          <a:xfrm>
            <a:off x="1559496" y="6371819"/>
            <a:ext cx="4392000" cy="144000"/>
          </a:xfrm>
          <a:prstGeom prst="rect">
            <a:avLst/>
          </a:prstGeom>
        </p:spPr>
        <p:txBody>
          <a:bodyPr vert="horz" wrap="square" lIns="0" tIns="0" rIns="0" bIns="0" rtlCol="0" anchor="ctr" anchorCtr="0"/>
          <a:lstStyle>
            <a:defPPr>
              <a:defRPr lang="de-DE"/>
            </a:defPPr>
            <a:lvl1pPr>
              <a:defRPr sz="900">
                <a:solidFill>
                  <a:srgbClr val="4D4D4D"/>
                </a:solidFill>
                <a:latin typeface="AA Zuehlke" pitchFamily="2" charset="0"/>
              </a:defRPr>
            </a:lvl1pPr>
          </a:lstStyle>
          <a:p>
            <a:pPr lvl="0"/>
            <a:endParaRPr lang="de-CH" sz="800" kern="1200" spc="20" baseline="0" noProof="1">
              <a:solidFill>
                <a:schemeClr val="tx1"/>
              </a:solidFill>
              <a:latin typeface="AA Zuehlke" pitchFamily="2" charset="0"/>
              <a:ea typeface="+mn-ea"/>
              <a:cs typeface="+mn-cs"/>
            </a:endParaRPr>
          </a:p>
        </p:txBody>
      </p:sp>
      <p:sp>
        <p:nvSpPr>
          <p:cNvPr id="21" name="Textplatzhalter 7">
            <a:extLst>
              <a:ext uri="{FF2B5EF4-FFF2-40B4-BE49-F238E27FC236}">
                <a16:creationId xmlns:a16="http://schemas.microsoft.com/office/drawing/2014/main" id="{DAEFCBA4-16BA-AC9A-920E-EDC01D7D1968}"/>
              </a:ext>
            </a:extLst>
          </p:cNvPr>
          <p:cNvSpPr>
            <a:spLocks noGrp="1"/>
          </p:cNvSpPr>
          <p:nvPr>
            <p:ph type="body" sz="quarter" idx="15" hasCustomPrompt="1"/>
          </p:nvPr>
        </p:nvSpPr>
        <p:spPr bwMode="gray">
          <a:xfrm>
            <a:off x="619304" y="332656"/>
            <a:ext cx="5332064" cy="144016"/>
          </a:xfrm>
        </p:spPr>
        <p:txBody>
          <a:bodyPr anchor="b"/>
          <a:lstStyle>
            <a:lvl1pPr marL="0" indent="0">
              <a:lnSpc>
                <a:spcPct val="100000"/>
              </a:lnSpc>
              <a:spcBef>
                <a:spcPts val="0"/>
              </a:spcBef>
              <a:spcAft>
                <a:spcPts val="0"/>
              </a:spcAft>
              <a:buFont typeface="Arial" panose="020B0604020202020204" pitchFamily="34" charset="0"/>
              <a:buNone/>
              <a:defRPr sz="1000" b="0">
                <a:latin typeface="+mn-lt"/>
              </a:defRPr>
            </a:lvl1pPr>
            <a:lvl2pPr marL="0" indent="0">
              <a:lnSpc>
                <a:spcPct val="100000"/>
              </a:lnSpc>
              <a:spcBef>
                <a:spcPts val="0"/>
              </a:spcBef>
              <a:spcAft>
                <a:spcPts val="0"/>
              </a:spcAft>
              <a:buFont typeface="Arial" panose="020B0604020202020204" pitchFamily="34" charset="0"/>
              <a:buNone/>
              <a:defRPr sz="1000" b="0">
                <a:latin typeface="+mn-lt"/>
              </a:defRPr>
            </a:lvl2pPr>
            <a:lvl3pPr marL="0" indent="0">
              <a:lnSpc>
                <a:spcPct val="100000"/>
              </a:lnSpc>
              <a:spcBef>
                <a:spcPts val="0"/>
              </a:spcBef>
              <a:spcAft>
                <a:spcPts val="0"/>
              </a:spcAft>
              <a:buNone/>
              <a:defRPr sz="1000" b="0">
                <a:latin typeface="+mn-lt"/>
              </a:defRPr>
            </a:lvl3pPr>
            <a:lvl4pPr marL="0" indent="0">
              <a:lnSpc>
                <a:spcPct val="100000"/>
              </a:lnSpc>
              <a:spcBef>
                <a:spcPts val="0"/>
              </a:spcBef>
              <a:spcAft>
                <a:spcPts val="0"/>
              </a:spcAft>
              <a:buNone/>
              <a:defRPr sz="1000" b="0">
                <a:latin typeface="+mn-lt"/>
              </a:defRPr>
            </a:lvl4pPr>
            <a:lvl5pPr marL="0" indent="0">
              <a:lnSpc>
                <a:spcPct val="100000"/>
              </a:lnSpc>
              <a:spcBef>
                <a:spcPts val="0"/>
              </a:spcBef>
              <a:spcAft>
                <a:spcPts val="0"/>
              </a:spcAft>
              <a:buNone/>
              <a:defRPr sz="1000" b="0">
                <a:latin typeface="+mn-lt"/>
              </a:defRPr>
            </a:lvl5pPr>
            <a:lvl6pPr marL="0" indent="0">
              <a:lnSpc>
                <a:spcPct val="100000"/>
              </a:lnSpc>
              <a:spcBef>
                <a:spcPts val="0"/>
              </a:spcBef>
              <a:spcAft>
                <a:spcPts val="0"/>
              </a:spcAft>
              <a:buNone/>
              <a:defRPr sz="1000" b="0">
                <a:latin typeface="+mn-lt"/>
              </a:defRPr>
            </a:lvl6pPr>
            <a:lvl7pPr marL="0" indent="0">
              <a:lnSpc>
                <a:spcPct val="100000"/>
              </a:lnSpc>
              <a:spcBef>
                <a:spcPts val="0"/>
              </a:spcBef>
              <a:spcAft>
                <a:spcPts val="0"/>
              </a:spcAft>
              <a:buNone/>
              <a:defRPr sz="1000" b="0">
                <a:latin typeface="+mn-lt"/>
              </a:defRPr>
            </a:lvl7pPr>
            <a:lvl8pPr marL="0" indent="0">
              <a:lnSpc>
                <a:spcPct val="100000"/>
              </a:lnSpc>
              <a:spcBef>
                <a:spcPts val="0"/>
              </a:spcBef>
              <a:spcAft>
                <a:spcPts val="0"/>
              </a:spcAft>
              <a:buNone/>
              <a:defRPr sz="1000" b="0">
                <a:latin typeface="+mn-lt"/>
              </a:defRPr>
            </a:lvl8pPr>
            <a:lvl9pPr marL="0" indent="0">
              <a:lnSpc>
                <a:spcPct val="100000"/>
              </a:lnSpc>
              <a:spcBef>
                <a:spcPts val="0"/>
              </a:spcBef>
              <a:spcAft>
                <a:spcPts val="0"/>
              </a:spcAft>
              <a:buNone/>
              <a:defRPr sz="1000" b="0">
                <a:latin typeface="+mn-lt"/>
              </a:defRPr>
            </a:lvl9pPr>
          </a:lstStyle>
          <a:p>
            <a:pPr lvl="0"/>
            <a:r>
              <a:rPr lang="de-CH" dirty="0"/>
              <a:t>Chapter navigation</a:t>
            </a:r>
            <a:endParaRPr lang="de-CH"/>
          </a:p>
        </p:txBody>
      </p:sp>
      <p:sp>
        <p:nvSpPr>
          <p:cNvPr id="22" name="Titel 11">
            <a:extLst>
              <a:ext uri="{FF2B5EF4-FFF2-40B4-BE49-F238E27FC236}">
                <a16:creationId xmlns:a16="http://schemas.microsoft.com/office/drawing/2014/main" id="{635656CB-9659-4C51-9D27-FA065A50A577}"/>
              </a:ext>
            </a:extLst>
          </p:cNvPr>
          <p:cNvSpPr>
            <a:spLocks noGrp="1"/>
          </p:cNvSpPr>
          <p:nvPr>
            <p:ph type="title" hasCustomPrompt="1"/>
          </p:nvPr>
        </p:nvSpPr>
        <p:spPr bwMode="gray">
          <a:xfrm>
            <a:off x="619304" y="548720"/>
            <a:ext cx="9072000" cy="432000"/>
          </a:xfrm>
        </p:spPr>
        <p:txBody>
          <a:bodyPr/>
          <a:lstStyle>
            <a:lvl1pPr>
              <a:defRPr/>
            </a:lvl1pPr>
          </a:lstStyle>
          <a:p>
            <a:r>
              <a:rPr lang="de-CH" dirty="0"/>
              <a:t>Click to add title</a:t>
            </a:r>
            <a:endParaRPr lang="de-CH"/>
          </a:p>
        </p:txBody>
      </p:sp>
      <p:sp>
        <p:nvSpPr>
          <p:cNvPr id="24" name="Untertitel 2">
            <a:extLst>
              <a:ext uri="{FF2B5EF4-FFF2-40B4-BE49-F238E27FC236}">
                <a16:creationId xmlns:a16="http://schemas.microsoft.com/office/drawing/2014/main" id="{E784E2B6-CE0C-5AC9-66CF-E34F3D159917}"/>
              </a:ext>
            </a:extLst>
          </p:cNvPr>
          <p:cNvSpPr>
            <a:spLocks noGrp="1"/>
          </p:cNvSpPr>
          <p:nvPr>
            <p:ph type="subTitle" idx="17" hasCustomPrompt="1"/>
          </p:nvPr>
        </p:nvSpPr>
        <p:spPr bwMode="gray">
          <a:xfrm>
            <a:off x="619304" y="980768"/>
            <a:ext cx="9072000" cy="288000"/>
          </a:xfrm>
        </p:spPr>
        <p:txBody>
          <a:bodyPr tIns="0"/>
          <a:lstStyle>
            <a:lvl1pPr marL="0" indent="0" algn="l">
              <a:lnSpc>
                <a:spcPct val="100000"/>
              </a:lnSpc>
              <a:spcBef>
                <a:spcPts val="0"/>
              </a:spcBef>
              <a:spcAft>
                <a:spcPts val="0"/>
              </a:spcAft>
              <a:buFont typeface="Arial" panose="020B0604020202020204" pitchFamily="34" charset="0"/>
              <a:buNone/>
              <a:defRPr sz="1600" b="0" baseline="0">
                <a:latin typeface="+mn-lt"/>
              </a:defRPr>
            </a:lvl1pPr>
            <a:lvl2pPr marL="0" indent="0" algn="l">
              <a:lnSpc>
                <a:spcPct val="100000"/>
              </a:lnSpc>
              <a:spcBef>
                <a:spcPts val="0"/>
              </a:spcBef>
              <a:spcAft>
                <a:spcPts val="0"/>
              </a:spcAft>
              <a:buFont typeface="Arial" panose="020B0604020202020204" pitchFamily="34" charset="0"/>
              <a:buNone/>
              <a:defRPr sz="1600" b="0" baseline="0">
                <a:latin typeface="+mn-lt"/>
              </a:defRPr>
            </a:lvl2pPr>
            <a:lvl3pPr marL="0" indent="0" algn="l">
              <a:lnSpc>
                <a:spcPct val="100000"/>
              </a:lnSpc>
              <a:spcBef>
                <a:spcPts val="0"/>
              </a:spcBef>
              <a:spcAft>
                <a:spcPts val="0"/>
              </a:spcAft>
              <a:buFont typeface="Arial" panose="020B0604020202020204" pitchFamily="34" charset="0"/>
              <a:buNone/>
              <a:defRPr sz="1600" b="0" baseline="0">
                <a:latin typeface="+mn-lt"/>
              </a:defRPr>
            </a:lvl3pPr>
            <a:lvl4pPr marL="0" indent="0" algn="l">
              <a:lnSpc>
                <a:spcPct val="100000"/>
              </a:lnSpc>
              <a:spcBef>
                <a:spcPts val="0"/>
              </a:spcBef>
              <a:spcAft>
                <a:spcPts val="0"/>
              </a:spcAft>
              <a:buFont typeface="Arial" panose="020B0604020202020204" pitchFamily="34" charset="0"/>
              <a:buNone/>
              <a:defRPr sz="1600" b="0" baseline="0">
                <a:latin typeface="+mn-lt"/>
              </a:defRPr>
            </a:lvl4pPr>
            <a:lvl5pPr marL="0" indent="0" algn="l">
              <a:lnSpc>
                <a:spcPct val="100000"/>
              </a:lnSpc>
              <a:spcBef>
                <a:spcPts val="0"/>
              </a:spcBef>
              <a:spcAft>
                <a:spcPts val="0"/>
              </a:spcAft>
              <a:buFont typeface="Arial" panose="020B0604020202020204" pitchFamily="34" charset="0"/>
              <a:buNone/>
              <a:defRPr sz="1600" b="0" baseline="0">
                <a:latin typeface="+mn-lt"/>
              </a:defRPr>
            </a:lvl5pPr>
            <a:lvl6pPr marL="0" indent="0" algn="l">
              <a:lnSpc>
                <a:spcPct val="100000"/>
              </a:lnSpc>
              <a:spcBef>
                <a:spcPts val="0"/>
              </a:spcBef>
              <a:spcAft>
                <a:spcPts val="0"/>
              </a:spcAft>
              <a:buFont typeface="Arial" panose="020B0604020202020204" pitchFamily="34" charset="0"/>
              <a:buNone/>
              <a:defRPr sz="1600" b="0" baseline="0">
                <a:latin typeface="+mn-lt"/>
              </a:defRPr>
            </a:lvl6pPr>
            <a:lvl7pPr marL="0" indent="0" algn="l">
              <a:lnSpc>
                <a:spcPct val="100000"/>
              </a:lnSpc>
              <a:spcBef>
                <a:spcPts val="0"/>
              </a:spcBef>
              <a:spcAft>
                <a:spcPts val="0"/>
              </a:spcAft>
              <a:buFont typeface="Arial" panose="020B0604020202020204" pitchFamily="34" charset="0"/>
              <a:buNone/>
              <a:defRPr sz="1600" b="0" baseline="0">
                <a:latin typeface="+mn-lt"/>
              </a:defRPr>
            </a:lvl7pPr>
            <a:lvl8pPr marL="0" indent="0" algn="l">
              <a:lnSpc>
                <a:spcPct val="100000"/>
              </a:lnSpc>
              <a:spcBef>
                <a:spcPts val="0"/>
              </a:spcBef>
              <a:spcAft>
                <a:spcPts val="0"/>
              </a:spcAft>
              <a:buFont typeface="Arial" panose="020B0604020202020204" pitchFamily="34" charset="0"/>
              <a:buNone/>
              <a:defRPr sz="1600" b="0" baseline="0">
                <a:latin typeface="+mn-lt"/>
              </a:defRPr>
            </a:lvl8pPr>
            <a:lvl9pPr marL="0" indent="0" algn="l">
              <a:lnSpc>
                <a:spcPct val="100000"/>
              </a:lnSpc>
              <a:spcBef>
                <a:spcPts val="0"/>
              </a:spcBef>
              <a:spcAft>
                <a:spcPts val="0"/>
              </a:spcAft>
              <a:buFont typeface="Arial" panose="020B0604020202020204" pitchFamily="34" charset="0"/>
              <a:buNone/>
              <a:defRPr sz="1600" b="0" baseline="0">
                <a:latin typeface="+mn-lt"/>
              </a:defRPr>
            </a:lvl9pPr>
          </a:lstStyle>
          <a:p>
            <a:r>
              <a:rPr lang="de-CH" dirty="0"/>
              <a:t>Optional subtitle of the slide</a:t>
            </a:r>
            <a:endParaRPr lang="de-CH"/>
          </a:p>
        </p:txBody>
      </p:sp>
      <p:sp>
        <p:nvSpPr>
          <p:cNvPr id="25" name="Inhaltsplatzhalter 2">
            <a:extLst>
              <a:ext uri="{FF2B5EF4-FFF2-40B4-BE49-F238E27FC236}">
                <a16:creationId xmlns:a16="http://schemas.microsoft.com/office/drawing/2014/main" id="{A9704BBD-48D6-9C5A-31F8-518AAECD2BBA}"/>
              </a:ext>
            </a:extLst>
          </p:cNvPr>
          <p:cNvSpPr>
            <a:spLocks noGrp="1"/>
          </p:cNvSpPr>
          <p:nvPr>
            <p:ph idx="1" hasCustomPrompt="1"/>
          </p:nvPr>
        </p:nvSpPr>
        <p:spPr bwMode="gray">
          <a:xfrm>
            <a:off x="623887" y="1628800"/>
            <a:ext cx="7200901" cy="4536000"/>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de-CH" dirty="0"/>
              <a:t>Level 1 (This is body text. Please use the "Increase List Level" or "Decrease List Level" buttons on the “Home" tab to switch between the predefined text formats such as subheading, body text and bullet points.)</a:t>
            </a:r>
            <a:endParaRPr lang="de-CH"/>
          </a:p>
          <a:p>
            <a:pPr lvl="1"/>
            <a:r>
              <a:rPr lang="de-CH" dirty="0"/>
              <a:t>Level 2 (this is a subheading)</a:t>
            </a:r>
            <a:endParaRPr lang="de-CH"/>
          </a:p>
          <a:p>
            <a:pPr lvl="2"/>
            <a:r>
              <a:rPr lang="de-CH" dirty="0"/>
              <a:t>Level 3 (first bullet point level)</a:t>
            </a:r>
            <a:endParaRPr lang="de-CH"/>
          </a:p>
          <a:p>
            <a:pPr lvl="3"/>
            <a:r>
              <a:rPr lang="de-CH" dirty="0"/>
              <a:t>Level 4 (second bullet point level)</a:t>
            </a:r>
            <a:endParaRPr lang="de-CH"/>
          </a:p>
          <a:p>
            <a:pPr lvl="4"/>
            <a:r>
              <a:rPr lang="de-CH" dirty="0"/>
              <a:t>Level 5 (third bullet point level)</a:t>
            </a:r>
            <a:endParaRPr lang="de-CH"/>
          </a:p>
        </p:txBody>
      </p:sp>
      <p:sp>
        <p:nvSpPr>
          <p:cNvPr id="5" name="Date Placeholder 4">
            <a:extLst>
              <a:ext uri="{FF2B5EF4-FFF2-40B4-BE49-F238E27FC236}">
                <a16:creationId xmlns:a16="http://schemas.microsoft.com/office/drawing/2014/main" id="{4546502A-302D-4673-92F6-29C085740BA9}"/>
              </a:ext>
            </a:extLst>
          </p:cNvPr>
          <p:cNvSpPr>
            <a:spLocks noGrp="1"/>
          </p:cNvSpPr>
          <p:nvPr>
            <p:ph type="dt" sz="half" idx="18"/>
          </p:nvPr>
        </p:nvSpPr>
        <p:spPr/>
        <p:txBody>
          <a:bodyPr/>
          <a:lstStyle>
            <a:lvl1pPr>
              <a:defRPr>
                <a:solidFill>
                  <a:schemeClr val="bg1"/>
                </a:solidFill>
              </a:defRPr>
            </a:lvl1pPr>
          </a:lstStyle>
          <a:p>
            <a:pPr algn="r"/>
            <a:fld id="{F7589BDE-D275-48E5-9926-0260C2129B60}" type="datetime1">
              <a:rPr lang="de-CH" smtClean="0"/>
              <a:pPr algn="r"/>
              <a:t>10.07.2023</a:t>
            </a:fld>
            <a:endParaRPr lang="de-CH" dirty="0"/>
          </a:p>
        </p:txBody>
      </p:sp>
      <p:sp>
        <p:nvSpPr>
          <p:cNvPr id="6" name="Footer Placeholder 5">
            <a:extLst>
              <a:ext uri="{FF2B5EF4-FFF2-40B4-BE49-F238E27FC236}">
                <a16:creationId xmlns:a16="http://schemas.microsoft.com/office/drawing/2014/main" id="{9085399D-CA65-890F-872D-EA18F3F0FFDC}"/>
              </a:ext>
            </a:extLst>
          </p:cNvPr>
          <p:cNvSpPr>
            <a:spLocks noGrp="1"/>
          </p:cNvSpPr>
          <p:nvPr>
            <p:ph type="ftr" sz="quarter" idx="19"/>
          </p:nvPr>
        </p:nvSpPr>
        <p:spPr/>
        <p:txBody>
          <a:bodyPr/>
          <a:lstStyle/>
          <a:p>
            <a:endParaRPr lang="de-CH" dirty="0"/>
          </a:p>
        </p:txBody>
      </p:sp>
      <p:sp>
        <p:nvSpPr>
          <p:cNvPr id="7" name="Slide Number Placeholder 6">
            <a:extLst>
              <a:ext uri="{FF2B5EF4-FFF2-40B4-BE49-F238E27FC236}">
                <a16:creationId xmlns:a16="http://schemas.microsoft.com/office/drawing/2014/main" id="{42791B60-E6DA-08D5-D7C8-B456AEA7CC54}"/>
              </a:ext>
            </a:extLst>
          </p:cNvPr>
          <p:cNvSpPr>
            <a:spLocks noGrp="1"/>
          </p:cNvSpPr>
          <p:nvPr>
            <p:ph type="sldNum" sz="quarter" idx="20"/>
          </p:nvPr>
        </p:nvSpPr>
        <p:spPr/>
        <p:txBody>
          <a:bodyPr/>
          <a:lstStyle>
            <a:lvl1pPr>
              <a:defRPr>
                <a:solidFill>
                  <a:schemeClr val="bg1"/>
                </a:solidFill>
              </a:defRPr>
            </a:lvl1pPr>
          </a:lstStyle>
          <a:p>
            <a:r>
              <a:rPr lang="de-CH" dirty="0"/>
              <a:t>| </a:t>
            </a:r>
            <a:fld id="{8CF9DE7D-F270-4E16-BA04-5BCA8969A2EA}" type="slidenum">
              <a:rPr lang="de-CH" smtClean="0"/>
              <a:pPr/>
              <a:t>‹#›</a:t>
            </a:fld>
            <a:endParaRPr lang="de-CH" dirty="0"/>
          </a:p>
        </p:txBody>
      </p:sp>
    </p:spTree>
    <p:extLst>
      <p:ext uri="{BB962C8B-B14F-4D97-AF65-F5344CB8AC3E}">
        <p14:creationId xmlns:p14="http://schemas.microsoft.com/office/powerpoint/2010/main" val="697580625"/>
      </p:ext>
    </p:extLst>
  </p:cSld>
  <p:clrMapOvr>
    <a:masterClrMapping/>
  </p:clrMapOvr>
  <p:extLst>
    <p:ext uri="{DCECCB84-F9BA-43D5-87BE-67443E8EF086}">
      <p15:sldGuideLst xmlns:p15="http://schemas.microsoft.com/office/powerpoint/2012/main">
        <p15:guide id="1" orient="horz" pos="1026">
          <p15:clr>
            <a:srgbClr val="C35EA4"/>
          </p15:clr>
        </p15:guide>
        <p15:guide id="2" pos="393">
          <p15:clr>
            <a:srgbClr val="C35EA4"/>
          </p15:clr>
        </p15:guide>
        <p15:guide id="3" pos="7287">
          <p15:clr>
            <a:srgbClr val="C35EA4"/>
          </p15:clr>
        </p15:guide>
        <p15:guide id="4" orient="horz" pos="3884">
          <p15:clr>
            <a:srgbClr val="C35EA4"/>
          </p15:clr>
        </p15:guide>
        <p15:guide id="5" pos="4929">
          <p15:clr>
            <a:srgbClr val="C35EA4"/>
          </p15:clr>
        </p15:guide>
        <p15:guide id="6" pos="5881">
          <p15:clr>
            <a:srgbClr val="C35EA4"/>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Title only | gradient">
    <p:spTree>
      <p:nvGrpSpPr>
        <p:cNvPr id="1" name=""/>
        <p:cNvGrpSpPr/>
        <p:nvPr/>
      </p:nvGrpSpPr>
      <p:grpSpPr>
        <a:xfrm>
          <a:off x="0" y="0"/>
          <a:ext cx="0" cy="0"/>
          <a:chOff x="0" y="0"/>
          <a:chExt cx="0" cy="0"/>
        </a:xfrm>
      </p:grpSpPr>
      <p:sp>
        <p:nvSpPr>
          <p:cNvPr id="9" name="Rechteck 8">
            <a:extLst>
              <a:ext uri="{FF2B5EF4-FFF2-40B4-BE49-F238E27FC236}">
                <a16:creationId xmlns:a16="http://schemas.microsoft.com/office/drawing/2014/main" id="{1A02061F-9C1C-478E-909A-9E6821C07514}"/>
              </a:ext>
              <a:ext uri="{C183D7F6-B498-43B3-948B-1728B52AA6E4}">
                <adec:decorative xmlns:adec="http://schemas.microsoft.com/office/drawing/2017/decorative" val="1"/>
              </a:ext>
            </a:extLst>
          </p:cNvPr>
          <p:cNvSpPr/>
          <p:nvPr userDrawn="1"/>
        </p:nvSpPr>
        <p:spPr bwMode="gray">
          <a:xfrm>
            <a:off x="1415480" y="2205038"/>
            <a:ext cx="10777656" cy="4652962"/>
          </a:xfrm>
          <a:prstGeom prst="rect">
            <a:avLst/>
          </a:prstGeom>
          <a:gradFill flip="none" rotWithShape="1">
            <a:gsLst>
              <a:gs pos="10000">
                <a:srgbClr val="985B9C"/>
              </a:gs>
              <a:gs pos="100000">
                <a:srgbClr val="A1C2E6"/>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pc="20" dirty="0"/>
          </a:p>
        </p:txBody>
      </p:sp>
      <p:sp>
        <p:nvSpPr>
          <p:cNvPr id="11" name="Year">
            <a:extLst>
              <a:ext uri="{FF2B5EF4-FFF2-40B4-BE49-F238E27FC236}">
                <a16:creationId xmlns:a16="http://schemas.microsoft.com/office/drawing/2014/main" id="{7C3D10E2-AE17-CA71-DC90-8A5F1BDC83F7}"/>
              </a:ext>
            </a:extLst>
          </p:cNvPr>
          <p:cNvSpPr txBox="1">
            <a:spLocks/>
          </p:cNvSpPr>
          <p:nvPr userDrawn="1">
            <p:custDataLst>
              <p:tags r:id="rId1"/>
            </p:custDataLst>
          </p:nvPr>
        </p:nvSpPr>
        <p:spPr>
          <a:xfrm>
            <a:off x="1091122" y="6371819"/>
            <a:ext cx="252350" cy="144000"/>
          </a:xfrm>
          <a:prstGeom prst="rect">
            <a:avLst/>
          </a:prstGeom>
        </p:spPr>
        <p:txBody>
          <a:bodyPr vert="horz" wrap="square" lIns="0" tIns="0" rIns="0" bIns="0" rtlCol="0" anchor="ctr" anchorCtr="0"/>
          <a:lstStyle/>
          <a:p>
            <a:pPr marL="0" algn="l" defTabSz="914400" rtl="0" eaLnBrk="1" latinLnBrk="0" hangingPunct="1"/>
            <a:r>
              <a:rPr lang="de-CH" sz="800" kern="1200" spc="20" baseline="0" noProof="1">
                <a:solidFill>
                  <a:schemeClr val="tx1"/>
                </a:solidFill>
                <a:latin typeface="AA Zuehlke" pitchFamily="2" charset="0"/>
                <a:ea typeface="+mn-ea"/>
                <a:cs typeface="+mn-cs"/>
              </a:rPr>
              <a:t>2023</a:t>
            </a:r>
            <a:endParaRPr lang="de-CH"/>
          </a:p>
        </p:txBody>
      </p:sp>
      <p:sp>
        <p:nvSpPr>
          <p:cNvPr id="12" name="Title" title="UserProfile.Name">
            <a:extLst>
              <a:ext uri="{FF2B5EF4-FFF2-40B4-BE49-F238E27FC236}">
                <a16:creationId xmlns:a16="http://schemas.microsoft.com/office/drawing/2014/main" id="{923F0AE6-64A0-48D3-2F58-26CEF71B34E0}"/>
              </a:ext>
            </a:extLst>
          </p:cNvPr>
          <p:cNvSpPr txBox="1">
            <a:spLocks/>
          </p:cNvSpPr>
          <p:nvPr userDrawn="1">
            <p:custDataLst>
              <p:tags r:id="rId2"/>
            </p:custDataLst>
          </p:nvPr>
        </p:nvSpPr>
        <p:spPr>
          <a:xfrm>
            <a:off x="1559496" y="6371819"/>
            <a:ext cx="4392000" cy="144000"/>
          </a:xfrm>
          <a:prstGeom prst="rect">
            <a:avLst/>
          </a:prstGeom>
        </p:spPr>
        <p:txBody>
          <a:bodyPr vert="horz" wrap="square" lIns="0" tIns="0" rIns="0" bIns="0" rtlCol="0" anchor="ctr" anchorCtr="0"/>
          <a:lstStyle>
            <a:defPPr>
              <a:defRPr lang="de-DE"/>
            </a:defPPr>
            <a:lvl1pPr>
              <a:defRPr sz="900">
                <a:solidFill>
                  <a:srgbClr val="4D4D4D"/>
                </a:solidFill>
                <a:latin typeface="AA Zuehlke" pitchFamily="2" charset="0"/>
              </a:defRPr>
            </a:lvl1pPr>
          </a:lstStyle>
          <a:p>
            <a:pPr lvl="0"/>
            <a:endParaRPr lang="de-CH" sz="800" kern="1200" spc="20" baseline="0" noProof="1">
              <a:solidFill>
                <a:schemeClr val="bg1"/>
              </a:solidFill>
              <a:latin typeface="AA Zuehlke" pitchFamily="2" charset="0"/>
              <a:ea typeface="+mn-ea"/>
              <a:cs typeface="+mn-cs"/>
            </a:endParaRPr>
          </a:p>
        </p:txBody>
      </p:sp>
      <p:sp>
        <p:nvSpPr>
          <p:cNvPr id="13" name="date">
            <a:extLst>
              <a:ext uri="{FF2B5EF4-FFF2-40B4-BE49-F238E27FC236}">
                <a16:creationId xmlns:a16="http://schemas.microsoft.com/office/drawing/2014/main" id="{0B297783-3573-2902-4B98-10768A4D38EF}"/>
              </a:ext>
            </a:extLst>
          </p:cNvPr>
          <p:cNvSpPr txBox="1">
            <a:spLocks/>
          </p:cNvSpPr>
          <p:nvPr userDrawn="1">
            <p:custDataLst>
              <p:tags r:id="rId3"/>
            </p:custDataLst>
          </p:nvPr>
        </p:nvSpPr>
        <p:spPr>
          <a:xfrm>
            <a:off x="10416480" y="6371819"/>
            <a:ext cx="679792" cy="144000"/>
          </a:xfrm>
          <a:prstGeom prst="rect">
            <a:avLst/>
          </a:prstGeom>
        </p:spPr>
        <p:txBody>
          <a:bodyPr vert="horz" wrap="square" lIns="0" tIns="0" rIns="0" bIns="0" rtlCol="0" anchor="ctr" anchorCtr="0"/>
          <a:lstStyle>
            <a:defPPr>
              <a:defRPr lang="de-DE"/>
            </a:defPPr>
            <a:lvl1pPr>
              <a:defRPr sz="900">
                <a:solidFill>
                  <a:srgbClr val="4D4D4D"/>
                </a:solidFill>
                <a:latin typeface="AA Zuehlke" pitchFamily="2" charset="0"/>
              </a:defRPr>
            </a:lvl1pPr>
          </a:lstStyle>
          <a:p>
            <a:pPr lvl="0" algn="r"/>
            <a:endParaRPr lang="de-CH" sz="800" kern="1200" spc="20" baseline="0" noProof="1">
              <a:solidFill>
                <a:schemeClr val="bg1"/>
              </a:solidFill>
              <a:latin typeface="AA Zuehlke" pitchFamily="2" charset="0"/>
              <a:ea typeface="+mn-ea"/>
              <a:cs typeface="+mn-cs"/>
            </a:endParaRPr>
          </a:p>
        </p:txBody>
      </p:sp>
      <p:sp>
        <p:nvSpPr>
          <p:cNvPr id="14" name="Strictly Confidential" descr="{&quot;templafy&quot;:{&quot;id&quot;:&quot;028fd82f-5563-49ff-bc1d-163efba69c1d&quot;}}" hidden="1">
            <a:extLst>
              <a:ext uri="{FF2B5EF4-FFF2-40B4-BE49-F238E27FC236}">
                <a16:creationId xmlns:a16="http://schemas.microsoft.com/office/drawing/2014/main" id="{EB7A1E92-C009-56EC-F987-1EBB6B064052}"/>
              </a:ext>
            </a:extLst>
          </p:cNvPr>
          <p:cNvSpPr/>
          <p:nvPr userDrawn="1"/>
        </p:nvSpPr>
        <p:spPr bwMode="gray">
          <a:xfrm>
            <a:off x="0" y="547199"/>
            <a:ext cx="262943" cy="1397205"/>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vert="vert270" wrap="none" lIns="54000" tIns="144000" rIns="54000" bIns="144000" rtlCol="0" anchor="ctr">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CH" sz="1000" spc="20" baseline="0" dirty="0">
                <a:solidFill>
                  <a:schemeClr val="tx1"/>
                </a:solidFill>
              </a:rPr>
              <a:t>Strictly Confidential </a:t>
            </a:r>
          </a:p>
        </p:txBody>
      </p:sp>
      <p:sp>
        <p:nvSpPr>
          <p:cNvPr id="16" name="Restricted" descr="{&quot;templafy&quot;:{&quot;id&quot;:&quot;fbfee033-04d3-4f81-8fc6-eec6addae23b&quot;}}" hidden="1">
            <a:extLst>
              <a:ext uri="{FF2B5EF4-FFF2-40B4-BE49-F238E27FC236}">
                <a16:creationId xmlns:a16="http://schemas.microsoft.com/office/drawing/2014/main" id="{78304E2C-D76F-2456-8633-314BD726A32B}"/>
              </a:ext>
            </a:extLst>
          </p:cNvPr>
          <p:cNvSpPr/>
          <p:nvPr userDrawn="1"/>
        </p:nvSpPr>
        <p:spPr bwMode="gray">
          <a:xfrm>
            <a:off x="-1" y="548491"/>
            <a:ext cx="262943" cy="845452"/>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vert="vert270" wrap="none" lIns="54000" tIns="144000" rIns="54000" bIns="144000" rtlCol="0" anchor="ctr">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CH" sz="1000" spc="20" baseline="0" dirty="0">
                <a:solidFill>
                  <a:schemeClr val="tx1"/>
                </a:solidFill>
              </a:rPr>
              <a:t>Restricted</a:t>
            </a:r>
          </a:p>
        </p:txBody>
      </p:sp>
      <p:sp>
        <p:nvSpPr>
          <p:cNvPr id="17" name="Confidential" descr="{&quot;templafy&quot;:{&quot;id&quot;:&quot;bdcc0687-680c-46d1-a19f-93b227f39af2&quot;}}" hidden="1">
            <a:extLst>
              <a:ext uri="{FF2B5EF4-FFF2-40B4-BE49-F238E27FC236}">
                <a16:creationId xmlns:a16="http://schemas.microsoft.com/office/drawing/2014/main" id="{591C8154-62BF-6BE3-97D9-C7E7789158C8}"/>
              </a:ext>
            </a:extLst>
          </p:cNvPr>
          <p:cNvSpPr/>
          <p:nvPr userDrawn="1"/>
        </p:nvSpPr>
        <p:spPr bwMode="gray">
          <a:xfrm>
            <a:off x="-1" y="550590"/>
            <a:ext cx="262943" cy="953173"/>
          </a:xfrm>
          <a:prstGeom prst="rect">
            <a:avLst/>
          </a:prstGeom>
          <a:solidFill>
            <a:schemeClr val="bg1">
              <a:lumMod val="95000"/>
            </a:schemeClr>
          </a:solidFill>
          <a:ln>
            <a:noFill/>
          </a:ln>
        </p:spPr>
        <p:style>
          <a:lnRef idx="0">
            <a:scrgbClr r="0" g="0" b="0"/>
          </a:lnRef>
          <a:fillRef idx="0">
            <a:scrgbClr r="0" g="0" b="0"/>
          </a:fillRef>
          <a:effectRef idx="0">
            <a:scrgbClr r="0" g="0" b="0"/>
          </a:effectRef>
          <a:fontRef idx="minor">
            <a:schemeClr val="lt1"/>
          </a:fontRef>
        </p:style>
        <p:txBody>
          <a:bodyPr vert="vert270" wrap="none" lIns="54000" tIns="144000" rIns="54000" bIns="144000" rtlCol="0" anchor="ctr">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CH" sz="1000" spc="20" baseline="0" dirty="0">
                <a:solidFill>
                  <a:schemeClr val="tx1"/>
                </a:solidFill>
              </a:rPr>
              <a:t>Confidential</a:t>
            </a:r>
          </a:p>
        </p:txBody>
      </p:sp>
      <p:sp>
        <p:nvSpPr>
          <p:cNvPr id="18" name="Public" descr="{&quot;templafy&quot;:{&quot;id&quot;:&quot;962591e5-dc47-4ea8-8b06-275fcef090d1&quot;}}" hidden="1">
            <a:extLst>
              <a:ext uri="{FF2B5EF4-FFF2-40B4-BE49-F238E27FC236}">
                <a16:creationId xmlns:a16="http://schemas.microsoft.com/office/drawing/2014/main" id="{120D845B-9A3F-D30F-FE80-F4F4A749CB5E}"/>
              </a:ext>
            </a:extLst>
          </p:cNvPr>
          <p:cNvSpPr/>
          <p:nvPr userDrawn="1"/>
        </p:nvSpPr>
        <p:spPr bwMode="gray">
          <a:xfrm>
            <a:off x="-1" y="548259"/>
            <a:ext cx="262943" cy="618786"/>
          </a:xfrm>
          <a:prstGeom prst="rect">
            <a:avLst/>
          </a:prstGeom>
          <a:solidFill>
            <a:schemeClr val="bg1">
              <a:lumMod val="95000"/>
            </a:schemeClr>
          </a:solidFill>
          <a:ln>
            <a:noFill/>
          </a:ln>
        </p:spPr>
        <p:style>
          <a:lnRef idx="0">
            <a:scrgbClr r="0" g="0" b="0"/>
          </a:lnRef>
          <a:fillRef idx="0">
            <a:scrgbClr r="0" g="0" b="0"/>
          </a:fillRef>
          <a:effectRef idx="0">
            <a:scrgbClr r="0" g="0" b="0"/>
          </a:effectRef>
          <a:fontRef idx="minor">
            <a:schemeClr val="lt1"/>
          </a:fontRef>
        </p:style>
        <p:txBody>
          <a:bodyPr vert="vert270" wrap="none" lIns="54000" tIns="144000" rIns="54000" bIns="144000" rtlCol="0" anchor="ctr">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CH" sz="1000" spc="20" baseline="0" dirty="0">
                <a:solidFill>
                  <a:schemeClr val="tx1"/>
                </a:solidFill>
              </a:rPr>
              <a:t>Public</a:t>
            </a:r>
          </a:p>
        </p:txBody>
      </p:sp>
      <p:sp>
        <p:nvSpPr>
          <p:cNvPr id="19" name="Textplatzhalter 7">
            <a:extLst>
              <a:ext uri="{FF2B5EF4-FFF2-40B4-BE49-F238E27FC236}">
                <a16:creationId xmlns:a16="http://schemas.microsoft.com/office/drawing/2014/main" id="{44A75D4B-9EE3-F485-D5D9-D6624F2C2C79}"/>
              </a:ext>
            </a:extLst>
          </p:cNvPr>
          <p:cNvSpPr>
            <a:spLocks noGrp="1"/>
          </p:cNvSpPr>
          <p:nvPr>
            <p:ph type="body" sz="quarter" idx="15" hasCustomPrompt="1"/>
          </p:nvPr>
        </p:nvSpPr>
        <p:spPr bwMode="gray">
          <a:xfrm>
            <a:off x="619304" y="332672"/>
            <a:ext cx="5332064" cy="144000"/>
          </a:xfrm>
        </p:spPr>
        <p:txBody>
          <a:bodyPr anchor="b"/>
          <a:lstStyle>
            <a:lvl1pPr marL="0" indent="0">
              <a:lnSpc>
                <a:spcPct val="100000"/>
              </a:lnSpc>
              <a:spcBef>
                <a:spcPts val="0"/>
              </a:spcBef>
              <a:spcAft>
                <a:spcPts val="0"/>
              </a:spcAft>
              <a:buFont typeface="Arial" panose="020B0604020202020204" pitchFamily="34" charset="0"/>
              <a:buNone/>
              <a:defRPr sz="1000" b="0">
                <a:latin typeface="+mn-lt"/>
              </a:defRPr>
            </a:lvl1pPr>
            <a:lvl2pPr marL="0" indent="0">
              <a:lnSpc>
                <a:spcPct val="100000"/>
              </a:lnSpc>
              <a:spcBef>
                <a:spcPts val="0"/>
              </a:spcBef>
              <a:spcAft>
                <a:spcPts val="0"/>
              </a:spcAft>
              <a:buFont typeface="Arial" panose="020B0604020202020204" pitchFamily="34" charset="0"/>
              <a:buNone/>
              <a:defRPr sz="1000" b="0">
                <a:latin typeface="+mn-lt"/>
              </a:defRPr>
            </a:lvl2pPr>
            <a:lvl3pPr marL="0" indent="0">
              <a:lnSpc>
                <a:spcPct val="100000"/>
              </a:lnSpc>
              <a:spcBef>
                <a:spcPts val="0"/>
              </a:spcBef>
              <a:spcAft>
                <a:spcPts val="0"/>
              </a:spcAft>
              <a:buNone/>
              <a:defRPr sz="1000" b="0">
                <a:latin typeface="+mn-lt"/>
              </a:defRPr>
            </a:lvl3pPr>
            <a:lvl4pPr marL="0" indent="0">
              <a:lnSpc>
                <a:spcPct val="100000"/>
              </a:lnSpc>
              <a:spcBef>
                <a:spcPts val="0"/>
              </a:spcBef>
              <a:spcAft>
                <a:spcPts val="0"/>
              </a:spcAft>
              <a:buNone/>
              <a:defRPr sz="1000" b="0">
                <a:latin typeface="+mn-lt"/>
              </a:defRPr>
            </a:lvl4pPr>
            <a:lvl5pPr marL="0" indent="0">
              <a:lnSpc>
                <a:spcPct val="100000"/>
              </a:lnSpc>
              <a:spcBef>
                <a:spcPts val="0"/>
              </a:spcBef>
              <a:spcAft>
                <a:spcPts val="0"/>
              </a:spcAft>
              <a:buNone/>
              <a:defRPr sz="1000" b="0">
                <a:latin typeface="+mn-lt"/>
              </a:defRPr>
            </a:lvl5pPr>
            <a:lvl6pPr marL="0" indent="0">
              <a:lnSpc>
                <a:spcPct val="100000"/>
              </a:lnSpc>
              <a:spcBef>
                <a:spcPts val="0"/>
              </a:spcBef>
              <a:spcAft>
                <a:spcPts val="0"/>
              </a:spcAft>
              <a:buNone/>
              <a:defRPr sz="1000" b="0">
                <a:latin typeface="+mn-lt"/>
              </a:defRPr>
            </a:lvl6pPr>
            <a:lvl7pPr marL="0" indent="0">
              <a:lnSpc>
                <a:spcPct val="100000"/>
              </a:lnSpc>
              <a:spcBef>
                <a:spcPts val="0"/>
              </a:spcBef>
              <a:spcAft>
                <a:spcPts val="0"/>
              </a:spcAft>
              <a:buNone/>
              <a:defRPr sz="1000" b="0">
                <a:latin typeface="+mn-lt"/>
              </a:defRPr>
            </a:lvl7pPr>
            <a:lvl8pPr marL="0" indent="0">
              <a:lnSpc>
                <a:spcPct val="100000"/>
              </a:lnSpc>
              <a:spcBef>
                <a:spcPts val="0"/>
              </a:spcBef>
              <a:spcAft>
                <a:spcPts val="0"/>
              </a:spcAft>
              <a:buNone/>
              <a:defRPr sz="1000" b="0">
                <a:latin typeface="+mn-lt"/>
              </a:defRPr>
            </a:lvl8pPr>
            <a:lvl9pPr marL="0" indent="0">
              <a:lnSpc>
                <a:spcPct val="100000"/>
              </a:lnSpc>
              <a:spcBef>
                <a:spcPts val="0"/>
              </a:spcBef>
              <a:spcAft>
                <a:spcPts val="0"/>
              </a:spcAft>
              <a:buNone/>
              <a:defRPr sz="1000" b="0">
                <a:latin typeface="+mn-lt"/>
              </a:defRPr>
            </a:lvl9pPr>
          </a:lstStyle>
          <a:p>
            <a:pPr lvl="0"/>
            <a:r>
              <a:rPr lang="de-CH" dirty="0"/>
              <a:t>Chapter navigation</a:t>
            </a:r>
            <a:endParaRPr lang="de-CH"/>
          </a:p>
        </p:txBody>
      </p:sp>
      <p:sp>
        <p:nvSpPr>
          <p:cNvPr id="20" name="Titel 1">
            <a:extLst>
              <a:ext uri="{FF2B5EF4-FFF2-40B4-BE49-F238E27FC236}">
                <a16:creationId xmlns:a16="http://schemas.microsoft.com/office/drawing/2014/main" id="{55525A9D-DAEA-066B-2C2B-7C3C10497E20}"/>
              </a:ext>
            </a:extLst>
          </p:cNvPr>
          <p:cNvSpPr>
            <a:spLocks noGrp="1"/>
          </p:cNvSpPr>
          <p:nvPr>
            <p:ph type="title" hasCustomPrompt="1"/>
          </p:nvPr>
        </p:nvSpPr>
        <p:spPr bwMode="gray">
          <a:xfrm>
            <a:off x="619304" y="548720"/>
            <a:ext cx="9072000" cy="432000"/>
          </a:xfrm>
        </p:spPr>
        <p:txBody>
          <a:bodyPr/>
          <a:lstStyle>
            <a:lvl1pPr>
              <a:defRPr/>
            </a:lvl1pPr>
          </a:lstStyle>
          <a:p>
            <a:r>
              <a:rPr lang="de-CH" dirty="0"/>
              <a:t>Click to add title</a:t>
            </a:r>
            <a:endParaRPr lang="de-CH"/>
          </a:p>
        </p:txBody>
      </p:sp>
      <p:sp>
        <p:nvSpPr>
          <p:cNvPr id="21" name="Untertitel 2">
            <a:extLst>
              <a:ext uri="{FF2B5EF4-FFF2-40B4-BE49-F238E27FC236}">
                <a16:creationId xmlns:a16="http://schemas.microsoft.com/office/drawing/2014/main" id="{93AAA204-9AB6-C6F2-3C9C-486C61F09516}"/>
              </a:ext>
            </a:extLst>
          </p:cNvPr>
          <p:cNvSpPr>
            <a:spLocks noGrp="1"/>
          </p:cNvSpPr>
          <p:nvPr>
            <p:ph type="subTitle" idx="17" hasCustomPrompt="1"/>
          </p:nvPr>
        </p:nvSpPr>
        <p:spPr bwMode="gray">
          <a:xfrm>
            <a:off x="619304" y="980768"/>
            <a:ext cx="9072000" cy="288000"/>
          </a:xfrm>
        </p:spPr>
        <p:txBody>
          <a:bodyPr tIns="0"/>
          <a:lstStyle>
            <a:lvl1pPr marL="0" indent="0" algn="l">
              <a:lnSpc>
                <a:spcPct val="100000"/>
              </a:lnSpc>
              <a:spcBef>
                <a:spcPts val="0"/>
              </a:spcBef>
              <a:spcAft>
                <a:spcPts val="0"/>
              </a:spcAft>
              <a:buFont typeface="Arial" panose="020B0604020202020204" pitchFamily="34" charset="0"/>
              <a:buNone/>
              <a:defRPr sz="1600" b="0" baseline="0">
                <a:latin typeface="+mn-lt"/>
              </a:defRPr>
            </a:lvl1pPr>
            <a:lvl2pPr marL="0" indent="0" algn="l">
              <a:lnSpc>
                <a:spcPct val="100000"/>
              </a:lnSpc>
              <a:spcBef>
                <a:spcPts val="0"/>
              </a:spcBef>
              <a:spcAft>
                <a:spcPts val="0"/>
              </a:spcAft>
              <a:buFont typeface="Arial" panose="020B0604020202020204" pitchFamily="34" charset="0"/>
              <a:buNone/>
              <a:defRPr sz="1600" b="0" baseline="0">
                <a:latin typeface="+mn-lt"/>
              </a:defRPr>
            </a:lvl2pPr>
            <a:lvl3pPr marL="0" indent="0" algn="l">
              <a:lnSpc>
                <a:spcPct val="100000"/>
              </a:lnSpc>
              <a:spcBef>
                <a:spcPts val="0"/>
              </a:spcBef>
              <a:spcAft>
                <a:spcPts val="0"/>
              </a:spcAft>
              <a:buFont typeface="Arial" panose="020B0604020202020204" pitchFamily="34" charset="0"/>
              <a:buNone/>
              <a:defRPr sz="1600" b="0" baseline="0">
                <a:latin typeface="+mn-lt"/>
              </a:defRPr>
            </a:lvl3pPr>
            <a:lvl4pPr marL="0" indent="0" algn="l">
              <a:lnSpc>
                <a:spcPct val="100000"/>
              </a:lnSpc>
              <a:spcBef>
                <a:spcPts val="0"/>
              </a:spcBef>
              <a:spcAft>
                <a:spcPts val="0"/>
              </a:spcAft>
              <a:buFont typeface="Arial" panose="020B0604020202020204" pitchFamily="34" charset="0"/>
              <a:buNone/>
              <a:defRPr sz="1600" b="0" baseline="0">
                <a:latin typeface="+mn-lt"/>
              </a:defRPr>
            </a:lvl4pPr>
            <a:lvl5pPr marL="0" indent="0" algn="l">
              <a:lnSpc>
                <a:spcPct val="100000"/>
              </a:lnSpc>
              <a:spcBef>
                <a:spcPts val="0"/>
              </a:spcBef>
              <a:spcAft>
                <a:spcPts val="0"/>
              </a:spcAft>
              <a:buFont typeface="Arial" panose="020B0604020202020204" pitchFamily="34" charset="0"/>
              <a:buNone/>
              <a:defRPr sz="1600" b="0" baseline="0">
                <a:latin typeface="+mn-lt"/>
              </a:defRPr>
            </a:lvl5pPr>
            <a:lvl6pPr marL="0" indent="0" algn="l">
              <a:lnSpc>
                <a:spcPct val="100000"/>
              </a:lnSpc>
              <a:spcBef>
                <a:spcPts val="0"/>
              </a:spcBef>
              <a:spcAft>
                <a:spcPts val="0"/>
              </a:spcAft>
              <a:buFont typeface="Arial" panose="020B0604020202020204" pitchFamily="34" charset="0"/>
              <a:buNone/>
              <a:defRPr sz="1600" b="0" baseline="0">
                <a:latin typeface="+mn-lt"/>
              </a:defRPr>
            </a:lvl6pPr>
            <a:lvl7pPr marL="0" indent="0" algn="l">
              <a:lnSpc>
                <a:spcPct val="100000"/>
              </a:lnSpc>
              <a:spcBef>
                <a:spcPts val="0"/>
              </a:spcBef>
              <a:spcAft>
                <a:spcPts val="0"/>
              </a:spcAft>
              <a:buFont typeface="Arial" panose="020B0604020202020204" pitchFamily="34" charset="0"/>
              <a:buNone/>
              <a:defRPr sz="1600" b="0" baseline="0">
                <a:latin typeface="+mn-lt"/>
              </a:defRPr>
            </a:lvl7pPr>
            <a:lvl8pPr marL="0" indent="0" algn="l">
              <a:lnSpc>
                <a:spcPct val="100000"/>
              </a:lnSpc>
              <a:spcBef>
                <a:spcPts val="0"/>
              </a:spcBef>
              <a:spcAft>
                <a:spcPts val="0"/>
              </a:spcAft>
              <a:buFont typeface="Arial" panose="020B0604020202020204" pitchFamily="34" charset="0"/>
              <a:buNone/>
              <a:defRPr sz="1600" b="0" baseline="0">
                <a:latin typeface="+mn-lt"/>
              </a:defRPr>
            </a:lvl8pPr>
            <a:lvl9pPr marL="0" indent="0" algn="l">
              <a:lnSpc>
                <a:spcPct val="100000"/>
              </a:lnSpc>
              <a:spcBef>
                <a:spcPts val="0"/>
              </a:spcBef>
              <a:spcAft>
                <a:spcPts val="0"/>
              </a:spcAft>
              <a:buFont typeface="Arial" panose="020B0604020202020204" pitchFamily="34" charset="0"/>
              <a:buNone/>
              <a:defRPr sz="1600" b="0" baseline="0">
                <a:latin typeface="+mn-lt"/>
              </a:defRPr>
            </a:lvl9pPr>
          </a:lstStyle>
          <a:p>
            <a:r>
              <a:rPr lang="de-CH" dirty="0"/>
              <a:t>Optional subtitle of the slide</a:t>
            </a:r>
            <a:endParaRPr lang="de-CH"/>
          </a:p>
        </p:txBody>
      </p:sp>
      <p:sp>
        <p:nvSpPr>
          <p:cNvPr id="5" name="Date Placeholder 4">
            <a:extLst>
              <a:ext uri="{FF2B5EF4-FFF2-40B4-BE49-F238E27FC236}">
                <a16:creationId xmlns:a16="http://schemas.microsoft.com/office/drawing/2014/main" id="{1DF19C37-F2AC-F897-8812-3E8B0C85EC90}"/>
              </a:ext>
            </a:extLst>
          </p:cNvPr>
          <p:cNvSpPr>
            <a:spLocks noGrp="1"/>
          </p:cNvSpPr>
          <p:nvPr>
            <p:ph type="dt" sz="half" idx="18"/>
          </p:nvPr>
        </p:nvSpPr>
        <p:spPr/>
        <p:txBody>
          <a:bodyPr/>
          <a:lstStyle>
            <a:lvl1pPr>
              <a:defRPr>
                <a:solidFill>
                  <a:schemeClr val="bg1"/>
                </a:solidFill>
              </a:defRPr>
            </a:lvl1pPr>
          </a:lstStyle>
          <a:p>
            <a:pPr algn="r"/>
            <a:fld id="{F7589BDE-D275-48E5-9926-0260C2129B60}" type="datetime1">
              <a:rPr lang="de-CH" smtClean="0"/>
              <a:pPr algn="r"/>
              <a:t>10.07.2023</a:t>
            </a:fld>
            <a:endParaRPr lang="de-CH" dirty="0"/>
          </a:p>
        </p:txBody>
      </p:sp>
      <p:sp>
        <p:nvSpPr>
          <p:cNvPr id="6" name="Footer Placeholder 5">
            <a:extLst>
              <a:ext uri="{FF2B5EF4-FFF2-40B4-BE49-F238E27FC236}">
                <a16:creationId xmlns:a16="http://schemas.microsoft.com/office/drawing/2014/main" id="{D99588E7-DB3D-84A0-FAD4-46E9BED3C4D3}"/>
              </a:ext>
            </a:extLst>
          </p:cNvPr>
          <p:cNvSpPr>
            <a:spLocks noGrp="1"/>
          </p:cNvSpPr>
          <p:nvPr>
            <p:ph type="ftr" sz="quarter" idx="19"/>
          </p:nvPr>
        </p:nvSpPr>
        <p:spPr/>
        <p:txBody>
          <a:bodyPr/>
          <a:lstStyle>
            <a:lvl1pPr>
              <a:defRPr>
                <a:solidFill>
                  <a:schemeClr val="bg1"/>
                </a:solidFill>
              </a:defRPr>
            </a:lvl1pPr>
          </a:lstStyle>
          <a:p>
            <a:endParaRPr lang="de-CH" dirty="0"/>
          </a:p>
        </p:txBody>
      </p:sp>
      <p:sp>
        <p:nvSpPr>
          <p:cNvPr id="7" name="Slide Number Placeholder 6">
            <a:extLst>
              <a:ext uri="{FF2B5EF4-FFF2-40B4-BE49-F238E27FC236}">
                <a16:creationId xmlns:a16="http://schemas.microsoft.com/office/drawing/2014/main" id="{CBC53028-A7BF-14D5-8EBE-365700BC7A73}"/>
              </a:ext>
            </a:extLst>
          </p:cNvPr>
          <p:cNvSpPr>
            <a:spLocks noGrp="1"/>
          </p:cNvSpPr>
          <p:nvPr>
            <p:ph type="sldNum" sz="quarter" idx="20"/>
          </p:nvPr>
        </p:nvSpPr>
        <p:spPr/>
        <p:txBody>
          <a:bodyPr/>
          <a:lstStyle>
            <a:lvl1pPr>
              <a:defRPr>
                <a:solidFill>
                  <a:schemeClr val="bg1"/>
                </a:solidFill>
              </a:defRPr>
            </a:lvl1pPr>
          </a:lstStyle>
          <a:p>
            <a:r>
              <a:rPr lang="de-CH" dirty="0"/>
              <a:t>| </a:t>
            </a:r>
            <a:fld id="{8CF9DE7D-F270-4E16-BA04-5BCA8969A2EA}" type="slidenum">
              <a:rPr lang="de-CH" smtClean="0"/>
              <a:pPr/>
              <a:t>‹#›</a:t>
            </a:fld>
            <a:endParaRPr lang="de-CH" dirty="0"/>
          </a:p>
        </p:txBody>
      </p:sp>
      <p:sp>
        <p:nvSpPr>
          <p:cNvPr id="15" name="Name" descr="{&quot;templafy&quot;:{&quot;id&quot;:&quot;2b05bf2e-699a-481a-9d61-ac4347a3a6e2&quot;}}" title="UserProfile.Name">
            <a:extLst>
              <a:ext uri="{FF2B5EF4-FFF2-40B4-BE49-F238E27FC236}">
                <a16:creationId xmlns:a16="http://schemas.microsoft.com/office/drawing/2014/main" id="{5953DC72-C0F5-D909-0950-92A3A6FBCB07}"/>
              </a:ext>
            </a:extLst>
          </p:cNvPr>
          <p:cNvSpPr txBox="1">
            <a:spLocks/>
          </p:cNvSpPr>
          <p:nvPr userDrawn="1">
            <p:custDataLst>
              <p:tags r:id="rId4"/>
            </p:custDataLst>
          </p:nvPr>
        </p:nvSpPr>
        <p:spPr>
          <a:xfrm>
            <a:off x="1561877" y="6533207"/>
            <a:ext cx="4392000" cy="144000"/>
          </a:xfrm>
          <a:prstGeom prst="rect">
            <a:avLst/>
          </a:prstGeom>
        </p:spPr>
        <p:txBody>
          <a:bodyPr vert="horz" wrap="square" lIns="0" tIns="0" rIns="0" bIns="0" rtlCol="0" anchor="ctr" anchorCtr="0"/>
          <a:lstStyle>
            <a:defPPr>
              <a:defRPr lang="de-DE"/>
            </a:defPPr>
            <a:lvl1pPr>
              <a:defRPr sz="900">
                <a:solidFill>
                  <a:srgbClr val="4D4D4D"/>
                </a:solidFill>
                <a:latin typeface="AA Zuehlke" pitchFamily="2" charset="0"/>
              </a:defRPr>
            </a:lvl1pPr>
          </a:lstStyle>
          <a:p>
            <a:pPr lvl="0"/>
            <a:r>
              <a:rPr lang="de-CH" sz="800" kern="1200" spc="20" baseline="0" noProof="1">
                <a:solidFill>
                  <a:schemeClr val="bg1"/>
                </a:solidFill>
                <a:latin typeface="AA Zuehlke" pitchFamily="2" charset="0"/>
                <a:ea typeface="+mn-ea"/>
                <a:cs typeface="+mn-cs"/>
              </a:rPr>
              <a:t>Sivakumar, Mithusan</a:t>
            </a:r>
          </a:p>
        </p:txBody>
      </p:sp>
      <p:sp>
        <p:nvSpPr>
          <p:cNvPr id="2" name="Fußzeilenplatzhalter 7" descr="{&quot;templafy&quot;:{&quot;id&quot;:&quot;ad882565-17fa-4b89-8402-b12caf01c885&quot;}}">
            <a:extLst>
              <a:ext uri="{FF2B5EF4-FFF2-40B4-BE49-F238E27FC236}">
                <a16:creationId xmlns:a16="http://schemas.microsoft.com/office/drawing/2014/main" id="{DE82E1BD-FC96-EF97-4626-229F15E33345}"/>
              </a:ext>
            </a:extLst>
          </p:cNvPr>
          <p:cNvSpPr txBox="1">
            <a:spLocks/>
          </p:cNvSpPr>
          <p:nvPr userDrawn="1"/>
        </p:nvSpPr>
        <p:spPr bwMode="gray">
          <a:xfrm>
            <a:off x="623888" y="6371818"/>
            <a:ext cx="442193" cy="144000"/>
          </a:xfrm>
          <a:prstGeom prst="rect">
            <a:avLst/>
          </a:prstGeom>
        </p:spPr>
        <p:txBody>
          <a:bodyPr vert="horz" lIns="0" tIns="0" rIns="0" bIns="0" rtlCol="0" anchor="ctr">
            <a:noAutofit/>
          </a:bodyPr>
          <a:lstStyle>
            <a:defPPr>
              <a:defRPr lang="de-DE"/>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de-CH" sz="800" spc="20" baseline="0" dirty="0">
                <a:latin typeface="+mn-lt"/>
              </a:rPr>
              <a:t>© Zühlke</a:t>
            </a:r>
            <a:endParaRPr lang="de-CH"/>
          </a:p>
        </p:txBody>
      </p:sp>
    </p:spTree>
    <p:extLst>
      <p:ext uri="{BB962C8B-B14F-4D97-AF65-F5344CB8AC3E}">
        <p14:creationId xmlns:p14="http://schemas.microsoft.com/office/powerpoint/2010/main" val="3810777309"/>
      </p:ext>
    </p:extLst>
  </p:cSld>
  <p:clrMapOvr>
    <a:masterClrMapping/>
  </p:clrMapOvr>
  <p:extLst>
    <p:ext uri="{DCECCB84-F9BA-43D5-87BE-67443E8EF086}">
      <p15:sldGuideLst xmlns:p15="http://schemas.microsoft.com/office/powerpoint/2012/main">
        <p15:guide id="1" pos="393">
          <p15:clr>
            <a:srgbClr val="C35EA4"/>
          </p15:clr>
        </p15:guide>
        <p15:guide id="2" pos="7287">
          <p15:clr>
            <a:srgbClr val="C35EA4"/>
          </p15:clr>
        </p15:guide>
        <p15:guide id="3" orient="horz" pos="1026">
          <p15:clr>
            <a:srgbClr val="C35EA4"/>
          </p15:clr>
        </p15:guide>
        <p15:guide id="4" orient="horz" pos="3884">
          <p15:clr>
            <a:srgbClr val="C35EA4"/>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Key message | gradient">
    <p:spTree>
      <p:nvGrpSpPr>
        <p:cNvPr id="1" name=""/>
        <p:cNvGrpSpPr/>
        <p:nvPr/>
      </p:nvGrpSpPr>
      <p:grpSpPr>
        <a:xfrm>
          <a:off x="0" y="0"/>
          <a:ext cx="0" cy="0"/>
          <a:chOff x="0" y="0"/>
          <a:chExt cx="0" cy="0"/>
        </a:xfrm>
      </p:grpSpPr>
      <p:sp>
        <p:nvSpPr>
          <p:cNvPr id="5" name="Rechteck 4">
            <a:extLst>
              <a:ext uri="{FF2B5EF4-FFF2-40B4-BE49-F238E27FC236}">
                <a16:creationId xmlns:a16="http://schemas.microsoft.com/office/drawing/2014/main" id="{D68EF19B-1E26-4A9C-AE40-436A823F80CA}"/>
              </a:ext>
              <a:ext uri="{C183D7F6-B498-43B3-948B-1728B52AA6E4}">
                <adec:decorative xmlns:adec="http://schemas.microsoft.com/office/drawing/2017/decorative" val="1"/>
              </a:ext>
            </a:extLst>
          </p:cNvPr>
          <p:cNvSpPr/>
          <p:nvPr userDrawn="1"/>
        </p:nvSpPr>
        <p:spPr bwMode="gray">
          <a:xfrm>
            <a:off x="0" y="0"/>
            <a:ext cx="12193136" cy="6858000"/>
          </a:xfrm>
          <a:prstGeom prst="rect">
            <a:avLst/>
          </a:prstGeom>
          <a:gradFill flip="none" rotWithShape="1">
            <a:gsLst>
              <a:gs pos="10000">
                <a:srgbClr val="985B9C"/>
              </a:gs>
              <a:gs pos="100000">
                <a:srgbClr val="A1C2E6"/>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pc="20" dirty="0"/>
          </a:p>
        </p:txBody>
      </p:sp>
      <p:sp>
        <p:nvSpPr>
          <p:cNvPr id="9" name="Year">
            <a:extLst>
              <a:ext uri="{FF2B5EF4-FFF2-40B4-BE49-F238E27FC236}">
                <a16:creationId xmlns:a16="http://schemas.microsoft.com/office/drawing/2014/main" id="{D4749403-08B4-4B8E-0EFA-5684DA4BB62B}"/>
              </a:ext>
            </a:extLst>
          </p:cNvPr>
          <p:cNvSpPr txBox="1">
            <a:spLocks/>
          </p:cNvSpPr>
          <p:nvPr userDrawn="1">
            <p:custDataLst>
              <p:tags r:id="rId1"/>
            </p:custDataLst>
          </p:nvPr>
        </p:nvSpPr>
        <p:spPr>
          <a:xfrm>
            <a:off x="1091122" y="6371819"/>
            <a:ext cx="252350" cy="144000"/>
          </a:xfrm>
          <a:prstGeom prst="rect">
            <a:avLst/>
          </a:prstGeom>
        </p:spPr>
        <p:txBody>
          <a:bodyPr vert="horz" wrap="square" lIns="0" tIns="0" rIns="0" bIns="0" rtlCol="0" anchor="ctr" anchorCtr="0"/>
          <a:lstStyle/>
          <a:p>
            <a:pPr marL="0" algn="l" defTabSz="914400" rtl="0" eaLnBrk="1" latinLnBrk="0" hangingPunct="1"/>
            <a:r>
              <a:rPr lang="de-CH" sz="800" kern="1200" spc="20" baseline="0" noProof="1">
                <a:solidFill>
                  <a:schemeClr val="bg1"/>
                </a:solidFill>
                <a:latin typeface="AA Zuehlke" pitchFamily="2" charset="0"/>
                <a:ea typeface="+mn-ea"/>
                <a:cs typeface="+mn-cs"/>
              </a:rPr>
              <a:t>2023</a:t>
            </a:r>
            <a:endParaRPr lang="de-CH"/>
          </a:p>
        </p:txBody>
      </p:sp>
      <p:sp>
        <p:nvSpPr>
          <p:cNvPr id="10" name="Title" title="UserProfile.Name">
            <a:extLst>
              <a:ext uri="{FF2B5EF4-FFF2-40B4-BE49-F238E27FC236}">
                <a16:creationId xmlns:a16="http://schemas.microsoft.com/office/drawing/2014/main" id="{B2EA15A6-21DB-E648-3969-4AB72CF970E3}"/>
              </a:ext>
            </a:extLst>
          </p:cNvPr>
          <p:cNvSpPr txBox="1">
            <a:spLocks/>
          </p:cNvSpPr>
          <p:nvPr userDrawn="1">
            <p:custDataLst>
              <p:tags r:id="rId2"/>
            </p:custDataLst>
          </p:nvPr>
        </p:nvSpPr>
        <p:spPr>
          <a:xfrm>
            <a:off x="1559496" y="6371819"/>
            <a:ext cx="4392000" cy="144000"/>
          </a:xfrm>
          <a:prstGeom prst="rect">
            <a:avLst/>
          </a:prstGeom>
        </p:spPr>
        <p:txBody>
          <a:bodyPr vert="horz" wrap="square" lIns="0" tIns="0" rIns="0" bIns="0" rtlCol="0" anchor="ctr" anchorCtr="0"/>
          <a:lstStyle>
            <a:defPPr>
              <a:defRPr lang="de-DE"/>
            </a:defPPr>
            <a:lvl1pPr>
              <a:defRPr sz="900">
                <a:solidFill>
                  <a:srgbClr val="4D4D4D"/>
                </a:solidFill>
                <a:latin typeface="AA Zuehlke" pitchFamily="2" charset="0"/>
              </a:defRPr>
            </a:lvl1pPr>
          </a:lstStyle>
          <a:p>
            <a:pPr lvl="0"/>
            <a:endParaRPr lang="de-CH" sz="800" kern="1200" spc="20" baseline="0" noProof="1">
              <a:solidFill>
                <a:schemeClr val="bg1"/>
              </a:solidFill>
              <a:latin typeface="AA Zuehlke" pitchFamily="2" charset="0"/>
              <a:ea typeface="+mn-ea"/>
              <a:cs typeface="+mn-cs"/>
            </a:endParaRPr>
          </a:p>
        </p:txBody>
      </p:sp>
      <p:sp>
        <p:nvSpPr>
          <p:cNvPr id="11" name="date">
            <a:extLst>
              <a:ext uri="{FF2B5EF4-FFF2-40B4-BE49-F238E27FC236}">
                <a16:creationId xmlns:a16="http://schemas.microsoft.com/office/drawing/2014/main" id="{E837E1DF-619C-DC4D-9DE3-483718540483}"/>
              </a:ext>
            </a:extLst>
          </p:cNvPr>
          <p:cNvSpPr txBox="1">
            <a:spLocks/>
          </p:cNvSpPr>
          <p:nvPr userDrawn="1">
            <p:custDataLst>
              <p:tags r:id="rId3"/>
            </p:custDataLst>
          </p:nvPr>
        </p:nvSpPr>
        <p:spPr>
          <a:xfrm>
            <a:off x="10416480" y="6371819"/>
            <a:ext cx="679792" cy="144000"/>
          </a:xfrm>
          <a:prstGeom prst="rect">
            <a:avLst/>
          </a:prstGeom>
        </p:spPr>
        <p:txBody>
          <a:bodyPr vert="horz" wrap="square" lIns="0" tIns="0" rIns="0" bIns="0" rtlCol="0" anchor="ctr" anchorCtr="0"/>
          <a:lstStyle>
            <a:defPPr>
              <a:defRPr lang="de-DE"/>
            </a:defPPr>
            <a:lvl1pPr>
              <a:defRPr sz="900">
                <a:solidFill>
                  <a:srgbClr val="4D4D4D"/>
                </a:solidFill>
                <a:latin typeface="AA Zuehlke" pitchFamily="2" charset="0"/>
              </a:defRPr>
            </a:lvl1pPr>
          </a:lstStyle>
          <a:p>
            <a:pPr lvl="0" algn="r"/>
            <a:endParaRPr lang="de-CH" sz="800" kern="1200" spc="20" baseline="0" noProof="1">
              <a:solidFill>
                <a:schemeClr val="bg1"/>
              </a:solidFill>
              <a:latin typeface="AA Zuehlke" pitchFamily="2" charset="0"/>
              <a:ea typeface="+mn-ea"/>
              <a:cs typeface="+mn-cs"/>
            </a:endParaRPr>
          </a:p>
        </p:txBody>
      </p:sp>
      <p:sp>
        <p:nvSpPr>
          <p:cNvPr id="12" name="Textplatzhalter 2">
            <a:extLst>
              <a:ext uri="{FF2B5EF4-FFF2-40B4-BE49-F238E27FC236}">
                <a16:creationId xmlns:a16="http://schemas.microsoft.com/office/drawing/2014/main" id="{94F818CE-0743-0EF4-42B7-43FDA8A07AA5}"/>
              </a:ext>
            </a:extLst>
          </p:cNvPr>
          <p:cNvSpPr>
            <a:spLocks noGrp="1"/>
          </p:cNvSpPr>
          <p:nvPr>
            <p:ph type="body" sz="quarter" idx="19" hasCustomPrompt="1"/>
          </p:nvPr>
        </p:nvSpPr>
        <p:spPr bwMode="gray">
          <a:xfrm>
            <a:off x="1229188" y="1484784"/>
            <a:ext cx="9936000" cy="4104456"/>
          </a:xfrm>
        </p:spPr>
        <p:txBody>
          <a:bodyPr anchor="t"/>
          <a:lstStyle>
            <a:lvl1pPr marL="0" indent="0">
              <a:lnSpc>
                <a:spcPct val="105000"/>
              </a:lnSpc>
              <a:spcBef>
                <a:spcPts val="0"/>
              </a:spcBef>
              <a:spcAft>
                <a:spcPts val="0"/>
              </a:spcAft>
              <a:buFont typeface="Arial" panose="020B0604020202020204" pitchFamily="34" charset="0"/>
              <a:buNone/>
              <a:defRPr sz="6000">
                <a:ln>
                  <a:noFill/>
                </a:ln>
                <a:solidFill>
                  <a:schemeClr val="bg1"/>
                </a:solidFill>
                <a:latin typeface="+mj-lt"/>
              </a:defRPr>
            </a:lvl1pPr>
            <a:lvl2pPr marL="0" indent="0">
              <a:lnSpc>
                <a:spcPct val="105000"/>
              </a:lnSpc>
              <a:spcBef>
                <a:spcPts val="0"/>
              </a:spcBef>
              <a:spcAft>
                <a:spcPts val="0"/>
              </a:spcAft>
              <a:buFont typeface="Arial" panose="020B0604020202020204" pitchFamily="34" charset="0"/>
              <a:buNone/>
              <a:defRPr sz="6000">
                <a:solidFill>
                  <a:schemeClr val="bg1"/>
                </a:solidFill>
                <a:latin typeface="+mj-lt"/>
              </a:defRPr>
            </a:lvl2pPr>
            <a:lvl3pPr marL="0" indent="0">
              <a:lnSpc>
                <a:spcPct val="105000"/>
              </a:lnSpc>
              <a:spcBef>
                <a:spcPts val="0"/>
              </a:spcBef>
              <a:spcAft>
                <a:spcPts val="0"/>
              </a:spcAft>
              <a:buFont typeface="Arial" panose="020B0604020202020204" pitchFamily="34" charset="0"/>
              <a:buNone/>
              <a:defRPr sz="6000">
                <a:solidFill>
                  <a:schemeClr val="bg1"/>
                </a:solidFill>
                <a:latin typeface="+mj-lt"/>
              </a:defRPr>
            </a:lvl3pPr>
            <a:lvl4pPr marL="0" indent="0">
              <a:lnSpc>
                <a:spcPct val="105000"/>
              </a:lnSpc>
              <a:spcBef>
                <a:spcPts val="0"/>
              </a:spcBef>
              <a:spcAft>
                <a:spcPts val="0"/>
              </a:spcAft>
              <a:buFont typeface="Arial" panose="020B0604020202020204" pitchFamily="34" charset="0"/>
              <a:buNone/>
              <a:defRPr sz="6000">
                <a:solidFill>
                  <a:schemeClr val="bg1"/>
                </a:solidFill>
                <a:latin typeface="+mj-lt"/>
              </a:defRPr>
            </a:lvl4pPr>
            <a:lvl5pPr marL="0" indent="0">
              <a:lnSpc>
                <a:spcPct val="105000"/>
              </a:lnSpc>
              <a:spcBef>
                <a:spcPts val="0"/>
              </a:spcBef>
              <a:spcAft>
                <a:spcPts val="0"/>
              </a:spcAft>
              <a:buFont typeface="Arial" panose="020B0604020202020204" pitchFamily="34" charset="0"/>
              <a:buNone/>
              <a:defRPr sz="6000">
                <a:solidFill>
                  <a:schemeClr val="bg1"/>
                </a:solidFill>
                <a:latin typeface="+mj-lt"/>
              </a:defRPr>
            </a:lvl5pPr>
            <a:lvl6pPr marL="0" indent="0">
              <a:lnSpc>
                <a:spcPct val="105000"/>
              </a:lnSpc>
              <a:spcBef>
                <a:spcPts val="0"/>
              </a:spcBef>
              <a:spcAft>
                <a:spcPts val="0"/>
              </a:spcAft>
              <a:buFont typeface="Arial" panose="020B0604020202020204" pitchFamily="34" charset="0"/>
              <a:buNone/>
              <a:defRPr sz="6000">
                <a:solidFill>
                  <a:schemeClr val="bg1"/>
                </a:solidFill>
                <a:latin typeface="+mj-lt"/>
              </a:defRPr>
            </a:lvl6pPr>
            <a:lvl7pPr marL="0" indent="0">
              <a:lnSpc>
                <a:spcPct val="105000"/>
              </a:lnSpc>
              <a:spcBef>
                <a:spcPts val="0"/>
              </a:spcBef>
              <a:spcAft>
                <a:spcPts val="0"/>
              </a:spcAft>
              <a:buFont typeface="Arial" panose="020B0604020202020204" pitchFamily="34" charset="0"/>
              <a:buNone/>
              <a:defRPr sz="6000">
                <a:solidFill>
                  <a:schemeClr val="bg1"/>
                </a:solidFill>
                <a:latin typeface="+mj-lt"/>
              </a:defRPr>
            </a:lvl7pPr>
            <a:lvl8pPr marL="0" indent="0">
              <a:lnSpc>
                <a:spcPct val="105000"/>
              </a:lnSpc>
              <a:spcBef>
                <a:spcPts val="0"/>
              </a:spcBef>
              <a:spcAft>
                <a:spcPts val="0"/>
              </a:spcAft>
              <a:buFont typeface="Arial" panose="020B0604020202020204" pitchFamily="34" charset="0"/>
              <a:buNone/>
              <a:defRPr sz="6000">
                <a:solidFill>
                  <a:schemeClr val="bg1"/>
                </a:solidFill>
                <a:latin typeface="+mj-lt"/>
              </a:defRPr>
            </a:lvl8pPr>
            <a:lvl9pPr marL="0" indent="0">
              <a:lnSpc>
                <a:spcPct val="105000"/>
              </a:lnSpc>
              <a:spcBef>
                <a:spcPts val="0"/>
              </a:spcBef>
              <a:spcAft>
                <a:spcPts val="0"/>
              </a:spcAft>
              <a:buFont typeface="Arial" panose="020B0604020202020204" pitchFamily="34" charset="0"/>
              <a:buNone/>
              <a:defRPr sz="6000">
                <a:solidFill>
                  <a:schemeClr val="bg1"/>
                </a:solidFill>
                <a:latin typeface="+mj-lt"/>
              </a:defRPr>
            </a:lvl9pPr>
          </a:lstStyle>
          <a:p>
            <a:pPr marL="0" marR="0" lvl="0" indent="0" algn="l" defTabSz="914400" rtl="0" eaLnBrk="1" fontAlgn="auto" latinLnBrk="0" hangingPunct="1">
              <a:lnSpc>
                <a:spcPct val="105000"/>
              </a:lnSpc>
              <a:spcBef>
                <a:spcPts val="0"/>
              </a:spcBef>
              <a:spcAft>
                <a:spcPts val="0"/>
              </a:spcAft>
              <a:buClrTx/>
              <a:buSzTx/>
              <a:buFont typeface="Arial" panose="020B0604020202020204" pitchFamily="34" charset="0"/>
              <a:buNone/>
              <a:tabLst/>
              <a:defRPr/>
            </a:pPr>
            <a:r>
              <a:rPr lang="de-CH" dirty="0"/>
              <a:t>Click to add text</a:t>
            </a:r>
          </a:p>
          <a:p>
            <a:pPr lvl="0"/>
            <a:endParaRPr lang="de-CH" dirty="0"/>
          </a:p>
        </p:txBody>
      </p:sp>
      <p:sp>
        <p:nvSpPr>
          <p:cNvPr id="6" name="Date Placeholder 5">
            <a:extLst>
              <a:ext uri="{FF2B5EF4-FFF2-40B4-BE49-F238E27FC236}">
                <a16:creationId xmlns:a16="http://schemas.microsoft.com/office/drawing/2014/main" id="{484585A6-2A98-95D5-56EF-145C827ED615}"/>
              </a:ext>
            </a:extLst>
          </p:cNvPr>
          <p:cNvSpPr>
            <a:spLocks noGrp="1"/>
          </p:cNvSpPr>
          <p:nvPr>
            <p:ph type="dt" sz="half" idx="20"/>
          </p:nvPr>
        </p:nvSpPr>
        <p:spPr/>
        <p:txBody>
          <a:bodyPr/>
          <a:lstStyle>
            <a:lvl1pPr>
              <a:defRPr>
                <a:solidFill>
                  <a:schemeClr val="bg1"/>
                </a:solidFill>
              </a:defRPr>
            </a:lvl1pPr>
          </a:lstStyle>
          <a:p>
            <a:pPr algn="r"/>
            <a:fld id="{F7589BDE-D275-48E5-9926-0260C2129B60}" type="datetime1">
              <a:rPr lang="de-CH" smtClean="0"/>
              <a:pPr algn="r"/>
              <a:t>10.07.2023</a:t>
            </a:fld>
            <a:endParaRPr lang="de-CH" dirty="0"/>
          </a:p>
        </p:txBody>
      </p:sp>
      <p:sp>
        <p:nvSpPr>
          <p:cNvPr id="7" name="Footer Placeholder 6">
            <a:extLst>
              <a:ext uri="{FF2B5EF4-FFF2-40B4-BE49-F238E27FC236}">
                <a16:creationId xmlns:a16="http://schemas.microsoft.com/office/drawing/2014/main" id="{8A7D857D-75B5-033B-4207-C5EA0CE6B96C}"/>
              </a:ext>
            </a:extLst>
          </p:cNvPr>
          <p:cNvSpPr>
            <a:spLocks noGrp="1"/>
          </p:cNvSpPr>
          <p:nvPr>
            <p:ph type="ftr" sz="quarter" idx="21"/>
          </p:nvPr>
        </p:nvSpPr>
        <p:spPr/>
        <p:txBody>
          <a:bodyPr/>
          <a:lstStyle>
            <a:lvl1pPr>
              <a:defRPr>
                <a:solidFill>
                  <a:schemeClr val="bg1"/>
                </a:solidFill>
              </a:defRPr>
            </a:lvl1pPr>
          </a:lstStyle>
          <a:p>
            <a:endParaRPr lang="de-CH" dirty="0"/>
          </a:p>
        </p:txBody>
      </p:sp>
      <p:sp>
        <p:nvSpPr>
          <p:cNvPr id="13" name="Slide Number Placeholder 12">
            <a:extLst>
              <a:ext uri="{FF2B5EF4-FFF2-40B4-BE49-F238E27FC236}">
                <a16:creationId xmlns:a16="http://schemas.microsoft.com/office/drawing/2014/main" id="{3399C844-4A8E-FF4F-BAA0-8F19AB1FAC57}"/>
              </a:ext>
            </a:extLst>
          </p:cNvPr>
          <p:cNvSpPr>
            <a:spLocks noGrp="1"/>
          </p:cNvSpPr>
          <p:nvPr>
            <p:ph type="sldNum" sz="quarter" idx="22"/>
          </p:nvPr>
        </p:nvSpPr>
        <p:spPr/>
        <p:txBody>
          <a:bodyPr/>
          <a:lstStyle>
            <a:lvl1pPr>
              <a:defRPr>
                <a:solidFill>
                  <a:schemeClr val="bg1"/>
                </a:solidFill>
              </a:defRPr>
            </a:lvl1pPr>
          </a:lstStyle>
          <a:p>
            <a:r>
              <a:rPr lang="de-CH" dirty="0"/>
              <a:t>| </a:t>
            </a:r>
            <a:fld id="{8CF9DE7D-F270-4E16-BA04-5BCA8969A2EA}" type="slidenum">
              <a:rPr lang="de-CH" smtClean="0"/>
              <a:pPr/>
              <a:t>‹#›</a:t>
            </a:fld>
            <a:endParaRPr lang="de-CH" dirty="0"/>
          </a:p>
        </p:txBody>
      </p:sp>
      <p:sp>
        <p:nvSpPr>
          <p:cNvPr id="14" name="Name" descr="{&quot;templafy&quot;:{&quot;id&quot;:&quot;0b6cb6f2-7cb4-4d9a-adba-c8eb09f42ece&quot;}}" title="UserProfile.Name">
            <a:extLst>
              <a:ext uri="{FF2B5EF4-FFF2-40B4-BE49-F238E27FC236}">
                <a16:creationId xmlns:a16="http://schemas.microsoft.com/office/drawing/2014/main" id="{E8CDD0A7-DF41-36AA-3F84-79E1D7EC28AC}"/>
              </a:ext>
            </a:extLst>
          </p:cNvPr>
          <p:cNvSpPr txBox="1">
            <a:spLocks/>
          </p:cNvSpPr>
          <p:nvPr userDrawn="1">
            <p:custDataLst>
              <p:tags r:id="rId4"/>
            </p:custDataLst>
          </p:nvPr>
        </p:nvSpPr>
        <p:spPr>
          <a:xfrm>
            <a:off x="1561877" y="6533207"/>
            <a:ext cx="4392000" cy="144000"/>
          </a:xfrm>
          <a:prstGeom prst="rect">
            <a:avLst/>
          </a:prstGeom>
        </p:spPr>
        <p:txBody>
          <a:bodyPr vert="horz" wrap="square" lIns="0" tIns="0" rIns="0" bIns="0" rtlCol="0" anchor="ctr" anchorCtr="0"/>
          <a:lstStyle>
            <a:defPPr>
              <a:defRPr lang="de-DE"/>
            </a:defPPr>
            <a:lvl1pPr>
              <a:defRPr sz="900">
                <a:solidFill>
                  <a:srgbClr val="4D4D4D"/>
                </a:solidFill>
                <a:latin typeface="AA Zuehlke" pitchFamily="2" charset="0"/>
              </a:defRPr>
            </a:lvl1pPr>
          </a:lstStyle>
          <a:p>
            <a:pPr lvl="0"/>
            <a:r>
              <a:rPr lang="de-CH" sz="800" kern="1200" spc="20" baseline="0" noProof="1">
                <a:solidFill>
                  <a:schemeClr val="bg1"/>
                </a:solidFill>
                <a:latin typeface="AA Zuehlke" pitchFamily="2" charset="0"/>
                <a:ea typeface="+mn-ea"/>
                <a:cs typeface="+mn-cs"/>
              </a:rPr>
              <a:t>Sivakumar, Mithusan</a:t>
            </a:r>
          </a:p>
        </p:txBody>
      </p:sp>
      <p:sp>
        <p:nvSpPr>
          <p:cNvPr id="2" name="Fußzeilenplatzhalter 7" descr="{&quot;templafy&quot;:{&quot;id&quot;:&quot;e94c0f89-43b5-4508-b359-c4a449afdf0b&quot;}}">
            <a:extLst>
              <a:ext uri="{FF2B5EF4-FFF2-40B4-BE49-F238E27FC236}">
                <a16:creationId xmlns:a16="http://schemas.microsoft.com/office/drawing/2014/main" id="{DA99007C-F134-2E19-B26C-CC065ECA241B}"/>
              </a:ext>
            </a:extLst>
          </p:cNvPr>
          <p:cNvSpPr txBox="1">
            <a:spLocks/>
          </p:cNvSpPr>
          <p:nvPr userDrawn="1"/>
        </p:nvSpPr>
        <p:spPr bwMode="gray">
          <a:xfrm>
            <a:off x="623888" y="6371818"/>
            <a:ext cx="442193" cy="144000"/>
          </a:xfrm>
          <a:prstGeom prst="rect">
            <a:avLst/>
          </a:prstGeom>
        </p:spPr>
        <p:txBody>
          <a:bodyPr vert="horz" lIns="0" tIns="0" rIns="0" bIns="0" rtlCol="0" anchor="ctr">
            <a:noAutofit/>
          </a:bodyPr>
          <a:lstStyle>
            <a:defPPr>
              <a:defRPr lang="de-DE"/>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de-CH" sz="800" spc="20" baseline="0" dirty="0">
                <a:solidFill>
                  <a:schemeClr val="bg1"/>
                </a:solidFill>
                <a:latin typeface="+mn-lt"/>
              </a:rPr>
              <a:t>© Zühlke</a:t>
            </a:r>
            <a:endParaRPr lang="de-CH"/>
          </a:p>
        </p:txBody>
      </p:sp>
    </p:spTree>
    <p:extLst>
      <p:ext uri="{BB962C8B-B14F-4D97-AF65-F5344CB8AC3E}">
        <p14:creationId xmlns:p14="http://schemas.microsoft.com/office/powerpoint/2010/main" val="2728383839"/>
      </p:ext>
    </p:extLst>
  </p:cSld>
  <p:clrMapOvr>
    <a:masterClrMapping/>
  </p:clrMapOvr>
  <p:extLst>
    <p:ext uri="{DCECCB84-F9BA-43D5-87BE-67443E8EF086}">
      <p15:sldGuideLst xmlns:p15="http://schemas.microsoft.com/office/powerpoint/2012/main">
        <p15:guide id="1" pos="393">
          <p15:clr>
            <a:srgbClr val="C35EA4"/>
          </p15:clr>
        </p15:guide>
        <p15:guide id="2" orient="horz" pos="346">
          <p15:clr>
            <a:srgbClr val="C35EA4"/>
          </p15:clr>
        </p15:guide>
        <p15:guide id="3" orient="horz" pos="3884">
          <p15:clr>
            <a:srgbClr val="C35EA4"/>
          </p15:clr>
        </p15:guide>
        <p15:guide id="5" pos="7287">
          <p15:clr>
            <a:srgbClr val="C35EA4"/>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Contact">
    <p:spTree>
      <p:nvGrpSpPr>
        <p:cNvPr id="1" name=""/>
        <p:cNvGrpSpPr/>
        <p:nvPr/>
      </p:nvGrpSpPr>
      <p:grpSpPr>
        <a:xfrm>
          <a:off x="0" y="0"/>
          <a:ext cx="0" cy="0"/>
          <a:chOff x="0" y="0"/>
          <a:chExt cx="0" cy="0"/>
        </a:xfrm>
      </p:grpSpPr>
      <p:sp>
        <p:nvSpPr>
          <p:cNvPr id="2" name="Rechteck 1">
            <a:extLst>
              <a:ext uri="{FF2B5EF4-FFF2-40B4-BE49-F238E27FC236}">
                <a16:creationId xmlns:a16="http://schemas.microsoft.com/office/drawing/2014/main" id="{18880F6C-BA0F-48B4-BC54-D8980E26D138}"/>
              </a:ext>
              <a:ext uri="{C183D7F6-B498-43B3-948B-1728B52AA6E4}">
                <adec:decorative xmlns:adec="http://schemas.microsoft.com/office/drawing/2017/decorative" val="1"/>
              </a:ext>
            </a:extLst>
          </p:cNvPr>
          <p:cNvSpPr/>
          <p:nvPr userDrawn="1"/>
        </p:nvSpPr>
        <p:spPr bwMode="gray">
          <a:xfrm>
            <a:off x="0" y="6525344"/>
            <a:ext cx="8112123" cy="332656"/>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pPr>
            <a:endParaRPr lang="de-CH" sz="1600" spc="20" dirty="0">
              <a:solidFill>
                <a:schemeClr val="bg1"/>
              </a:solidFill>
            </a:endParaRPr>
          </a:p>
        </p:txBody>
      </p:sp>
      <p:grpSp>
        <p:nvGrpSpPr>
          <p:cNvPr id="17" name="Gruppieren 16">
            <a:extLst>
              <a:ext uri="{FF2B5EF4-FFF2-40B4-BE49-F238E27FC236}">
                <a16:creationId xmlns:a16="http://schemas.microsoft.com/office/drawing/2014/main" id="{283B865A-706D-4ED4-B320-4B8778015BED}"/>
              </a:ext>
              <a:ext uri="{C183D7F6-B498-43B3-948B-1728B52AA6E4}">
                <adec:decorative xmlns:adec="http://schemas.microsoft.com/office/drawing/2017/decorative" val="1"/>
              </a:ext>
            </a:extLst>
          </p:cNvPr>
          <p:cNvGrpSpPr/>
          <p:nvPr userDrawn="1"/>
        </p:nvGrpSpPr>
        <p:grpSpPr bwMode="gray">
          <a:xfrm>
            <a:off x="5303911" y="-459434"/>
            <a:ext cx="8568956" cy="8568954"/>
            <a:chOff x="5944242" y="4834696"/>
            <a:chExt cx="5699939" cy="5699939"/>
          </a:xfrm>
        </p:grpSpPr>
        <p:sp>
          <p:nvSpPr>
            <p:cNvPr id="18" name="Ellipse 17">
              <a:extLst>
                <a:ext uri="{FF2B5EF4-FFF2-40B4-BE49-F238E27FC236}">
                  <a16:creationId xmlns:a16="http://schemas.microsoft.com/office/drawing/2014/main" id="{E20B1E2E-38A0-4CAC-AAEB-A69ABB0637E6}"/>
                </a:ext>
              </a:extLst>
            </p:cNvPr>
            <p:cNvSpPr/>
            <p:nvPr/>
          </p:nvSpPr>
          <p:spPr bwMode="gray">
            <a:xfrm>
              <a:off x="6887488" y="6002708"/>
              <a:ext cx="4296877" cy="4296877"/>
            </a:xfrm>
            <a:prstGeom prst="ellipse">
              <a:avLst/>
            </a:prstGeom>
            <a:noFill/>
            <a:ln w="12700">
              <a:solidFill>
                <a:srgbClr val="D9D9D9"/>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pc="20" dirty="0"/>
            </a:p>
          </p:txBody>
        </p:sp>
        <p:sp>
          <p:nvSpPr>
            <p:cNvPr id="19" name="Ellipse 18">
              <a:extLst>
                <a:ext uri="{FF2B5EF4-FFF2-40B4-BE49-F238E27FC236}">
                  <a16:creationId xmlns:a16="http://schemas.microsoft.com/office/drawing/2014/main" id="{2B65915C-AF19-43BD-9FC3-34F9E9CA1ADE}"/>
                </a:ext>
              </a:extLst>
            </p:cNvPr>
            <p:cNvSpPr/>
            <p:nvPr/>
          </p:nvSpPr>
          <p:spPr bwMode="gray">
            <a:xfrm>
              <a:off x="5944242" y="4834696"/>
              <a:ext cx="5699939" cy="5699939"/>
            </a:xfrm>
            <a:prstGeom prst="ellipse">
              <a:avLst/>
            </a:prstGeom>
            <a:noFill/>
            <a:ln w="12700">
              <a:solidFill>
                <a:schemeClr val="bg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pc="20" dirty="0"/>
            </a:p>
          </p:txBody>
        </p:sp>
      </p:grpSp>
      <p:sp>
        <p:nvSpPr>
          <p:cNvPr id="20" name="Ellipse 19">
            <a:extLst>
              <a:ext uri="{FF2B5EF4-FFF2-40B4-BE49-F238E27FC236}">
                <a16:creationId xmlns:a16="http://schemas.microsoft.com/office/drawing/2014/main" id="{7A96BF38-8BDA-4477-9756-C39FDBE22C5B}"/>
              </a:ext>
              <a:ext uri="{C183D7F6-B498-43B3-948B-1728B52AA6E4}">
                <adec:decorative xmlns:adec="http://schemas.microsoft.com/office/drawing/2017/decorative" val="1"/>
              </a:ext>
            </a:extLst>
          </p:cNvPr>
          <p:cNvSpPr/>
          <p:nvPr userDrawn="1"/>
        </p:nvSpPr>
        <p:spPr bwMode="gray">
          <a:xfrm>
            <a:off x="5303911" y="-459434"/>
            <a:ext cx="8568956" cy="8568954"/>
          </a:xfrm>
          <a:prstGeom prst="ellipse">
            <a:avLst/>
          </a:prstGeom>
          <a:noFill/>
          <a:ln w="12700">
            <a:solidFill>
              <a:srgbClr val="8CD9FF"/>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pc="20" dirty="0"/>
          </a:p>
        </p:txBody>
      </p:sp>
      <p:sp>
        <p:nvSpPr>
          <p:cNvPr id="15" name="Rechteck 21">
            <a:extLst>
              <a:ext uri="{FF2B5EF4-FFF2-40B4-BE49-F238E27FC236}">
                <a16:creationId xmlns:a16="http://schemas.microsoft.com/office/drawing/2014/main" id="{178A15EF-ECD6-8329-C9B0-46F6AC105997}"/>
              </a:ext>
              <a:ext uri="{C183D7F6-B498-43B3-948B-1728B52AA6E4}">
                <adec:decorative xmlns:adec="http://schemas.microsoft.com/office/drawing/2017/decorative" val="1"/>
              </a:ext>
            </a:extLst>
          </p:cNvPr>
          <p:cNvSpPr/>
          <p:nvPr userDrawn="1"/>
        </p:nvSpPr>
        <p:spPr bwMode="gray">
          <a:xfrm>
            <a:off x="0" y="0"/>
            <a:ext cx="5951538" cy="4797152"/>
          </a:xfrm>
          <a:prstGeom prst="rect">
            <a:avLst/>
          </a:prstGeom>
          <a:gradFill flip="none" rotWithShape="1">
            <a:gsLst>
              <a:gs pos="10000">
                <a:srgbClr val="985B9C"/>
              </a:gs>
              <a:gs pos="100000">
                <a:srgbClr val="A1C2E6"/>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pc="20" dirty="0"/>
          </a:p>
        </p:txBody>
      </p:sp>
      <p:sp>
        <p:nvSpPr>
          <p:cNvPr id="16" name="Textplatzhalter 2">
            <a:extLst>
              <a:ext uri="{FF2B5EF4-FFF2-40B4-BE49-F238E27FC236}">
                <a16:creationId xmlns:a16="http://schemas.microsoft.com/office/drawing/2014/main" id="{FC7458CD-F13A-D2D3-EF79-4ADFDA25367E}"/>
              </a:ext>
            </a:extLst>
          </p:cNvPr>
          <p:cNvSpPr>
            <a:spLocks noGrp="1"/>
          </p:cNvSpPr>
          <p:nvPr>
            <p:ph type="body" sz="quarter" idx="19" hasCustomPrompt="1"/>
          </p:nvPr>
        </p:nvSpPr>
        <p:spPr bwMode="gray">
          <a:xfrm>
            <a:off x="623392" y="1700808"/>
            <a:ext cx="4636885" cy="1446840"/>
          </a:xfrm>
        </p:spPr>
        <p:txBody>
          <a:bodyPr anchor="b"/>
          <a:lstStyle>
            <a:lvl1pPr marL="0" indent="0">
              <a:lnSpc>
                <a:spcPct val="105000"/>
              </a:lnSpc>
              <a:spcBef>
                <a:spcPts val="0"/>
              </a:spcBef>
              <a:spcAft>
                <a:spcPts val="0"/>
              </a:spcAft>
              <a:buFont typeface="Arial" panose="020B0604020202020204" pitchFamily="34" charset="0"/>
              <a:buNone/>
              <a:defRPr sz="4400">
                <a:ln>
                  <a:noFill/>
                </a:ln>
                <a:solidFill>
                  <a:schemeClr val="bg1"/>
                </a:solidFill>
                <a:latin typeface="+mj-lt"/>
              </a:defRPr>
            </a:lvl1pPr>
            <a:lvl2pPr marL="0" indent="0">
              <a:lnSpc>
                <a:spcPct val="105000"/>
              </a:lnSpc>
              <a:spcBef>
                <a:spcPts val="0"/>
              </a:spcBef>
              <a:spcAft>
                <a:spcPts val="0"/>
              </a:spcAft>
              <a:buFont typeface="Arial" panose="020B0604020202020204" pitchFamily="34" charset="0"/>
              <a:buNone/>
              <a:defRPr sz="4400">
                <a:solidFill>
                  <a:schemeClr val="bg1"/>
                </a:solidFill>
                <a:latin typeface="+mj-lt"/>
              </a:defRPr>
            </a:lvl2pPr>
            <a:lvl3pPr marL="0" indent="0">
              <a:lnSpc>
                <a:spcPct val="105000"/>
              </a:lnSpc>
              <a:spcBef>
                <a:spcPts val="0"/>
              </a:spcBef>
              <a:spcAft>
                <a:spcPts val="0"/>
              </a:spcAft>
              <a:buFont typeface="Arial" panose="020B0604020202020204" pitchFamily="34" charset="0"/>
              <a:buNone/>
              <a:defRPr sz="4400">
                <a:solidFill>
                  <a:schemeClr val="bg1"/>
                </a:solidFill>
                <a:latin typeface="+mj-lt"/>
              </a:defRPr>
            </a:lvl3pPr>
            <a:lvl4pPr marL="0" indent="0">
              <a:lnSpc>
                <a:spcPct val="105000"/>
              </a:lnSpc>
              <a:spcBef>
                <a:spcPts val="0"/>
              </a:spcBef>
              <a:spcAft>
                <a:spcPts val="0"/>
              </a:spcAft>
              <a:buFont typeface="Arial" panose="020B0604020202020204" pitchFamily="34" charset="0"/>
              <a:buNone/>
              <a:defRPr sz="4400">
                <a:solidFill>
                  <a:schemeClr val="bg1"/>
                </a:solidFill>
                <a:latin typeface="+mj-lt"/>
              </a:defRPr>
            </a:lvl4pPr>
            <a:lvl5pPr marL="0" indent="0">
              <a:lnSpc>
                <a:spcPct val="105000"/>
              </a:lnSpc>
              <a:spcBef>
                <a:spcPts val="0"/>
              </a:spcBef>
              <a:spcAft>
                <a:spcPts val="0"/>
              </a:spcAft>
              <a:buFont typeface="Arial" panose="020B0604020202020204" pitchFamily="34" charset="0"/>
              <a:buNone/>
              <a:defRPr sz="4400">
                <a:solidFill>
                  <a:schemeClr val="bg1"/>
                </a:solidFill>
                <a:latin typeface="+mj-lt"/>
              </a:defRPr>
            </a:lvl5pPr>
            <a:lvl6pPr marL="0" indent="0">
              <a:lnSpc>
                <a:spcPct val="105000"/>
              </a:lnSpc>
              <a:spcBef>
                <a:spcPts val="0"/>
              </a:spcBef>
              <a:spcAft>
                <a:spcPts val="0"/>
              </a:spcAft>
              <a:buFont typeface="Arial" panose="020B0604020202020204" pitchFamily="34" charset="0"/>
              <a:buNone/>
              <a:defRPr sz="4400">
                <a:solidFill>
                  <a:schemeClr val="bg1"/>
                </a:solidFill>
                <a:latin typeface="+mj-lt"/>
              </a:defRPr>
            </a:lvl6pPr>
            <a:lvl7pPr marL="0" indent="0">
              <a:lnSpc>
                <a:spcPct val="105000"/>
              </a:lnSpc>
              <a:spcBef>
                <a:spcPts val="0"/>
              </a:spcBef>
              <a:spcAft>
                <a:spcPts val="0"/>
              </a:spcAft>
              <a:buFont typeface="Arial" panose="020B0604020202020204" pitchFamily="34" charset="0"/>
              <a:buNone/>
              <a:defRPr sz="4400">
                <a:solidFill>
                  <a:schemeClr val="bg1"/>
                </a:solidFill>
                <a:latin typeface="+mj-lt"/>
              </a:defRPr>
            </a:lvl7pPr>
            <a:lvl8pPr marL="0" indent="0">
              <a:lnSpc>
                <a:spcPct val="105000"/>
              </a:lnSpc>
              <a:spcBef>
                <a:spcPts val="0"/>
              </a:spcBef>
              <a:spcAft>
                <a:spcPts val="0"/>
              </a:spcAft>
              <a:buFont typeface="Arial" panose="020B0604020202020204" pitchFamily="34" charset="0"/>
              <a:buNone/>
              <a:defRPr sz="4400">
                <a:solidFill>
                  <a:schemeClr val="bg1"/>
                </a:solidFill>
                <a:latin typeface="+mj-lt"/>
              </a:defRPr>
            </a:lvl8pPr>
            <a:lvl9pPr marL="0" indent="0">
              <a:lnSpc>
                <a:spcPct val="105000"/>
              </a:lnSpc>
              <a:spcBef>
                <a:spcPts val="0"/>
              </a:spcBef>
              <a:spcAft>
                <a:spcPts val="0"/>
              </a:spcAft>
              <a:buFont typeface="Arial" panose="020B0604020202020204" pitchFamily="34" charset="0"/>
              <a:buNone/>
              <a:defRPr sz="4400">
                <a:solidFill>
                  <a:schemeClr val="bg1"/>
                </a:solidFill>
                <a:latin typeface="+mj-lt"/>
              </a:defRPr>
            </a:lvl9pPr>
          </a:lstStyle>
          <a:p>
            <a:pPr marL="0" marR="0" lvl="0" indent="0" algn="l" defTabSz="914400" rtl="0" eaLnBrk="1" fontAlgn="auto" latinLnBrk="0" hangingPunct="1">
              <a:lnSpc>
                <a:spcPct val="105000"/>
              </a:lnSpc>
              <a:spcBef>
                <a:spcPts val="0"/>
              </a:spcBef>
              <a:spcAft>
                <a:spcPts val="0"/>
              </a:spcAft>
              <a:buClrTx/>
              <a:buSzTx/>
              <a:buFont typeface="Arial" panose="020B0604020202020204" pitchFamily="34" charset="0"/>
              <a:buNone/>
              <a:tabLst/>
              <a:defRPr/>
            </a:pPr>
            <a:r>
              <a:rPr lang="de-CH" dirty="0"/>
              <a:t>Click to add text</a:t>
            </a:r>
          </a:p>
        </p:txBody>
      </p:sp>
      <p:sp>
        <p:nvSpPr>
          <p:cNvPr id="23" name="Bildplatzhalter 8">
            <a:extLst>
              <a:ext uri="{FF2B5EF4-FFF2-40B4-BE49-F238E27FC236}">
                <a16:creationId xmlns:a16="http://schemas.microsoft.com/office/drawing/2014/main" id="{F6C1320D-D741-FCC9-CAB0-42C7D110F641}"/>
              </a:ext>
            </a:extLst>
          </p:cNvPr>
          <p:cNvSpPr>
            <a:spLocks noGrp="1"/>
          </p:cNvSpPr>
          <p:nvPr>
            <p:ph type="pic" sz="quarter" idx="13" hasCustomPrompt="1"/>
          </p:nvPr>
        </p:nvSpPr>
        <p:spPr bwMode="gray">
          <a:xfrm>
            <a:off x="5951538" y="2925152"/>
            <a:ext cx="1872209" cy="1872000"/>
          </a:xfrm>
          <a:solidFill>
            <a:schemeClr val="bg1">
              <a:lumMod val="95000"/>
            </a:schemeClr>
          </a:solidFill>
        </p:spPr>
        <p:txBody>
          <a:bodyPr bIns="864000" anchor="ctr"/>
          <a:lstStyle>
            <a:lvl1pPr algn="ctr">
              <a:lnSpc>
                <a:spcPct val="100000"/>
              </a:lnSpc>
              <a:spcBef>
                <a:spcPts val="0"/>
              </a:spcBef>
              <a:defRPr sz="1000" b="0">
                <a:latin typeface="+mn-lt"/>
              </a:defRPr>
            </a:lvl1pPr>
          </a:lstStyle>
          <a:p>
            <a:r>
              <a:rPr lang="de-CH" dirty="0"/>
              <a:t>Insert image by </a:t>
            </a:r>
            <a:br>
              <a:rPr lang="en-GB" dirty="0"/>
            </a:br>
            <a:r>
              <a:rPr lang="de-CH" dirty="0"/>
              <a:t>clicking on the icon</a:t>
            </a:r>
            <a:endParaRPr lang="de-CH"/>
          </a:p>
        </p:txBody>
      </p:sp>
      <p:sp>
        <p:nvSpPr>
          <p:cNvPr id="24" name="Textplatzhalter 7">
            <a:extLst>
              <a:ext uri="{FF2B5EF4-FFF2-40B4-BE49-F238E27FC236}">
                <a16:creationId xmlns:a16="http://schemas.microsoft.com/office/drawing/2014/main" id="{70A6D24D-66BF-570F-D4D2-70CD22E815B7}"/>
              </a:ext>
            </a:extLst>
          </p:cNvPr>
          <p:cNvSpPr>
            <a:spLocks noGrp="1"/>
          </p:cNvSpPr>
          <p:nvPr>
            <p:ph type="body" sz="quarter" idx="10" hasCustomPrompt="1"/>
          </p:nvPr>
        </p:nvSpPr>
        <p:spPr bwMode="gray">
          <a:xfrm>
            <a:off x="8112123" y="3573280"/>
            <a:ext cx="3455989" cy="2592570"/>
          </a:xfrm>
        </p:spPr>
        <p:txBody>
          <a:bodyPr anchor="t"/>
          <a:lstStyle>
            <a:lvl1pPr algn="l">
              <a:spcBef>
                <a:spcPts val="0"/>
              </a:spcBef>
              <a:spcAft>
                <a:spcPts val="0"/>
              </a:spcAft>
              <a:defRPr sz="1600">
                <a:latin typeface="+mj-lt"/>
              </a:defRPr>
            </a:lvl1pPr>
            <a:lvl2pPr marL="0" indent="0" algn="l">
              <a:spcBef>
                <a:spcPts val="0"/>
              </a:spcBef>
              <a:spcAft>
                <a:spcPts val="0"/>
              </a:spcAft>
              <a:buFont typeface="Arial" panose="020B0604020202020204" pitchFamily="34" charset="0"/>
              <a:buNone/>
              <a:tabLst>
                <a:tab pos="723900" algn="l"/>
              </a:tabLst>
              <a:defRPr sz="1200" b="0">
                <a:latin typeface="+mn-lt"/>
              </a:defRPr>
            </a:lvl2pPr>
            <a:lvl3pPr marL="0" indent="0" algn="l">
              <a:spcBef>
                <a:spcPts val="600"/>
              </a:spcBef>
              <a:spcAft>
                <a:spcPts val="0"/>
              </a:spcAft>
              <a:buNone/>
              <a:tabLst>
                <a:tab pos="723900" algn="l"/>
              </a:tabLst>
              <a:defRPr sz="1200"/>
            </a:lvl3pPr>
            <a:lvl4pPr marL="0" indent="0" algn="l">
              <a:spcBef>
                <a:spcPts val="600"/>
              </a:spcBef>
              <a:spcAft>
                <a:spcPts val="0"/>
              </a:spcAft>
              <a:buNone/>
              <a:tabLst>
                <a:tab pos="723900" algn="l"/>
              </a:tabLst>
              <a:defRPr sz="1200"/>
            </a:lvl4pPr>
            <a:lvl5pPr marL="0" indent="0" algn="l">
              <a:spcBef>
                <a:spcPts val="600"/>
              </a:spcBef>
              <a:spcAft>
                <a:spcPts val="0"/>
              </a:spcAft>
              <a:buNone/>
              <a:tabLst>
                <a:tab pos="723900" algn="l"/>
              </a:tabLst>
              <a:defRPr sz="1200"/>
            </a:lvl5pPr>
            <a:lvl6pPr marL="0" indent="0">
              <a:spcBef>
                <a:spcPts val="600"/>
              </a:spcBef>
              <a:spcAft>
                <a:spcPts val="0"/>
              </a:spcAft>
              <a:buNone/>
              <a:tabLst>
                <a:tab pos="723900" algn="l"/>
              </a:tabLst>
              <a:defRPr sz="1200"/>
            </a:lvl6pPr>
            <a:lvl7pPr marL="0" indent="0">
              <a:spcBef>
                <a:spcPts val="600"/>
              </a:spcBef>
              <a:spcAft>
                <a:spcPts val="0"/>
              </a:spcAft>
              <a:buNone/>
              <a:tabLst>
                <a:tab pos="723900" algn="l"/>
              </a:tabLst>
              <a:defRPr sz="1200"/>
            </a:lvl7pPr>
            <a:lvl8pPr marL="0" indent="0">
              <a:spcBef>
                <a:spcPts val="600"/>
              </a:spcBef>
              <a:spcAft>
                <a:spcPts val="0"/>
              </a:spcAft>
              <a:buNone/>
              <a:tabLst>
                <a:tab pos="723900" algn="l"/>
              </a:tabLst>
              <a:defRPr sz="1200"/>
            </a:lvl8pPr>
            <a:lvl9pPr marL="0" indent="0">
              <a:spcBef>
                <a:spcPts val="600"/>
              </a:spcBef>
              <a:spcAft>
                <a:spcPts val="0"/>
              </a:spcAft>
              <a:buNone/>
              <a:tabLst>
                <a:tab pos="723900" algn="l"/>
              </a:tabLst>
              <a:defRPr sz="1200"/>
            </a:lvl9pPr>
          </a:lstStyle>
          <a:p>
            <a:pPr lvl="0"/>
            <a:r>
              <a:rPr lang="de-CH" dirty="0"/>
              <a:t>Name and Surname </a:t>
            </a:r>
            <a:endParaRPr lang="de-CH"/>
          </a:p>
          <a:p>
            <a:pPr lvl="1"/>
            <a:r>
              <a:rPr lang="de-CH" dirty="0"/>
              <a:t>Position</a:t>
            </a:r>
            <a:endParaRPr lang="de-CH"/>
          </a:p>
          <a:p>
            <a:pPr lvl="2"/>
            <a:r>
              <a:rPr lang="de-CH" dirty="0"/>
              <a:t>Contact details</a:t>
            </a:r>
            <a:endParaRPr lang="de-CH"/>
          </a:p>
        </p:txBody>
      </p:sp>
      <p:sp>
        <p:nvSpPr>
          <p:cNvPr id="3" name="Date Placeholder 2">
            <a:extLst>
              <a:ext uri="{FF2B5EF4-FFF2-40B4-BE49-F238E27FC236}">
                <a16:creationId xmlns:a16="http://schemas.microsoft.com/office/drawing/2014/main" id="{D7353F65-3946-7781-2E0B-18672FB94A9E}"/>
              </a:ext>
            </a:extLst>
          </p:cNvPr>
          <p:cNvSpPr>
            <a:spLocks noGrp="1"/>
          </p:cNvSpPr>
          <p:nvPr>
            <p:ph type="dt" sz="half" idx="20"/>
          </p:nvPr>
        </p:nvSpPr>
        <p:spPr/>
        <p:txBody>
          <a:bodyPr/>
          <a:lstStyle/>
          <a:p>
            <a:pPr algn="r"/>
            <a:fld id="{F7589BDE-D275-48E5-9926-0260C2129B60}" type="datetime1">
              <a:rPr lang="de-CH" smtClean="0"/>
              <a:pPr algn="r"/>
              <a:t>10.07.2023</a:t>
            </a:fld>
            <a:endParaRPr lang="de-CH" dirty="0"/>
          </a:p>
        </p:txBody>
      </p:sp>
      <p:sp>
        <p:nvSpPr>
          <p:cNvPr id="7" name="Footer Placeholder 6">
            <a:extLst>
              <a:ext uri="{FF2B5EF4-FFF2-40B4-BE49-F238E27FC236}">
                <a16:creationId xmlns:a16="http://schemas.microsoft.com/office/drawing/2014/main" id="{73456ACD-D5BB-332F-FF74-F941FB11412B}"/>
              </a:ext>
            </a:extLst>
          </p:cNvPr>
          <p:cNvSpPr>
            <a:spLocks noGrp="1"/>
          </p:cNvSpPr>
          <p:nvPr>
            <p:ph type="ftr" sz="quarter" idx="21"/>
          </p:nvPr>
        </p:nvSpPr>
        <p:spPr/>
        <p:txBody>
          <a:bodyPr/>
          <a:lstStyle/>
          <a:p>
            <a:endParaRPr lang="de-CH" dirty="0"/>
          </a:p>
        </p:txBody>
      </p:sp>
      <p:sp>
        <p:nvSpPr>
          <p:cNvPr id="8" name="Slide Number Placeholder 7">
            <a:extLst>
              <a:ext uri="{FF2B5EF4-FFF2-40B4-BE49-F238E27FC236}">
                <a16:creationId xmlns:a16="http://schemas.microsoft.com/office/drawing/2014/main" id="{04543654-9211-E830-2516-CEDD6FDF5046}"/>
              </a:ext>
            </a:extLst>
          </p:cNvPr>
          <p:cNvSpPr>
            <a:spLocks noGrp="1"/>
          </p:cNvSpPr>
          <p:nvPr>
            <p:ph type="sldNum" sz="quarter" idx="22"/>
          </p:nvPr>
        </p:nvSpPr>
        <p:spPr/>
        <p:txBody>
          <a:bodyPr/>
          <a:lstStyle/>
          <a:p>
            <a:r>
              <a:rPr lang="de-CH" dirty="0"/>
              <a:t>| </a:t>
            </a:r>
            <a:fld id="{8CF9DE7D-F270-4E16-BA04-5BCA8969A2EA}" type="slidenum">
              <a:rPr lang="de-CH" smtClean="0"/>
              <a:pPr/>
              <a:t>‹#›</a:t>
            </a:fld>
            <a:endParaRPr lang="de-CH" dirty="0"/>
          </a:p>
        </p:txBody>
      </p:sp>
      <p:sp>
        <p:nvSpPr>
          <p:cNvPr id="10" name="Year">
            <a:extLst>
              <a:ext uri="{FF2B5EF4-FFF2-40B4-BE49-F238E27FC236}">
                <a16:creationId xmlns:a16="http://schemas.microsoft.com/office/drawing/2014/main" id="{E1D34F92-940C-2B6C-5F29-5E129DDA2C98}"/>
              </a:ext>
            </a:extLst>
          </p:cNvPr>
          <p:cNvSpPr txBox="1">
            <a:spLocks/>
          </p:cNvSpPr>
          <p:nvPr userDrawn="1">
            <p:custDataLst>
              <p:tags r:id="rId1"/>
            </p:custDataLst>
          </p:nvPr>
        </p:nvSpPr>
        <p:spPr>
          <a:xfrm>
            <a:off x="1091122" y="6371819"/>
            <a:ext cx="252350" cy="144000"/>
          </a:xfrm>
          <a:prstGeom prst="rect">
            <a:avLst/>
          </a:prstGeom>
        </p:spPr>
        <p:txBody>
          <a:bodyPr vert="horz" wrap="square" lIns="0" tIns="0" rIns="0" bIns="0" rtlCol="0" anchor="ctr" anchorCtr="0"/>
          <a:lstStyle/>
          <a:p>
            <a:pPr marL="0" algn="l" defTabSz="914400" rtl="0" eaLnBrk="1" latinLnBrk="0" hangingPunct="1"/>
            <a:r>
              <a:rPr lang="de-CH" sz="800" kern="1200" spc="20" baseline="0" noProof="1">
                <a:solidFill>
                  <a:schemeClr val="tx1"/>
                </a:solidFill>
                <a:latin typeface="AA Zuehlke" pitchFamily="2" charset="0"/>
                <a:ea typeface="+mn-ea"/>
                <a:cs typeface="+mn-cs"/>
              </a:rPr>
              <a:t>2023</a:t>
            </a:r>
            <a:endParaRPr lang="de-CH"/>
          </a:p>
        </p:txBody>
      </p:sp>
      <p:sp>
        <p:nvSpPr>
          <p:cNvPr id="12" name="Name" descr="{&quot;templafy&quot;:{&quot;id&quot;:&quot;ae3b9f2e-26d2-4908-978c-042a3872157f&quot;}}" title="UserProfile.Name">
            <a:extLst>
              <a:ext uri="{FF2B5EF4-FFF2-40B4-BE49-F238E27FC236}">
                <a16:creationId xmlns:a16="http://schemas.microsoft.com/office/drawing/2014/main" id="{EFB70F8D-C57B-B384-F1E2-3CD3AD348A72}"/>
              </a:ext>
            </a:extLst>
          </p:cNvPr>
          <p:cNvSpPr txBox="1">
            <a:spLocks/>
          </p:cNvSpPr>
          <p:nvPr userDrawn="1">
            <p:custDataLst>
              <p:tags r:id="rId2"/>
            </p:custDataLst>
          </p:nvPr>
        </p:nvSpPr>
        <p:spPr>
          <a:xfrm>
            <a:off x="1561877" y="6533207"/>
            <a:ext cx="4392000" cy="144000"/>
          </a:xfrm>
          <a:prstGeom prst="rect">
            <a:avLst/>
          </a:prstGeom>
        </p:spPr>
        <p:txBody>
          <a:bodyPr vert="horz" wrap="square" lIns="0" tIns="0" rIns="0" bIns="0" rtlCol="0" anchor="ctr" anchorCtr="0"/>
          <a:lstStyle>
            <a:defPPr>
              <a:defRPr lang="de-DE"/>
            </a:defPPr>
            <a:lvl1pPr>
              <a:defRPr sz="900">
                <a:solidFill>
                  <a:srgbClr val="4D4D4D"/>
                </a:solidFill>
                <a:latin typeface="AA Zuehlke" pitchFamily="2" charset="0"/>
              </a:defRPr>
            </a:lvl1pPr>
          </a:lstStyle>
          <a:p>
            <a:pPr lvl="0"/>
            <a:r>
              <a:rPr lang="de-CH" sz="800" kern="1200" spc="20" baseline="0" noProof="1">
                <a:solidFill>
                  <a:schemeClr val="tx1"/>
                </a:solidFill>
                <a:latin typeface="AA Zuehlke" pitchFamily="2" charset="0"/>
                <a:ea typeface="+mn-ea"/>
                <a:cs typeface="+mn-cs"/>
              </a:rPr>
              <a:t>Sivakumar, Mithusan</a:t>
            </a:r>
          </a:p>
        </p:txBody>
      </p:sp>
      <p:sp>
        <p:nvSpPr>
          <p:cNvPr id="4" name="Fußzeilenplatzhalter 7" descr="{&quot;templafy&quot;:{&quot;id&quot;:&quot;8a031718-aa71-427d-8311-5af6afbfaa48&quot;}}">
            <a:extLst>
              <a:ext uri="{FF2B5EF4-FFF2-40B4-BE49-F238E27FC236}">
                <a16:creationId xmlns:a16="http://schemas.microsoft.com/office/drawing/2014/main" id="{60A17DF3-0647-2957-255B-2671FE7FCD4B}"/>
              </a:ext>
            </a:extLst>
          </p:cNvPr>
          <p:cNvSpPr txBox="1">
            <a:spLocks/>
          </p:cNvSpPr>
          <p:nvPr userDrawn="1"/>
        </p:nvSpPr>
        <p:spPr bwMode="gray">
          <a:xfrm>
            <a:off x="623888" y="6371818"/>
            <a:ext cx="442193" cy="144000"/>
          </a:xfrm>
          <a:prstGeom prst="rect">
            <a:avLst/>
          </a:prstGeom>
        </p:spPr>
        <p:txBody>
          <a:bodyPr vert="horz" lIns="0" tIns="0" rIns="0" bIns="0" rtlCol="0" anchor="ctr">
            <a:noAutofit/>
          </a:bodyPr>
          <a:lstStyle>
            <a:defPPr>
              <a:defRPr lang="de-DE"/>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de-CH" sz="800" spc="20" baseline="0" dirty="0">
                <a:latin typeface="+mn-lt"/>
              </a:rPr>
              <a:t>© Zühlke</a:t>
            </a:r>
            <a:endParaRPr lang="de-CH"/>
          </a:p>
        </p:txBody>
      </p:sp>
    </p:spTree>
    <p:extLst>
      <p:ext uri="{BB962C8B-B14F-4D97-AF65-F5344CB8AC3E}">
        <p14:creationId xmlns:p14="http://schemas.microsoft.com/office/powerpoint/2010/main" val="959333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childTnLst>
                                    <p:animRot by="21600000">
                                      <p:cBhvr>
                                        <p:cTn id="6" dur="20000" fill="hold"/>
                                        <p:tgtEl>
                                          <p:spTgt spid="17"/>
                                        </p:tgtEl>
                                        <p:attrNameLst>
                                          <p:attrName>r</p:attrName>
                                        </p:attrNameLst>
                                      </p:cBhvr>
                                    </p:animRot>
                                  </p:childTnLst>
                                </p:cTn>
                              </p:par>
                              <p:par>
                                <p:cTn id="7" presetID="8" presetClass="emph" presetSubtype="0" fill="hold" grpId="0" nodeType="withEffect">
                                  <p:stCondLst>
                                    <p:cond delay="0"/>
                                  </p:stCondLst>
                                  <p:childTnLst>
                                    <p:animRot by="21600000">
                                      <p:cBhvr>
                                        <p:cTn id="8" dur="40000" fill="hold"/>
                                        <p:tgtEl>
                                          <p:spTgt spid="2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extLst>
    <p:ext uri="{DCECCB84-F9BA-43D5-87BE-67443E8EF086}">
      <p15:sldGuideLst xmlns:p15="http://schemas.microsoft.com/office/powerpoint/2012/main">
        <p15:guide id="1" pos="5110">
          <p15:clr>
            <a:srgbClr val="C35EA4"/>
          </p15:clr>
        </p15:guide>
        <p15:guide id="2" pos="7287">
          <p15:clr>
            <a:srgbClr val="C35EA4"/>
          </p15:clr>
        </p15:guide>
        <p15:guide id="3" orient="horz" pos="3884">
          <p15:clr>
            <a:srgbClr val="C35EA4"/>
          </p15:clr>
        </p15:guide>
        <p15:guide id="4" orient="horz" pos="346">
          <p15:clr>
            <a:srgbClr val="C35EA4"/>
          </p15:clr>
        </p15:guide>
        <p15:guide id="5" pos="393">
          <p15:clr>
            <a:srgbClr val="C35EA4"/>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 one picture">
    <p:spTree>
      <p:nvGrpSpPr>
        <p:cNvPr id="1" name=""/>
        <p:cNvGrpSpPr/>
        <p:nvPr/>
      </p:nvGrpSpPr>
      <p:grpSpPr>
        <a:xfrm>
          <a:off x="0" y="0"/>
          <a:ext cx="0" cy="0"/>
          <a:chOff x="0" y="0"/>
          <a:chExt cx="0" cy="0"/>
        </a:xfrm>
      </p:grpSpPr>
      <p:pic>
        <p:nvPicPr>
          <p:cNvPr id="9" name="Grafik 8">
            <a:extLst>
              <a:ext uri="{FF2B5EF4-FFF2-40B4-BE49-F238E27FC236}">
                <a16:creationId xmlns:a16="http://schemas.microsoft.com/office/drawing/2014/main" id="{BD1DB9CD-3735-4BAD-8ADB-491D520D0318}"/>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rcRect l="46765" r="2590"/>
          <a:stretch>
            <a:fillRect/>
          </a:stretch>
        </p:blipFill>
        <p:spPr bwMode="gray">
          <a:xfrm>
            <a:off x="623392" y="552347"/>
            <a:ext cx="4407932" cy="1796533"/>
          </a:xfrm>
          <a:custGeom>
            <a:avLst/>
            <a:gdLst>
              <a:gd name="connsiteX0" fmla="*/ 0 w 4407932"/>
              <a:gd name="connsiteY0" fmla="*/ 0 h 1796533"/>
              <a:gd name="connsiteX1" fmla="*/ 4407932 w 4407932"/>
              <a:gd name="connsiteY1" fmla="*/ 0 h 1796533"/>
              <a:gd name="connsiteX2" fmla="*/ 4407932 w 4407932"/>
              <a:gd name="connsiteY2" fmla="*/ 285685 h 1796533"/>
              <a:gd name="connsiteX3" fmla="*/ 288656 w 4407932"/>
              <a:gd name="connsiteY3" fmla="*/ 285685 h 1796533"/>
              <a:gd name="connsiteX4" fmla="*/ 288656 w 4407932"/>
              <a:gd name="connsiteY4" fmla="*/ 1796533 h 1796533"/>
              <a:gd name="connsiteX5" fmla="*/ 0 w 4407932"/>
              <a:gd name="connsiteY5" fmla="*/ 1796533 h 1796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07932" h="1796533">
                <a:moveTo>
                  <a:pt x="0" y="0"/>
                </a:moveTo>
                <a:lnTo>
                  <a:pt x="4407932" y="0"/>
                </a:lnTo>
                <a:lnTo>
                  <a:pt x="4407932" y="285685"/>
                </a:lnTo>
                <a:lnTo>
                  <a:pt x="288656" y="285685"/>
                </a:lnTo>
                <a:lnTo>
                  <a:pt x="288656" y="1796533"/>
                </a:lnTo>
                <a:lnTo>
                  <a:pt x="0" y="1796533"/>
                </a:lnTo>
                <a:close/>
              </a:path>
            </a:pathLst>
          </a:custGeom>
        </p:spPr>
      </p:pic>
      <p:sp>
        <p:nvSpPr>
          <p:cNvPr id="4" name="Rechteck 3">
            <a:extLst>
              <a:ext uri="{FF2B5EF4-FFF2-40B4-BE49-F238E27FC236}">
                <a16:creationId xmlns:a16="http://schemas.microsoft.com/office/drawing/2014/main" id="{5C7DBF4E-E388-4A03-BA36-CC88D4908638}"/>
              </a:ext>
              <a:ext uri="{C183D7F6-B498-43B3-948B-1728B52AA6E4}">
                <adec:decorative xmlns:adec="http://schemas.microsoft.com/office/drawing/2017/decorative" val="1"/>
              </a:ext>
            </a:extLst>
          </p:cNvPr>
          <p:cNvSpPr/>
          <p:nvPr userDrawn="1"/>
        </p:nvSpPr>
        <p:spPr bwMode="gray">
          <a:xfrm>
            <a:off x="0" y="6165850"/>
            <a:ext cx="6528048" cy="692150"/>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pPr>
            <a:endParaRPr lang="de-CH" sz="1600" spc="20" dirty="0">
              <a:solidFill>
                <a:schemeClr val="bg1"/>
              </a:solidFill>
            </a:endParaRPr>
          </a:p>
        </p:txBody>
      </p:sp>
      <p:pic>
        <p:nvPicPr>
          <p:cNvPr id="11" name="Grafik 10">
            <a:extLst>
              <a:ext uri="{FF2B5EF4-FFF2-40B4-BE49-F238E27FC236}">
                <a16:creationId xmlns:a16="http://schemas.microsoft.com/office/drawing/2014/main" id="{4AC4C582-01A2-420D-B505-5C6C0F32F1A3}"/>
              </a:ext>
              <a:ext uri="{C183D7F6-B498-43B3-948B-1728B52AA6E4}">
                <adec:decorative xmlns:adec="http://schemas.microsoft.com/office/drawing/2017/decorative" val="1"/>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bwMode="gray">
          <a:xfrm>
            <a:off x="9552496" y="548792"/>
            <a:ext cx="1008000" cy="1008000"/>
          </a:xfrm>
          <a:prstGeom prst="rect">
            <a:avLst/>
          </a:prstGeom>
        </p:spPr>
      </p:pic>
      <p:sp>
        <p:nvSpPr>
          <p:cNvPr id="14" name="Text Placeholder 13">
            <a:extLst>
              <a:ext uri="{FF2B5EF4-FFF2-40B4-BE49-F238E27FC236}">
                <a16:creationId xmlns:a16="http://schemas.microsoft.com/office/drawing/2014/main" id="{0385F304-A428-A018-1977-FEFA6A2486EE}"/>
              </a:ext>
            </a:extLst>
          </p:cNvPr>
          <p:cNvSpPr>
            <a:spLocks noGrp="1"/>
          </p:cNvSpPr>
          <p:nvPr>
            <p:ph type="body" sz="quarter" idx="15" hasCustomPrompt="1"/>
          </p:nvPr>
        </p:nvSpPr>
        <p:spPr>
          <a:xfrm>
            <a:off x="7176046" y="5217120"/>
            <a:ext cx="4390080" cy="277516"/>
          </a:xfrm>
          <a:prstGeom prst="rect">
            <a:avLst/>
          </a:prstGeom>
        </p:spPr>
        <p:txBody>
          <a:bodyPr/>
          <a:lstStyle>
            <a:lvl1pPr>
              <a:defRPr sz="1200">
                <a:latin typeface="+mj-lt"/>
              </a:defRPr>
            </a:lvl1pPr>
            <a:lvl2pPr>
              <a:defRPr sz="1200">
                <a:latin typeface="+mj-lt"/>
              </a:defRPr>
            </a:lvl2pPr>
            <a:lvl3pPr>
              <a:defRPr sz="1200">
                <a:latin typeface="+mj-lt"/>
              </a:defRPr>
            </a:lvl3pPr>
            <a:lvl4pPr>
              <a:defRPr sz="1200">
                <a:latin typeface="+mj-lt"/>
              </a:defRPr>
            </a:lvl4pPr>
            <a:lvl5pPr>
              <a:defRPr sz="1200">
                <a:latin typeface="+mj-lt"/>
              </a:defRPr>
            </a:lvl5pPr>
          </a:lstStyle>
          <a:p>
            <a:pPr lvl="0"/>
            <a:r>
              <a:rPr lang="de-CH" dirty="0"/>
              <a:t>Author | Date | Place</a:t>
            </a:r>
            <a:endParaRPr lang="de-CH"/>
          </a:p>
        </p:txBody>
      </p:sp>
      <p:sp>
        <p:nvSpPr>
          <p:cNvPr id="15" name="Strictly Confidential" descr="{&quot;templafy&quot;:{&quot;id&quot;:&quot;aee9cd84-4cbf-47d7-8802-c39b29f9efc4&quot;}}" hidden="1">
            <a:extLst>
              <a:ext uri="{FF2B5EF4-FFF2-40B4-BE49-F238E27FC236}">
                <a16:creationId xmlns:a16="http://schemas.microsoft.com/office/drawing/2014/main" id="{C6606F6C-3DBD-CA47-F135-B3D39D613F5C}"/>
              </a:ext>
            </a:extLst>
          </p:cNvPr>
          <p:cNvSpPr/>
          <p:nvPr userDrawn="1"/>
        </p:nvSpPr>
        <p:spPr bwMode="gray">
          <a:xfrm>
            <a:off x="0" y="547199"/>
            <a:ext cx="262943" cy="1397205"/>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vert="vert270" wrap="none" lIns="54000" tIns="144000" rIns="54000" bIns="144000" rtlCol="0" anchor="ctr">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CH" sz="1000" spc="20" baseline="0" dirty="0">
                <a:solidFill>
                  <a:schemeClr val="tx1"/>
                </a:solidFill>
              </a:rPr>
              <a:t>Strictly Confidential </a:t>
            </a:r>
          </a:p>
        </p:txBody>
      </p:sp>
      <p:sp>
        <p:nvSpPr>
          <p:cNvPr id="16" name="Restricted" descr="{&quot;templafy&quot;:{&quot;id&quot;:&quot;0f649dd1-1eba-413f-9240-49a7d15e7e0f&quot;}}" hidden="1">
            <a:extLst>
              <a:ext uri="{FF2B5EF4-FFF2-40B4-BE49-F238E27FC236}">
                <a16:creationId xmlns:a16="http://schemas.microsoft.com/office/drawing/2014/main" id="{47855D95-75E2-B652-4C23-1E40E9EBC676}"/>
              </a:ext>
            </a:extLst>
          </p:cNvPr>
          <p:cNvSpPr/>
          <p:nvPr userDrawn="1"/>
        </p:nvSpPr>
        <p:spPr bwMode="gray">
          <a:xfrm>
            <a:off x="-1" y="548491"/>
            <a:ext cx="262943" cy="845452"/>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vert="vert270" wrap="none" lIns="54000" tIns="144000" rIns="54000" bIns="144000" rtlCol="0" anchor="ctr">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CH" sz="1000" spc="20" baseline="0" dirty="0">
                <a:solidFill>
                  <a:schemeClr val="tx1"/>
                </a:solidFill>
              </a:rPr>
              <a:t>Restricted</a:t>
            </a:r>
          </a:p>
        </p:txBody>
      </p:sp>
      <p:sp>
        <p:nvSpPr>
          <p:cNvPr id="17" name="Confidential" descr="{&quot;templafy&quot;:{&quot;id&quot;:&quot;830a802b-df5d-4e6d-9787-430d67d4819b&quot;}}" hidden="1">
            <a:extLst>
              <a:ext uri="{FF2B5EF4-FFF2-40B4-BE49-F238E27FC236}">
                <a16:creationId xmlns:a16="http://schemas.microsoft.com/office/drawing/2014/main" id="{A2AEBE57-64BB-7F9A-2474-6F715A4BE2D0}"/>
              </a:ext>
            </a:extLst>
          </p:cNvPr>
          <p:cNvSpPr/>
          <p:nvPr userDrawn="1"/>
        </p:nvSpPr>
        <p:spPr bwMode="gray">
          <a:xfrm>
            <a:off x="-1" y="550590"/>
            <a:ext cx="262943" cy="953173"/>
          </a:xfrm>
          <a:prstGeom prst="rect">
            <a:avLst/>
          </a:prstGeom>
          <a:solidFill>
            <a:schemeClr val="bg1">
              <a:lumMod val="95000"/>
            </a:schemeClr>
          </a:solidFill>
          <a:ln>
            <a:noFill/>
          </a:ln>
        </p:spPr>
        <p:style>
          <a:lnRef idx="0">
            <a:scrgbClr r="0" g="0" b="0"/>
          </a:lnRef>
          <a:fillRef idx="0">
            <a:scrgbClr r="0" g="0" b="0"/>
          </a:fillRef>
          <a:effectRef idx="0">
            <a:scrgbClr r="0" g="0" b="0"/>
          </a:effectRef>
          <a:fontRef idx="minor">
            <a:schemeClr val="lt1"/>
          </a:fontRef>
        </p:style>
        <p:txBody>
          <a:bodyPr vert="vert270" wrap="none" lIns="54000" tIns="144000" rIns="54000" bIns="144000" rtlCol="0" anchor="ctr">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CH" sz="1000" spc="20" baseline="0" dirty="0">
                <a:solidFill>
                  <a:schemeClr val="tx1"/>
                </a:solidFill>
              </a:rPr>
              <a:t>Confidential</a:t>
            </a:r>
          </a:p>
        </p:txBody>
      </p:sp>
      <p:sp>
        <p:nvSpPr>
          <p:cNvPr id="18" name="Public" descr="{&quot;templafy&quot;:{&quot;id&quot;:&quot;d00f3af1-96dc-4cfd-9926-a31786eb736d&quot;}}" hidden="1">
            <a:extLst>
              <a:ext uri="{FF2B5EF4-FFF2-40B4-BE49-F238E27FC236}">
                <a16:creationId xmlns:a16="http://schemas.microsoft.com/office/drawing/2014/main" id="{05AE037A-D980-59A9-69B8-1E18685AC95F}"/>
              </a:ext>
            </a:extLst>
          </p:cNvPr>
          <p:cNvSpPr/>
          <p:nvPr userDrawn="1"/>
        </p:nvSpPr>
        <p:spPr bwMode="gray">
          <a:xfrm>
            <a:off x="-1" y="548259"/>
            <a:ext cx="262943" cy="618786"/>
          </a:xfrm>
          <a:prstGeom prst="rect">
            <a:avLst/>
          </a:prstGeom>
          <a:solidFill>
            <a:schemeClr val="bg1">
              <a:lumMod val="95000"/>
            </a:schemeClr>
          </a:solidFill>
          <a:ln>
            <a:noFill/>
          </a:ln>
        </p:spPr>
        <p:style>
          <a:lnRef idx="0">
            <a:scrgbClr r="0" g="0" b="0"/>
          </a:lnRef>
          <a:fillRef idx="0">
            <a:scrgbClr r="0" g="0" b="0"/>
          </a:fillRef>
          <a:effectRef idx="0">
            <a:scrgbClr r="0" g="0" b="0"/>
          </a:effectRef>
          <a:fontRef idx="minor">
            <a:schemeClr val="lt1"/>
          </a:fontRef>
        </p:style>
        <p:txBody>
          <a:bodyPr vert="vert270" wrap="none" lIns="54000" tIns="144000" rIns="54000" bIns="144000" rtlCol="0" anchor="ctr">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CH" sz="1000" spc="20" baseline="0" dirty="0">
                <a:solidFill>
                  <a:schemeClr val="tx1"/>
                </a:solidFill>
              </a:rPr>
              <a:t>Public</a:t>
            </a:r>
          </a:p>
        </p:txBody>
      </p:sp>
      <p:sp>
        <p:nvSpPr>
          <p:cNvPr id="19" name="Bildplatzhalter 8">
            <a:extLst>
              <a:ext uri="{FF2B5EF4-FFF2-40B4-BE49-F238E27FC236}">
                <a16:creationId xmlns:a16="http://schemas.microsoft.com/office/drawing/2014/main" id="{4D83370D-60F0-CBCF-96CB-D5196B88B2F1}"/>
              </a:ext>
            </a:extLst>
          </p:cNvPr>
          <p:cNvSpPr>
            <a:spLocks noGrp="1"/>
          </p:cNvSpPr>
          <p:nvPr>
            <p:ph type="pic" sz="quarter" idx="13" hasCustomPrompt="1"/>
          </p:nvPr>
        </p:nvSpPr>
        <p:spPr bwMode="gray">
          <a:xfrm>
            <a:off x="912048" y="838032"/>
            <a:ext cx="5616000" cy="6019968"/>
          </a:xfrm>
          <a:solidFill>
            <a:schemeClr val="bg1">
              <a:lumMod val="95000"/>
            </a:schemeClr>
          </a:solidFill>
        </p:spPr>
        <p:txBody>
          <a:bodyPr bIns="864000" anchor="ctr"/>
          <a:lstStyle>
            <a:lvl1pPr algn="ctr">
              <a:lnSpc>
                <a:spcPct val="100000"/>
              </a:lnSpc>
              <a:spcBef>
                <a:spcPts val="0"/>
              </a:spcBef>
              <a:defRPr sz="1000" b="0">
                <a:latin typeface="+mn-lt"/>
              </a:defRPr>
            </a:lvl1pPr>
          </a:lstStyle>
          <a:p>
            <a:r>
              <a:rPr lang="de-CH" dirty="0"/>
              <a:t>Insert image by </a:t>
            </a:r>
            <a:br>
              <a:rPr lang="en-GB" dirty="0"/>
            </a:br>
            <a:r>
              <a:rPr lang="de-CH" dirty="0"/>
              <a:t>clicking on the icon</a:t>
            </a:r>
            <a:endParaRPr lang="de-CH"/>
          </a:p>
        </p:txBody>
      </p:sp>
      <p:sp>
        <p:nvSpPr>
          <p:cNvPr id="28" name="Subtitle">
            <a:extLst>
              <a:ext uri="{FF2B5EF4-FFF2-40B4-BE49-F238E27FC236}">
                <a16:creationId xmlns:a16="http://schemas.microsoft.com/office/drawing/2014/main" id="{E15EA6A6-ACB5-D954-83F0-A488F5616739}"/>
              </a:ext>
            </a:extLst>
          </p:cNvPr>
          <p:cNvSpPr>
            <a:spLocks noGrp="1"/>
          </p:cNvSpPr>
          <p:nvPr>
            <p:ph type="subTitle" idx="1" hasCustomPrompt="1"/>
          </p:nvPr>
        </p:nvSpPr>
        <p:spPr bwMode="gray">
          <a:xfrm>
            <a:off x="7179295" y="4646786"/>
            <a:ext cx="4386831" cy="410767"/>
          </a:xfrm>
          <a:prstGeom prst="rect">
            <a:avLst/>
          </a:prstGeom>
        </p:spPr>
        <p:txBody>
          <a:bodyPr/>
          <a:lstStyle>
            <a:lvl1pPr marL="0" indent="0" algn="l">
              <a:lnSpc>
                <a:spcPct val="120000"/>
              </a:lnSpc>
              <a:spcBef>
                <a:spcPts val="0"/>
              </a:spcBef>
              <a:spcAft>
                <a:spcPts val="1200"/>
              </a:spcAft>
              <a:buFont typeface="Arial" panose="020B0604020202020204" pitchFamily="34" charset="0"/>
              <a:buNone/>
              <a:defRPr sz="2000" b="0">
                <a:solidFill>
                  <a:schemeClr val="tx1"/>
                </a:solidFill>
                <a:latin typeface="+mn-lt"/>
              </a:defRPr>
            </a:lvl1pPr>
            <a:lvl2pPr marL="0" indent="0" algn="l">
              <a:lnSpc>
                <a:spcPct val="100000"/>
              </a:lnSpc>
              <a:spcBef>
                <a:spcPts val="0"/>
              </a:spcBef>
              <a:spcAft>
                <a:spcPts val="0"/>
              </a:spcAft>
              <a:buFont typeface="Arial" panose="020B0604020202020204" pitchFamily="34" charset="0"/>
              <a:buNone/>
              <a:defRPr sz="1200" b="0">
                <a:solidFill>
                  <a:schemeClr val="bg1"/>
                </a:solidFill>
              </a:defRPr>
            </a:lvl2pPr>
            <a:lvl3pPr marL="0" indent="0" algn="l">
              <a:lnSpc>
                <a:spcPct val="100000"/>
              </a:lnSpc>
              <a:spcBef>
                <a:spcPts val="0"/>
              </a:spcBef>
              <a:spcAft>
                <a:spcPts val="0"/>
              </a:spcAft>
              <a:buFont typeface="Arial" panose="020B0604020202020204" pitchFamily="34" charset="0"/>
              <a:buNone/>
              <a:defRPr sz="1200" b="0">
                <a:solidFill>
                  <a:schemeClr val="bg1"/>
                </a:solidFill>
              </a:defRPr>
            </a:lvl3pPr>
            <a:lvl4pPr marL="0" indent="0" algn="l">
              <a:lnSpc>
                <a:spcPct val="100000"/>
              </a:lnSpc>
              <a:spcBef>
                <a:spcPts val="0"/>
              </a:spcBef>
              <a:spcAft>
                <a:spcPts val="0"/>
              </a:spcAft>
              <a:buFont typeface="Arial" panose="020B0604020202020204" pitchFamily="34" charset="0"/>
              <a:buNone/>
              <a:defRPr sz="1200" b="0">
                <a:solidFill>
                  <a:schemeClr val="bg1"/>
                </a:solidFill>
              </a:defRPr>
            </a:lvl4pPr>
            <a:lvl5pPr marL="0" indent="0" algn="l">
              <a:lnSpc>
                <a:spcPct val="100000"/>
              </a:lnSpc>
              <a:spcBef>
                <a:spcPts val="0"/>
              </a:spcBef>
              <a:spcAft>
                <a:spcPts val="0"/>
              </a:spcAft>
              <a:buFont typeface="Arial" panose="020B0604020202020204" pitchFamily="34" charset="0"/>
              <a:buNone/>
              <a:defRPr sz="1200" b="0">
                <a:solidFill>
                  <a:schemeClr val="bg1"/>
                </a:solidFill>
              </a:defRPr>
            </a:lvl5pPr>
            <a:lvl6pPr marL="0" indent="0" algn="l">
              <a:lnSpc>
                <a:spcPct val="100000"/>
              </a:lnSpc>
              <a:spcBef>
                <a:spcPts val="0"/>
              </a:spcBef>
              <a:spcAft>
                <a:spcPts val="0"/>
              </a:spcAft>
              <a:buFont typeface="Arial" panose="020B0604020202020204" pitchFamily="34" charset="0"/>
              <a:buNone/>
              <a:defRPr sz="1200" b="0">
                <a:solidFill>
                  <a:schemeClr val="bg1"/>
                </a:solidFill>
              </a:defRPr>
            </a:lvl6pPr>
            <a:lvl7pPr marL="0" indent="0" algn="l">
              <a:lnSpc>
                <a:spcPct val="100000"/>
              </a:lnSpc>
              <a:spcBef>
                <a:spcPts val="0"/>
              </a:spcBef>
              <a:spcAft>
                <a:spcPts val="0"/>
              </a:spcAft>
              <a:buFont typeface="Arial" panose="020B0604020202020204" pitchFamily="34" charset="0"/>
              <a:buNone/>
              <a:defRPr sz="1200" b="0">
                <a:solidFill>
                  <a:schemeClr val="bg1"/>
                </a:solidFill>
              </a:defRPr>
            </a:lvl7pPr>
            <a:lvl8pPr marL="0" indent="0" algn="l">
              <a:lnSpc>
                <a:spcPct val="100000"/>
              </a:lnSpc>
              <a:spcBef>
                <a:spcPts val="0"/>
              </a:spcBef>
              <a:spcAft>
                <a:spcPts val="0"/>
              </a:spcAft>
              <a:buFont typeface="Arial" panose="020B0604020202020204" pitchFamily="34" charset="0"/>
              <a:buNone/>
              <a:defRPr sz="1200" b="0">
                <a:solidFill>
                  <a:schemeClr val="bg1"/>
                </a:solidFill>
              </a:defRPr>
            </a:lvl8pPr>
            <a:lvl9pPr marL="0" indent="0" algn="l">
              <a:lnSpc>
                <a:spcPct val="100000"/>
              </a:lnSpc>
              <a:spcBef>
                <a:spcPts val="0"/>
              </a:spcBef>
              <a:spcAft>
                <a:spcPts val="0"/>
              </a:spcAft>
              <a:buFont typeface="Arial" panose="020B0604020202020204" pitchFamily="34" charset="0"/>
              <a:buNone/>
              <a:defRPr sz="1200" b="0">
                <a:solidFill>
                  <a:schemeClr val="bg1"/>
                </a:solidFill>
              </a:defRPr>
            </a:lvl9pPr>
          </a:lstStyle>
          <a:p>
            <a:r>
              <a:rPr lang="de-CH" dirty="0" err="1"/>
              <a:t>Subtitle</a:t>
            </a:r>
            <a:r>
              <a:rPr lang="de-CH" dirty="0"/>
              <a:t> </a:t>
            </a:r>
            <a:r>
              <a:rPr lang="de-CH" dirty="0" err="1"/>
              <a:t>of</a:t>
            </a:r>
            <a:r>
              <a:rPr lang="de-CH" dirty="0"/>
              <a:t> </a:t>
            </a:r>
            <a:r>
              <a:rPr lang="de-CH" dirty="0" err="1"/>
              <a:t>the</a:t>
            </a:r>
            <a:r>
              <a:rPr lang="de-CH" dirty="0"/>
              <a:t> </a:t>
            </a:r>
            <a:r>
              <a:rPr lang="de-CH" dirty="0" err="1"/>
              <a:t>presentation</a:t>
            </a:r>
            <a:endParaRPr lang="de-CH" dirty="0"/>
          </a:p>
        </p:txBody>
      </p:sp>
      <p:sp>
        <p:nvSpPr>
          <p:cNvPr id="29" name="Titel 1">
            <a:extLst>
              <a:ext uri="{FF2B5EF4-FFF2-40B4-BE49-F238E27FC236}">
                <a16:creationId xmlns:a16="http://schemas.microsoft.com/office/drawing/2014/main" id="{E44CC23E-4E0C-BF9F-7154-7FD4ACF71FD1}"/>
              </a:ext>
            </a:extLst>
          </p:cNvPr>
          <p:cNvSpPr>
            <a:spLocks noGrp="1"/>
          </p:cNvSpPr>
          <p:nvPr>
            <p:ph type="ctrTitle" hasCustomPrompt="1"/>
          </p:nvPr>
        </p:nvSpPr>
        <p:spPr bwMode="gray">
          <a:xfrm>
            <a:off x="7180319" y="2636912"/>
            <a:ext cx="4385807" cy="1800199"/>
          </a:xfrm>
        </p:spPr>
        <p:txBody>
          <a:bodyPr anchor="b"/>
          <a:lstStyle>
            <a:lvl1pPr algn="l">
              <a:lnSpc>
                <a:spcPct val="105000"/>
              </a:lnSpc>
              <a:defRPr sz="4400" b="0" i="0">
                <a:solidFill>
                  <a:schemeClr val="tx1"/>
                </a:solidFill>
                <a:latin typeface="+mj-lt"/>
              </a:defRPr>
            </a:lvl1pPr>
          </a:lstStyle>
          <a:p>
            <a:r>
              <a:rPr lang="de-CH" dirty="0"/>
              <a:t>Title of the </a:t>
            </a:r>
            <a:br>
              <a:rPr lang="en-GB" dirty="0"/>
            </a:br>
            <a:r>
              <a:rPr lang="de-CH" dirty="0"/>
              <a:t>presentation</a:t>
            </a:r>
            <a:endParaRPr lang="de-CH"/>
          </a:p>
        </p:txBody>
      </p:sp>
      <p:sp>
        <p:nvSpPr>
          <p:cNvPr id="2" name="Date Placeholder 1">
            <a:extLst>
              <a:ext uri="{FF2B5EF4-FFF2-40B4-BE49-F238E27FC236}">
                <a16:creationId xmlns:a16="http://schemas.microsoft.com/office/drawing/2014/main" id="{7272AE2B-B269-B726-A41C-13045DA612BF}"/>
              </a:ext>
            </a:extLst>
          </p:cNvPr>
          <p:cNvSpPr>
            <a:spLocks noGrp="1"/>
          </p:cNvSpPr>
          <p:nvPr>
            <p:ph type="dt" sz="half" idx="16"/>
          </p:nvPr>
        </p:nvSpPr>
        <p:spPr>
          <a:xfrm rot="10800000" flipV="1">
            <a:off x="10412152" y="7071685"/>
            <a:ext cx="679792" cy="144000"/>
          </a:xfrm>
        </p:spPr>
        <p:txBody>
          <a:bodyPr/>
          <a:lstStyle/>
          <a:p>
            <a:pPr algn="r"/>
            <a:fld id="{F7589BDE-D275-48E5-9926-0260C2129B60}" type="datetime1">
              <a:rPr lang="de-CH" smtClean="0"/>
              <a:pPr algn="r"/>
              <a:t>10.07.2023</a:t>
            </a:fld>
            <a:endParaRPr lang="de-CH" dirty="0"/>
          </a:p>
        </p:txBody>
      </p:sp>
      <p:sp>
        <p:nvSpPr>
          <p:cNvPr id="3" name="Footer Placeholder 2">
            <a:extLst>
              <a:ext uri="{FF2B5EF4-FFF2-40B4-BE49-F238E27FC236}">
                <a16:creationId xmlns:a16="http://schemas.microsoft.com/office/drawing/2014/main" id="{798943EE-4C55-33FB-6F23-084B4653E5D2}"/>
              </a:ext>
            </a:extLst>
          </p:cNvPr>
          <p:cNvSpPr>
            <a:spLocks noGrp="1"/>
          </p:cNvSpPr>
          <p:nvPr>
            <p:ph type="ftr" sz="quarter" idx="17"/>
          </p:nvPr>
        </p:nvSpPr>
        <p:spPr>
          <a:xfrm rot="10800000" flipV="1">
            <a:off x="1555168" y="7071685"/>
            <a:ext cx="4392000" cy="144000"/>
          </a:xfrm>
        </p:spPr>
        <p:txBody>
          <a:bodyPr/>
          <a:lstStyle/>
          <a:p>
            <a:endParaRPr lang="de-CH" dirty="0"/>
          </a:p>
        </p:txBody>
      </p:sp>
      <p:sp>
        <p:nvSpPr>
          <p:cNvPr id="5" name="Slide Number Placeholder 4">
            <a:extLst>
              <a:ext uri="{FF2B5EF4-FFF2-40B4-BE49-F238E27FC236}">
                <a16:creationId xmlns:a16="http://schemas.microsoft.com/office/drawing/2014/main" id="{C68B9EF1-FCCA-7A34-0BC0-AA8509E37991}"/>
              </a:ext>
            </a:extLst>
          </p:cNvPr>
          <p:cNvSpPr>
            <a:spLocks noGrp="1"/>
          </p:cNvSpPr>
          <p:nvPr>
            <p:ph type="sldNum" sz="quarter" idx="18"/>
          </p:nvPr>
        </p:nvSpPr>
        <p:spPr>
          <a:xfrm>
            <a:off x="11173672" y="7071685"/>
            <a:ext cx="392400" cy="144000"/>
          </a:xfrm>
        </p:spPr>
        <p:txBody>
          <a:bodyPr/>
          <a:lstStyle/>
          <a:p>
            <a:r>
              <a:rPr lang="de-CH" dirty="0"/>
              <a:t>| </a:t>
            </a:r>
            <a:fld id="{8CF9DE7D-F270-4E16-BA04-5BCA8969A2EA}" type="slidenum">
              <a:rPr lang="de-CH" smtClean="0"/>
              <a:pPr/>
              <a:t>‹#›</a:t>
            </a:fld>
            <a:endParaRPr lang="de-CH" dirty="0"/>
          </a:p>
        </p:txBody>
      </p:sp>
    </p:spTree>
    <p:extLst>
      <p:ext uri="{BB962C8B-B14F-4D97-AF65-F5344CB8AC3E}">
        <p14:creationId xmlns:p14="http://schemas.microsoft.com/office/powerpoint/2010/main" val="3941567265"/>
      </p:ext>
    </p:extLst>
  </p:cSld>
  <p:clrMapOvr>
    <a:masterClrMapping/>
  </p:clrMapOvr>
  <p:extLst>
    <p:ext uri="{DCECCB84-F9BA-43D5-87BE-67443E8EF086}">
      <p15:sldGuideLst xmlns:p15="http://schemas.microsoft.com/office/powerpoint/2012/main">
        <p15:guide id="1" pos="4520">
          <p15:clr>
            <a:srgbClr val="C35EA4"/>
          </p15:clr>
        </p15:guide>
        <p15:guide id="2" pos="7287">
          <p15:clr>
            <a:srgbClr val="C35EA4"/>
          </p15:clr>
        </p15:guide>
        <p15:guide id="3" orient="horz" pos="3884">
          <p15:clr>
            <a:srgbClr val="C35EA4"/>
          </p15:clr>
        </p15:guide>
        <p15:guide id="4" orient="horz" pos="1616">
          <p15:clr>
            <a:srgbClr val="C35EA4"/>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 two pictures">
    <p:spTree>
      <p:nvGrpSpPr>
        <p:cNvPr id="1" name=""/>
        <p:cNvGrpSpPr/>
        <p:nvPr/>
      </p:nvGrpSpPr>
      <p:grpSpPr>
        <a:xfrm>
          <a:off x="0" y="0"/>
          <a:ext cx="0" cy="0"/>
          <a:chOff x="0" y="0"/>
          <a:chExt cx="0" cy="0"/>
        </a:xfrm>
      </p:grpSpPr>
      <p:pic>
        <p:nvPicPr>
          <p:cNvPr id="9" name="Grafik 8">
            <a:extLst>
              <a:ext uri="{FF2B5EF4-FFF2-40B4-BE49-F238E27FC236}">
                <a16:creationId xmlns:a16="http://schemas.microsoft.com/office/drawing/2014/main" id="{BD1DB9CD-3735-4BAD-8ADB-491D520D0318}"/>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rcRect l="46765" r="2590"/>
          <a:stretch>
            <a:fillRect/>
          </a:stretch>
        </p:blipFill>
        <p:spPr bwMode="gray">
          <a:xfrm>
            <a:off x="623392" y="552347"/>
            <a:ext cx="4407932" cy="1796533"/>
          </a:xfrm>
          <a:custGeom>
            <a:avLst/>
            <a:gdLst>
              <a:gd name="connsiteX0" fmla="*/ 0 w 4407932"/>
              <a:gd name="connsiteY0" fmla="*/ 0 h 1796533"/>
              <a:gd name="connsiteX1" fmla="*/ 4407932 w 4407932"/>
              <a:gd name="connsiteY1" fmla="*/ 0 h 1796533"/>
              <a:gd name="connsiteX2" fmla="*/ 4407932 w 4407932"/>
              <a:gd name="connsiteY2" fmla="*/ 285685 h 1796533"/>
              <a:gd name="connsiteX3" fmla="*/ 288656 w 4407932"/>
              <a:gd name="connsiteY3" fmla="*/ 285685 h 1796533"/>
              <a:gd name="connsiteX4" fmla="*/ 288656 w 4407932"/>
              <a:gd name="connsiteY4" fmla="*/ 1796533 h 1796533"/>
              <a:gd name="connsiteX5" fmla="*/ 0 w 4407932"/>
              <a:gd name="connsiteY5" fmla="*/ 1796533 h 1796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07932" h="1796533">
                <a:moveTo>
                  <a:pt x="0" y="0"/>
                </a:moveTo>
                <a:lnTo>
                  <a:pt x="4407932" y="0"/>
                </a:lnTo>
                <a:lnTo>
                  <a:pt x="4407932" y="285685"/>
                </a:lnTo>
                <a:lnTo>
                  <a:pt x="288656" y="285685"/>
                </a:lnTo>
                <a:lnTo>
                  <a:pt x="288656" y="1796533"/>
                </a:lnTo>
                <a:lnTo>
                  <a:pt x="0" y="1796533"/>
                </a:lnTo>
                <a:close/>
              </a:path>
            </a:pathLst>
          </a:custGeom>
        </p:spPr>
      </p:pic>
      <p:sp>
        <p:nvSpPr>
          <p:cNvPr id="18" name="Bildplatzhalter 8">
            <a:extLst>
              <a:ext uri="{FF2B5EF4-FFF2-40B4-BE49-F238E27FC236}">
                <a16:creationId xmlns:a16="http://schemas.microsoft.com/office/drawing/2014/main" id="{D2740B24-DD0E-7D49-60DC-769C00635807}"/>
              </a:ext>
            </a:extLst>
          </p:cNvPr>
          <p:cNvSpPr>
            <a:spLocks noGrp="1"/>
          </p:cNvSpPr>
          <p:nvPr>
            <p:ph type="pic" sz="quarter" idx="13" hasCustomPrompt="1"/>
          </p:nvPr>
        </p:nvSpPr>
        <p:spPr bwMode="gray">
          <a:xfrm>
            <a:off x="912048" y="838032"/>
            <a:ext cx="5616000" cy="3600000"/>
          </a:xfrm>
          <a:solidFill>
            <a:schemeClr val="bg1">
              <a:lumMod val="95000"/>
            </a:schemeClr>
          </a:solidFill>
        </p:spPr>
        <p:txBody>
          <a:bodyPr bIns="864000" anchor="ctr"/>
          <a:lstStyle>
            <a:lvl1pPr algn="ctr">
              <a:lnSpc>
                <a:spcPct val="100000"/>
              </a:lnSpc>
              <a:spcBef>
                <a:spcPts val="0"/>
              </a:spcBef>
              <a:defRPr sz="1000" b="0">
                <a:latin typeface="+mn-lt"/>
              </a:defRPr>
            </a:lvl1pPr>
          </a:lstStyle>
          <a:p>
            <a:r>
              <a:rPr lang="de-CH" dirty="0"/>
              <a:t>Insert image by </a:t>
            </a:r>
            <a:br>
              <a:rPr lang="en-GB" dirty="0"/>
            </a:br>
            <a:r>
              <a:rPr lang="de-CH" dirty="0"/>
              <a:t>clicking on the icon</a:t>
            </a:r>
            <a:endParaRPr lang="de-CH"/>
          </a:p>
        </p:txBody>
      </p:sp>
      <p:sp>
        <p:nvSpPr>
          <p:cNvPr id="23" name="Bildplatzhalter 8">
            <a:extLst>
              <a:ext uri="{FF2B5EF4-FFF2-40B4-BE49-F238E27FC236}">
                <a16:creationId xmlns:a16="http://schemas.microsoft.com/office/drawing/2014/main" id="{EF86F495-1C20-B39C-7ABC-CC15739978FF}"/>
              </a:ext>
            </a:extLst>
          </p:cNvPr>
          <p:cNvSpPr>
            <a:spLocks noGrp="1"/>
          </p:cNvSpPr>
          <p:nvPr>
            <p:ph type="pic" sz="quarter" idx="14" hasCustomPrompt="1"/>
          </p:nvPr>
        </p:nvSpPr>
        <p:spPr bwMode="gray">
          <a:xfrm>
            <a:off x="4079776" y="4005063"/>
            <a:ext cx="3312368" cy="2088000"/>
          </a:xfrm>
          <a:solidFill>
            <a:schemeClr val="bg1">
              <a:lumMod val="95000"/>
            </a:schemeClr>
          </a:solidFill>
        </p:spPr>
        <p:txBody>
          <a:bodyPr bIns="864000" anchor="ctr"/>
          <a:lstStyle>
            <a:lvl1pPr algn="ctr">
              <a:lnSpc>
                <a:spcPct val="100000"/>
              </a:lnSpc>
              <a:spcBef>
                <a:spcPts val="0"/>
              </a:spcBef>
              <a:defRPr sz="1000" b="0">
                <a:latin typeface="+mn-lt"/>
              </a:defRPr>
            </a:lvl1pPr>
          </a:lstStyle>
          <a:p>
            <a:r>
              <a:rPr lang="de-CH" dirty="0"/>
              <a:t>Insert image by </a:t>
            </a:r>
            <a:br>
              <a:rPr lang="en-GB" dirty="0"/>
            </a:br>
            <a:r>
              <a:rPr lang="de-CH" dirty="0"/>
              <a:t>clicking on the icon</a:t>
            </a:r>
            <a:endParaRPr lang="de-CH"/>
          </a:p>
        </p:txBody>
      </p:sp>
      <p:pic>
        <p:nvPicPr>
          <p:cNvPr id="11" name="Grafik 10">
            <a:extLst>
              <a:ext uri="{FF2B5EF4-FFF2-40B4-BE49-F238E27FC236}">
                <a16:creationId xmlns:a16="http://schemas.microsoft.com/office/drawing/2014/main" id="{4AC4C582-01A2-420D-B505-5C6C0F32F1A3}"/>
              </a:ext>
              <a:ext uri="{C183D7F6-B498-43B3-948B-1728B52AA6E4}">
                <adec:decorative xmlns:adec="http://schemas.microsoft.com/office/drawing/2017/decorative" val="1"/>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bwMode="gray">
          <a:xfrm>
            <a:off x="9552496" y="548792"/>
            <a:ext cx="1008000" cy="1008000"/>
          </a:xfrm>
          <a:prstGeom prst="rect">
            <a:avLst/>
          </a:prstGeom>
        </p:spPr>
      </p:pic>
      <p:sp>
        <p:nvSpPr>
          <p:cNvPr id="10" name="Rechteck 9">
            <a:extLst>
              <a:ext uri="{FF2B5EF4-FFF2-40B4-BE49-F238E27FC236}">
                <a16:creationId xmlns:a16="http://schemas.microsoft.com/office/drawing/2014/main" id="{7E14D1FC-F67E-4383-A3AD-2ED85C291814}"/>
              </a:ext>
              <a:ext uri="{C183D7F6-B498-43B3-948B-1728B52AA6E4}">
                <adec:decorative xmlns:adec="http://schemas.microsoft.com/office/drawing/2017/decorative" val="1"/>
              </a:ext>
            </a:extLst>
          </p:cNvPr>
          <p:cNvSpPr/>
          <p:nvPr userDrawn="1"/>
        </p:nvSpPr>
        <p:spPr bwMode="gray">
          <a:xfrm>
            <a:off x="4079776" y="6092792"/>
            <a:ext cx="3312000" cy="72008"/>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1600" dirty="0">
              <a:solidFill>
                <a:schemeClr val="tx1"/>
              </a:solidFill>
            </a:endParaRPr>
          </a:p>
        </p:txBody>
      </p:sp>
      <p:sp>
        <p:nvSpPr>
          <p:cNvPr id="15" name="Text Placeholder 13">
            <a:extLst>
              <a:ext uri="{FF2B5EF4-FFF2-40B4-BE49-F238E27FC236}">
                <a16:creationId xmlns:a16="http://schemas.microsoft.com/office/drawing/2014/main" id="{7365C329-876D-0693-62A9-8A136E057C10}"/>
              </a:ext>
            </a:extLst>
          </p:cNvPr>
          <p:cNvSpPr>
            <a:spLocks noGrp="1"/>
          </p:cNvSpPr>
          <p:nvPr>
            <p:ph type="body" sz="quarter" idx="15" hasCustomPrompt="1"/>
          </p:nvPr>
        </p:nvSpPr>
        <p:spPr>
          <a:xfrm>
            <a:off x="8111728" y="5229200"/>
            <a:ext cx="3455989" cy="265436"/>
          </a:xfrm>
          <a:prstGeom prst="rect">
            <a:avLst/>
          </a:prstGeom>
        </p:spPr>
        <p:txBody>
          <a:bodyPr/>
          <a:lstStyle>
            <a:lvl1pPr>
              <a:defRPr sz="1200">
                <a:latin typeface="+mj-lt"/>
              </a:defRPr>
            </a:lvl1pPr>
            <a:lvl2pPr>
              <a:defRPr sz="1200">
                <a:latin typeface="+mj-lt"/>
              </a:defRPr>
            </a:lvl2pPr>
            <a:lvl3pPr>
              <a:defRPr sz="1200">
                <a:latin typeface="+mj-lt"/>
              </a:defRPr>
            </a:lvl3pPr>
            <a:lvl4pPr>
              <a:defRPr sz="1200">
                <a:latin typeface="+mj-lt"/>
              </a:defRPr>
            </a:lvl4pPr>
            <a:lvl5pPr>
              <a:defRPr sz="1200">
                <a:latin typeface="+mj-lt"/>
              </a:defRPr>
            </a:lvl5pPr>
          </a:lstStyle>
          <a:p>
            <a:pPr lvl="0"/>
            <a:r>
              <a:rPr lang="de-CH" dirty="0"/>
              <a:t>Author | Date | Place</a:t>
            </a:r>
            <a:endParaRPr lang="de-CH"/>
          </a:p>
        </p:txBody>
      </p:sp>
      <p:sp>
        <p:nvSpPr>
          <p:cNvPr id="19" name="Strictly Confidential" descr="{&quot;templafy&quot;:{&quot;id&quot;:&quot;408f2bc8-8c09-414e-96a6-d0cb129c0c68&quot;}}" hidden="1">
            <a:extLst>
              <a:ext uri="{FF2B5EF4-FFF2-40B4-BE49-F238E27FC236}">
                <a16:creationId xmlns:a16="http://schemas.microsoft.com/office/drawing/2014/main" id="{0A1D6E7A-A09E-2C6A-5B99-74A97CC81479}"/>
              </a:ext>
            </a:extLst>
          </p:cNvPr>
          <p:cNvSpPr/>
          <p:nvPr userDrawn="1"/>
        </p:nvSpPr>
        <p:spPr bwMode="gray">
          <a:xfrm>
            <a:off x="0" y="547199"/>
            <a:ext cx="262943" cy="1397205"/>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vert="vert270" wrap="none" lIns="54000" tIns="144000" rIns="54000" bIns="144000" rtlCol="0" anchor="ctr">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CH" sz="1000" spc="20" baseline="0" dirty="0">
                <a:solidFill>
                  <a:schemeClr val="tx1"/>
                </a:solidFill>
              </a:rPr>
              <a:t>Strictly Confidential </a:t>
            </a:r>
          </a:p>
        </p:txBody>
      </p:sp>
      <p:sp>
        <p:nvSpPr>
          <p:cNvPr id="20" name="Restricted" descr="{&quot;templafy&quot;:{&quot;id&quot;:&quot;c7449a95-f655-4eab-879e-61865c615fd3&quot;}}" hidden="1">
            <a:extLst>
              <a:ext uri="{FF2B5EF4-FFF2-40B4-BE49-F238E27FC236}">
                <a16:creationId xmlns:a16="http://schemas.microsoft.com/office/drawing/2014/main" id="{5A783CE9-BCB9-F844-AB8D-7B7A763CC446}"/>
              </a:ext>
            </a:extLst>
          </p:cNvPr>
          <p:cNvSpPr/>
          <p:nvPr userDrawn="1"/>
        </p:nvSpPr>
        <p:spPr bwMode="gray">
          <a:xfrm>
            <a:off x="-1" y="548491"/>
            <a:ext cx="262943" cy="845452"/>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vert="vert270" wrap="none" lIns="54000" tIns="144000" rIns="54000" bIns="144000" rtlCol="0" anchor="ctr">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CH" sz="1000" spc="20" baseline="0" dirty="0">
                <a:solidFill>
                  <a:schemeClr val="tx1"/>
                </a:solidFill>
              </a:rPr>
              <a:t>Restricted</a:t>
            </a:r>
          </a:p>
        </p:txBody>
      </p:sp>
      <p:sp>
        <p:nvSpPr>
          <p:cNvPr id="21" name="Confidential" descr="{&quot;templafy&quot;:{&quot;id&quot;:&quot;9d61234f-5507-4463-8eb1-14def936f68e&quot;}}" hidden="1">
            <a:extLst>
              <a:ext uri="{FF2B5EF4-FFF2-40B4-BE49-F238E27FC236}">
                <a16:creationId xmlns:a16="http://schemas.microsoft.com/office/drawing/2014/main" id="{61D7DB85-DC0E-911C-AFC0-A00FE9FB4218}"/>
              </a:ext>
            </a:extLst>
          </p:cNvPr>
          <p:cNvSpPr/>
          <p:nvPr userDrawn="1"/>
        </p:nvSpPr>
        <p:spPr bwMode="gray">
          <a:xfrm>
            <a:off x="-1" y="550590"/>
            <a:ext cx="262943" cy="953173"/>
          </a:xfrm>
          <a:prstGeom prst="rect">
            <a:avLst/>
          </a:prstGeom>
          <a:solidFill>
            <a:schemeClr val="bg1">
              <a:lumMod val="95000"/>
            </a:schemeClr>
          </a:solidFill>
          <a:ln>
            <a:noFill/>
          </a:ln>
        </p:spPr>
        <p:style>
          <a:lnRef idx="0">
            <a:scrgbClr r="0" g="0" b="0"/>
          </a:lnRef>
          <a:fillRef idx="0">
            <a:scrgbClr r="0" g="0" b="0"/>
          </a:fillRef>
          <a:effectRef idx="0">
            <a:scrgbClr r="0" g="0" b="0"/>
          </a:effectRef>
          <a:fontRef idx="minor">
            <a:schemeClr val="lt1"/>
          </a:fontRef>
        </p:style>
        <p:txBody>
          <a:bodyPr vert="vert270" wrap="none" lIns="54000" tIns="144000" rIns="54000" bIns="144000" rtlCol="0" anchor="ctr">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CH" sz="1000" spc="20" baseline="0" dirty="0">
                <a:solidFill>
                  <a:schemeClr val="tx1"/>
                </a:solidFill>
              </a:rPr>
              <a:t>Confidential</a:t>
            </a:r>
          </a:p>
        </p:txBody>
      </p:sp>
      <p:sp>
        <p:nvSpPr>
          <p:cNvPr id="22" name="Public" descr="{&quot;templafy&quot;:{&quot;id&quot;:&quot;a86ef8fc-2f31-4947-99af-de44784a580d&quot;}}" hidden="1">
            <a:extLst>
              <a:ext uri="{FF2B5EF4-FFF2-40B4-BE49-F238E27FC236}">
                <a16:creationId xmlns:a16="http://schemas.microsoft.com/office/drawing/2014/main" id="{FBC4D1F0-0B8C-F5F7-35AE-8CBBE25F01E4}"/>
              </a:ext>
            </a:extLst>
          </p:cNvPr>
          <p:cNvSpPr/>
          <p:nvPr userDrawn="1"/>
        </p:nvSpPr>
        <p:spPr bwMode="gray">
          <a:xfrm>
            <a:off x="-1" y="548259"/>
            <a:ext cx="262943" cy="618786"/>
          </a:xfrm>
          <a:prstGeom prst="rect">
            <a:avLst/>
          </a:prstGeom>
          <a:solidFill>
            <a:schemeClr val="bg1">
              <a:lumMod val="95000"/>
            </a:schemeClr>
          </a:solidFill>
          <a:ln>
            <a:noFill/>
          </a:ln>
        </p:spPr>
        <p:style>
          <a:lnRef idx="0">
            <a:scrgbClr r="0" g="0" b="0"/>
          </a:lnRef>
          <a:fillRef idx="0">
            <a:scrgbClr r="0" g="0" b="0"/>
          </a:fillRef>
          <a:effectRef idx="0">
            <a:scrgbClr r="0" g="0" b="0"/>
          </a:effectRef>
          <a:fontRef idx="minor">
            <a:schemeClr val="lt1"/>
          </a:fontRef>
        </p:style>
        <p:txBody>
          <a:bodyPr vert="vert270" wrap="none" lIns="54000" tIns="144000" rIns="54000" bIns="144000" rtlCol="0" anchor="ctr">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CH" sz="1000" spc="20" baseline="0" dirty="0">
                <a:solidFill>
                  <a:schemeClr val="tx1"/>
                </a:solidFill>
              </a:rPr>
              <a:t>Public</a:t>
            </a:r>
          </a:p>
        </p:txBody>
      </p:sp>
      <p:sp>
        <p:nvSpPr>
          <p:cNvPr id="24" name="Subtitle">
            <a:extLst>
              <a:ext uri="{FF2B5EF4-FFF2-40B4-BE49-F238E27FC236}">
                <a16:creationId xmlns:a16="http://schemas.microsoft.com/office/drawing/2014/main" id="{26695D76-282B-8F58-C3D0-42E32978511E}"/>
              </a:ext>
            </a:extLst>
          </p:cNvPr>
          <p:cNvSpPr>
            <a:spLocks noGrp="1"/>
          </p:cNvSpPr>
          <p:nvPr>
            <p:ph type="subTitle" idx="1" hasCustomPrompt="1"/>
          </p:nvPr>
        </p:nvSpPr>
        <p:spPr bwMode="gray">
          <a:xfrm>
            <a:off x="8109330" y="4646786"/>
            <a:ext cx="3456796" cy="410767"/>
          </a:xfrm>
          <a:prstGeom prst="rect">
            <a:avLst/>
          </a:prstGeom>
        </p:spPr>
        <p:txBody>
          <a:bodyPr/>
          <a:lstStyle>
            <a:lvl1pPr marL="0" indent="0" algn="l">
              <a:lnSpc>
                <a:spcPct val="120000"/>
              </a:lnSpc>
              <a:spcBef>
                <a:spcPts val="0"/>
              </a:spcBef>
              <a:spcAft>
                <a:spcPts val="1200"/>
              </a:spcAft>
              <a:buFont typeface="Arial" panose="020B0604020202020204" pitchFamily="34" charset="0"/>
              <a:buNone/>
              <a:defRPr sz="2000" b="0">
                <a:solidFill>
                  <a:schemeClr val="tx1"/>
                </a:solidFill>
                <a:latin typeface="+mn-lt"/>
              </a:defRPr>
            </a:lvl1pPr>
            <a:lvl2pPr marL="0" indent="0" algn="l">
              <a:lnSpc>
                <a:spcPct val="100000"/>
              </a:lnSpc>
              <a:spcBef>
                <a:spcPts val="0"/>
              </a:spcBef>
              <a:spcAft>
                <a:spcPts val="0"/>
              </a:spcAft>
              <a:buFont typeface="Arial" panose="020B0604020202020204" pitchFamily="34" charset="0"/>
              <a:buNone/>
              <a:defRPr sz="1200" b="0">
                <a:solidFill>
                  <a:schemeClr val="bg1"/>
                </a:solidFill>
              </a:defRPr>
            </a:lvl2pPr>
            <a:lvl3pPr marL="0" indent="0" algn="l">
              <a:lnSpc>
                <a:spcPct val="100000"/>
              </a:lnSpc>
              <a:spcBef>
                <a:spcPts val="0"/>
              </a:spcBef>
              <a:spcAft>
                <a:spcPts val="0"/>
              </a:spcAft>
              <a:buFont typeface="Arial" panose="020B0604020202020204" pitchFamily="34" charset="0"/>
              <a:buNone/>
              <a:defRPr sz="1200" b="0">
                <a:solidFill>
                  <a:schemeClr val="bg1"/>
                </a:solidFill>
              </a:defRPr>
            </a:lvl3pPr>
            <a:lvl4pPr marL="0" indent="0" algn="l">
              <a:lnSpc>
                <a:spcPct val="100000"/>
              </a:lnSpc>
              <a:spcBef>
                <a:spcPts val="0"/>
              </a:spcBef>
              <a:spcAft>
                <a:spcPts val="0"/>
              </a:spcAft>
              <a:buFont typeface="Arial" panose="020B0604020202020204" pitchFamily="34" charset="0"/>
              <a:buNone/>
              <a:defRPr sz="1200" b="0">
                <a:solidFill>
                  <a:schemeClr val="bg1"/>
                </a:solidFill>
              </a:defRPr>
            </a:lvl4pPr>
            <a:lvl5pPr marL="0" indent="0" algn="l">
              <a:lnSpc>
                <a:spcPct val="100000"/>
              </a:lnSpc>
              <a:spcBef>
                <a:spcPts val="0"/>
              </a:spcBef>
              <a:spcAft>
                <a:spcPts val="0"/>
              </a:spcAft>
              <a:buFont typeface="Arial" panose="020B0604020202020204" pitchFamily="34" charset="0"/>
              <a:buNone/>
              <a:defRPr sz="1200" b="0">
                <a:solidFill>
                  <a:schemeClr val="bg1"/>
                </a:solidFill>
              </a:defRPr>
            </a:lvl5pPr>
            <a:lvl6pPr marL="0" indent="0" algn="l">
              <a:lnSpc>
                <a:spcPct val="100000"/>
              </a:lnSpc>
              <a:spcBef>
                <a:spcPts val="0"/>
              </a:spcBef>
              <a:spcAft>
                <a:spcPts val="0"/>
              </a:spcAft>
              <a:buFont typeface="Arial" panose="020B0604020202020204" pitchFamily="34" charset="0"/>
              <a:buNone/>
              <a:defRPr sz="1200" b="0">
                <a:solidFill>
                  <a:schemeClr val="bg1"/>
                </a:solidFill>
              </a:defRPr>
            </a:lvl6pPr>
            <a:lvl7pPr marL="0" indent="0" algn="l">
              <a:lnSpc>
                <a:spcPct val="100000"/>
              </a:lnSpc>
              <a:spcBef>
                <a:spcPts val="0"/>
              </a:spcBef>
              <a:spcAft>
                <a:spcPts val="0"/>
              </a:spcAft>
              <a:buFont typeface="Arial" panose="020B0604020202020204" pitchFamily="34" charset="0"/>
              <a:buNone/>
              <a:defRPr sz="1200" b="0">
                <a:solidFill>
                  <a:schemeClr val="bg1"/>
                </a:solidFill>
              </a:defRPr>
            </a:lvl7pPr>
            <a:lvl8pPr marL="0" indent="0" algn="l">
              <a:lnSpc>
                <a:spcPct val="100000"/>
              </a:lnSpc>
              <a:spcBef>
                <a:spcPts val="0"/>
              </a:spcBef>
              <a:spcAft>
                <a:spcPts val="0"/>
              </a:spcAft>
              <a:buFont typeface="Arial" panose="020B0604020202020204" pitchFamily="34" charset="0"/>
              <a:buNone/>
              <a:defRPr sz="1200" b="0">
                <a:solidFill>
                  <a:schemeClr val="bg1"/>
                </a:solidFill>
              </a:defRPr>
            </a:lvl8pPr>
            <a:lvl9pPr marL="0" indent="0" algn="l">
              <a:lnSpc>
                <a:spcPct val="100000"/>
              </a:lnSpc>
              <a:spcBef>
                <a:spcPts val="0"/>
              </a:spcBef>
              <a:spcAft>
                <a:spcPts val="0"/>
              </a:spcAft>
              <a:buFont typeface="Arial" panose="020B0604020202020204" pitchFamily="34" charset="0"/>
              <a:buNone/>
              <a:defRPr sz="1200" b="0">
                <a:solidFill>
                  <a:schemeClr val="bg1"/>
                </a:solidFill>
              </a:defRPr>
            </a:lvl9pPr>
          </a:lstStyle>
          <a:p>
            <a:r>
              <a:rPr lang="de-CH" dirty="0" err="1"/>
              <a:t>Subtitle</a:t>
            </a:r>
            <a:r>
              <a:rPr lang="de-CH" dirty="0"/>
              <a:t> </a:t>
            </a:r>
            <a:r>
              <a:rPr lang="de-CH" dirty="0" err="1"/>
              <a:t>of</a:t>
            </a:r>
            <a:r>
              <a:rPr lang="de-CH" dirty="0"/>
              <a:t> </a:t>
            </a:r>
            <a:r>
              <a:rPr lang="de-CH" dirty="0" err="1"/>
              <a:t>the</a:t>
            </a:r>
            <a:r>
              <a:rPr lang="de-CH" dirty="0"/>
              <a:t> </a:t>
            </a:r>
            <a:r>
              <a:rPr lang="de-CH" dirty="0" err="1"/>
              <a:t>presentation</a:t>
            </a:r>
            <a:endParaRPr lang="de-CH" dirty="0"/>
          </a:p>
        </p:txBody>
      </p:sp>
      <p:sp>
        <p:nvSpPr>
          <p:cNvPr id="25" name="Titel 1">
            <a:extLst>
              <a:ext uri="{FF2B5EF4-FFF2-40B4-BE49-F238E27FC236}">
                <a16:creationId xmlns:a16="http://schemas.microsoft.com/office/drawing/2014/main" id="{4ADFFA39-1D88-D336-CA75-F9073F637E13}"/>
              </a:ext>
            </a:extLst>
          </p:cNvPr>
          <p:cNvSpPr>
            <a:spLocks noGrp="1"/>
          </p:cNvSpPr>
          <p:nvPr>
            <p:ph type="ctrTitle" hasCustomPrompt="1"/>
          </p:nvPr>
        </p:nvSpPr>
        <p:spPr bwMode="gray">
          <a:xfrm>
            <a:off x="8110137" y="2636912"/>
            <a:ext cx="3455989" cy="1800199"/>
          </a:xfrm>
        </p:spPr>
        <p:txBody>
          <a:bodyPr anchor="b"/>
          <a:lstStyle>
            <a:lvl1pPr algn="l">
              <a:lnSpc>
                <a:spcPct val="105000"/>
              </a:lnSpc>
              <a:defRPr sz="4400" b="0" i="0">
                <a:solidFill>
                  <a:schemeClr val="tx1"/>
                </a:solidFill>
                <a:latin typeface="+mj-lt"/>
              </a:defRPr>
            </a:lvl1pPr>
          </a:lstStyle>
          <a:p>
            <a:r>
              <a:rPr lang="de-CH" dirty="0"/>
              <a:t>Title of the </a:t>
            </a:r>
            <a:br>
              <a:rPr lang="en-GB" dirty="0"/>
            </a:br>
            <a:r>
              <a:rPr lang="de-CH" dirty="0"/>
              <a:t>presentation</a:t>
            </a:r>
            <a:endParaRPr lang="de-CH"/>
          </a:p>
        </p:txBody>
      </p:sp>
      <p:sp>
        <p:nvSpPr>
          <p:cNvPr id="2" name="Date Placeholder 1">
            <a:extLst>
              <a:ext uri="{FF2B5EF4-FFF2-40B4-BE49-F238E27FC236}">
                <a16:creationId xmlns:a16="http://schemas.microsoft.com/office/drawing/2014/main" id="{AE43D200-2137-93CF-74AD-698CFEDC929B}"/>
              </a:ext>
            </a:extLst>
          </p:cNvPr>
          <p:cNvSpPr>
            <a:spLocks noGrp="1"/>
          </p:cNvSpPr>
          <p:nvPr>
            <p:ph type="dt" sz="half" idx="16"/>
          </p:nvPr>
        </p:nvSpPr>
        <p:spPr>
          <a:xfrm rot="10800000" flipV="1">
            <a:off x="10383552" y="7073282"/>
            <a:ext cx="679792" cy="144000"/>
          </a:xfrm>
        </p:spPr>
        <p:txBody>
          <a:bodyPr/>
          <a:lstStyle/>
          <a:p>
            <a:pPr algn="r"/>
            <a:fld id="{F7589BDE-D275-48E5-9926-0260C2129B60}" type="datetime1">
              <a:rPr lang="de-CH" smtClean="0"/>
              <a:pPr algn="r"/>
              <a:t>10.07.2023</a:t>
            </a:fld>
            <a:endParaRPr lang="de-CH" dirty="0"/>
          </a:p>
        </p:txBody>
      </p:sp>
      <p:sp>
        <p:nvSpPr>
          <p:cNvPr id="3" name="Footer Placeholder 2">
            <a:extLst>
              <a:ext uri="{FF2B5EF4-FFF2-40B4-BE49-F238E27FC236}">
                <a16:creationId xmlns:a16="http://schemas.microsoft.com/office/drawing/2014/main" id="{76BD5AFC-471D-629A-9A2A-4601BCADC7D1}"/>
              </a:ext>
            </a:extLst>
          </p:cNvPr>
          <p:cNvSpPr>
            <a:spLocks noGrp="1"/>
          </p:cNvSpPr>
          <p:nvPr>
            <p:ph type="ftr" sz="quarter" idx="17"/>
          </p:nvPr>
        </p:nvSpPr>
        <p:spPr>
          <a:xfrm rot="10800000" flipV="1">
            <a:off x="1526568" y="7073282"/>
            <a:ext cx="4392000" cy="144000"/>
          </a:xfrm>
        </p:spPr>
        <p:txBody>
          <a:bodyPr/>
          <a:lstStyle/>
          <a:p>
            <a:endParaRPr lang="de-CH" dirty="0"/>
          </a:p>
        </p:txBody>
      </p:sp>
      <p:sp>
        <p:nvSpPr>
          <p:cNvPr id="4" name="Slide Number Placeholder 3">
            <a:extLst>
              <a:ext uri="{FF2B5EF4-FFF2-40B4-BE49-F238E27FC236}">
                <a16:creationId xmlns:a16="http://schemas.microsoft.com/office/drawing/2014/main" id="{66373F47-B535-364F-6C19-99CDA3FAEE52}"/>
              </a:ext>
            </a:extLst>
          </p:cNvPr>
          <p:cNvSpPr>
            <a:spLocks noGrp="1"/>
          </p:cNvSpPr>
          <p:nvPr>
            <p:ph type="sldNum" sz="quarter" idx="18"/>
          </p:nvPr>
        </p:nvSpPr>
        <p:spPr>
          <a:xfrm>
            <a:off x="11145072" y="7073282"/>
            <a:ext cx="392400" cy="144000"/>
          </a:xfrm>
        </p:spPr>
        <p:txBody>
          <a:bodyPr/>
          <a:lstStyle/>
          <a:p>
            <a:r>
              <a:rPr lang="de-CH" dirty="0"/>
              <a:t>| </a:t>
            </a:r>
            <a:fld id="{8CF9DE7D-F270-4E16-BA04-5BCA8969A2EA}" type="slidenum">
              <a:rPr lang="de-CH" smtClean="0"/>
              <a:pPr/>
              <a:t>‹#›</a:t>
            </a:fld>
            <a:endParaRPr lang="de-CH" dirty="0"/>
          </a:p>
        </p:txBody>
      </p:sp>
    </p:spTree>
    <p:extLst>
      <p:ext uri="{BB962C8B-B14F-4D97-AF65-F5344CB8AC3E}">
        <p14:creationId xmlns:p14="http://schemas.microsoft.com/office/powerpoint/2010/main" val="2575654070"/>
      </p:ext>
    </p:extLst>
  </p:cSld>
  <p:clrMapOvr>
    <a:masterClrMapping/>
  </p:clrMapOvr>
  <p:extLst>
    <p:ext uri="{DCECCB84-F9BA-43D5-87BE-67443E8EF086}">
      <p15:sldGuideLst xmlns:p15="http://schemas.microsoft.com/office/powerpoint/2012/main">
        <p15:guide id="1" pos="5110">
          <p15:clr>
            <a:srgbClr val="C35EA4"/>
          </p15:clr>
        </p15:guide>
        <p15:guide id="2" pos="7287">
          <p15:clr>
            <a:srgbClr val="C35EA4"/>
          </p15:clr>
        </p15:guide>
        <p15:guide id="3" orient="horz" pos="3884">
          <p15:clr>
            <a:srgbClr val="C35EA4"/>
          </p15:clr>
        </p15:guide>
        <p15:guide id="4" orient="horz" pos="1344">
          <p15:clr>
            <a:srgbClr val="C35EA4"/>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grpSp>
        <p:nvGrpSpPr>
          <p:cNvPr id="22" name="Gruppieren 21">
            <a:extLst>
              <a:ext uri="{FF2B5EF4-FFF2-40B4-BE49-F238E27FC236}">
                <a16:creationId xmlns:a16="http://schemas.microsoft.com/office/drawing/2014/main" id="{7D3992A4-1FFB-44A9-B2CB-46BCBB8805DE}"/>
              </a:ext>
              <a:ext uri="{C183D7F6-B498-43B3-948B-1728B52AA6E4}">
                <adec:decorative xmlns:adec="http://schemas.microsoft.com/office/drawing/2017/decorative" val="1"/>
              </a:ext>
            </a:extLst>
          </p:cNvPr>
          <p:cNvGrpSpPr/>
          <p:nvPr userDrawn="1"/>
        </p:nvGrpSpPr>
        <p:grpSpPr bwMode="gray">
          <a:xfrm>
            <a:off x="7680175" y="-3051720"/>
            <a:ext cx="6984777" cy="6984777"/>
            <a:chOff x="5944242" y="4834696"/>
            <a:chExt cx="5699939" cy="5699939"/>
          </a:xfrm>
        </p:grpSpPr>
        <p:sp>
          <p:nvSpPr>
            <p:cNvPr id="23" name="Ellipse 22">
              <a:extLst>
                <a:ext uri="{FF2B5EF4-FFF2-40B4-BE49-F238E27FC236}">
                  <a16:creationId xmlns:a16="http://schemas.microsoft.com/office/drawing/2014/main" id="{23BF4508-ABBC-406F-AB3E-6335D1EC5206}"/>
                </a:ext>
              </a:extLst>
            </p:cNvPr>
            <p:cNvSpPr/>
            <p:nvPr/>
          </p:nvSpPr>
          <p:spPr bwMode="gray">
            <a:xfrm>
              <a:off x="6887488" y="6002708"/>
              <a:ext cx="4296877" cy="4296877"/>
            </a:xfrm>
            <a:prstGeom prst="ellipse">
              <a:avLst/>
            </a:prstGeom>
            <a:noFill/>
            <a:ln w="12700">
              <a:solidFill>
                <a:srgbClr val="D9D9D9"/>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dirty="0"/>
            </a:p>
          </p:txBody>
        </p:sp>
        <p:sp>
          <p:nvSpPr>
            <p:cNvPr id="24" name="Ellipse 23">
              <a:extLst>
                <a:ext uri="{FF2B5EF4-FFF2-40B4-BE49-F238E27FC236}">
                  <a16:creationId xmlns:a16="http://schemas.microsoft.com/office/drawing/2014/main" id="{486FFD3D-9E5E-48F3-9962-E87554777474}"/>
                </a:ext>
              </a:extLst>
            </p:cNvPr>
            <p:cNvSpPr/>
            <p:nvPr/>
          </p:nvSpPr>
          <p:spPr bwMode="gray">
            <a:xfrm>
              <a:off x="5944242" y="4834696"/>
              <a:ext cx="5699939" cy="5699939"/>
            </a:xfrm>
            <a:prstGeom prst="ellipse">
              <a:avLst/>
            </a:prstGeom>
            <a:noFill/>
            <a:ln w="12700">
              <a:solidFill>
                <a:schemeClr val="bg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dirty="0"/>
            </a:p>
          </p:txBody>
        </p:sp>
      </p:grpSp>
      <p:sp>
        <p:nvSpPr>
          <p:cNvPr id="25" name="Ellipse 24">
            <a:extLst>
              <a:ext uri="{FF2B5EF4-FFF2-40B4-BE49-F238E27FC236}">
                <a16:creationId xmlns:a16="http://schemas.microsoft.com/office/drawing/2014/main" id="{E07E4441-984F-4A9F-997B-38F8E283AEBE}"/>
              </a:ext>
              <a:ext uri="{C183D7F6-B498-43B3-948B-1728B52AA6E4}">
                <adec:decorative xmlns:adec="http://schemas.microsoft.com/office/drawing/2017/decorative" val="1"/>
              </a:ext>
            </a:extLst>
          </p:cNvPr>
          <p:cNvSpPr/>
          <p:nvPr userDrawn="1"/>
        </p:nvSpPr>
        <p:spPr bwMode="gray">
          <a:xfrm>
            <a:off x="7680175" y="-3051720"/>
            <a:ext cx="6984777" cy="6984777"/>
          </a:xfrm>
          <a:prstGeom prst="ellipse">
            <a:avLst/>
          </a:prstGeom>
          <a:noFill/>
          <a:ln w="12700">
            <a:solidFill>
              <a:srgbClr val="8CD9FF"/>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dirty="0"/>
          </a:p>
        </p:txBody>
      </p:sp>
      <p:sp>
        <p:nvSpPr>
          <p:cNvPr id="18" name="Textplatzhalter 3">
            <a:extLst>
              <a:ext uri="{FF2B5EF4-FFF2-40B4-BE49-F238E27FC236}">
                <a16:creationId xmlns:a16="http://schemas.microsoft.com/office/drawing/2014/main" id="{8ADFD71C-F224-420F-BE63-A063DEFF9D1E}"/>
              </a:ext>
              <a:ext uri="{C183D7F6-B498-43B3-948B-1728B52AA6E4}">
                <adec:decorative xmlns:adec="http://schemas.microsoft.com/office/drawing/2017/decorative" val="0"/>
              </a:ext>
            </a:extLst>
          </p:cNvPr>
          <p:cNvSpPr>
            <a:spLocks noGrp="1"/>
          </p:cNvSpPr>
          <p:nvPr>
            <p:ph type="body" sz="quarter" idx="18" hasCustomPrompt="1"/>
          </p:nvPr>
        </p:nvSpPr>
        <p:spPr bwMode="gray">
          <a:xfrm>
            <a:off x="9984432" y="980728"/>
            <a:ext cx="1584048" cy="648072"/>
          </a:xfrm>
          <a:prstGeom prst="rect">
            <a:avLst/>
          </a:prstGeom>
          <a:noFill/>
        </p:spPr>
        <p:txBody>
          <a:bodyPr lIns="0" tIns="0" anchor="ctr"/>
          <a:lstStyle>
            <a:lvl1pPr marL="0" indent="0" algn="r">
              <a:lnSpc>
                <a:spcPct val="100000"/>
              </a:lnSpc>
              <a:spcBef>
                <a:spcPts val="0"/>
              </a:spcBef>
              <a:spcAft>
                <a:spcPts val="0"/>
              </a:spcAft>
              <a:buFont typeface="Arial" panose="020B0604020202020204" pitchFamily="34" charset="0"/>
              <a:buNone/>
              <a:defRPr sz="6000">
                <a:latin typeface="+mj-lt"/>
              </a:defRPr>
            </a:lvl1pPr>
            <a:lvl2pPr marL="0" indent="0" algn="r">
              <a:lnSpc>
                <a:spcPct val="100000"/>
              </a:lnSpc>
              <a:spcBef>
                <a:spcPts val="0"/>
              </a:spcBef>
              <a:spcAft>
                <a:spcPts val="0"/>
              </a:spcAft>
              <a:buFont typeface="Arial" panose="020B0604020202020204" pitchFamily="34" charset="0"/>
              <a:buNone/>
              <a:defRPr sz="6000">
                <a:latin typeface="+mj-lt"/>
              </a:defRPr>
            </a:lvl2pPr>
            <a:lvl3pPr marL="0" indent="0" algn="r">
              <a:lnSpc>
                <a:spcPct val="100000"/>
              </a:lnSpc>
              <a:spcBef>
                <a:spcPts val="0"/>
              </a:spcBef>
              <a:spcAft>
                <a:spcPts val="0"/>
              </a:spcAft>
              <a:buNone/>
              <a:defRPr sz="6000">
                <a:latin typeface="+mj-lt"/>
              </a:defRPr>
            </a:lvl3pPr>
            <a:lvl4pPr marL="0" indent="0" algn="r">
              <a:lnSpc>
                <a:spcPct val="100000"/>
              </a:lnSpc>
              <a:spcBef>
                <a:spcPts val="0"/>
              </a:spcBef>
              <a:spcAft>
                <a:spcPts val="0"/>
              </a:spcAft>
              <a:buNone/>
              <a:defRPr sz="6000">
                <a:latin typeface="+mj-lt"/>
              </a:defRPr>
            </a:lvl4pPr>
            <a:lvl5pPr marL="0" indent="0" algn="r">
              <a:lnSpc>
                <a:spcPct val="100000"/>
              </a:lnSpc>
              <a:spcBef>
                <a:spcPts val="0"/>
              </a:spcBef>
              <a:spcAft>
                <a:spcPts val="0"/>
              </a:spcAft>
              <a:buNone/>
              <a:defRPr sz="6000">
                <a:latin typeface="+mj-lt"/>
              </a:defRPr>
            </a:lvl5pPr>
            <a:lvl6pPr marL="0" indent="0" algn="r">
              <a:lnSpc>
                <a:spcPct val="100000"/>
              </a:lnSpc>
              <a:spcBef>
                <a:spcPts val="0"/>
              </a:spcBef>
              <a:spcAft>
                <a:spcPts val="0"/>
              </a:spcAft>
              <a:buNone/>
              <a:defRPr sz="6000">
                <a:latin typeface="+mj-lt"/>
              </a:defRPr>
            </a:lvl6pPr>
            <a:lvl7pPr marL="0" indent="0" algn="r">
              <a:lnSpc>
                <a:spcPct val="100000"/>
              </a:lnSpc>
              <a:spcBef>
                <a:spcPts val="0"/>
              </a:spcBef>
              <a:spcAft>
                <a:spcPts val="0"/>
              </a:spcAft>
              <a:buNone/>
              <a:defRPr sz="6000">
                <a:latin typeface="+mj-lt"/>
              </a:defRPr>
            </a:lvl7pPr>
            <a:lvl8pPr marL="0" indent="0" algn="r">
              <a:lnSpc>
                <a:spcPct val="100000"/>
              </a:lnSpc>
              <a:spcBef>
                <a:spcPts val="0"/>
              </a:spcBef>
              <a:spcAft>
                <a:spcPts val="0"/>
              </a:spcAft>
              <a:buNone/>
              <a:defRPr sz="6000">
                <a:latin typeface="+mj-lt"/>
              </a:defRPr>
            </a:lvl8pPr>
            <a:lvl9pPr marL="0" indent="0" algn="r">
              <a:lnSpc>
                <a:spcPct val="100000"/>
              </a:lnSpc>
              <a:spcBef>
                <a:spcPts val="0"/>
              </a:spcBef>
              <a:spcAft>
                <a:spcPts val="0"/>
              </a:spcAft>
              <a:buNone/>
              <a:defRPr sz="6000">
                <a:latin typeface="+mj-lt"/>
              </a:defRPr>
            </a:lvl9pPr>
          </a:lstStyle>
          <a:p>
            <a:pPr lvl="0"/>
            <a:r>
              <a:rPr lang="de-CH" dirty="0"/>
              <a:t>00</a:t>
            </a:r>
            <a:endParaRPr lang="de-CH"/>
          </a:p>
        </p:txBody>
      </p:sp>
      <p:pic>
        <p:nvPicPr>
          <p:cNvPr id="9" name="Grafik 8">
            <a:extLst>
              <a:ext uri="{FF2B5EF4-FFF2-40B4-BE49-F238E27FC236}">
                <a16:creationId xmlns:a16="http://schemas.microsoft.com/office/drawing/2014/main" id="{BD1DB9CD-3735-4BAD-8ADB-491D520D0318}"/>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rcRect l="46765" r="2590"/>
          <a:stretch>
            <a:fillRect/>
          </a:stretch>
        </p:blipFill>
        <p:spPr bwMode="gray">
          <a:xfrm>
            <a:off x="623392" y="2132856"/>
            <a:ext cx="4407932" cy="1796533"/>
          </a:xfrm>
          <a:custGeom>
            <a:avLst/>
            <a:gdLst>
              <a:gd name="connsiteX0" fmla="*/ 0 w 4407932"/>
              <a:gd name="connsiteY0" fmla="*/ 0 h 1796533"/>
              <a:gd name="connsiteX1" fmla="*/ 4407932 w 4407932"/>
              <a:gd name="connsiteY1" fmla="*/ 0 h 1796533"/>
              <a:gd name="connsiteX2" fmla="*/ 4407932 w 4407932"/>
              <a:gd name="connsiteY2" fmla="*/ 285685 h 1796533"/>
              <a:gd name="connsiteX3" fmla="*/ 288656 w 4407932"/>
              <a:gd name="connsiteY3" fmla="*/ 285685 h 1796533"/>
              <a:gd name="connsiteX4" fmla="*/ 288656 w 4407932"/>
              <a:gd name="connsiteY4" fmla="*/ 1796533 h 1796533"/>
              <a:gd name="connsiteX5" fmla="*/ 0 w 4407932"/>
              <a:gd name="connsiteY5" fmla="*/ 1796533 h 1796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07932" h="1796533">
                <a:moveTo>
                  <a:pt x="0" y="0"/>
                </a:moveTo>
                <a:lnTo>
                  <a:pt x="4407932" y="0"/>
                </a:lnTo>
                <a:lnTo>
                  <a:pt x="4407932" y="285685"/>
                </a:lnTo>
                <a:lnTo>
                  <a:pt x="288656" y="285685"/>
                </a:lnTo>
                <a:lnTo>
                  <a:pt x="288656" y="1796533"/>
                </a:lnTo>
                <a:lnTo>
                  <a:pt x="0" y="1796533"/>
                </a:lnTo>
                <a:close/>
              </a:path>
            </a:pathLst>
          </a:custGeom>
        </p:spPr>
      </p:pic>
      <p:sp>
        <p:nvSpPr>
          <p:cNvPr id="12" name="Titel 1">
            <a:extLst>
              <a:ext uri="{FF2B5EF4-FFF2-40B4-BE49-F238E27FC236}">
                <a16:creationId xmlns:a16="http://schemas.microsoft.com/office/drawing/2014/main" id="{16ED3BDF-F719-C449-4F1C-D91E5FC88300}"/>
              </a:ext>
            </a:extLst>
          </p:cNvPr>
          <p:cNvSpPr>
            <a:spLocks noGrp="1"/>
          </p:cNvSpPr>
          <p:nvPr>
            <p:ph type="ctrTitle" hasCustomPrompt="1"/>
          </p:nvPr>
        </p:nvSpPr>
        <p:spPr bwMode="gray">
          <a:xfrm>
            <a:off x="7176046" y="3140968"/>
            <a:ext cx="4392068" cy="1799655"/>
          </a:xfrm>
        </p:spPr>
        <p:txBody>
          <a:bodyPr anchor="b"/>
          <a:lstStyle>
            <a:lvl1pPr algn="l">
              <a:lnSpc>
                <a:spcPct val="105000"/>
              </a:lnSpc>
              <a:defRPr sz="3600" b="0" i="0">
                <a:solidFill>
                  <a:schemeClr val="tx1"/>
                </a:solidFill>
                <a:latin typeface="+mj-lt"/>
              </a:defRPr>
            </a:lvl1pPr>
          </a:lstStyle>
          <a:p>
            <a:r>
              <a:rPr lang="de-CH" dirty="0"/>
              <a:t>Name of the </a:t>
            </a:r>
            <a:br>
              <a:rPr lang="en-GB" dirty="0"/>
            </a:br>
            <a:r>
              <a:rPr lang="de-CH" dirty="0"/>
              <a:t>current chapter</a:t>
            </a:r>
            <a:endParaRPr lang="de-CH"/>
          </a:p>
        </p:txBody>
      </p:sp>
      <p:sp>
        <p:nvSpPr>
          <p:cNvPr id="13" name="Untertitel 2">
            <a:extLst>
              <a:ext uri="{FF2B5EF4-FFF2-40B4-BE49-F238E27FC236}">
                <a16:creationId xmlns:a16="http://schemas.microsoft.com/office/drawing/2014/main" id="{B139AF02-4A7D-9A27-7B77-A1BFC370B885}"/>
              </a:ext>
            </a:extLst>
          </p:cNvPr>
          <p:cNvSpPr>
            <a:spLocks noGrp="1"/>
          </p:cNvSpPr>
          <p:nvPr>
            <p:ph type="subTitle" idx="1" hasCustomPrompt="1"/>
          </p:nvPr>
        </p:nvSpPr>
        <p:spPr bwMode="gray">
          <a:xfrm>
            <a:off x="7176046" y="5227960"/>
            <a:ext cx="4392068" cy="937890"/>
          </a:xfrm>
        </p:spPr>
        <p:txBody>
          <a:bodyPr/>
          <a:lstStyle>
            <a:lvl1pPr marL="0" indent="0" algn="l">
              <a:lnSpc>
                <a:spcPct val="120000"/>
              </a:lnSpc>
              <a:spcBef>
                <a:spcPts val="0"/>
              </a:spcBef>
              <a:spcAft>
                <a:spcPts val="0"/>
              </a:spcAft>
              <a:buFont typeface="Arial" panose="020B0604020202020204" pitchFamily="34" charset="0"/>
              <a:buNone/>
              <a:defRPr sz="1600" b="0">
                <a:solidFill>
                  <a:schemeClr val="tx1"/>
                </a:solidFill>
                <a:latin typeface="+mn-lt"/>
              </a:defRPr>
            </a:lvl1pPr>
            <a:lvl2pPr marL="0" indent="0" algn="l">
              <a:lnSpc>
                <a:spcPct val="120000"/>
              </a:lnSpc>
              <a:spcBef>
                <a:spcPts val="0"/>
              </a:spcBef>
              <a:spcAft>
                <a:spcPts val="0"/>
              </a:spcAft>
              <a:buFont typeface="Arial" panose="020B0604020202020204" pitchFamily="34" charset="0"/>
              <a:buNone/>
              <a:defRPr sz="1600" b="0">
                <a:solidFill>
                  <a:schemeClr val="tx1"/>
                </a:solidFill>
              </a:defRPr>
            </a:lvl2pPr>
            <a:lvl3pPr marL="0" indent="0" algn="l">
              <a:lnSpc>
                <a:spcPct val="120000"/>
              </a:lnSpc>
              <a:spcBef>
                <a:spcPts val="0"/>
              </a:spcBef>
              <a:spcAft>
                <a:spcPts val="0"/>
              </a:spcAft>
              <a:buFont typeface="Arial" panose="020B0604020202020204" pitchFamily="34" charset="0"/>
              <a:buNone/>
              <a:defRPr sz="1600" b="0">
                <a:solidFill>
                  <a:schemeClr val="tx1"/>
                </a:solidFill>
              </a:defRPr>
            </a:lvl3pPr>
            <a:lvl4pPr marL="0" indent="0" algn="l">
              <a:lnSpc>
                <a:spcPct val="120000"/>
              </a:lnSpc>
              <a:spcBef>
                <a:spcPts val="0"/>
              </a:spcBef>
              <a:spcAft>
                <a:spcPts val="0"/>
              </a:spcAft>
              <a:buFont typeface="Arial" panose="020B0604020202020204" pitchFamily="34" charset="0"/>
              <a:buNone/>
              <a:defRPr sz="1600" b="0">
                <a:solidFill>
                  <a:schemeClr val="tx1"/>
                </a:solidFill>
              </a:defRPr>
            </a:lvl4pPr>
            <a:lvl5pPr marL="0" indent="0" algn="l">
              <a:lnSpc>
                <a:spcPct val="120000"/>
              </a:lnSpc>
              <a:spcBef>
                <a:spcPts val="0"/>
              </a:spcBef>
              <a:spcAft>
                <a:spcPts val="0"/>
              </a:spcAft>
              <a:buFont typeface="Arial" panose="020B0604020202020204" pitchFamily="34" charset="0"/>
              <a:buNone/>
              <a:defRPr sz="1600" b="0">
                <a:solidFill>
                  <a:schemeClr val="tx1"/>
                </a:solidFill>
              </a:defRPr>
            </a:lvl5pPr>
            <a:lvl6pPr marL="0" indent="0" algn="l">
              <a:lnSpc>
                <a:spcPct val="120000"/>
              </a:lnSpc>
              <a:spcBef>
                <a:spcPts val="0"/>
              </a:spcBef>
              <a:spcAft>
                <a:spcPts val="0"/>
              </a:spcAft>
              <a:buFont typeface="Arial" panose="020B0604020202020204" pitchFamily="34" charset="0"/>
              <a:buNone/>
              <a:defRPr sz="1600" b="0">
                <a:solidFill>
                  <a:schemeClr val="tx1"/>
                </a:solidFill>
              </a:defRPr>
            </a:lvl6pPr>
            <a:lvl7pPr marL="0" indent="0" algn="l">
              <a:lnSpc>
                <a:spcPct val="120000"/>
              </a:lnSpc>
              <a:spcBef>
                <a:spcPts val="0"/>
              </a:spcBef>
              <a:spcAft>
                <a:spcPts val="0"/>
              </a:spcAft>
              <a:buFont typeface="Arial" panose="020B0604020202020204" pitchFamily="34" charset="0"/>
              <a:buNone/>
              <a:defRPr sz="1600" b="0">
                <a:solidFill>
                  <a:schemeClr val="tx1"/>
                </a:solidFill>
              </a:defRPr>
            </a:lvl7pPr>
            <a:lvl8pPr marL="0" indent="0" algn="l">
              <a:lnSpc>
                <a:spcPct val="120000"/>
              </a:lnSpc>
              <a:spcBef>
                <a:spcPts val="0"/>
              </a:spcBef>
              <a:spcAft>
                <a:spcPts val="0"/>
              </a:spcAft>
              <a:buFont typeface="Arial" panose="020B0604020202020204" pitchFamily="34" charset="0"/>
              <a:buNone/>
              <a:defRPr sz="1600" b="0">
                <a:solidFill>
                  <a:schemeClr val="tx1"/>
                </a:solidFill>
              </a:defRPr>
            </a:lvl8pPr>
            <a:lvl9pPr marL="0" indent="0" algn="l">
              <a:lnSpc>
                <a:spcPct val="120000"/>
              </a:lnSpc>
              <a:spcBef>
                <a:spcPts val="0"/>
              </a:spcBef>
              <a:spcAft>
                <a:spcPts val="0"/>
              </a:spcAft>
              <a:buFont typeface="Arial" panose="020B0604020202020204" pitchFamily="34" charset="0"/>
              <a:buNone/>
              <a:defRPr sz="1600" b="0">
                <a:solidFill>
                  <a:schemeClr val="tx1"/>
                </a:solidFill>
              </a:defRPr>
            </a:lvl9pPr>
          </a:lstStyle>
          <a:p>
            <a:r>
              <a:rPr lang="de-CH" dirty="0"/>
              <a:t>Optional short description</a:t>
            </a:r>
            <a:endParaRPr lang="de-CH"/>
          </a:p>
        </p:txBody>
      </p:sp>
      <p:sp>
        <p:nvSpPr>
          <p:cNvPr id="14" name="Bildplatzhalter 8">
            <a:extLst>
              <a:ext uri="{FF2B5EF4-FFF2-40B4-BE49-F238E27FC236}">
                <a16:creationId xmlns:a16="http://schemas.microsoft.com/office/drawing/2014/main" id="{07AEC0F9-4A12-DF37-9BDA-E51DB009642F}"/>
              </a:ext>
            </a:extLst>
          </p:cNvPr>
          <p:cNvSpPr>
            <a:spLocks noGrp="1"/>
          </p:cNvSpPr>
          <p:nvPr>
            <p:ph type="pic" sz="quarter" idx="13" hasCustomPrompt="1"/>
          </p:nvPr>
        </p:nvSpPr>
        <p:spPr bwMode="gray">
          <a:xfrm>
            <a:off x="912048" y="2418540"/>
            <a:ext cx="5616000" cy="3747309"/>
          </a:xfrm>
          <a:solidFill>
            <a:schemeClr val="bg1">
              <a:lumMod val="95000"/>
            </a:schemeClr>
          </a:solidFill>
        </p:spPr>
        <p:txBody>
          <a:bodyPr bIns="864000" anchor="ctr"/>
          <a:lstStyle>
            <a:lvl1pPr algn="ctr">
              <a:lnSpc>
                <a:spcPct val="100000"/>
              </a:lnSpc>
              <a:spcBef>
                <a:spcPts val="0"/>
              </a:spcBef>
              <a:defRPr sz="1000" b="0">
                <a:latin typeface="+mn-lt"/>
              </a:defRPr>
            </a:lvl1pPr>
          </a:lstStyle>
          <a:p>
            <a:r>
              <a:rPr lang="de-CH" dirty="0"/>
              <a:t>Insert image by </a:t>
            </a:r>
            <a:br>
              <a:rPr lang="en-GB" dirty="0"/>
            </a:br>
            <a:r>
              <a:rPr lang="de-CH" dirty="0"/>
              <a:t>clicking on the icon</a:t>
            </a:r>
            <a:endParaRPr lang="de-CH"/>
          </a:p>
        </p:txBody>
      </p:sp>
      <p:sp>
        <p:nvSpPr>
          <p:cNvPr id="2" name="Date Placeholder 1">
            <a:extLst>
              <a:ext uri="{FF2B5EF4-FFF2-40B4-BE49-F238E27FC236}">
                <a16:creationId xmlns:a16="http://schemas.microsoft.com/office/drawing/2014/main" id="{7D3232C5-6D8B-4F49-9338-9EEE93D08DFF}"/>
              </a:ext>
            </a:extLst>
          </p:cNvPr>
          <p:cNvSpPr>
            <a:spLocks noGrp="1"/>
          </p:cNvSpPr>
          <p:nvPr>
            <p:ph type="dt" sz="half" idx="19"/>
          </p:nvPr>
        </p:nvSpPr>
        <p:spPr/>
        <p:txBody>
          <a:bodyPr/>
          <a:lstStyle/>
          <a:p>
            <a:pPr algn="r"/>
            <a:fld id="{F7589BDE-D275-48E5-9926-0260C2129B60}" type="datetime1">
              <a:rPr lang="de-CH" smtClean="0"/>
              <a:pPr algn="r"/>
              <a:t>10.07.2023</a:t>
            </a:fld>
            <a:endParaRPr lang="de-CH" dirty="0"/>
          </a:p>
        </p:txBody>
      </p:sp>
      <p:sp>
        <p:nvSpPr>
          <p:cNvPr id="3" name="Footer Placeholder 2">
            <a:extLst>
              <a:ext uri="{FF2B5EF4-FFF2-40B4-BE49-F238E27FC236}">
                <a16:creationId xmlns:a16="http://schemas.microsoft.com/office/drawing/2014/main" id="{28A36857-DD03-69F3-C903-8D430627342A}"/>
              </a:ext>
            </a:extLst>
          </p:cNvPr>
          <p:cNvSpPr>
            <a:spLocks noGrp="1"/>
          </p:cNvSpPr>
          <p:nvPr>
            <p:ph type="ftr" sz="quarter" idx="20"/>
          </p:nvPr>
        </p:nvSpPr>
        <p:spPr/>
        <p:txBody>
          <a:bodyPr/>
          <a:lstStyle/>
          <a:p>
            <a:endParaRPr lang="de-CH" dirty="0"/>
          </a:p>
        </p:txBody>
      </p:sp>
      <p:sp>
        <p:nvSpPr>
          <p:cNvPr id="4" name="Slide Number Placeholder 3">
            <a:extLst>
              <a:ext uri="{FF2B5EF4-FFF2-40B4-BE49-F238E27FC236}">
                <a16:creationId xmlns:a16="http://schemas.microsoft.com/office/drawing/2014/main" id="{20C6C845-A033-CD4B-0F11-8FDD1B3B2E70}"/>
              </a:ext>
            </a:extLst>
          </p:cNvPr>
          <p:cNvSpPr>
            <a:spLocks noGrp="1"/>
          </p:cNvSpPr>
          <p:nvPr>
            <p:ph type="sldNum" sz="quarter" idx="21"/>
          </p:nvPr>
        </p:nvSpPr>
        <p:spPr/>
        <p:txBody>
          <a:bodyPr/>
          <a:lstStyle/>
          <a:p>
            <a:r>
              <a:rPr lang="de-CH" dirty="0"/>
              <a:t>| </a:t>
            </a:r>
            <a:fld id="{8CF9DE7D-F270-4E16-BA04-5BCA8969A2EA}" type="slidenum">
              <a:rPr lang="de-CH" smtClean="0"/>
              <a:pPr/>
              <a:t>‹#›</a:t>
            </a:fld>
            <a:endParaRPr lang="de-CH" dirty="0"/>
          </a:p>
        </p:txBody>
      </p:sp>
    </p:spTree>
    <p:extLst>
      <p:ext uri="{BB962C8B-B14F-4D97-AF65-F5344CB8AC3E}">
        <p14:creationId xmlns:p14="http://schemas.microsoft.com/office/powerpoint/2010/main" val="3920017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childTnLst>
                                    <p:animRot by="21600000">
                                      <p:cBhvr>
                                        <p:cTn id="6" dur="20000" fill="hold"/>
                                        <p:tgtEl>
                                          <p:spTgt spid="22"/>
                                        </p:tgtEl>
                                        <p:attrNameLst>
                                          <p:attrName>r</p:attrName>
                                        </p:attrNameLst>
                                      </p:cBhvr>
                                    </p:animRot>
                                  </p:childTnLst>
                                </p:cTn>
                              </p:par>
                              <p:par>
                                <p:cTn id="7" presetID="8" presetClass="emph" presetSubtype="0" fill="hold" grpId="0" nodeType="withEffect">
                                  <p:stCondLst>
                                    <p:cond delay="0"/>
                                  </p:stCondLst>
                                  <p:childTnLst>
                                    <p:animRot by="21600000">
                                      <p:cBhvr>
                                        <p:cTn id="8" dur="40000" fill="hold"/>
                                        <p:tgtEl>
                                          <p:spTgt spid="2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Lst>
  </p:timing>
  <p:extLst>
    <p:ext uri="{DCECCB84-F9BA-43D5-87BE-67443E8EF086}">
      <p15:sldGuideLst xmlns:p15="http://schemas.microsoft.com/office/powerpoint/2012/main">
        <p15:guide id="1" pos="4520">
          <p15:clr>
            <a:srgbClr val="C35EA4"/>
          </p15:clr>
        </p15:guide>
        <p15:guide id="2" pos="7287">
          <p15:clr>
            <a:srgbClr val="C35EA4"/>
          </p15:clr>
        </p15:guide>
        <p15:guide id="3" orient="horz" pos="3884">
          <p15:clr>
            <a:srgbClr val="C35EA4"/>
          </p15:clr>
        </p15:guide>
        <p15:guide id="4" orient="horz" pos="1979">
          <p15:clr>
            <a:srgbClr val="C35EA4"/>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One content">
    <p:spTree>
      <p:nvGrpSpPr>
        <p:cNvPr id="1" name=""/>
        <p:cNvGrpSpPr/>
        <p:nvPr/>
      </p:nvGrpSpPr>
      <p:grpSpPr>
        <a:xfrm>
          <a:off x="0" y="0"/>
          <a:ext cx="0" cy="0"/>
          <a:chOff x="0" y="0"/>
          <a:chExt cx="0" cy="0"/>
        </a:xfrm>
      </p:grpSpPr>
      <p:sp>
        <p:nvSpPr>
          <p:cNvPr id="7" name="Textplatzhalter 7">
            <a:extLst>
              <a:ext uri="{FF2B5EF4-FFF2-40B4-BE49-F238E27FC236}">
                <a16:creationId xmlns:a16="http://schemas.microsoft.com/office/drawing/2014/main" id="{F81DB133-05A6-9B0F-11E3-79207B07B901}"/>
              </a:ext>
            </a:extLst>
          </p:cNvPr>
          <p:cNvSpPr>
            <a:spLocks noGrp="1"/>
          </p:cNvSpPr>
          <p:nvPr>
            <p:ph type="body" sz="quarter" idx="15" hasCustomPrompt="1"/>
          </p:nvPr>
        </p:nvSpPr>
        <p:spPr bwMode="gray">
          <a:xfrm>
            <a:off x="619304" y="332656"/>
            <a:ext cx="5332064" cy="144016"/>
          </a:xfrm>
        </p:spPr>
        <p:txBody>
          <a:bodyPr anchor="b"/>
          <a:lstStyle>
            <a:lvl1pPr marL="0" indent="0">
              <a:lnSpc>
                <a:spcPct val="100000"/>
              </a:lnSpc>
              <a:spcBef>
                <a:spcPts val="0"/>
              </a:spcBef>
              <a:spcAft>
                <a:spcPts val="0"/>
              </a:spcAft>
              <a:buFont typeface="Arial" panose="020B0604020202020204" pitchFamily="34" charset="0"/>
              <a:buNone/>
              <a:defRPr sz="1000" b="0">
                <a:latin typeface="+mn-lt"/>
              </a:defRPr>
            </a:lvl1pPr>
            <a:lvl2pPr marL="0" indent="0">
              <a:lnSpc>
                <a:spcPct val="100000"/>
              </a:lnSpc>
              <a:spcBef>
                <a:spcPts val="0"/>
              </a:spcBef>
              <a:spcAft>
                <a:spcPts val="0"/>
              </a:spcAft>
              <a:buFont typeface="Arial" panose="020B0604020202020204" pitchFamily="34" charset="0"/>
              <a:buNone/>
              <a:defRPr sz="1000" b="0">
                <a:latin typeface="+mn-lt"/>
              </a:defRPr>
            </a:lvl2pPr>
            <a:lvl3pPr marL="0" indent="0">
              <a:lnSpc>
                <a:spcPct val="100000"/>
              </a:lnSpc>
              <a:spcBef>
                <a:spcPts val="0"/>
              </a:spcBef>
              <a:spcAft>
                <a:spcPts val="0"/>
              </a:spcAft>
              <a:buNone/>
              <a:defRPr sz="1000" b="0">
                <a:latin typeface="+mn-lt"/>
              </a:defRPr>
            </a:lvl3pPr>
            <a:lvl4pPr marL="0" indent="0">
              <a:lnSpc>
                <a:spcPct val="100000"/>
              </a:lnSpc>
              <a:spcBef>
                <a:spcPts val="0"/>
              </a:spcBef>
              <a:spcAft>
                <a:spcPts val="0"/>
              </a:spcAft>
              <a:buNone/>
              <a:defRPr sz="1000" b="0">
                <a:latin typeface="+mn-lt"/>
              </a:defRPr>
            </a:lvl4pPr>
            <a:lvl5pPr marL="0" indent="0">
              <a:lnSpc>
                <a:spcPct val="100000"/>
              </a:lnSpc>
              <a:spcBef>
                <a:spcPts val="0"/>
              </a:spcBef>
              <a:spcAft>
                <a:spcPts val="0"/>
              </a:spcAft>
              <a:buNone/>
              <a:defRPr sz="1000" b="0">
                <a:latin typeface="+mn-lt"/>
              </a:defRPr>
            </a:lvl5pPr>
            <a:lvl6pPr marL="0" indent="0">
              <a:lnSpc>
                <a:spcPct val="100000"/>
              </a:lnSpc>
              <a:spcBef>
                <a:spcPts val="0"/>
              </a:spcBef>
              <a:spcAft>
                <a:spcPts val="0"/>
              </a:spcAft>
              <a:buNone/>
              <a:defRPr sz="1000" b="0">
                <a:latin typeface="+mn-lt"/>
              </a:defRPr>
            </a:lvl6pPr>
            <a:lvl7pPr marL="0" indent="0">
              <a:lnSpc>
                <a:spcPct val="100000"/>
              </a:lnSpc>
              <a:spcBef>
                <a:spcPts val="0"/>
              </a:spcBef>
              <a:spcAft>
                <a:spcPts val="0"/>
              </a:spcAft>
              <a:buNone/>
              <a:defRPr sz="1000" b="0">
                <a:latin typeface="+mn-lt"/>
              </a:defRPr>
            </a:lvl7pPr>
            <a:lvl8pPr marL="0" indent="0">
              <a:lnSpc>
                <a:spcPct val="100000"/>
              </a:lnSpc>
              <a:spcBef>
                <a:spcPts val="0"/>
              </a:spcBef>
              <a:spcAft>
                <a:spcPts val="0"/>
              </a:spcAft>
              <a:buNone/>
              <a:defRPr sz="1000" b="0">
                <a:latin typeface="+mn-lt"/>
              </a:defRPr>
            </a:lvl8pPr>
            <a:lvl9pPr marL="0" indent="0">
              <a:lnSpc>
                <a:spcPct val="100000"/>
              </a:lnSpc>
              <a:spcBef>
                <a:spcPts val="0"/>
              </a:spcBef>
              <a:spcAft>
                <a:spcPts val="0"/>
              </a:spcAft>
              <a:buNone/>
              <a:defRPr sz="1000" b="0">
                <a:latin typeface="+mn-lt"/>
              </a:defRPr>
            </a:lvl9pPr>
          </a:lstStyle>
          <a:p>
            <a:pPr lvl="0"/>
            <a:r>
              <a:rPr lang="de-CH" dirty="0"/>
              <a:t>Chapter navigation</a:t>
            </a:r>
            <a:endParaRPr lang="de-CH"/>
          </a:p>
        </p:txBody>
      </p:sp>
      <p:sp>
        <p:nvSpPr>
          <p:cNvPr id="8" name="Titel 1">
            <a:extLst>
              <a:ext uri="{FF2B5EF4-FFF2-40B4-BE49-F238E27FC236}">
                <a16:creationId xmlns:a16="http://schemas.microsoft.com/office/drawing/2014/main" id="{12CD28C3-31E7-FA68-9CFD-1841A42750CC}"/>
              </a:ext>
            </a:extLst>
          </p:cNvPr>
          <p:cNvSpPr>
            <a:spLocks noGrp="1"/>
          </p:cNvSpPr>
          <p:nvPr>
            <p:ph type="title" hasCustomPrompt="1"/>
          </p:nvPr>
        </p:nvSpPr>
        <p:spPr bwMode="gray">
          <a:xfrm>
            <a:off x="619304" y="548720"/>
            <a:ext cx="9072000" cy="432000"/>
          </a:xfrm>
        </p:spPr>
        <p:txBody>
          <a:bodyPr/>
          <a:lstStyle/>
          <a:p>
            <a:r>
              <a:rPr lang="de-CH" dirty="0"/>
              <a:t>Click to add title</a:t>
            </a:r>
            <a:endParaRPr lang="de-CH"/>
          </a:p>
        </p:txBody>
      </p:sp>
      <p:sp>
        <p:nvSpPr>
          <p:cNvPr id="9" name="Untertitel 2">
            <a:extLst>
              <a:ext uri="{FF2B5EF4-FFF2-40B4-BE49-F238E27FC236}">
                <a16:creationId xmlns:a16="http://schemas.microsoft.com/office/drawing/2014/main" id="{6C134EEB-22AC-95AD-2B02-0C41A43C8E19}"/>
              </a:ext>
            </a:extLst>
          </p:cNvPr>
          <p:cNvSpPr>
            <a:spLocks noGrp="1"/>
          </p:cNvSpPr>
          <p:nvPr>
            <p:ph type="subTitle" idx="17" hasCustomPrompt="1"/>
          </p:nvPr>
        </p:nvSpPr>
        <p:spPr bwMode="gray">
          <a:xfrm>
            <a:off x="619304" y="980768"/>
            <a:ext cx="9072000" cy="288000"/>
          </a:xfrm>
        </p:spPr>
        <p:txBody>
          <a:bodyPr tIns="0"/>
          <a:lstStyle>
            <a:lvl1pPr marL="0" indent="0" algn="l">
              <a:lnSpc>
                <a:spcPct val="100000"/>
              </a:lnSpc>
              <a:spcBef>
                <a:spcPts val="0"/>
              </a:spcBef>
              <a:spcAft>
                <a:spcPts val="0"/>
              </a:spcAft>
              <a:buFont typeface="Arial" panose="020B0604020202020204" pitchFamily="34" charset="0"/>
              <a:buNone/>
              <a:defRPr sz="1600" b="0" baseline="0">
                <a:latin typeface="+mn-lt"/>
              </a:defRPr>
            </a:lvl1pPr>
            <a:lvl2pPr marL="0" indent="0" algn="l">
              <a:lnSpc>
                <a:spcPct val="100000"/>
              </a:lnSpc>
              <a:spcBef>
                <a:spcPts val="0"/>
              </a:spcBef>
              <a:spcAft>
                <a:spcPts val="0"/>
              </a:spcAft>
              <a:buFont typeface="Arial" panose="020B0604020202020204" pitchFamily="34" charset="0"/>
              <a:buNone/>
              <a:defRPr sz="1600" b="0" baseline="0">
                <a:latin typeface="+mn-lt"/>
              </a:defRPr>
            </a:lvl2pPr>
            <a:lvl3pPr marL="0" indent="0" algn="l">
              <a:lnSpc>
                <a:spcPct val="100000"/>
              </a:lnSpc>
              <a:spcBef>
                <a:spcPts val="0"/>
              </a:spcBef>
              <a:spcAft>
                <a:spcPts val="0"/>
              </a:spcAft>
              <a:buFont typeface="Arial" panose="020B0604020202020204" pitchFamily="34" charset="0"/>
              <a:buNone/>
              <a:defRPr sz="1600" b="0" baseline="0">
                <a:latin typeface="+mn-lt"/>
              </a:defRPr>
            </a:lvl3pPr>
            <a:lvl4pPr marL="0" indent="0" algn="l">
              <a:lnSpc>
                <a:spcPct val="100000"/>
              </a:lnSpc>
              <a:spcBef>
                <a:spcPts val="0"/>
              </a:spcBef>
              <a:spcAft>
                <a:spcPts val="0"/>
              </a:spcAft>
              <a:buFont typeface="Arial" panose="020B0604020202020204" pitchFamily="34" charset="0"/>
              <a:buNone/>
              <a:defRPr sz="1600" b="0" baseline="0">
                <a:latin typeface="+mn-lt"/>
              </a:defRPr>
            </a:lvl4pPr>
            <a:lvl5pPr marL="0" indent="0" algn="l">
              <a:lnSpc>
                <a:spcPct val="100000"/>
              </a:lnSpc>
              <a:spcBef>
                <a:spcPts val="0"/>
              </a:spcBef>
              <a:spcAft>
                <a:spcPts val="0"/>
              </a:spcAft>
              <a:buFont typeface="Arial" panose="020B0604020202020204" pitchFamily="34" charset="0"/>
              <a:buNone/>
              <a:defRPr sz="1600" b="0" baseline="0">
                <a:latin typeface="+mn-lt"/>
              </a:defRPr>
            </a:lvl5pPr>
            <a:lvl6pPr marL="0" indent="0" algn="l">
              <a:lnSpc>
                <a:spcPct val="100000"/>
              </a:lnSpc>
              <a:spcBef>
                <a:spcPts val="0"/>
              </a:spcBef>
              <a:spcAft>
                <a:spcPts val="0"/>
              </a:spcAft>
              <a:buFont typeface="Arial" panose="020B0604020202020204" pitchFamily="34" charset="0"/>
              <a:buNone/>
              <a:defRPr sz="1600" b="0" baseline="0">
                <a:latin typeface="+mn-lt"/>
              </a:defRPr>
            </a:lvl6pPr>
            <a:lvl7pPr marL="0" indent="0" algn="l">
              <a:lnSpc>
                <a:spcPct val="100000"/>
              </a:lnSpc>
              <a:spcBef>
                <a:spcPts val="0"/>
              </a:spcBef>
              <a:spcAft>
                <a:spcPts val="0"/>
              </a:spcAft>
              <a:buFont typeface="Arial" panose="020B0604020202020204" pitchFamily="34" charset="0"/>
              <a:buNone/>
              <a:defRPr sz="1600" b="0" baseline="0">
                <a:latin typeface="+mn-lt"/>
              </a:defRPr>
            </a:lvl7pPr>
            <a:lvl8pPr marL="0" indent="0" algn="l">
              <a:lnSpc>
                <a:spcPct val="100000"/>
              </a:lnSpc>
              <a:spcBef>
                <a:spcPts val="0"/>
              </a:spcBef>
              <a:spcAft>
                <a:spcPts val="0"/>
              </a:spcAft>
              <a:buFont typeface="Arial" panose="020B0604020202020204" pitchFamily="34" charset="0"/>
              <a:buNone/>
              <a:defRPr sz="1600" b="0" baseline="0">
                <a:latin typeface="+mn-lt"/>
              </a:defRPr>
            </a:lvl8pPr>
            <a:lvl9pPr marL="0" indent="0" algn="l">
              <a:lnSpc>
                <a:spcPct val="100000"/>
              </a:lnSpc>
              <a:spcBef>
                <a:spcPts val="0"/>
              </a:spcBef>
              <a:spcAft>
                <a:spcPts val="0"/>
              </a:spcAft>
              <a:buFont typeface="Arial" panose="020B0604020202020204" pitchFamily="34" charset="0"/>
              <a:buNone/>
              <a:defRPr sz="1600" b="0" baseline="0">
                <a:latin typeface="+mn-lt"/>
              </a:defRPr>
            </a:lvl9pPr>
          </a:lstStyle>
          <a:p>
            <a:r>
              <a:rPr lang="de-CH" dirty="0"/>
              <a:t>Optional subtitle of the slide</a:t>
            </a:r>
            <a:endParaRPr lang="de-CH"/>
          </a:p>
        </p:txBody>
      </p:sp>
      <p:sp>
        <p:nvSpPr>
          <p:cNvPr id="10" name="Inhaltsplatzhalter 2">
            <a:extLst>
              <a:ext uri="{FF2B5EF4-FFF2-40B4-BE49-F238E27FC236}">
                <a16:creationId xmlns:a16="http://schemas.microsoft.com/office/drawing/2014/main" id="{D6F9C74F-7E94-E848-AE50-F248994ABA05}"/>
              </a:ext>
            </a:extLst>
          </p:cNvPr>
          <p:cNvSpPr>
            <a:spLocks noGrp="1"/>
          </p:cNvSpPr>
          <p:nvPr>
            <p:ph idx="1" hasCustomPrompt="1"/>
          </p:nvPr>
        </p:nvSpPr>
        <p:spPr bwMode="gray">
          <a:xfrm>
            <a:off x="619304" y="1628800"/>
            <a:ext cx="10948824" cy="4536000"/>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de-CH" dirty="0"/>
              <a:t>Level 1 (This is body text. Please use the "Increase List Level" or "Decrease List Level" buttons on the “Home" tab to switch between the predefined text formats such as subheading, body text and bullet points.)</a:t>
            </a:r>
            <a:endParaRPr lang="de-CH"/>
          </a:p>
          <a:p>
            <a:pPr lvl="1"/>
            <a:r>
              <a:rPr lang="de-CH" dirty="0"/>
              <a:t>Level 2 (this is a subheading)</a:t>
            </a:r>
            <a:endParaRPr lang="de-CH"/>
          </a:p>
          <a:p>
            <a:pPr lvl="2"/>
            <a:r>
              <a:rPr lang="de-CH" dirty="0"/>
              <a:t>Level 3 (first bullet point level)</a:t>
            </a:r>
            <a:endParaRPr lang="de-CH"/>
          </a:p>
          <a:p>
            <a:pPr lvl="3"/>
            <a:r>
              <a:rPr lang="de-CH" dirty="0"/>
              <a:t>Level 4 (second bullet point level)</a:t>
            </a:r>
            <a:endParaRPr lang="de-CH"/>
          </a:p>
          <a:p>
            <a:pPr lvl="4"/>
            <a:r>
              <a:rPr lang="de-CH" dirty="0"/>
              <a:t>Level 5 (third bullet point level)</a:t>
            </a:r>
            <a:endParaRPr lang="de-CH"/>
          </a:p>
        </p:txBody>
      </p:sp>
      <p:sp>
        <p:nvSpPr>
          <p:cNvPr id="2" name="Date Placeholder 1">
            <a:extLst>
              <a:ext uri="{FF2B5EF4-FFF2-40B4-BE49-F238E27FC236}">
                <a16:creationId xmlns:a16="http://schemas.microsoft.com/office/drawing/2014/main" id="{45A56239-EABF-F190-F1D8-A6E329C2A58A}"/>
              </a:ext>
            </a:extLst>
          </p:cNvPr>
          <p:cNvSpPr>
            <a:spLocks noGrp="1"/>
          </p:cNvSpPr>
          <p:nvPr>
            <p:ph type="dt" sz="half" idx="18"/>
          </p:nvPr>
        </p:nvSpPr>
        <p:spPr/>
        <p:txBody>
          <a:bodyPr/>
          <a:lstStyle/>
          <a:p>
            <a:pPr algn="r"/>
            <a:fld id="{F7589BDE-D275-48E5-9926-0260C2129B60}" type="datetime1">
              <a:rPr lang="de-CH" smtClean="0"/>
              <a:pPr algn="r"/>
              <a:t>10.07.2023</a:t>
            </a:fld>
            <a:endParaRPr lang="de-CH" dirty="0"/>
          </a:p>
        </p:txBody>
      </p:sp>
      <p:sp>
        <p:nvSpPr>
          <p:cNvPr id="3" name="Footer Placeholder 2">
            <a:extLst>
              <a:ext uri="{FF2B5EF4-FFF2-40B4-BE49-F238E27FC236}">
                <a16:creationId xmlns:a16="http://schemas.microsoft.com/office/drawing/2014/main" id="{5EB82D06-EF91-932D-7620-2B4110665F95}"/>
              </a:ext>
            </a:extLst>
          </p:cNvPr>
          <p:cNvSpPr>
            <a:spLocks noGrp="1"/>
          </p:cNvSpPr>
          <p:nvPr>
            <p:ph type="ftr" sz="quarter" idx="19"/>
          </p:nvPr>
        </p:nvSpPr>
        <p:spPr/>
        <p:txBody>
          <a:bodyPr/>
          <a:lstStyle/>
          <a:p>
            <a:r>
              <a:rPr lang="en-GB" dirty="0"/>
              <a:t>Client Technology Days – Tomorrow’s CSS</a:t>
            </a:r>
          </a:p>
        </p:txBody>
      </p:sp>
      <p:sp>
        <p:nvSpPr>
          <p:cNvPr id="4" name="Slide Number Placeholder 3">
            <a:extLst>
              <a:ext uri="{FF2B5EF4-FFF2-40B4-BE49-F238E27FC236}">
                <a16:creationId xmlns:a16="http://schemas.microsoft.com/office/drawing/2014/main" id="{6DA08F9F-1F9D-002D-EFF8-3198E474E318}"/>
              </a:ext>
            </a:extLst>
          </p:cNvPr>
          <p:cNvSpPr>
            <a:spLocks noGrp="1"/>
          </p:cNvSpPr>
          <p:nvPr>
            <p:ph type="sldNum" sz="quarter" idx="20"/>
          </p:nvPr>
        </p:nvSpPr>
        <p:spPr/>
        <p:txBody>
          <a:bodyPr/>
          <a:lstStyle/>
          <a:p>
            <a:r>
              <a:rPr lang="de-CH" dirty="0"/>
              <a:t>| </a:t>
            </a:r>
            <a:fld id="{8CF9DE7D-F270-4E16-BA04-5BCA8969A2EA}" type="slidenum">
              <a:rPr lang="de-CH" smtClean="0"/>
              <a:pPr/>
              <a:t>‹#›</a:t>
            </a:fld>
            <a:endParaRPr lang="de-CH" dirty="0"/>
          </a:p>
        </p:txBody>
      </p:sp>
    </p:spTree>
    <p:extLst>
      <p:ext uri="{BB962C8B-B14F-4D97-AF65-F5344CB8AC3E}">
        <p14:creationId xmlns:p14="http://schemas.microsoft.com/office/powerpoint/2010/main" val="2787395019"/>
      </p:ext>
    </p:extLst>
  </p:cSld>
  <p:clrMapOvr>
    <a:masterClrMapping/>
  </p:clrMapOvr>
  <p:extLst>
    <p:ext uri="{DCECCB84-F9BA-43D5-87BE-67443E8EF086}">
      <p15:sldGuideLst xmlns:p15="http://schemas.microsoft.com/office/powerpoint/2012/main">
        <p15:guide id="1" pos="393">
          <p15:clr>
            <a:srgbClr val="C35EA4"/>
          </p15:clr>
        </p15:guide>
        <p15:guide id="2" pos="7287">
          <p15:clr>
            <a:srgbClr val="C35EA4"/>
          </p15:clr>
        </p15:guide>
        <p15:guide id="3" orient="horz" pos="1026">
          <p15:clr>
            <a:srgbClr val="C35EA4"/>
          </p15:clr>
        </p15:guide>
        <p15:guide id="4" orient="horz" pos="3884">
          <p15:clr>
            <a:srgbClr val="C35EA4"/>
          </p15:clr>
        </p15:guide>
        <p15:guide id="5" orient="horz" pos="346">
          <p15:clr>
            <a:srgbClr val="C35EA4"/>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s | 1:1">
    <p:spTree>
      <p:nvGrpSpPr>
        <p:cNvPr id="1" name=""/>
        <p:cNvGrpSpPr/>
        <p:nvPr/>
      </p:nvGrpSpPr>
      <p:grpSpPr>
        <a:xfrm>
          <a:off x="0" y="0"/>
          <a:ext cx="0" cy="0"/>
          <a:chOff x="0" y="0"/>
          <a:chExt cx="0" cy="0"/>
        </a:xfrm>
      </p:grpSpPr>
      <p:sp>
        <p:nvSpPr>
          <p:cNvPr id="8" name="Textplatzhalter 7">
            <a:extLst>
              <a:ext uri="{FF2B5EF4-FFF2-40B4-BE49-F238E27FC236}">
                <a16:creationId xmlns:a16="http://schemas.microsoft.com/office/drawing/2014/main" id="{0754D634-BD18-39E6-8483-BE7B9501F662}"/>
              </a:ext>
            </a:extLst>
          </p:cNvPr>
          <p:cNvSpPr>
            <a:spLocks noGrp="1"/>
          </p:cNvSpPr>
          <p:nvPr>
            <p:ph type="body" sz="quarter" idx="15" hasCustomPrompt="1"/>
          </p:nvPr>
        </p:nvSpPr>
        <p:spPr bwMode="gray">
          <a:xfrm>
            <a:off x="619304" y="332656"/>
            <a:ext cx="5332064" cy="144016"/>
          </a:xfrm>
        </p:spPr>
        <p:txBody>
          <a:bodyPr anchor="b"/>
          <a:lstStyle>
            <a:lvl1pPr marL="0" indent="0">
              <a:lnSpc>
                <a:spcPct val="100000"/>
              </a:lnSpc>
              <a:spcBef>
                <a:spcPts val="0"/>
              </a:spcBef>
              <a:spcAft>
                <a:spcPts val="0"/>
              </a:spcAft>
              <a:buFont typeface="Arial" panose="020B0604020202020204" pitchFamily="34" charset="0"/>
              <a:buNone/>
              <a:defRPr sz="1000" b="0">
                <a:latin typeface="+mn-lt"/>
              </a:defRPr>
            </a:lvl1pPr>
            <a:lvl2pPr marL="0" indent="0">
              <a:lnSpc>
                <a:spcPct val="100000"/>
              </a:lnSpc>
              <a:spcBef>
                <a:spcPts val="0"/>
              </a:spcBef>
              <a:spcAft>
                <a:spcPts val="0"/>
              </a:spcAft>
              <a:buFont typeface="Arial" panose="020B0604020202020204" pitchFamily="34" charset="0"/>
              <a:buNone/>
              <a:defRPr sz="1000" b="0">
                <a:latin typeface="+mn-lt"/>
              </a:defRPr>
            </a:lvl2pPr>
            <a:lvl3pPr marL="0" indent="0">
              <a:lnSpc>
                <a:spcPct val="100000"/>
              </a:lnSpc>
              <a:spcBef>
                <a:spcPts val="0"/>
              </a:spcBef>
              <a:spcAft>
                <a:spcPts val="0"/>
              </a:spcAft>
              <a:buNone/>
              <a:defRPr sz="1000" b="0">
                <a:latin typeface="+mn-lt"/>
              </a:defRPr>
            </a:lvl3pPr>
            <a:lvl4pPr marL="0" indent="0">
              <a:lnSpc>
                <a:spcPct val="100000"/>
              </a:lnSpc>
              <a:spcBef>
                <a:spcPts val="0"/>
              </a:spcBef>
              <a:spcAft>
                <a:spcPts val="0"/>
              </a:spcAft>
              <a:buNone/>
              <a:defRPr sz="1000" b="0">
                <a:latin typeface="+mn-lt"/>
              </a:defRPr>
            </a:lvl4pPr>
            <a:lvl5pPr marL="0" indent="0">
              <a:lnSpc>
                <a:spcPct val="100000"/>
              </a:lnSpc>
              <a:spcBef>
                <a:spcPts val="0"/>
              </a:spcBef>
              <a:spcAft>
                <a:spcPts val="0"/>
              </a:spcAft>
              <a:buNone/>
              <a:defRPr sz="1000" b="0">
                <a:latin typeface="+mn-lt"/>
              </a:defRPr>
            </a:lvl5pPr>
            <a:lvl6pPr marL="0" indent="0">
              <a:lnSpc>
                <a:spcPct val="100000"/>
              </a:lnSpc>
              <a:spcBef>
                <a:spcPts val="0"/>
              </a:spcBef>
              <a:spcAft>
                <a:spcPts val="0"/>
              </a:spcAft>
              <a:buNone/>
              <a:defRPr sz="1000" b="0">
                <a:latin typeface="+mn-lt"/>
              </a:defRPr>
            </a:lvl6pPr>
            <a:lvl7pPr marL="0" indent="0">
              <a:lnSpc>
                <a:spcPct val="100000"/>
              </a:lnSpc>
              <a:spcBef>
                <a:spcPts val="0"/>
              </a:spcBef>
              <a:spcAft>
                <a:spcPts val="0"/>
              </a:spcAft>
              <a:buNone/>
              <a:defRPr sz="1000" b="0">
                <a:latin typeface="+mn-lt"/>
              </a:defRPr>
            </a:lvl7pPr>
            <a:lvl8pPr marL="0" indent="0">
              <a:lnSpc>
                <a:spcPct val="100000"/>
              </a:lnSpc>
              <a:spcBef>
                <a:spcPts val="0"/>
              </a:spcBef>
              <a:spcAft>
                <a:spcPts val="0"/>
              </a:spcAft>
              <a:buNone/>
              <a:defRPr sz="1000" b="0">
                <a:latin typeface="+mn-lt"/>
              </a:defRPr>
            </a:lvl8pPr>
            <a:lvl9pPr marL="0" indent="0">
              <a:lnSpc>
                <a:spcPct val="100000"/>
              </a:lnSpc>
              <a:spcBef>
                <a:spcPts val="0"/>
              </a:spcBef>
              <a:spcAft>
                <a:spcPts val="0"/>
              </a:spcAft>
              <a:buNone/>
              <a:defRPr sz="1000" b="0">
                <a:latin typeface="+mn-lt"/>
              </a:defRPr>
            </a:lvl9pPr>
          </a:lstStyle>
          <a:p>
            <a:pPr lvl="0"/>
            <a:r>
              <a:rPr lang="de-CH" dirty="0"/>
              <a:t>Chapter navigation</a:t>
            </a:r>
            <a:endParaRPr lang="de-CH"/>
          </a:p>
        </p:txBody>
      </p:sp>
      <p:sp>
        <p:nvSpPr>
          <p:cNvPr id="9" name="Titel 1">
            <a:extLst>
              <a:ext uri="{FF2B5EF4-FFF2-40B4-BE49-F238E27FC236}">
                <a16:creationId xmlns:a16="http://schemas.microsoft.com/office/drawing/2014/main" id="{3941F6B4-9EE0-6100-AFF8-51509692B4FD}"/>
              </a:ext>
            </a:extLst>
          </p:cNvPr>
          <p:cNvSpPr>
            <a:spLocks noGrp="1"/>
          </p:cNvSpPr>
          <p:nvPr>
            <p:ph type="title" hasCustomPrompt="1"/>
          </p:nvPr>
        </p:nvSpPr>
        <p:spPr bwMode="gray">
          <a:xfrm>
            <a:off x="619304" y="548720"/>
            <a:ext cx="9072000" cy="432000"/>
          </a:xfrm>
        </p:spPr>
        <p:txBody>
          <a:bodyPr/>
          <a:lstStyle>
            <a:lvl1pPr>
              <a:defRPr/>
            </a:lvl1pPr>
          </a:lstStyle>
          <a:p>
            <a:r>
              <a:rPr lang="de-CH" dirty="0"/>
              <a:t>Click to add title</a:t>
            </a:r>
            <a:endParaRPr lang="de-CH"/>
          </a:p>
        </p:txBody>
      </p:sp>
      <p:sp>
        <p:nvSpPr>
          <p:cNvPr id="10" name="Untertitel 2">
            <a:extLst>
              <a:ext uri="{FF2B5EF4-FFF2-40B4-BE49-F238E27FC236}">
                <a16:creationId xmlns:a16="http://schemas.microsoft.com/office/drawing/2014/main" id="{67182A42-0269-9C0D-842B-DA1D3DD49BF1}"/>
              </a:ext>
            </a:extLst>
          </p:cNvPr>
          <p:cNvSpPr>
            <a:spLocks noGrp="1"/>
          </p:cNvSpPr>
          <p:nvPr>
            <p:ph type="subTitle" idx="17" hasCustomPrompt="1"/>
          </p:nvPr>
        </p:nvSpPr>
        <p:spPr bwMode="gray">
          <a:xfrm>
            <a:off x="619304" y="980768"/>
            <a:ext cx="9072000" cy="288000"/>
          </a:xfrm>
        </p:spPr>
        <p:txBody>
          <a:bodyPr tIns="0"/>
          <a:lstStyle>
            <a:lvl1pPr marL="0" indent="0" algn="l">
              <a:lnSpc>
                <a:spcPct val="105000"/>
              </a:lnSpc>
              <a:spcBef>
                <a:spcPts val="0"/>
              </a:spcBef>
              <a:spcAft>
                <a:spcPts val="0"/>
              </a:spcAft>
              <a:buFont typeface="Arial" panose="020B0604020202020204" pitchFamily="34" charset="0"/>
              <a:buNone/>
              <a:defRPr sz="1600" b="0" baseline="0">
                <a:latin typeface="+mn-lt"/>
              </a:defRPr>
            </a:lvl1pPr>
            <a:lvl2pPr marL="0" indent="0" algn="l">
              <a:lnSpc>
                <a:spcPct val="105000"/>
              </a:lnSpc>
              <a:spcBef>
                <a:spcPts val="0"/>
              </a:spcBef>
              <a:spcAft>
                <a:spcPts val="0"/>
              </a:spcAft>
              <a:buFont typeface="Arial" panose="020B0604020202020204" pitchFamily="34" charset="0"/>
              <a:buNone/>
              <a:defRPr sz="1600" b="0" baseline="0">
                <a:latin typeface="+mn-lt"/>
              </a:defRPr>
            </a:lvl2pPr>
            <a:lvl3pPr marL="0" indent="0" algn="l">
              <a:lnSpc>
                <a:spcPct val="105000"/>
              </a:lnSpc>
              <a:spcBef>
                <a:spcPts val="0"/>
              </a:spcBef>
              <a:spcAft>
                <a:spcPts val="0"/>
              </a:spcAft>
              <a:buFont typeface="Arial" panose="020B0604020202020204" pitchFamily="34" charset="0"/>
              <a:buNone/>
              <a:defRPr sz="1600" b="0" baseline="0">
                <a:latin typeface="+mn-lt"/>
              </a:defRPr>
            </a:lvl3pPr>
            <a:lvl4pPr marL="0" indent="0" algn="l">
              <a:lnSpc>
                <a:spcPct val="105000"/>
              </a:lnSpc>
              <a:spcBef>
                <a:spcPts val="0"/>
              </a:spcBef>
              <a:spcAft>
                <a:spcPts val="0"/>
              </a:spcAft>
              <a:buFont typeface="Arial" panose="020B0604020202020204" pitchFamily="34" charset="0"/>
              <a:buNone/>
              <a:defRPr sz="1600" b="0" baseline="0">
                <a:latin typeface="+mn-lt"/>
              </a:defRPr>
            </a:lvl4pPr>
            <a:lvl5pPr marL="0" indent="0" algn="l">
              <a:lnSpc>
                <a:spcPct val="105000"/>
              </a:lnSpc>
              <a:spcBef>
                <a:spcPts val="0"/>
              </a:spcBef>
              <a:spcAft>
                <a:spcPts val="0"/>
              </a:spcAft>
              <a:buFont typeface="Arial" panose="020B0604020202020204" pitchFamily="34" charset="0"/>
              <a:buNone/>
              <a:defRPr sz="1600" b="0" baseline="0">
                <a:latin typeface="+mn-lt"/>
              </a:defRPr>
            </a:lvl5pPr>
            <a:lvl6pPr marL="0" indent="0" algn="l">
              <a:lnSpc>
                <a:spcPct val="105000"/>
              </a:lnSpc>
              <a:spcBef>
                <a:spcPts val="0"/>
              </a:spcBef>
              <a:spcAft>
                <a:spcPts val="0"/>
              </a:spcAft>
              <a:buFont typeface="Arial" panose="020B0604020202020204" pitchFamily="34" charset="0"/>
              <a:buNone/>
              <a:defRPr sz="1600" b="0" baseline="0">
                <a:latin typeface="+mn-lt"/>
              </a:defRPr>
            </a:lvl6pPr>
            <a:lvl7pPr marL="0" indent="0" algn="l">
              <a:lnSpc>
                <a:spcPct val="105000"/>
              </a:lnSpc>
              <a:spcBef>
                <a:spcPts val="0"/>
              </a:spcBef>
              <a:spcAft>
                <a:spcPts val="0"/>
              </a:spcAft>
              <a:buFont typeface="Arial" panose="020B0604020202020204" pitchFamily="34" charset="0"/>
              <a:buNone/>
              <a:defRPr sz="1600" b="0" baseline="0">
                <a:latin typeface="+mn-lt"/>
              </a:defRPr>
            </a:lvl7pPr>
            <a:lvl8pPr marL="0" indent="0" algn="l">
              <a:lnSpc>
                <a:spcPct val="105000"/>
              </a:lnSpc>
              <a:spcBef>
                <a:spcPts val="0"/>
              </a:spcBef>
              <a:spcAft>
                <a:spcPts val="0"/>
              </a:spcAft>
              <a:buFont typeface="Arial" panose="020B0604020202020204" pitchFamily="34" charset="0"/>
              <a:buNone/>
              <a:defRPr sz="1600" b="0" baseline="0">
                <a:latin typeface="+mn-lt"/>
              </a:defRPr>
            </a:lvl8pPr>
            <a:lvl9pPr marL="0" indent="0" algn="l">
              <a:lnSpc>
                <a:spcPct val="105000"/>
              </a:lnSpc>
              <a:spcBef>
                <a:spcPts val="0"/>
              </a:spcBef>
              <a:spcAft>
                <a:spcPts val="0"/>
              </a:spcAft>
              <a:buFont typeface="Arial" panose="020B0604020202020204" pitchFamily="34" charset="0"/>
              <a:buNone/>
              <a:defRPr sz="1600" b="0" baseline="0">
                <a:latin typeface="+mn-lt"/>
              </a:defRPr>
            </a:lvl9pPr>
          </a:lstStyle>
          <a:p>
            <a:r>
              <a:rPr lang="de-CH" dirty="0"/>
              <a:t>Optional subtitle of the slide</a:t>
            </a:r>
            <a:endParaRPr lang="de-CH"/>
          </a:p>
        </p:txBody>
      </p:sp>
      <p:sp>
        <p:nvSpPr>
          <p:cNvPr id="12" name="Inhaltsplatzhalter 2">
            <a:extLst>
              <a:ext uri="{FF2B5EF4-FFF2-40B4-BE49-F238E27FC236}">
                <a16:creationId xmlns:a16="http://schemas.microsoft.com/office/drawing/2014/main" id="{5EF5CC9E-08F7-35CB-9D82-649B73E65E7D}"/>
              </a:ext>
            </a:extLst>
          </p:cNvPr>
          <p:cNvSpPr>
            <a:spLocks noGrp="1"/>
          </p:cNvSpPr>
          <p:nvPr>
            <p:ph sz="half" idx="1" hasCustomPrompt="1"/>
          </p:nvPr>
        </p:nvSpPr>
        <p:spPr bwMode="gray">
          <a:xfrm>
            <a:off x="623888" y="1628800"/>
            <a:ext cx="5327480" cy="4536000"/>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de-CH" dirty="0"/>
              <a:t>Level 1 (This is body text. Please use the "Increase List Level" or "Decrease List Level" buttons on the “Home" tab to switch between the predefined text formats such as subheading, body text and bullet points.)</a:t>
            </a:r>
            <a:endParaRPr lang="de-CH"/>
          </a:p>
          <a:p>
            <a:pPr lvl="1"/>
            <a:r>
              <a:rPr lang="de-CH" dirty="0"/>
              <a:t>Level 2 (this is a subheading)</a:t>
            </a:r>
            <a:endParaRPr lang="de-CH"/>
          </a:p>
          <a:p>
            <a:pPr lvl="2"/>
            <a:r>
              <a:rPr lang="de-CH" dirty="0"/>
              <a:t>Level 3 (first bullet point level)</a:t>
            </a:r>
            <a:endParaRPr lang="de-CH"/>
          </a:p>
          <a:p>
            <a:pPr lvl="3"/>
            <a:r>
              <a:rPr lang="de-CH" dirty="0"/>
              <a:t>Level 4 (second bullet point level)</a:t>
            </a:r>
            <a:endParaRPr lang="de-CH"/>
          </a:p>
          <a:p>
            <a:pPr lvl="4"/>
            <a:r>
              <a:rPr lang="de-CH" dirty="0"/>
              <a:t>Level 5 (third bullet point level)</a:t>
            </a:r>
            <a:endParaRPr lang="de-CH"/>
          </a:p>
        </p:txBody>
      </p:sp>
      <p:sp>
        <p:nvSpPr>
          <p:cNvPr id="14" name="Inhaltsplatzhalter 3">
            <a:extLst>
              <a:ext uri="{FF2B5EF4-FFF2-40B4-BE49-F238E27FC236}">
                <a16:creationId xmlns:a16="http://schemas.microsoft.com/office/drawing/2014/main" id="{0455764F-FD40-2C2B-D143-511002864551}"/>
              </a:ext>
            </a:extLst>
          </p:cNvPr>
          <p:cNvSpPr>
            <a:spLocks noGrp="1"/>
          </p:cNvSpPr>
          <p:nvPr>
            <p:ph sz="half" idx="2" hasCustomPrompt="1"/>
          </p:nvPr>
        </p:nvSpPr>
        <p:spPr bwMode="gray">
          <a:xfrm>
            <a:off x="6240016" y="1628800"/>
            <a:ext cx="5327480" cy="4536000"/>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de-CH" dirty="0"/>
              <a:t>Level 1 (This is body text. Please use the "Increase List Level" or "Decrease List Level" buttons on the “Home" tab to switch between the predefined text formats such as subheading, body text and bullet points.)</a:t>
            </a:r>
            <a:endParaRPr lang="de-CH"/>
          </a:p>
          <a:p>
            <a:pPr lvl="1"/>
            <a:r>
              <a:rPr lang="de-CH" dirty="0"/>
              <a:t>Level 2 (this is a subheading)</a:t>
            </a:r>
            <a:endParaRPr lang="de-CH"/>
          </a:p>
          <a:p>
            <a:pPr lvl="2"/>
            <a:r>
              <a:rPr lang="de-CH" dirty="0"/>
              <a:t>Level 3 (first bullet point level)</a:t>
            </a:r>
            <a:endParaRPr lang="de-CH"/>
          </a:p>
          <a:p>
            <a:pPr lvl="3"/>
            <a:r>
              <a:rPr lang="de-CH" dirty="0"/>
              <a:t>Level 4 (second bullet point level)</a:t>
            </a:r>
            <a:endParaRPr lang="de-CH"/>
          </a:p>
          <a:p>
            <a:pPr lvl="4"/>
            <a:r>
              <a:rPr lang="de-CH" dirty="0"/>
              <a:t>Level 5 (third bullet point level)</a:t>
            </a:r>
            <a:endParaRPr lang="de-CH"/>
          </a:p>
        </p:txBody>
      </p:sp>
      <p:sp>
        <p:nvSpPr>
          <p:cNvPr id="2" name="Date Placeholder 1">
            <a:extLst>
              <a:ext uri="{FF2B5EF4-FFF2-40B4-BE49-F238E27FC236}">
                <a16:creationId xmlns:a16="http://schemas.microsoft.com/office/drawing/2014/main" id="{4430DBB3-14FB-F94C-C436-FE59A3CCCE18}"/>
              </a:ext>
            </a:extLst>
          </p:cNvPr>
          <p:cNvSpPr>
            <a:spLocks noGrp="1"/>
          </p:cNvSpPr>
          <p:nvPr>
            <p:ph type="dt" sz="half" idx="18"/>
          </p:nvPr>
        </p:nvSpPr>
        <p:spPr/>
        <p:txBody>
          <a:bodyPr/>
          <a:lstStyle/>
          <a:p>
            <a:pPr algn="r"/>
            <a:fld id="{F7589BDE-D275-48E5-9926-0260C2129B60}" type="datetime1">
              <a:rPr lang="de-CH" smtClean="0"/>
              <a:pPr algn="r"/>
              <a:t>10.07.2023</a:t>
            </a:fld>
            <a:endParaRPr lang="de-CH" dirty="0"/>
          </a:p>
        </p:txBody>
      </p:sp>
      <p:sp>
        <p:nvSpPr>
          <p:cNvPr id="3" name="Footer Placeholder 2">
            <a:extLst>
              <a:ext uri="{FF2B5EF4-FFF2-40B4-BE49-F238E27FC236}">
                <a16:creationId xmlns:a16="http://schemas.microsoft.com/office/drawing/2014/main" id="{056CD741-B27A-C28C-8CF8-2B9AE6DE341A}"/>
              </a:ext>
            </a:extLst>
          </p:cNvPr>
          <p:cNvSpPr>
            <a:spLocks noGrp="1"/>
          </p:cNvSpPr>
          <p:nvPr>
            <p:ph type="ftr" sz="quarter" idx="19"/>
          </p:nvPr>
        </p:nvSpPr>
        <p:spPr/>
        <p:txBody>
          <a:bodyPr/>
          <a:lstStyle/>
          <a:p>
            <a:r>
              <a:rPr lang="en-GB" dirty="0"/>
              <a:t>Client Technology Days – Tomorrow’s CSS</a:t>
            </a:r>
          </a:p>
        </p:txBody>
      </p:sp>
      <p:sp>
        <p:nvSpPr>
          <p:cNvPr id="4" name="Slide Number Placeholder 3">
            <a:extLst>
              <a:ext uri="{FF2B5EF4-FFF2-40B4-BE49-F238E27FC236}">
                <a16:creationId xmlns:a16="http://schemas.microsoft.com/office/drawing/2014/main" id="{1D05DE62-CFCC-01F6-3633-7286534F1946}"/>
              </a:ext>
            </a:extLst>
          </p:cNvPr>
          <p:cNvSpPr>
            <a:spLocks noGrp="1"/>
          </p:cNvSpPr>
          <p:nvPr>
            <p:ph type="sldNum" sz="quarter" idx="20"/>
          </p:nvPr>
        </p:nvSpPr>
        <p:spPr/>
        <p:txBody>
          <a:bodyPr/>
          <a:lstStyle/>
          <a:p>
            <a:r>
              <a:rPr lang="de-CH" dirty="0"/>
              <a:t>| </a:t>
            </a:r>
            <a:fld id="{8CF9DE7D-F270-4E16-BA04-5BCA8969A2EA}" type="slidenum">
              <a:rPr lang="de-CH" smtClean="0"/>
              <a:pPr/>
              <a:t>‹#›</a:t>
            </a:fld>
            <a:endParaRPr lang="de-CH" dirty="0"/>
          </a:p>
        </p:txBody>
      </p:sp>
    </p:spTree>
    <p:extLst>
      <p:ext uri="{BB962C8B-B14F-4D97-AF65-F5344CB8AC3E}">
        <p14:creationId xmlns:p14="http://schemas.microsoft.com/office/powerpoint/2010/main" val="2780376095"/>
      </p:ext>
    </p:extLst>
  </p:cSld>
  <p:clrMapOvr>
    <a:masterClrMapping/>
  </p:clrMapOvr>
  <p:extLst>
    <p:ext uri="{DCECCB84-F9BA-43D5-87BE-67443E8EF086}">
      <p15:sldGuideLst xmlns:p15="http://schemas.microsoft.com/office/powerpoint/2012/main">
        <p15:guide id="1" pos="3749">
          <p15:clr>
            <a:srgbClr val="C35EA4"/>
          </p15:clr>
        </p15:guide>
        <p15:guide id="2" pos="3931">
          <p15:clr>
            <a:srgbClr val="C35EA4"/>
          </p15:clr>
        </p15:guide>
        <p15:guide id="3" pos="7287">
          <p15:clr>
            <a:srgbClr val="C35EA4"/>
          </p15:clr>
        </p15:guide>
        <p15:guide id="4" pos="393">
          <p15:clr>
            <a:srgbClr val="C35EA4"/>
          </p15:clr>
        </p15:guide>
        <p15:guide id="5" orient="horz" pos="1026">
          <p15:clr>
            <a:srgbClr val="C35EA4"/>
          </p15:clr>
        </p15:guide>
        <p15:guide id="6" orient="horz" pos="3884">
          <p15:clr>
            <a:srgbClr val="C35EA4"/>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s | 1:2">
    <p:spTree>
      <p:nvGrpSpPr>
        <p:cNvPr id="1" name=""/>
        <p:cNvGrpSpPr/>
        <p:nvPr/>
      </p:nvGrpSpPr>
      <p:grpSpPr>
        <a:xfrm>
          <a:off x="0" y="0"/>
          <a:ext cx="0" cy="0"/>
          <a:chOff x="0" y="0"/>
          <a:chExt cx="0" cy="0"/>
        </a:xfrm>
      </p:grpSpPr>
      <p:sp>
        <p:nvSpPr>
          <p:cNvPr id="8" name="Textplatzhalter 7">
            <a:extLst>
              <a:ext uri="{FF2B5EF4-FFF2-40B4-BE49-F238E27FC236}">
                <a16:creationId xmlns:a16="http://schemas.microsoft.com/office/drawing/2014/main" id="{D35ABC2B-6C2D-F4FA-A2BB-5C3ED5EAA99F}"/>
              </a:ext>
            </a:extLst>
          </p:cNvPr>
          <p:cNvSpPr>
            <a:spLocks noGrp="1"/>
          </p:cNvSpPr>
          <p:nvPr>
            <p:ph type="body" sz="quarter" idx="15" hasCustomPrompt="1"/>
          </p:nvPr>
        </p:nvSpPr>
        <p:spPr bwMode="gray">
          <a:xfrm>
            <a:off x="619304" y="332656"/>
            <a:ext cx="5332064" cy="144016"/>
          </a:xfrm>
        </p:spPr>
        <p:txBody>
          <a:bodyPr anchor="b"/>
          <a:lstStyle>
            <a:lvl1pPr marL="0" indent="0">
              <a:lnSpc>
                <a:spcPct val="100000"/>
              </a:lnSpc>
              <a:spcBef>
                <a:spcPts val="0"/>
              </a:spcBef>
              <a:spcAft>
                <a:spcPts val="0"/>
              </a:spcAft>
              <a:buFont typeface="Arial" panose="020B0604020202020204" pitchFamily="34" charset="0"/>
              <a:buNone/>
              <a:defRPr sz="1000" b="0">
                <a:latin typeface="+mn-lt"/>
              </a:defRPr>
            </a:lvl1pPr>
            <a:lvl2pPr marL="0" indent="0">
              <a:lnSpc>
                <a:spcPct val="100000"/>
              </a:lnSpc>
              <a:spcBef>
                <a:spcPts val="0"/>
              </a:spcBef>
              <a:spcAft>
                <a:spcPts val="0"/>
              </a:spcAft>
              <a:buFont typeface="Arial" panose="020B0604020202020204" pitchFamily="34" charset="0"/>
              <a:buNone/>
              <a:defRPr sz="1000" b="0">
                <a:latin typeface="+mn-lt"/>
              </a:defRPr>
            </a:lvl2pPr>
            <a:lvl3pPr marL="0" indent="0">
              <a:lnSpc>
                <a:spcPct val="100000"/>
              </a:lnSpc>
              <a:spcBef>
                <a:spcPts val="0"/>
              </a:spcBef>
              <a:spcAft>
                <a:spcPts val="0"/>
              </a:spcAft>
              <a:buNone/>
              <a:defRPr sz="1000" b="0">
                <a:latin typeface="+mn-lt"/>
              </a:defRPr>
            </a:lvl3pPr>
            <a:lvl4pPr marL="0" indent="0">
              <a:lnSpc>
                <a:spcPct val="100000"/>
              </a:lnSpc>
              <a:spcBef>
                <a:spcPts val="0"/>
              </a:spcBef>
              <a:spcAft>
                <a:spcPts val="0"/>
              </a:spcAft>
              <a:buNone/>
              <a:defRPr sz="1000" b="0">
                <a:latin typeface="+mn-lt"/>
              </a:defRPr>
            </a:lvl4pPr>
            <a:lvl5pPr marL="0" indent="0">
              <a:lnSpc>
                <a:spcPct val="100000"/>
              </a:lnSpc>
              <a:spcBef>
                <a:spcPts val="0"/>
              </a:spcBef>
              <a:spcAft>
                <a:spcPts val="0"/>
              </a:spcAft>
              <a:buNone/>
              <a:defRPr sz="1000" b="0">
                <a:latin typeface="+mn-lt"/>
              </a:defRPr>
            </a:lvl5pPr>
            <a:lvl6pPr marL="0" indent="0">
              <a:lnSpc>
                <a:spcPct val="100000"/>
              </a:lnSpc>
              <a:spcBef>
                <a:spcPts val="0"/>
              </a:spcBef>
              <a:spcAft>
                <a:spcPts val="0"/>
              </a:spcAft>
              <a:buNone/>
              <a:defRPr sz="1000" b="0">
                <a:latin typeface="+mn-lt"/>
              </a:defRPr>
            </a:lvl6pPr>
            <a:lvl7pPr marL="0" indent="0">
              <a:lnSpc>
                <a:spcPct val="100000"/>
              </a:lnSpc>
              <a:spcBef>
                <a:spcPts val="0"/>
              </a:spcBef>
              <a:spcAft>
                <a:spcPts val="0"/>
              </a:spcAft>
              <a:buNone/>
              <a:defRPr sz="1000" b="0">
                <a:latin typeface="+mn-lt"/>
              </a:defRPr>
            </a:lvl7pPr>
            <a:lvl8pPr marL="0" indent="0">
              <a:lnSpc>
                <a:spcPct val="100000"/>
              </a:lnSpc>
              <a:spcBef>
                <a:spcPts val="0"/>
              </a:spcBef>
              <a:spcAft>
                <a:spcPts val="0"/>
              </a:spcAft>
              <a:buNone/>
              <a:defRPr sz="1000" b="0">
                <a:latin typeface="+mn-lt"/>
              </a:defRPr>
            </a:lvl8pPr>
            <a:lvl9pPr marL="0" indent="0">
              <a:lnSpc>
                <a:spcPct val="100000"/>
              </a:lnSpc>
              <a:spcBef>
                <a:spcPts val="0"/>
              </a:spcBef>
              <a:spcAft>
                <a:spcPts val="0"/>
              </a:spcAft>
              <a:buNone/>
              <a:defRPr sz="1000" b="0">
                <a:latin typeface="+mn-lt"/>
              </a:defRPr>
            </a:lvl9pPr>
          </a:lstStyle>
          <a:p>
            <a:pPr lvl="0"/>
            <a:r>
              <a:rPr lang="de-CH" dirty="0"/>
              <a:t>Chapter navigation</a:t>
            </a:r>
            <a:endParaRPr lang="de-CH"/>
          </a:p>
        </p:txBody>
      </p:sp>
      <p:sp>
        <p:nvSpPr>
          <p:cNvPr id="9" name="Titel 1">
            <a:extLst>
              <a:ext uri="{FF2B5EF4-FFF2-40B4-BE49-F238E27FC236}">
                <a16:creationId xmlns:a16="http://schemas.microsoft.com/office/drawing/2014/main" id="{BFCE963F-2BF4-8AB0-6653-598193D2D5E0}"/>
              </a:ext>
            </a:extLst>
          </p:cNvPr>
          <p:cNvSpPr>
            <a:spLocks noGrp="1"/>
          </p:cNvSpPr>
          <p:nvPr>
            <p:ph type="title" hasCustomPrompt="1"/>
          </p:nvPr>
        </p:nvSpPr>
        <p:spPr bwMode="gray">
          <a:xfrm>
            <a:off x="619304" y="548720"/>
            <a:ext cx="9072000" cy="432000"/>
          </a:xfrm>
        </p:spPr>
        <p:txBody>
          <a:bodyPr/>
          <a:lstStyle>
            <a:lvl1pPr>
              <a:defRPr/>
            </a:lvl1pPr>
          </a:lstStyle>
          <a:p>
            <a:r>
              <a:rPr lang="de-CH" dirty="0"/>
              <a:t>Click to add title</a:t>
            </a:r>
            <a:endParaRPr lang="de-CH"/>
          </a:p>
        </p:txBody>
      </p:sp>
      <p:sp>
        <p:nvSpPr>
          <p:cNvPr id="10" name="Untertitel 2">
            <a:extLst>
              <a:ext uri="{FF2B5EF4-FFF2-40B4-BE49-F238E27FC236}">
                <a16:creationId xmlns:a16="http://schemas.microsoft.com/office/drawing/2014/main" id="{E1DA9873-6390-E301-1D9A-0E0BB7086D74}"/>
              </a:ext>
            </a:extLst>
          </p:cNvPr>
          <p:cNvSpPr>
            <a:spLocks noGrp="1"/>
          </p:cNvSpPr>
          <p:nvPr>
            <p:ph type="subTitle" idx="17" hasCustomPrompt="1"/>
          </p:nvPr>
        </p:nvSpPr>
        <p:spPr bwMode="gray">
          <a:xfrm>
            <a:off x="619304" y="980768"/>
            <a:ext cx="9072000" cy="288000"/>
          </a:xfrm>
        </p:spPr>
        <p:txBody>
          <a:bodyPr tIns="0"/>
          <a:lstStyle>
            <a:lvl1pPr marL="0" indent="0" algn="l">
              <a:lnSpc>
                <a:spcPct val="100000"/>
              </a:lnSpc>
              <a:spcBef>
                <a:spcPts val="0"/>
              </a:spcBef>
              <a:spcAft>
                <a:spcPts val="0"/>
              </a:spcAft>
              <a:buFont typeface="Arial" panose="020B0604020202020204" pitchFamily="34" charset="0"/>
              <a:buNone/>
              <a:defRPr sz="1600" b="0" baseline="0">
                <a:latin typeface="+mn-lt"/>
              </a:defRPr>
            </a:lvl1pPr>
            <a:lvl2pPr marL="0" indent="0" algn="l">
              <a:lnSpc>
                <a:spcPct val="100000"/>
              </a:lnSpc>
              <a:spcBef>
                <a:spcPts val="0"/>
              </a:spcBef>
              <a:spcAft>
                <a:spcPts val="0"/>
              </a:spcAft>
              <a:buFont typeface="Arial" panose="020B0604020202020204" pitchFamily="34" charset="0"/>
              <a:buNone/>
              <a:defRPr sz="1600" b="0" baseline="0">
                <a:latin typeface="+mn-lt"/>
              </a:defRPr>
            </a:lvl2pPr>
            <a:lvl3pPr marL="0" indent="0" algn="l">
              <a:lnSpc>
                <a:spcPct val="100000"/>
              </a:lnSpc>
              <a:spcBef>
                <a:spcPts val="0"/>
              </a:spcBef>
              <a:spcAft>
                <a:spcPts val="0"/>
              </a:spcAft>
              <a:buFont typeface="Arial" panose="020B0604020202020204" pitchFamily="34" charset="0"/>
              <a:buNone/>
              <a:defRPr sz="1600" b="0" baseline="0">
                <a:latin typeface="+mn-lt"/>
              </a:defRPr>
            </a:lvl3pPr>
            <a:lvl4pPr marL="0" indent="0" algn="l">
              <a:lnSpc>
                <a:spcPct val="100000"/>
              </a:lnSpc>
              <a:spcBef>
                <a:spcPts val="0"/>
              </a:spcBef>
              <a:spcAft>
                <a:spcPts val="0"/>
              </a:spcAft>
              <a:buFont typeface="Arial" panose="020B0604020202020204" pitchFamily="34" charset="0"/>
              <a:buNone/>
              <a:defRPr sz="1600" b="0" baseline="0">
                <a:latin typeface="+mn-lt"/>
              </a:defRPr>
            </a:lvl4pPr>
            <a:lvl5pPr marL="0" indent="0" algn="l">
              <a:lnSpc>
                <a:spcPct val="100000"/>
              </a:lnSpc>
              <a:spcBef>
                <a:spcPts val="0"/>
              </a:spcBef>
              <a:spcAft>
                <a:spcPts val="0"/>
              </a:spcAft>
              <a:buFont typeface="Arial" panose="020B0604020202020204" pitchFamily="34" charset="0"/>
              <a:buNone/>
              <a:defRPr sz="1600" b="0" baseline="0">
                <a:latin typeface="+mn-lt"/>
              </a:defRPr>
            </a:lvl5pPr>
            <a:lvl6pPr marL="0" indent="0" algn="l">
              <a:lnSpc>
                <a:spcPct val="100000"/>
              </a:lnSpc>
              <a:spcBef>
                <a:spcPts val="0"/>
              </a:spcBef>
              <a:spcAft>
                <a:spcPts val="0"/>
              </a:spcAft>
              <a:buFont typeface="Arial" panose="020B0604020202020204" pitchFamily="34" charset="0"/>
              <a:buNone/>
              <a:defRPr sz="1600" b="0" baseline="0">
                <a:latin typeface="+mn-lt"/>
              </a:defRPr>
            </a:lvl6pPr>
            <a:lvl7pPr marL="0" indent="0" algn="l">
              <a:lnSpc>
                <a:spcPct val="100000"/>
              </a:lnSpc>
              <a:spcBef>
                <a:spcPts val="0"/>
              </a:spcBef>
              <a:spcAft>
                <a:spcPts val="0"/>
              </a:spcAft>
              <a:buFont typeface="Arial" panose="020B0604020202020204" pitchFamily="34" charset="0"/>
              <a:buNone/>
              <a:defRPr sz="1600" b="0" baseline="0">
                <a:latin typeface="+mn-lt"/>
              </a:defRPr>
            </a:lvl7pPr>
            <a:lvl8pPr marL="0" indent="0" algn="l">
              <a:lnSpc>
                <a:spcPct val="100000"/>
              </a:lnSpc>
              <a:spcBef>
                <a:spcPts val="0"/>
              </a:spcBef>
              <a:spcAft>
                <a:spcPts val="0"/>
              </a:spcAft>
              <a:buFont typeface="Arial" panose="020B0604020202020204" pitchFamily="34" charset="0"/>
              <a:buNone/>
              <a:defRPr sz="1600" b="0" baseline="0">
                <a:latin typeface="+mn-lt"/>
              </a:defRPr>
            </a:lvl8pPr>
            <a:lvl9pPr marL="0" indent="0" algn="l">
              <a:lnSpc>
                <a:spcPct val="100000"/>
              </a:lnSpc>
              <a:spcBef>
                <a:spcPts val="0"/>
              </a:spcBef>
              <a:spcAft>
                <a:spcPts val="0"/>
              </a:spcAft>
              <a:buFont typeface="Arial" panose="020B0604020202020204" pitchFamily="34" charset="0"/>
              <a:buNone/>
              <a:defRPr sz="1600" b="0" baseline="0">
                <a:latin typeface="+mn-lt"/>
              </a:defRPr>
            </a:lvl9pPr>
          </a:lstStyle>
          <a:p>
            <a:r>
              <a:rPr lang="de-CH" dirty="0"/>
              <a:t>Optional subtitle of the slide</a:t>
            </a:r>
            <a:endParaRPr lang="de-CH"/>
          </a:p>
        </p:txBody>
      </p:sp>
      <p:sp>
        <p:nvSpPr>
          <p:cNvPr id="12" name="Inhaltsplatzhalter 2">
            <a:extLst>
              <a:ext uri="{FF2B5EF4-FFF2-40B4-BE49-F238E27FC236}">
                <a16:creationId xmlns:a16="http://schemas.microsoft.com/office/drawing/2014/main" id="{E8287DA8-B9E8-518D-5B91-CA12671CE750}"/>
              </a:ext>
            </a:extLst>
          </p:cNvPr>
          <p:cNvSpPr>
            <a:spLocks noGrp="1"/>
          </p:cNvSpPr>
          <p:nvPr>
            <p:ph sz="half" idx="1" hasCustomPrompt="1"/>
          </p:nvPr>
        </p:nvSpPr>
        <p:spPr bwMode="gray">
          <a:xfrm>
            <a:off x="623888" y="1628800"/>
            <a:ext cx="3455987" cy="4536000"/>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de-CH" dirty="0"/>
              <a:t>Level 1 (This is body text. Please use the "Increase List Level" or "Decrease List Level" buttons on the “Home" tab to switch between the predefined text formats such as subheading, body text and bullet points.)</a:t>
            </a:r>
            <a:endParaRPr lang="de-CH"/>
          </a:p>
          <a:p>
            <a:pPr lvl="1"/>
            <a:r>
              <a:rPr lang="de-CH" dirty="0"/>
              <a:t>Level 2 (this is a subheading)</a:t>
            </a:r>
            <a:endParaRPr lang="de-CH"/>
          </a:p>
          <a:p>
            <a:pPr lvl="2"/>
            <a:r>
              <a:rPr lang="de-CH" dirty="0"/>
              <a:t>Level 3 (first bullet point level)</a:t>
            </a:r>
            <a:endParaRPr lang="de-CH"/>
          </a:p>
          <a:p>
            <a:pPr lvl="3"/>
            <a:r>
              <a:rPr lang="de-CH" dirty="0"/>
              <a:t>Level 4 (second bullet point level)</a:t>
            </a:r>
            <a:endParaRPr lang="de-CH"/>
          </a:p>
          <a:p>
            <a:pPr lvl="4"/>
            <a:r>
              <a:rPr lang="de-CH" dirty="0"/>
              <a:t>Level 5 (third bullet point level)</a:t>
            </a:r>
            <a:endParaRPr lang="de-CH"/>
          </a:p>
        </p:txBody>
      </p:sp>
      <p:sp>
        <p:nvSpPr>
          <p:cNvPr id="14" name="Inhaltsplatzhalter 3">
            <a:extLst>
              <a:ext uri="{FF2B5EF4-FFF2-40B4-BE49-F238E27FC236}">
                <a16:creationId xmlns:a16="http://schemas.microsoft.com/office/drawing/2014/main" id="{64804F77-1A34-186D-0D6B-AB5C91062D1E}"/>
              </a:ext>
            </a:extLst>
          </p:cNvPr>
          <p:cNvSpPr>
            <a:spLocks noGrp="1"/>
          </p:cNvSpPr>
          <p:nvPr>
            <p:ph sz="half" idx="2" hasCustomPrompt="1"/>
          </p:nvPr>
        </p:nvSpPr>
        <p:spPr bwMode="gray">
          <a:xfrm>
            <a:off x="4367213" y="1628800"/>
            <a:ext cx="7200283" cy="4536000"/>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de-CH" dirty="0"/>
              <a:t>Level 1 (This is body text. Please use the "Increase List Level" or "Decrease List Level" buttons on the “Home" tab to switch between the predefined text formats such as subheading, body text and bullet points.)</a:t>
            </a:r>
            <a:endParaRPr lang="de-CH"/>
          </a:p>
          <a:p>
            <a:pPr lvl="1"/>
            <a:r>
              <a:rPr lang="de-CH" dirty="0"/>
              <a:t>Level 2 (this is a subheading)</a:t>
            </a:r>
            <a:endParaRPr lang="de-CH"/>
          </a:p>
          <a:p>
            <a:pPr lvl="2"/>
            <a:r>
              <a:rPr lang="de-CH" dirty="0"/>
              <a:t>Level 3 (first bullet point level)</a:t>
            </a:r>
            <a:endParaRPr lang="de-CH"/>
          </a:p>
          <a:p>
            <a:pPr lvl="3"/>
            <a:r>
              <a:rPr lang="de-CH" dirty="0"/>
              <a:t>Level 4 (second bullet point level)</a:t>
            </a:r>
            <a:endParaRPr lang="de-CH"/>
          </a:p>
          <a:p>
            <a:pPr lvl="4"/>
            <a:r>
              <a:rPr lang="de-CH" dirty="0"/>
              <a:t>Level 5 (third bullet point level)</a:t>
            </a:r>
            <a:endParaRPr lang="de-CH"/>
          </a:p>
        </p:txBody>
      </p:sp>
      <p:sp>
        <p:nvSpPr>
          <p:cNvPr id="5" name="Date Placeholder 4">
            <a:extLst>
              <a:ext uri="{FF2B5EF4-FFF2-40B4-BE49-F238E27FC236}">
                <a16:creationId xmlns:a16="http://schemas.microsoft.com/office/drawing/2014/main" id="{CF3DD555-C0C0-8C82-66A2-9D13FB020A8E}"/>
              </a:ext>
            </a:extLst>
          </p:cNvPr>
          <p:cNvSpPr>
            <a:spLocks noGrp="1"/>
          </p:cNvSpPr>
          <p:nvPr>
            <p:ph type="dt" sz="half" idx="18"/>
          </p:nvPr>
        </p:nvSpPr>
        <p:spPr/>
        <p:txBody>
          <a:bodyPr/>
          <a:lstStyle/>
          <a:p>
            <a:pPr algn="r"/>
            <a:fld id="{F7589BDE-D275-48E5-9926-0260C2129B60}" type="datetime1">
              <a:rPr lang="de-CH" smtClean="0"/>
              <a:pPr algn="r"/>
              <a:t>10.07.2023</a:t>
            </a:fld>
            <a:endParaRPr lang="de-CH" dirty="0"/>
          </a:p>
        </p:txBody>
      </p:sp>
      <p:sp>
        <p:nvSpPr>
          <p:cNvPr id="6" name="Footer Placeholder 5">
            <a:extLst>
              <a:ext uri="{FF2B5EF4-FFF2-40B4-BE49-F238E27FC236}">
                <a16:creationId xmlns:a16="http://schemas.microsoft.com/office/drawing/2014/main" id="{E5B862BC-A204-E819-9D8B-58F90052FF57}"/>
              </a:ext>
            </a:extLst>
          </p:cNvPr>
          <p:cNvSpPr>
            <a:spLocks noGrp="1"/>
          </p:cNvSpPr>
          <p:nvPr>
            <p:ph type="ftr" sz="quarter" idx="19"/>
          </p:nvPr>
        </p:nvSpPr>
        <p:spPr/>
        <p:txBody>
          <a:bodyPr/>
          <a:lstStyle/>
          <a:p>
            <a:r>
              <a:rPr lang="en-GB" dirty="0"/>
              <a:t>Client Technology Days – Tomorrow’s CSS</a:t>
            </a:r>
          </a:p>
        </p:txBody>
      </p:sp>
      <p:sp>
        <p:nvSpPr>
          <p:cNvPr id="7" name="Slide Number Placeholder 6">
            <a:extLst>
              <a:ext uri="{FF2B5EF4-FFF2-40B4-BE49-F238E27FC236}">
                <a16:creationId xmlns:a16="http://schemas.microsoft.com/office/drawing/2014/main" id="{1C785522-9014-FE5A-8A7E-BFC6F76E5643}"/>
              </a:ext>
            </a:extLst>
          </p:cNvPr>
          <p:cNvSpPr>
            <a:spLocks noGrp="1"/>
          </p:cNvSpPr>
          <p:nvPr>
            <p:ph type="sldNum" sz="quarter" idx="20"/>
          </p:nvPr>
        </p:nvSpPr>
        <p:spPr/>
        <p:txBody>
          <a:bodyPr/>
          <a:lstStyle/>
          <a:p>
            <a:r>
              <a:rPr lang="de-CH" dirty="0"/>
              <a:t>| </a:t>
            </a:r>
            <a:fld id="{8CF9DE7D-F270-4E16-BA04-5BCA8969A2EA}" type="slidenum">
              <a:rPr lang="de-CH" smtClean="0"/>
              <a:pPr/>
              <a:t>‹#›</a:t>
            </a:fld>
            <a:endParaRPr lang="de-CH" dirty="0"/>
          </a:p>
        </p:txBody>
      </p:sp>
    </p:spTree>
    <p:extLst>
      <p:ext uri="{BB962C8B-B14F-4D97-AF65-F5344CB8AC3E}">
        <p14:creationId xmlns:p14="http://schemas.microsoft.com/office/powerpoint/2010/main" val="534521926"/>
      </p:ext>
    </p:extLst>
  </p:cSld>
  <p:clrMapOvr>
    <a:masterClrMapping/>
  </p:clrMapOvr>
  <p:extLst>
    <p:ext uri="{DCECCB84-F9BA-43D5-87BE-67443E8EF086}">
      <p15:sldGuideLst xmlns:p15="http://schemas.microsoft.com/office/powerpoint/2012/main">
        <p15:guide id="1" pos="2570">
          <p15:clr>
            <a:srgbClr val="C35EA4"/>
          </p15:clr>
        </p15:guide>
        <p15:guide id="2" pos="2751">
          <p15:clr>
            <a:srgbClr val="C35EA4"/>
          </p15:clr>
        </p15:guide>
        <p15:guide id="3" pos="7287">
          <p15:clr>
            <a:srgbClr val="C35EA4"/>
          </p15:clr>
        </p15:guide>
        <p15:guide id="4" pos="393">
          <p15:clr>
            <a:srgbClr val="C35EA4"/>
          </p15:clr>
        </p15:guide>
        <p15:guide id="5" orient="horz" pos="1026">
          <p15:clr>
            <a:srgbClr val="C35EA4"/>
          </p15:clr>
        </p15:guide>
        <p15:guide id="6" orient="horz" pos="3884">
          <p15:clr>
            <a:srgbClr val="C35EA4"/>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contents">
    <p:spTree>
      <p:nvGrpSpPr>
        <p:cNvPr id="1" name=""/>
        <p:cNvGrpSpPr/>
        <p:nvPr/>
      </p:nvGrpSpPr>
      <p:grpSpPr>
        <a:xfrm>
          <a:off x="0" y="0"/>
          <a:ext cx="0" cy="0"/>
          <a:chOff x="0" y="0"/>
          <a:chExt cx="0" cy="0"/>
        </a:xfrm>
      </p:grpSpPr>
      <p:sp>
        <p:nvSpPr>
          <p:cNvPr id="9" name="Textplatzhalter 7">
            <a:extLst>
              <a:ext uri="{FF2B5EF4-FFF2-40B4-BE49-F238E27FC236}">
                <a16:creationId xmlns:a16="http://schemas.microsoft.com/office/drawing/2014/main" id="{15D7F216-2C7E-C738-2C53-C625FE42AA46}"/>
              </a:ext>
            </a:extLst>
          </p:cNvPr>
          <p:cNvSpPr>
            <a:spLocks noGrp="1"/>
          </p:cNvSpPr>
          <p:nvPr>
            <p:ph type="body" sz="quarter" idx="15" hasCustomPrompt="1"/>
          </p:nvPr>
        </p:nvSpPr>
        <p:spPr bwMode="gray">
          <a:xfrm>
            <a:off x="619304" y="332656"/>
            <a:ext cx="5332064" cy="144016"/>
          </a:xfrm>
        </p:spPr>
        <p:txBody>
          <a:bodyPr anchor="b"/>
          <a:lstStyle>
            <a:lvl1pPr marL="0" indent="0">
              <a:lnSpc>
                <a:spcPct val="100000"/>
              </a:lnSpc>
              <a:spcBef>
                <a:spcPts val="0"/>
              </a:spcBef>
              <a:spcAft>
                <a:spcPts val="0"/>
              </a:spcAft>
              <a:buFont typeface="Arial" panose="020B0604020202020204" pitchFamily="34" charset="0"/>
              <a:buNone/>
              <a:defRPr sz="1000" b="0">
                <a:latin typeface="+mn-lt"/>
              </a:defRPr>
            </a:lvl1pPr>
            <a:lvl2pPr marL="0" indent="0">
              <a:lnSpc>
                <a:spcPct val="100000"/>
              </a:lnSpc>
              <a:spcBef>
                <a:spcPts val="0"/>
              </a:spcBef>
              <a:spcAft>
                <a:spcPts val="0"/>
              </a:spcAft>
              <a:buFont typeface="Arial" panose="020B0604020202020204" pitchFamily="34" charset="0"/>
              <a:buNone/>
              <a:defRPr sz="1000" b="0">
                <a:latin typeface="+mn-lt"/>
              </a:defRPr>
            </a:lvl2pPr>
            <a:lvl3pPr marL="0" indent="0">
              <a:lnSpc>
                <a:spcPct val="100000"/>
              </a:lnSpc>
              <a:spcBef>
                <a:spcPts val="0"/>
              </a:spcBef>
              <a:spcAft>
                <a:spcPts val="0"/>
              </a:spcAft>
              <a:buNone/>
              <a:defRPr sz="1000" b="0">
                <a:latin typeface="+mn-lt"/>
              </a:defRPr>
            </a:lvl3pPr>
            <a:lvl4pPr marL="0" indent="0">
              <a:lnSpc>
                <a:spcPct val="100000"/>
              </a:lnSpc>
              <a:spcBef>
                <a:spcPts val="0"/>
              </a:spcBef>
              <a:spcAft>
                <a:spcPts val="0"/>
              </a:spcAft>
              <a:buNone/>
              <a:defRPr sz="1000" b="0">
                <a:latin typeface="+mn-lt"/>
              </a:defRPr>
            </a:lvl4pPr>
            <a:lvl5pPr marL="0" indent="0">
              <a:lnSpc>
                <a:spcPct val="100000"/>
              </a:lnSpc>
              <a:spcBef>
                <a:spcPts val="0"/>
              </a:spcBef>
              <a:spcAft>
                <a:spcPts val="0"/>
              </a:spcAft>
              <a:buNone/>
              <a:defRPr sz="1000" b="0">
                <a:latin typeface="+mn-lt"/>
              </a:defRPr>
            </a:lvl5pPr>
            <a:lvl6pPr marL="0" indent="0">
              <a:lnSpc>
                <a:spcPct val="100000"/>
              </a:lnSpc>
              <a:spcBef>
                <a:spcPts val="0"/>
              </a:spcBef>
              <a:spcAft>
                <a:spcPts val="0"/>
              </a:spcAft>
              <a:buNone/>
              <a:defRPr sz="1000" b="0">
                <a:latin typeface="+mn-lt"/>
              </a:defRPr>
            </a:lvl6pPr>
            <a:lvl7pPr marL="0" indent="0">
              <a:lnSpc>
                <a:spcPct val="100000"/>
              </a:lnSpc>
              <a:spcBef>
                <a:spcPts val="0"/>
              </a:spcBef>
              <a:spcAft>
                <a:spcPts val="0"/>
              </a:spcAft>
              <a:buNone/>
              <a:defRPr sz="1000" b="0">
                <a:latin typeface="+mn-lt"/>
              </a:defRPr>
            </a:lvl7pPr>
            <a:lvl8pPr marL="0" indent="0">
              <a:lnSpc>
                <a:spcPct val="100000"/>
              </a:lnSpc>
              <a:spcBef>
                <a:spcPts val="0"/>
              </a:spcBef>
              <a:spcAft>
                <a:spcPts val="0"/>
              </a:spcAft>
              <a:buNone/>
              <a:defRPr sz="1000" b="0">
                <a:latin typeface="+mn-lt"/>
              </a:defRPr>
            </a:lvl8pPr>
            <a:lvl9pPr marL="0" indent="0">
              <a:lnSpc>
                <a:spcPct val="100000"/>
              </a:lnSpc>
              <a:spcBef>
                <a:spcPts val="0"/>
              </a:spcBef>
              <a:spcAft>
                <a:spcPts val="0"/>
              </a:spcAft>
              <a:buNone/>
              <a:defRPr sz="1000" b="0">
                <a:latin typeface="+mn-lt"/>
              </a:defRPr>
            </a:lvl9pPr>
          </a:lstStyle>
          <a:p>
            <a:pPr lvl="0"/>
            <a:r>
              <a:rPr lang="de-CH" dirty="0"/>
              <a:t>Chapter navigation</a:t>
            </a:r>
            <a:endParaRPr lang="de-CH"/>
          </a:p>
        </p:txBody>
      </p:sp>
      <p:sp>
        <p:nvSpPr>
          <p:cNvPr id="10" name="Titel 11">
            <a:extLst>
              <a:ext uri="{FF2B5EF4-FFF2-40B4-BE49-F238E27FC236}">
                <a16:creationId xmlns:a16="http://schemas.microsoft.com/office/drawing/2014/main" id="{FD2B432C-296B-159C-AD3B-BD4B25DB1DED}"/>
              </a:ext>
            </a:extLst>
          </p:cNvPr>
          <p:cNvSpPr>
            <a:spLocks noGrp="1"/>
          </p:cNvSpPr>
          <p:nvPr>
            <p:ph type="title" hasCustomPrompt="1"/>
          </p:nvPr>
        </p:nvSpPr>
        <p:spPr bwMode="gray">
          <a:xfrm>
            <a:off x="619304" y="548720"/>
            <a:ext cx="9072000" cy="432000"/>
          </a:xfrm>
        </p:spPr>
        <p:txBody>
          <a:bodyPr/>
          <a:lstStyle>
            <a:lvl1pPr>
              <a:defRPr/>
            </a:lvl1pPr>
          </a:lstStyle>
          <a:p>
            <a:r>
              <a:rPr lang="de-CH" dirty="0"/>
              <a:t>Click to add title</a:t>
            </a:r>
            <a:endParaRPr lang="de-CH"/>
          </a:p>
        </p:txBody>
      </p:sp>
      <p:sp>
        <p:nvSpPr>
          <p:cNvPr id="15" name="Untertitel 2">
            <a:extLst>
              <a:ext uri="{FF2B5EF4-FFF2-40B4-BE49-F238E27FC236}">
                <a16:creationId xmlns:a16="http://schemas.microsoft.com/office/drawing/2014/main" id="{5C1C0667-4E51-C1E0-6C1E-96AEDEB36F23}"/>
              </a:ext>
            </a:extLst>
          </p:cNvPr>
          <p:cNvSpPr>
            <a:spLocks noGrp="1"/>
          </p:cNvSpPr>
          <p:nvPr>
            <p:ph type="subTitle" idx="17" hasCustomPrompt="1"/>
          </p:nvPr>
        </p:nvSpPr>
        <p:spPr bwMode="gray">
          <a:xfrm>
            <a:off x="619304" y="980768"/>
            <a:ext cx="9072000" cy="288000"/>
          </a:xfrm>
        </p:spPr>
        <p:txBody>
          <a:bodyPr tIns="0"/>
          <a:lstStyle>
            <a:lvl1pPr marL="0" indent="0" algn="l">
              <a:lnSpc>
                <a:spcPct val="100000"/>
              </a:lnSpc>
              <a:spcBef>
                <a:spcPts val="0"/>
              </a:spcBef>
              <a:spcAft>
                <a:spcPts val="0"/>
              </a:spcAft>
              <a:buFont typeface="Arial" panose="020B0604020202020204" pitchFamily="34" charset="0"/>
              <a:buNone/>
              <a:defRPr sz="1600" b="0" baseline="0">
                <a:latin typeface="+mn-lt"/>
              </a:defRPr>
            </a:lvl1pPr>
            <a:lvl2pPr marL="0" indent="0" algn="l">
              <a:lnSpc>
                <a:spcPct val="100000"/>
              </a:lnSpc>
              <a:spcBef>
                <a:spcPts val="0"/>
              </a:spcBef>
              <a:spcAft>
                <a:spcPts val="0"/>
              </a:spcAft>
              <a:buFont typeface="Arial" panose="020B0604020202020204" pitchFamily="34" charset="0"/>
              <a:buNone/>
              <a:defRPr sz="1600" b="0" baseline="0">
                <a:latin typeface="+mn-lt"/>
              </a:defRPr>
            </a:lvl2pPr>
            <a:lvl3pPr marL="0" indent="0" algn="l">
              <a:lnSpc>
                <a:spcPct val="100000"/>
              </a:lnSpc>
              <a:spcBef>
                <a:spcPts val="0"/>
              </a:spcBef>
              <a:spcAft>
                <a:spcPts val="0"/>
              </a:spcAft>
              <a:buFont typeface="Arial" panose="020B0604020202020204" pitchFamily="34" charset="0"/>
              <a:buNone/>
              <a:defRPr sz="1600" b="0" baseline="0">
                <a:latin typeface="+mn-lt"/>
              </a:defRPr>
            </a:lvl3pPr>
            <a:lvl4pPr marL="0" indent="0" algn="l">
              <a:lnSpc>
                <a:spcPct val="100000"/>
              </a:lnSpc>
              <a:spcBef>
                <a:spcPts val="0"/>
              </a:spcBef>
              <a:spcAft>
                <a:spcPts val="0"/>
              </a:spcAft>
              <a:buFont typeface="Arial" panose="020B0604020202020204" pitchFamily="34" charset="0"/>
              <a:buNone/>
              <a:defRPr sz="1600" b="0" baseline="0">
                <a:latin typeface="+mn-lt"/>
              </a:defRPr>
            </a:lvl4pPr>
            <a:lvl5pPr marL="0" indent="0" algn="l">
              <a:lnSpc>
                <a:spcPct val="100000"/>
              </a:lnSpc>
              <a:spcBef>
                <a:spcPts val="0"/>
              </a:spcBef>
              <a:spcAft>
                <a:spcPts val="0"/>
              </a:spcAft>
              <a:buFont typeface="Arial" panose="020B0604020202020204" pitchFamily="34" charset="0"/>
              <a:buNone/>
              <a:defRPr sz="1600" b="0" baseline="0">
                <a:latin typeface="+mn-lt"/>
              </a:defRPr>
            </a:lvl5pPr>
            <a:lvl6pPr marL="0" indent="0" algn="l">
              <a:lnSpc>
                <a:spcPct val="100000"/>
              </a:lnSpc>
              <a:spcBef>
                <a:spcPts val="0"/>
              </a:spcBef>
              <a:spcAft>
                <a:spcPts val="0"/>
              </a:spcAft>
              <a:buFont typeface="Arial" panose="020B0604020202020204" pitchFamily="34" charset="0"/>
              <a:buNone/>
              <a:defRPr sz="1600" b="0" baseline="0">
                <a:latin typeface="+mn-lt"/>
              </a:defRPr>
            </a:lvl6pPr>
            <a:lvl7pPr marL="0" indent="0" algn="l">
              <a:lnSpc>
                <a:spcPct val="100000"/>
              </a:lnSpc>
              <a:spcBef>
                <a:spcPts val="0"/>
              </a:spcBef>
              <a:spcAft>
                <a:spcPts val="0"/>
              </a:spcAft>
              <a:buFont typeface="Arial" panose="020B0604020202020204" pitchFamily="34" charset="0"/>
              <a:buNone/>
              <a:defRPr sz="1600" b="0" baseline="0">
                <a:latin typeface="+mn-lt"/>
              </a:defRPr>
            </a:lvl7pPr>
            <a:lvl8pPr marL="0" indent="0" algn="l">
              <a:lnSpc>
                <a:spcPct val="100000"/>
              </a:lnSpc>
              <a:spcBef>
                <a:spcPts val="0"/>
              </a:spcBef>
              <a:spcAft>
                <a:spcPts val="0"/>
              </a:spcAft>
              <a:buFont typeface="Arial" panose="020B0604020202020204" pitchFamily="34" charset="0"/>
              <a:buNone/>
              <a:defRPr sz="1600" b="0" baseline="0">
                <a:latin typeface="+mn-lt"/>
              </a:defRPr>
            </a:lvl8pPr>
            <a:lvl9pPr marL="0" indent="0" algn="l">
              <a:lnSpc>
                <a:spcPct val="100000"/>
              </a:lnSpc>
              <a:spcBef>
                <a:spcPts val="0"/>
              </a:spcBef>
              <a:spcAft>
                <a:spcPts val="0"/>
              </a:spcAft>
              <a:buFont typeface="Arial" panose="020B0604020202020204" pitchFamily="34" charset="0"/>
              <a:buNone/>
              <a:defRPr sz="1600" b="0" baseline="0">
                <a:latin typeface="+mn-lt"/>
              </a:defRPr>
            </a:lvl9pPr>
          </a:lstStyle>
          <a:p>
            <a:r>
              <a:rPr lang="de-CH" dirty="0"/>
              <a:t>Optional subtitle of the slide</a:t>
            </a:r>
            <a:endParaRPr lang="de-CH"/>
          </a:p>
        </p:txBody>
      </p:sp>
      <p:sp>
        <p:nvSpPr>
          <p:cNvPr id="16" name="Inhaltsplatzhalter 2">
            <a:extLst>
              <a:ext uri="{FF2B5EF4-FFF2-40B4-BE49-F238E27FC236}">
                <a16:creationId xmlns:a16="http://schemas.microsoft.com/office/drawing/2014/main" id="{AC9B062A-B771-64E2-E83C-6A68B1B6DE13}"/>
              </a:ext>
            </a:extLst>
          </p:cNvPr>
          <p:cNvSpPr>
            <a:spLocks noGrp="1"/>
          </p:cNvSpPr>
          <p:nvPr>
            <p:ph idx="1" hasCustomPrompt="1"/>
          </p:nvPr>
        </p:nvSpPr>
        <p:spPr bwMode="gray">
          <a:xfrm>
            <a:off x="623887" y="1628800"/>
            <a:ext cx="5327481" cy="4536000"/>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de-CH" dirty="0"/>
              <a:t>Level 1 (This is body text. Please use the "Increase List Level" or "Decrease List Level" buttons on the “Home" tab to switch between the predefined text formats such as subheading, body text and bullet points.)</a:t>
            </a:r>
            <a:endParaRPr lang="de-CH"/>
          </a:p>
          <a:p>
            <a:pPr lvl="1"/>
            <a:r>
              <a:rPr lang="de-CH" dirty="0"/>
              <a:t>Level 2 (this is a subheading)</a:t>
            </a:r>
            <a:endParaRPr lang="de-CH"/>
          </a:p>
          <a:p>
            <a:pPr lvl="2"/>
            <a:r>
              <a:rPr lang="de-CH" dirty="0"/>
              <a:t>Level 3 (first bullet point level)</a:t>
            </a:r>
            <a:endParaRPr lang="de-CH"/>
          </a:p>
          <a:p>
            <a:pPr lvl="3"/>
            <a:r>
              <a:rPr lang="de-CH" dirty="0"/>
              <a:t>Level 4 (second bullet point level)</a:t>
            </a:r>
            <a:endParaRPr lang="de-CH"/>
          </a:p>
          <a:p>
            <a:pPr lvl="4"/>
            <a:r>
              <a:rPr lang="de-CH" dirty="0"/>
              <a:t>Level 5 (third bullet point level)</a:t>
            </a:r>
            <a:endParaRPr lang="de-CH"/>
          </a:p>
        </p:txBody>
      </p:sp>
      <p:sp>
        <p:nvSpPr>
          <p:cNvPr id="17" name="Inhaltsplatzhalter 3">
            <a:extLst>
              <a:ext uri="{FF2B5EF4-FFF2-40B4-BE49-F238E27FC236}">
                <a16:creationId xmlns:a16="http://schemas.microsoft.com/office/drawing/2014/main" id="{5CC8EBC0-76BE-1539-4B00-712DDDAC37ED}"/>
              </a:ext>
            </a:extLst>
          </p:cNvPr>
          <p:cNvSpPr>
            <a:spLocks noGrp="1"/>
          </p:cNvSpPr>
          <p:nvPr>
            <p:ph sz="half" idx="2" hasCustomPrompt="1"/>
          </p:nvPr>
        </p:nvSpPr>
        <p:spPr bwMode="gray">
          <a:xfrm>
            <a:off x="6240524" y="1628800"/>
            <a:ext cx="2519474" cy="4536000"/>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de-CH" dirty="0"/>
              <a:t>Level 1 (Please use the "Increase List Level" or "Decrease List Level" buttons on the “Home" tab to switch between the predefined text formats such as subheading, body text and bullet points.)</a:t>
            </a:r>
            <a:endParaRPr lang="de-CH"/>
          </a:p>
          <a:p>
            <a:pPr lvl="1"/>
            <a:r>
              <a:rPr lang="de-CH" dirty="0"/>
              <a:t>Level 2 (this is a subheading)</a:t>
            </a:r>
            <a:endParaRPr lang="de-CH"/>
          </a:p>
          <a:p>
            <a:pPr lvl="2"/>
            <a:r>
              <a:rPr lang="de-CH" dirty="0"/>
              <a:t>Level 3 (first bullet point level)</a:t>
            </a:r>
            <a:endParaRPr lang="de-CH"/>
          </a:p>
          <a:p>
            <a:pPr lvl="3"/>
            <a:r>
              <a:rPr lang="de-CH" dirty="0"/>
              <a:t>Level 4 (second bullet point level)</a:t>
            </a:r>
            <a:endParaRPr lang="de-CH"/>
          </a:p>
          <a:p>
            <a:pPr lvl="4"/>
            <a:r>
              <a:rPr lang="de-CH" dirty="0"/>
              <a:t>Level 5 (third bullet point level)</a:t>
            </a:r>
            <a:endParaRPr lang="de-CH"/>
          </a:p>
        </p:txBody>
      </p:sp>
      <p:sp>
        <p:nvSpPr>
          <p:cNvPr id="18" name="Inhaltsplatzhalter 3">
            <a:extLst>
              <a:ext uri="{FF2B5EF4-FFF2-40B4-BE49-F238E27FC236}">
                <a16:creationId xmlns:a16="http://schemas.microsoft.com/office/drawing/2014/main" id="{8CC34F41-EB45-D5B7-FC9B-8FF89BE5233E}"/>
              </a:ext>
            </a:extLst>
          </p:cNvPr>
          <p:cNvSpPr>
            <a:spLocks noGrp="1"/>
          </p:cNvSpPr>
          <p:nvPr>
            <p:ph sz="half" idx="18" hasCustomPrompt="1"/>
          </p:nvPr>
        </p:nvSpPr>
        <p:spPr bwMode="gray">
          <a:xfrm>
            <a:off x="9048750" y="1628800"/>
            <a:ext cx="2519474" cy="4536000"/>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de-CH" dirty="0"/>
              <a:t>Level 1 (Please use the "Increase List Level" or "Decrease List Level" buttons on the “Home" tab to switch between the predefined text formats such as subheading, body text and bullet points.</a:t>
            </a:r>
            <a:endParaRPr lang="de-CH"/>
          </a:p>
          <a:p>
            <a:pPr lvl="1"/>
            <a:r>
              <a:rPr lang="de-CH" dirty="0"/>
              <a:t>Level 2 (this is a subheading)</a:t>
            </a:r>
            <a:endParaRPr lang="de-CH"/>
          </a:p>
          <a:p>
            <a:pPr lvl="2"/>
            <a:r>
              <a:rPr lang="de-CH" dirty="0"/>
              <a:t>Level 3 (first bullet point level)</a:t>
            </a:r>
            <a:endParaRPr lang="de-CH"/>
          </a:p>
          <a:p>
            <a:pPr lvl="3"/>
            <a:r>
              <a:rPr lang="de-CH" dirty="0"/>
              <a:t>Level 4 (second bullet point level)</a:t>
            </a:r>
            <a:endParaRPr lang="de-CH"/>
          </a:p>
          <a:p>
            <a:pPr lvl="4"/>
            <a:r>
              <a:rPr lang="de-CH" dirty="0"/>
              <a:t>Level 5 (third bullet point level)</a:t>
            </a:r>
            <a:endParaRPr lang="de-CH"/>
          </a:p>
        </p:txBody>
      </p:sp>
      <p:sp>
        <p:nvSpPr>
          <p:cNvPr id="2" name="Date Placeholder 1">
            <a:extLst>
              <a:ext uri="{FF2B5EF4-FFF2-40B4-BE49-F238E27FC236}">
                <a16:creationId xmlns:a16="http://schemas.microsoft.com/office/drawing/2014/main" id="{EAD9E24B-71D8-7156-2298-1A0AF0B30657}"/>
              </a:ext>
            </a:extLst>
          </p:cNvPr>
          <p:cNvSpPr>
            <a:spLocks noGrp="1"/>
          </p:cNvSpPr>
          <p:nvPr>
            <p:ph type="dt" sz="half" idx="19"/>
          </p:nvPr>
        </p:nvSpPr>
        <p:spPr/>
        <p:txBody>
          <a:bodyPr/>
          <a:lstStyle/>
          <a:p>
            <a:pPr algn="r"/>
            <a:fld id="{F7589BDE-D275-48E5-9926-0260C2129B60}" type="datetime1">
              <a:rPr lang="de-CH" smtClean="0"/>
              <a:pPr algn="r"/>
              <a:t>10.07.2023</a:t>
            </a:fld>
            <a:endParaRPr lang="de-CH" dirty="0"/>
          </a:p>
        </p:txBody>
      </p:sp>
      <p:sp>
        <p:nvSpPr>
          <p:cNvPr id="6" name="Footer Placeholder 5">
            <a:extLst>
              <a:ext uri="{FF2B5EF4-FFF2-40B4-BE49-F238E27FC236}">
                <a16:creationId xmlns:a16="http://schemas.microsoft.com/office/drawing/2014/main" id="{F3EFC3F8-E326-9397-9699-EC18B2E07BC3}"/>
              </a:ext>
            </a:extLst>
          </p:cNvPr>
          <p:cNvSpPr>
            <a:spLocks noGrp="1"/>
          </p:cNvSpPr>
          <p:nvPr>
            <p:ph type="ftr" sz="quarter" idx="20"/>
          </p:nvPr>
        </p:nvSpPr>
        <p:spPr/>
        <p:txBody>
          <a:bodyPr/>
          <a:lstStyle/>
          <a:p>
            <a:endParaRPr lang="de-CH" dirty="0"/>
          </a:p>
        </p:txBody>
      </p:sp>
      <p:sp>
        <p:nvSpPr>
          <p:cNvPr id="7" name="Slide Number Placeholder 6">
            <a:extLst>
              <a:ext uri="{FF2B5EF4-FFF2-40B4-BE49-F238E27FC236}">
                <a16:creationId xmlns:a16="http://schemas.microsoft.com/office/drawing/2014/main" id="{F8AFBA8A-ADA3-BB5A-C2AB-A0A149B84417}"/>
              </a:ext>
            </a:extLst>
          </p:cNvPr>
          <p:cNvSpPr>
            <a:spLocks noGrp="1"/>
          </p:cNvSpPr>
          <p:nvPr>
            <p:ph type="sldNum" sz="quarter" idx="21"/>
          </p:nvPr>
        </p:nvSpPr>
        <p:spPr/>
        <p:txBody>
          <a:bodyPr/>
          <a:lstStyle/>
          <a:p>
            <a:r>
              <a:rPr lang="de-CH" dirty="0"/>
              <a:t>| </a:t>
            </a:r>
            <a:fld id="{8CF9DE7D-F270-4E16-BA04-5BCA8969A2EA}" type="slidenum">
              <a:rPr lang="de-CH" smtClean="0"/>
              <a:pPr/>
              <a:t>‹#›</a:t>
            </a:fld>
            <a:endParaRPr lang="de-CH" dirty="0"/>
          </a:p>
        </p:txBody>
      </p:sp>
    </p:spTree>
    <p:extLst>
      <p:ext uri="{BB962C8B-B14F-4D97-AF65-F5344CB8AC3E}">
        <p14:creationId xmlns:p14="http://schemas.microsoft.com/office/powerpoint/2010/main" val="2189337054"/>
      </p:ext>
    </p:extLst>
  </p:cSld>
  <p:clrMapOvr>
    <a:masterClrMapping/>
  </p:clrMapOvr>
  <p:extLst>
    <p:ext uri="{DCECCB84-F9BA-43D5-87BE-67443E8EF086}">
      <p15:sldGuideLst xmlns:p15="http://schemas.microsoft.com/office/powerpoint/2012/main">
        <p15:guide id="1" orient="horz" pos="1026">
          <p15:clr>
            <a:srgbClr val="C35EA4"/>
          </p15:clr>
        </p15:guide>
        <p15:guide id="2" pos="393">
          <p15:clr>
            <a:srgbClr val="C35EA4"/>
          </p15:clr>
        </p15:guide>
        <p15:guide id="3" pos="7287">
          <p15:clr>
            <a:srgbClr val="C35EA4"/>
          </p15:clr>
        </p15:guide>
        <p15:guide id="4" orient="horz" pos="3884">
          <p15:clr>
            <a:srgbClr val="C35EA4"/>
          </p15:clr>
        </p15:guide>
        <p15:guide id="5" pos="3749">
          <p15:clr>
            <a:srgbClr val="C35EA4"/>
          </p15:clr>
        </p15:guide>
        <p15:guide id="6" pos="3931">
          <p15:clr>
            <a:srgbClr val="C35EA4"/>
          </p15:clr>
        </p15:guide>
        <p15:guide id="7" pos="5518">
          <p15:clr>
            <a:srgbClr val="C35EA4"/>
          </p15:clr>
        </p15:guide>
        <p15:guide id="8" pos="5700">
          <p15:clr>
            <a:srgbClr val="C35EA4"/>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20" name="Gruppieren 19">
            <a:extLst>
              <a:ext uri="{FF2B5EF4-FFF2-40B4-BE49-F238E27FC236}">
                <a16:creationId xmlns:a16="http://schemas.microsoft.com/office/drawing/2014/main" id="{6898AEEB-EC37-4140-99E8-7E2350EA6E54}"/>
              </a:ext>
              <a:ext uri="{C183D7F6-B498-43B3-948B-1728B52AA6E4}">
                <adec:decorative xmlns:adec="http://schemas.microsoft.com/office/drawing/2017/decorative" val="1"/>
              </a:ext>
            </a:extLst>
          </p:cNvPr>
          <p:cNvGrpSpPr/>
          <p:nvPr userDrawn="1"/>
        </p:nvGrpSpPr>
        <p:grpSpPr bwMode="gray">
          <a:xfrm>
            <a:off x="623392" y="-171392"/>
            <a:ext cx="10945216" cy="72000"/>
            <a:chOff x="623392" y="5697272"/>
            <a:chExt cx="10945216" cy="180000"/>
          </a:xfrm>
        </p:grpSpPr>
        <p:grpSp>
          <p:nvGrpSpPr>
            <p:cNvPr id="21" name="Gruppieren 20">
              <a:extLst>
                <a:ext uri="{FF2B5EF4-FFF2-40B4-BE49-F238E27FC236}">
                  <a16:creationId xmlns:a16="http://schemas.microsoft.com/office/drawing/2014/main" id="{E8FA2B79-22D1-40B2-AB9D-AB010AF7056A}"/>
                </a:ext>
              </a:extLst>
            </p:cNvPr>
            <p:cNvGrpSpPr/>
            <p:nvPr/>
          </p:nvGrpSpPr>
          <p:grpSpPr bwMode="gray">
            <a:xfrm>
              <a:off x="623536" y="5769272"/>
              <a:ext cx="10945072" cy="36000"/>
              <a:chOff x="623536" y="4005064"/>
              <a:chExt cx="10945072" cy="576064"/>
            </a:xfrm>
            <a:solidFill>
              <a:srgbClr val="D9D9D9"/>
            </a:solidFill>
          </p:grpSpPr>
          <p:sp>
            <p:nvSpPr>
              <p:cNvPr id="47" name="Rectangle 52">
                <a:extLst>
                  <a:ext uri="{FF2B5EF4-FFF2-40B4-BE49-F238E27FC236}">
                    <a16:creationId xmlns:a16="http://schemas.microsoft.com/office/drawing/2014/main" id="{9012D874-BB13-462D-B55E-C858BBA461AF}"/>
                  </a:ext>
                </a:extLst>
              </p:cNvPr>
              <p:cNvSpPr/>
              <p:nvPr/>
            </p:nvSpPr>
            <p:spPr bwMode="gray">
              <a:xfrm>
                <a:off x="623536" y="4005064"/>
                <a:ext cx="648000" cy="576064"/>
              </a:xfrm>
              <a:prstGeom prst="rect">
                <a:avLst/>
              </a:prstGeom>
              <a:solidFill>
                <a:schemeClr val="tx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3000"/>
                  </a:lnSpc>
                </a:pPr>
                <a:endParaRPr lang="de-CH" sz="1600" spc="20" dirty="0">
                  <a:solidFill>
                    <a:schemeClr val="tx1"/>
                  </a:solidFill>
                  <a:latin typeface="AA Zuehlke" panose="02000503060000020004" pitchFamily="2" charset="0"/>
                </a:endParaRPr>
              </a:p>
            </p:txBody>
          </p:sp>
          <p:sp>
            <p:nvSpPr>
              <p:cNvPr id="48" name="Rectangle 53">
                <a:extLst>
                  <a:ext uri="{FF2B5EF4-FFF2-40B4-BE49-F238E27FC236}">
                    <a16:creationId xmlns:a16="http://schemas.microsoft.com/office/drawing/2014/main" id="{E608DABA-E295-4DEA-A06A-792BDB07FC7D}"/>
                  </a:ext>
                </a:extLst>
              </p:cNvPr>
              <p:cNvSpPr/>
              <p:nvPr/>
            </p:nvSpPr>
            <p:spPr bwMode="gray">
              <a:xfrm>
                <a:off x="1559584" y="4005064"/>
                <a:ext cx="648000" cy="576064"/>
              </a:xfrm>
              <a:prstGeom prst="rect">
                <a:avLst/>
              </a:prstGeom>
              <a:solidFill>
                <a:schemeClr val="tx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3000"/>
                  </a:lnSpc>
                </a:pPr>
                <a:endParaRPr lang="de-CH" sz="1600" spc="20" dirty="0">
                  <a:solidFill>
                    <a:schemeClr val="tx1"/>
                  </a:solidFill>
                  <a:latin typeface="AA Zuehlke" panose="02000503060000020004" pitchFamily="2" charset="0"/>
                </a:endParaRPr>
              </a:p>
            </p:txBody>
          </p:sp>
          <p:sp>
            <p:nvSpPr>
              <p:cNvPr id="49" name="Rectangle 54">
                <a:extLst>
                  <a:ext uri="{FF2B5EF4-FFF2-40B4-BE49-F238E27FC236}">
                    <a16:creationId xmlns:a16="http://schemas.microsoft.com/office/drawing/2014/main" id="{1BD8E44A-CF52-4DC4-A168-93CD88F8C8DB}"/>
                  </a:ext>
                </a:extLst>
              </p:cNvPr>
              <p:cNvSpPr/>
              <p:nvPr/>
            </p:nvSpPr>
            <p:spPr bwMode="gray">
              <a:xfrm>
                <a:off x="2495688" y="4005064"/>
                <a:ext cx="648000" cy="576064"/>
              </a:xfrm>
              <a:prstGeom prst="rect">
                <a:avLst/>
              </a:prstGeom>
              <a:solidFill>
                <a:schemeClr val="tx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3000"/>
                  </a:lnSpc>
                </a:pPr>
                <a:endParaRPr lang="de-CH" sz="1600" spc="20" dirty="0">
                  <a:solidFill>
                    <a:schemeClr val="tx1"/>
                  </a:solidFill>
                  <a:latin typeface="AA Zuehlke" panose="02000503060000020004" pitchFamily="2" charset="0"/>
                </a:endParaRPr>
              </a:p>
            </p:txBody>
          </p:sp>
          <p:sp>
            <p:nvSpPr>
              <p:cNvPr id="50" name="Rectangle 55">
                <a:extLst>
                  <a:ext uri="{FF2B5EF4-FFF2-40B4-BE49-F238E27FC236}">
                    <a16:creationId xmlns:a16="http://schemas.microsoft.com/office/drawing/2014/main" id="{C80F863D-049E-46D8-A5F9-348A04DE8FAB}"/>
                  </a:ext>
                </a:extLst>
              </p:cNvPr>
              <p:cNvSpPr/>
              <p:nvPr/>
            </p:nvSpPr>
            <p:spPr bwMode="gray">
              <a:xfrm>
                <a:off x="3431792" y="4005064"/>
                <a:ext cx="648000" cy="576064"/>
              </a:xfrm>
              <a:prstGeom prst="rect">
                <a:avLst/>
              </a:prstGeom>
              <a:solidFill>
                <a:schemeClr val="tx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3000"/>
                  </a:lnSpc>
                </a:pPr>
                <a:endParaRPr lang="de-CH" sz="1600" spc="20" dirty="0">
                  <a:solidFill>
                    <a:schemeClr val="tx1"/>
                  </a:solidFill>
                  <a:latin typeface="AA Zuehlke" panose="02000503060000020004" pitchFamily="2" charset="0"/>
                </a:endParaRPr>
              </a:p>
            </p:txBody>
          </p:sp>
          <p:sp>
            <p:nvSpPr>
              <p:cNvPr id="51" name="Rectangle 56">
                <a:extLst>
                  <a:ext uri="{FF2B5EF4-FFF2-40B4-BE49-F238E27FC236}">
                    <a16:creationId xmlns:a16="http://schemas.microsoft.com/office/drawing/2014/main" id="{BE37DCF6-FEF0-49BC-943B-B032447989BB}"/>
                  </a:ext>
                </a:extLst>
              </p:cNvPr>
              <p:cNvSpPr/>
              <p:nvPr/>
            </p:nvSpPr>
            <p:spPr bwMode="gray">
              <a:xfrm>
                <a:off x="4367896" y="4005064"/>
                <a:ext cx="648000" cy="576064"/>
              </a:xfrm>
              <a:prstGeom prst="rect">
                <a:avLst/>
              </a:prstGeom>
              <a:solidFill>
                <a:schemeClr val="tx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3000"/>
                  </a:lnSpc>
                </a:pPr>
                <a:endParaRPr lang="de-CH" sz="1600" spc="20" dirty="0">
                  <a:solidFill>
                    <a:schemeClr val="tx1"/>
                  </a:solidFill>
                  <a:latin typeface="AA Zuehlke" panose="02000503060000020004" pitchFamily="2" charset="0"/>
                </a:endParaRPr>
              </a:p>
            </p:txBody>
          </p:sp>
          <p:sp>
            <p:nvSpPr>
              <p:cNvPr id="52" name="Rectangle 57">
                <a:extLst>
                  <a:ext uri="{FF2B5EF4-FFF2-40B4-BE49-F238E27FC236}">
                    <a16:creationId xmlns:a16="http://schemas.microsoft.com/office/drawing/2014/main" id="{6DFB7014-D1B3-45BF-B4ED-8E6200D5AACB}"/>
                  </a:ext>
                </a:extLst>
              </p:cNvPr>
              <p:cNvSpPr/>
              <p:nvPr/>
            </p:nvSpPr>
            <p:spPr bwMode="gray">
              <a:xfrm>
                <a:off x="5304056" y="4005064"/>
                <a:ext cx="648000" cy="576064"/>
              </a:xfrm>
              <a:prstGeom prst="rect">
                <a:avLst/>
              </a:prstGeom>
              <a:solidFill>
                <a:schemeClr val="tx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3000"/>
                  </a:lnSpc>
                </a:pPr>
                <a:endParaRPr lang="de-CH" sz="1600" spc="20" dirty="0">
                  <a:solidFill>
                    <a:schemeClr val="tx1"/>
                  </a:solidFill>
                  <a:latin typeface="AA Zuehlke" panose="02000503060000020004" pitchFamily="2" charset="0"/>
                </a:endParaRPr>
              </a:p>
            </p:txBody>
          </p:sp>
          <p:sp>
            <p:nvSpPr>
              <p:cNvPr id="53" name="Rectangle 64">
                <a:extLst>
                  <a:ext uri="{FF2B5EF4-FFF2-40B4-BE49-F238E27FC236}">
                    <a16:creationId xmlns:a16="http://schemas.microsoft.com/office/drawing/2014/main" id="{467BF7F7-3B79-41AE-940D-115BB8BF75F4}"/>
                  </a:ext>
                </a:extLst>
              </p:cNvPr>
              <p:cNvSpPr/>
              <p:nvPr/>
            </p:nvSpPr>
            <p:spPr bwMode="gray">
              <a:xfrm>
                <a:off x="6240088" y="4005064"/>
                <a:ext cx="648000" cy="576064"/>
              </a:xfrm>
              <a:prstGeom prst="rect">
                <a:avLst/>
              </a:prstGeom>
              <a:solidFill>
                <a:schemeClr val="tx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3000"/>
                  </a:lnSpc>
                </a:pPr>
                <a:endParaRPr lang="de-CH" sz="1600" spc="20" dirty="0">
                  <a:solidFill>
                    <a:schemeClr val="tx1"/>
                  </a:solidFill>
                  <a:latin typeface="AA Zuehlke" panose="02000503060000020004" pitchFamily="2" charset="0"/>
                </a:endParaRPr>
              </a:p>
            </p:txBody>
          </p:sp>
          <p:sp>
            <p:nvSpPr>
              <p:cNvPr id="54" name="Rectangle 65">
                <a:extLst>
                  <a:ext uri="{FF2B5EF4-FFF2-40B4-BE49-F238E27FC236}">
                    <a16:creationId xmlns:a16="http://schemas.microsoft.com/office/drawing/2014/main" id="{89523DD4-1812-4D8D-8D6A-1E875B9DDEC7}"/>
                  </a:ext>
                </a:extLst>
              </p:cNvPr>
              <p:cNvSpPr/>
              <p:nvPr/>
            </p:nvSpPr>
            <p:spPr bwMode="gray">
              <a:xfrm>
                <a:off x="7176136" y="4005064"/>
                <a:ext cx="648000" cy="576064"/>
              </a:xfrm>
              <a:prstGeom prst="rect">
                <a:avLst/>
              </a:prstGeom>
              <a:solidFill>
                <a:schemeClr val="tx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3000"/>
                  </a:lnSpc>
                </a:pPr>
                <a:endParaRPr lang="de-CH" sz="1600" spc="20" dirty="0">
                  <a:solidFill>
                    <a:schemeClr val="tx1"/>
                  </a:solidFill>
                  <a:latin typeface="AA Zuehlke" panose="02000503060000020004" pitchFamily="2" charset="0"/>
                </a:endParaRPr>
              </a:p>
            </p:txBody>
          </p:sp>
          <p:sp>
            <p:nvSpPr>
              <p:cNvPr id="55" name="Rectangle 66">
                <a:extLst>
                  <a:ext uri="{FF2B5EF4-FFF2-40B4-BE49-F238E27FC236}">
                    <a16:creationId xmlns:a16="http://schemas.microsoft.com/office/drawing/2014/main" id="{8B2E08C1-5B0D-4E06-9981-3924CEF52008}"/>
                  </a:ext>
                </a:extLst>
              </p:cNvPr>
              <p:cNvSpPr/>
              <p:nvPr/>
            </p:nvSpPr>
            <p:spPr bwMode="gray">
              <a:xfrm>
                <a:off x="8112240" y="4005064"/>
                <a:ext cx="648000" cy="576064"/>
              </a:xfrm>
              <a:prstGeom prst="rect">
                <a:avLst/>
              </a:prstGeom>
              <a:solidFill>
                <a:schemeClr val="tx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3000"/>
                  </a:lnSpc>
                </a:pPr>
                <a:endParaRPr lang="de-CH" sz="1600" spc="20" dirty="0">
                  <a:solidFill>
                    <a:schemeClr val="tx1"/>
                  </a:solidFill>
                  <a:latin typeface="AA Zuehlke" panose="02000503060000020004" pitchFamily="2" charset="0"/>
                </a:endParaRPr>
              </a:p>
            </p:txBody>
          </p:sp>
          <p:sp>
            <p:nvSpPr>
              <p:cNvPr id="56" name="Rectangle 67">
                <a:extLst>
                  <a:ext uri="{FF2B5EF4-FFF2-40B4-BE49-F238E27FC236}">
                    <a16:creationId xmlns:a16="http://schemas.microsoft.com/office/drawing/2014/main" id="{35B7CC2D-A81A-499D-BBF4-7C469D2D56C8}"/>
                  </a:ext>
                </a:extLst>
              </p:cNvPr>
              <p:cNvSpPr/>
              <p:nvPr/>
            </p:nvSpPr>
            <p:spPr bwMode="gray">
              <a:xfrm>
                <a:off x="9048344" y="4005064"/>
                <a:ext cx="648000" cy="576064"/>
              </a:xfrm>
              <a:prstGeom prst="rect">
                <a:avLst/>
              </a:prstGeom>
              <a:solidFill>
                <a:schemeClr val="tx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3000"/>
                  </a:lnSpc>
                </a:pPr>
                <a:endParaRPr lang="de-CH" sz="1600" spc="20" dirty="0">
                  <a:solidFill>
                    <a:schemeClr val="tx1"/>
                  </a:solidFill>
                  <a:latin typeface="AA Zuehlke" panose="02000503060000020004" pitchFamily="2" charset="0"/>
                </a:endParaRPr>
              </a:p>
            </p:txBody>
          </p:sp>
          <p:sp>
            <p:nvSpPr>
              <p:cNvPr id="57" name="Rectangle 68">
                <a:extLst>
                  <a:ext uri="{FF2B5EF4-FFF2-40B4-BE49-F238E27FC236}">
                    <a16:creationId xmlns:a16="http://schemas.microsoft.com/office/drawing/2014/main" id="{0DEBC94D-31EE-4DF6-AB7D-D78A178606BF}"/>
                  </a:ext>
                </a:extLst>
              </p:cNvPr>
              <p:cNvSpPr/>
              <p:nvPr/>
            </p:nvSpPr>
            <p:spPr bwMode="gray">
              <a:xfrm>
                <a:off x="9984448" y="4005064"/>
                <a:ext cx="648000" cy="576064"/>
              </a:xfrm>
              <a:prstGeom prst="rect">
                <a:avLst/>
              </a:prstGeom>
              <a:solidFill>
                <a:schemeClr val="tx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3000"/>
                  </a:lnSpc>
                </a:pPr>
                <a:endParaRPr lang="de-CH" sz="1600" spc="20" dirty="0">
                  <a:solidFill>
                    <a:schemeClr val="tx1"/>
                  </a:solidFill>
                  <a:latin typeface="AA Zuehlke" panose="02000503060000020004" pitchFamily="2" charset="0"/>
                </a:endParaRPr>
              </a:p>
            </p:txBody>
          </p:sp>
          <p:sp>
            <p:nvSpPr>
              <p:cNvPr id="58" name="Rectangle 69">
                <a:extLst>
                  <a:ext uri="{FF2B5EF4-FFF2-40B4-BE49-F238E27FC236}">
                    <a16:creationId xmlns:a16="http://schemas.microsoft.com/office/drawing/2014/main" id="{A9823F67-022B-49D5-814B-133E923739F7}"/>
                  </a:ext>
                </a:extLst>
              </p:cNvPr>
              <p:cNvSpPr/>
              <p:nvPr/>
            </p:nvSpPr>
            <p:spPr bwMode="gray">
              <a:xfrm>
                <a:off x="10920608" y="4005064"/>
                <a:ext cx="648000" cy="576064"/>
              </a:xfrm>
              <a:prstGeom prst="rect">
                <a:avLst/>
              </a:prstGeom>
              <a:solidFill>
                <a:schemeClr val="tx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3000"/>
                  </a:lnSpc>
                </a:pPr>
                <a:endParaRPr lang="de-CH" sz="1600" spc="20" dirty="0">
                  <a:solidFill>
                    <a:schemeClr val="tx1"/>
                  </a:solidFill>
                  <a:latin typeface="AA Zuehlke" panose="02000503060000020004" pitchFamily="2" charset="0"/>
                </a:endParaRPr>
              </a:p>
            </p:txBody>
          </p:sp>
        </p:grpSp>
        <p:grpSp>
          <p:nvGrpSpPr>
            <p:cNvPr id="22" name="Gruppieren 21">
              <a:extLst>
                <a:ext uri="{FF2B5EF4-FFF2-40B4-BE49-F238E27FC236}">
                  <a16:creationId xmlns:a16="http://schemas.microsoft.com/office/drawing/2014/main" id="{0CCDA7D9-13C7-4560-8366-55D2313E1CF0}"/>
                </a:ext>
              </a:extLst>
            </p:cNvPr>
            <p:cNvGrpSpPr/>
            <p:nvPr/>
          </p:nvGrpSpPr>
          <p:grpSpPr bwMode="gray">
            <a:xfrm>
              <a:off x="623392" y="5697272"/>
              <a:ext cx="10945216" cy="180000"/>
              <a:chOff x="623392" y="5697272"/>
              <a:chExt cx="10945216" cy="180000"/>
            </a:xfrm>
          </p:grpSpPr>
          <p:cxnSp>
            <p:nvCxnSpPr>
              <p:cNvPr id="23" name="Gerader Verbinder 22">
                <a:extLst>
                  <a:ext uri="{FF2B5EF4-FFF2-40B4-BE49-F238E27FC236}">
                    <a16:creationId xmlns:a16="http://schemas.microsoft.com/office/drawing/2014/main" id="{F407FE5B-D105-4973-87A5-795A3C31AF0E}"/>
                  </a:ext>
                </a:extLst>
              </p:cNvPr>
              <p:cNvCxnSpPr>
                <a:cxnSpLocks/>
              </p:cNvCxnSpPr>
              <p:nvPr/>
            </p:nvCxnSpPr>
            <p:spPr bwMode="gray">
              <a:xfrm>
                <a:off x="1271464" y="5697272"/>
                <a:ext cx="0" cy="180000"/>
              </a:xfrm>
              <a:prstGeom prst="line">
                <a:avLst/>
              </a:prstGeom>
              <a:ln w="31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4" name="Gerader Verbinder 23">
                <a:extLst>
                  <a:ext uri="{FF2B5EF4-FFF2-40B4-BE49-F238E27FC236}">
                    <a16:creationId xmlns:a16="http://schemas.microsoft.com/office/drawing/2014/main" id="{9764699F-8CFB-4ACC-B42C-BCFF752CC796}"/>
                  </a:ext>
                </a:extLst>
              </p:cNvPr>
              <p:cNvCxnSpPr>
                <a:cxnSpLocks/>
              </p:cNvCxnSpPr>
              <p:nvPr/>
            </p:nvCxnSpPr>
            <p:spPr bwMode="gray">
              <a:xfrm>
                <a:off x="1559496" y="5697272"/>
                <a:ext cx="0" cy="180000"/>
              </a:xfrm>
              <a:prstGeom prst="line">
                <a:avLst/>
              </a:prstGeom>
              <a:ln w="31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5" name="Gerader Verbinder 24">
                <a:extLst>
                  <a:ext uri="{FF2B5EF4-FFF2-40B4-BE49-F238E27FC236}">
                    <a16:creationId xmlns:a16="http://schemas.microsoft.com/office/drawing/2014/main" id="{D90DE16E-E582-423A-893C-C107CAC25FA2}"/>
                  </a:ext>
                </a:extLst>
              </p:cNvPr>
              <p:cNvCxnSpPr>
                <a:cxnSpLocks/>
              </p:cNvCxnSpPr>
              <p:nvPr/>
            </p:nvCxnSpPr>
            <p:spPr bwMode="gray">
              <a:xfrm>
                <a:off x="2207568" y="5697272"/>
                <a:ext cx="0" cy="180000"/>
              </a:xfrm>
              <a:prstGeom prst="line">
                <a:avLst/>
              </a:prstGeom>
              <a:ln w="31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6" name="Gerader Verbinder 25">
                <a:extLst>
                  <a:ext uri="{FF2B5EF4-FFF2-40B4-BE49-F238E27FC236}">
                    <a16:creationId xmlns:a16="http://schemas.microsoft.com/office/drawing/2014/main" id="{823737CC-6332-4F51-AEA6-A7BB803CC44D}"/>
                  </a:ext>
                </a:extLst>
              </p:cNvPr>
              <p:cNvCxnSpPr>
                <a:cxnSpLocks/>
              </p:cNvCxnSpPr>
              <p:nvPr/>
            </p:nvCxnSpPr>
            <p:spPr bwMode="gray">
              <a:xfrm>
                <a:off x="2495600" y="5697272"/>
                <a:ext cx="0" cy="180000"/>
              </a:xfrm>
              <a:prstGeom prst="line">
                <a:avLst/>
              </a:prstGeom>
              <a:ln w="31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7" name="Gerader Verbinder 26">
                <a:extLst>
                  <a:ext uri="{FF2B5EF4-FFF2-40B4-BE49-F238E27FC236}">
                    <a16:creationId xmlns:a16="http://schemas.microsoft.com/office/drawing/2014/main" id="{910BE0AD-3160-48DB-A3DF-D5C1CE935814}"/>
                  </a:ext>
                </a:extLst>
              </p:cNvPr>
              <p:cNvCxnSpPr>
                <a:cxnSpLocks/>
              </p:cNvCxnSpPr>
              <p:nvPr/>
            </p:nvCxnSpPr>
            <p:spPr bwMode="gray">
              <a:xfrm>
                <a:off x="3143672" y="5697272"/>
                <a:ext cx="0" cy="180000"/>
              </a:xfrm>
              <a:prstGeom prst="line">
                <a:avLst/>
              </a:prstGeom>
              <a:ln w="31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8" name="Gerader Verbinder 27">
                <a:extLst>
                  <a:ext uri="{FF2B5EF4-FFF2-40B4-BE49-F238E27FC236}">
                    <a16:creationId xmlns:a16="http://schemas.microsoft.com/office/drawing/2014/main" id="{48895EC1-9E0B-4F5D-AC98-CBD8C21871BE}"/>
                  </a:ext>
                </a:extLst>
              </p:cNvPr>
              <p:cNvCxnSpPr>
                <a:cxnSpLocks/>
              </p:cNvCxnSpPr>
              <p:nvPr/>
            </p:nvCxnSpPr>
            <p:spPr bwMode="gray">
              <a:xfrm>
                <a:off x="3431704" y="5697272"/>
                <a:ext cx="0" cy="180000"/>
              </a:xfrm>
              <a:prstGeom prst="line">
                <a:avLst/>
              </a:prstGeom>
              <a:ln w="31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9" name="Gerader Verbinder 28">
                <a:extLst>
                  <a:ext uri="{FF2B5EF4-FFF2-40B4-BE49-F238E27FC236}">
                    <a16:creationId xmlns:a16="http://schemas.microsoft.com/office/drawing/2014/main" id="{E6B72ACB-5E7B-44AB-93D6-1FB5FCC9F36B}"/>
                  </a:ext>
                </a:extLst>
              </p:cNvPr>
              <p:cNvCxnSpPr>
                <a:cxnSpLocks/>
              </p:cNvCxnSpPr>
              <p:nvPr/>
            </p:nvCxnSpPr>
            <p:spPr bwMode="gray">
              <a:xfrm>
                <a:off x="4079776" y="5697272"/>
                <a:ext cx="0" cy="180000"/>
              </a:xfrm>
              <a:prstGeom prst="line">
                <a:avLst/>
              </a:prstGeom>
              <a:ln w="31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0" name="Gerader Verbinder 29">
                <a:extLst>
                  <a:ext uri="{FF2B5EF4-FFF2-40B4-BE49-F238E27FC236}">
                    <a16:creationId xmlns:a16="http://schemas.microsoft.com/office/drawing/2014/main" id="{081A9F56-5D6C-4E12-A8A8-F9A69B1FE067}"/>
                  </a:ext>
                </a:extLst>
              </p:cNvPr>
              <p:cNvCxnSpPr>
                <a:cxnSpLocks/>
              </p:cNvCxnSpPr>
              <p:nvPr/>
            </p:nvCxnSpPr>
            <p:spPr bwMode="gray">
              <a:xfrm>
                <a:off x="4367808" y="5697272"/>
                <a:ext cx="0" cy="180000"/>
              </a:xfrm>
              <a:prstGeom prst="line">
                <a:avLst/>
              </a:prstGeom>
              <a:ln w="31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1" name="Gerader Verbinder 30">
                <a:extLst>
                  <a:ext uri="{FF2B5EF4-FFF2-40B4-BE49-F238E27FC236}">
                    <a16:creationId xmlns:a16="http://schemas.microsoft.com/office/drawing/2014/main" id="{71290B6F-12D9-4AED-B88D-BCDD44703211}"/>
                  </a:ext>
                </a:extLst>
              </p:cNvPr>
              <p:cNvCxnSpPr>
                <a:cxnSpLocks/>
              </p:cNvCxnSpPr>
              <p:nvPr/>
            </p:nvCxnSpPr>
            <p:spPr bwMode="gray">
              <a:xfrm>
                <a:off x="5015880" y="5697272"/>
                <a:ext cx="0" cy="180000"/>
              </a:xfrm>
              <a:prstGeom prst="line">
                <a:avLst/>
              </a:prstGeom>
              <a:ln w="31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2" name="Gerader Verbinder 31">
                <a:extLst>
                  <a:ext uri="{FF2B5EF4-FFF2-40B4-BE49-F238E27FC236}">
                    <a16:creationId xmlns:a16="http://schemas.microsoft.com/office/drawing/2014/main" id="{F51CE3E3-CC73-462D-85FE-B39544A0E333}"/>
                  </a:ext>
                </a:extLst>
              </p:cNvPr>
              <p:cNvCxnSpPr>
                <a:cxnSpLocks/>
              </p:cNvCxnSpPr>
              <p:nvPr/>
            </p:nvCxnSpPr>
            <p:spPr bwMode="gray">
              <a:xfrm>
                <a:off x="5303912" y="5697272"/>
                <a:ext cx="0" cy="180000"/>
              </a:xfrm>
              <a:prstGeom prst="line">
                <a:avLst/>
              </a:prstGeom>
              <a:ln w="31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3" name="Gerader Verbinder 32">
                <a:extLst>
                  <a:ext uri="{FF2B5EF4-FFF2-40B4-BE49-F238E27FC236}">
                    <a16:creationId xmlns:a16="http://schemas.microsoft.com/office/drawing/2014/main" id="{0A6D10DF-8CBF-42D2-8F3F-083FA31F7B9D}"/>
                  </a:ext>
                </a:extLst>
              </p:cNvPr>
              <p:cNvCxnSpPr>
                <a:cxnSpLocks/>
              </p:cNvCxnSpPr>
              <p:nvPr/>
            </p:nvCxnSpPr>
            <p:spPr bwMode="gray">
              <a:xfrm>
                <a:off x="5951984" y="5697272"/>
                <a:ext cx="0" cy="180000"/>
              </a:xfrm>
              <a:prstGeom prst="line">
                <a:avLst/>
              </a:prstGeom>
              <a:ln w="31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4" name="Gerader Verbinder 33">
                <a:extLst>
                  <a:ext uri="{FF2B5EF4-FFF2-40B4-BE49-F238E27FC236}">
                    <a16:creationId xmlns:a16="http://schemas.microsoft.com/office/drawing/2014/main" id="{9FC7E311-A9EB-4DB5-8D3F-CAD0D8E3C374}"/>
                  </a:ext>
                </a:extLst>
              </p:cNvPr>
              <p:cNvCxnSpPr>
                <a:cxnSpLocks/>
              </p:cNvCxnSpPr>
              <p:nvPr/>
            </p:nvCxnSpPr>
            <p:spPr bwMode="gray">
              <a:xfrm>
                <a:off x="6240016" y="5697272"/>
                <a:ext cx="0" cy="180000"/>
              </a:xfrm>
              <a:prstGeom prst="line">
                <a:avLst/>
              </a:prstGeom>
              <a:ln w="31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5" name="Gerader Verbinder 34">
                <a:extLst>
                  <a:ext uri="{FF2B5EF4-FFF2-40B4-BE49-F238E27FC236}">
                    <a16:creationId xmlns:a16="http://schemas.microsoft.com/office/drawing/2014/main" id="{E51C5EEE-1CF3-464E-B5B8-A9E24EE8DDB9}"/>
                  </a:ext>
                </a:extLst>
              </p:cNvPr>
              <p:cNvCxnSpPr>
                <a:cxnSpLocks/>
              </p:cNvCxnSpPr>
              <p:nvPr/>
            </p:nvCxnSpPr>
            <p:spPr bwMode="gray">
              <a:xfrm>
                <a:off x="6888088" y="5697272"/>
                <a:ext cx="0" cy="180000"/>
              </a:xfrm>
              <a:prstGeom prst="line">
                <a:avLst/>
              </a:prstGeom>
              <a:ln w="31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6" name="Gerader Verbinder 35">
                <a:extLst>
                  <a:ext uri="{FF2B5EF4-FFF2-40B4-BE49-F238E27FC236}">
                    <a16:creationId xmlns:a16="http://schemas.microsoft.com/office/drawing/2014/main" id="{E13B9160-DD0D-47EE-BA9E-2496A2E84C38}"/>
                  </a:ext>
                </a:extLst>
              </p:cNvPr>
              <p:cNvCxnSpPr>
                <a:cxnSpLocks/>
              </p:cNvCxnSpPr>
              <p:nvPr/>
            </p:nvCxnSpPr>
            <p:spPr bwMode="gray">
              <a:xfrm>
                <a:off x="7176120" y="5697272"/>
                <a:ext cx="0" cy="180000"/>
              </a:xfrm>
              <a:prstGeom prst="line">
                <a:avLst/>
              </a:prstGeom>
              <a:ln w="31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7" name="Gerader Verbinder 36">
                <a:extLst>
                  <a:ext uri="{FF2B5EF4-FFF2-40B4-BE49-F238E27FC236}">
                    <a16:creationId xmlns:a16="http://schemas.microsoft.com/office/drawing/2014/main" id="{3FB905D5-6E70-4A2D-8068-F777FEAB3E43}"/>
                  </a:ext>
                </a:extLst>
              </p:cNvPr>
              <p:cNvCxnSpPr>
                <a:cxnSpLocks/>
              </p:cNvCxnSpPr>
              <p:nvPr/>
            </p:nvCxnSpPr>
            <p:spPr bwMode="gray">
              <a:xfrm>
                <a:off x="7824192" y="5697272"/>
                <a:ext cx="0" cy="180000"/>
              </a:xfrm>
              <a:prstGeom prst="line">
                <a:avLst/>
              </a:prstGeom>
              <a:ln w="31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8" name="Gerader Verbinder 37">
                <a:extLst>
                  <a:ext uri="{FF2B5EF4-FFF2-40B4-BE49-F238E27FC236}">
                    <a16:creationId xmlns:a16="http://schemas.microsoft.com/office/drawing/2014/main" id="{C7E7B001-AFB3-41C5-9C4F-06C30D012890}"/>
                  </a:ext>
                </a:extLst>
              </p:cNvPr>
              <p:cNvCxnSpPr>
                <a:cxnSpLocks/>
              </p:cNvCxnSpPr>
              <p:nvPr/>
            </p:nvCxnSpPr>
            <p:spPr bwMode="gray">
              <a:xfrm>
                <a:off x="8112224" y="5697272"/>
                <a:ext cx="0" cy="180000"/>
              </a:xfrm>
              <a:prstGeom prst="line">
                <a:avLst/>
              </a:prstGeom>
              <a:ln w="31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9" name="Gerader Verbinder 38">
                <a:extLst>
                  <a:ext uri="{FF2B5EF4-FFF2-40B4-BE49-F238E27FC236}">
                    <a16:creationId xmlns:a16="http://schemas.microsoft.com/office/drawing/2014/main" id="{E1408577-E15E-4CCB-AEAD-36EB815E4113}"/>
                  </a:ext>
                </a:extLst>
              </p:cNvPr>
              <p:cNvCxnSpPr>
                <a:cxnSpLocks/>
              </p:cNvCxnSpPr>
              <p:nvPr/>
            </p:nvCxnSpPr>
            <p:spPr bwMode="gray">
              <a:xfrm>
                <a:off x="8760296" y="5697272"/>
                <a:ext cx="0" cy="180000"/>
              </a:xfrm>
              <a:prstGeom prst="line">
                <a:avLst/>
              </a:prstGeom>
              <a:ln w="31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0" name="Gerader Verbinder 39">
                <a:extLst>
                  <a:ext uri="{FF2B5EF4-FFF2-40B4-BE49-F238E27FC236}">
                    <a16:creationId xmlns:a16="http://schemas.microsoft.com/office/drawing/2014/main" id="{6BFB36E6-33C2-4EF2-B4D9-E21F9F247A5A}"/>
                  </a:ext>
                </a:extLst>
              </p:cNvPr>
              <p:cNvCxnSpPr>
                <a:cxnSpLocks/>
              </p:cNvCxnSpPr>
              <p:nvPr/>
            </p:nvCxnSpPr>
            <p:spPr bwMode="gray">
              <a:xfrm>
                <a:off x="9048328" y="5697272"/>
                <a:ext cx="0" cy="180000"/>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1" name="Gerader Verbinder 40">
                <a:extLst>
                  <a:ext uri="{FF2B5EF4-FFF2-40B4-BE49-F238E27FC236}">
                    <a16:creationId xmlns:a16="http://schemas.microsoft.com/office/drawing/2014/main" id="{BE792A71-387F-4881-AB05-8FBBA7E5E4FC}"/>
                  </a:ext>
                </a:extLst>
              </p:cNvPr>
              <p:cNvCxnSpPr>
                <a:cxnSpLocks/>
              </p:cNvCxnSpPr>
              <p:nvPr/>
            </p:nvCxnSpPr>
            <p:spPr bwMode="gray">
              <a:xfrm>
                <a:off x="9696400" y="5697272"/>
                <a:ext cx="0" cy="180000"/>
              </a:xfrm>
              <a:prstGeom prst="line">
                <a:avLst/>
              </a:prstGeom>
              <a:ln w="31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2" name="Gerader Verbinder 41">
                <a:extLst>
                  <a:ext uri="{FF2B5EF4-FFF2-40B4-BE49-F238E27FC236}">
                    <a16:creationId xmlns:a16="http://schemas.microsoft.com/office/drawing/2014/main" id="{4ADCBB92-2574-4552-8666-B283549223DF}"/>
                  </a:ext>
                </a:extLst>
              </p:cNvPr>
              <p:cNvCxnSpPr>
                <a:cxnSpLocks/>
              </p:cNvCxnSpPr>
              <p:nvPr/>
            </p:nvCxnSpPr>
            <p:spPr bwMode="gray">
              <a:xfrm>
                <a:off x="9984432" y="5697272"/>
                <a:ext cx="0" cy="180000"/>
              </a:xfrm>
              <a:prstGeom prst="line">
                <a:avLst/>
              </a:prstGeom>
              <a:ln w="31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3" name="Gerader Verbinder 42">
                <a:extLst>
                  <a:ext uri="{FF2B5EF4-FFF2-40B4-BE49-F238E27FC236}">
                    <a16:creationId xmlns:a16="http://schemas.microsoft.com/office/drawing/2014/main" id="{A05116D5-864A-4F4E-8C6C-F9F4543D6DE8}"/>
                  </a:ext>
                </a:extLst>
              </p:cNvPr>
              <p:cNvCxnSpPr>
                <a:cxnSpLocks/>
              </p:cNvCxnSpPr>
              <p:nvPr/>
            </p:nvCxnSpPr>
            <p:spPr bwMode="gray">
              <a:xfrm>
                <a:off x="10632504" y="5697272"/>
                <a:ext cx="0" cy="180000"/>
              </a:xfrm>
              <a:prstGeom prst="line">
                <a:avLst/>
              </a:prstGeom>
              <a:ln w="31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4" name="Gerader Verbinder 43">
                <a:extLst>
                  <a:ext uri="{FF2B5EF4-FFF2-40B4-BE49-F238E27FC236}">
                    <a16:creationId xmlns:a16="http://schemas.microsoft.com/office/drawing/2014/main" id="{EB2223B8-47C4-4602-A9E4-2BD1811E57E0}"/>
                  </a:ext>
                </a:extLst>
              </p:cNvPr>
              <p:cNvCxnSpPr>
                <a:cxnSpLocks/>
              </p:cNvCxnSpPr>
              <p:nvPr/>
            </p:nvCxnSpPr>
            <p:spPr bwMode="gray">
              <a:xfrm>
                <a:off x="10920536" y="5697272"/>
                <a:ext cx="0" cy="180000"/>
              </a:xfrm>
              <a:prstGeom prst="line">
                <a:avLst/>
              </a:prstGeom>
              <a:ln w="31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5" name="Gerader Verbinder 44">
                <a:extLst>
                  <a:ext uri="{FF2B5EF4-FFF2-40B4-BE49-F238E27FC236}">
                    <a16:creationId xmlns:a16="http://schemas.microsoft.com/office/drawing/2014/main" id="{AD05AAE1-D600-48F3-BD3A-1AA114A99D6E}"/>
                  </a:ext>
                </a:extLst>
              </p:cNvPr>
              <p:cNvCxnSpPr>
                <a:cxnSpLocks/>
              </p:cNvCxnSpPr>
              <p:nvPr/>
            </p:nvCxnSpPr>
            <p:spPr bwMode="gray">
              <a:xfrm>
                <a:off x="623392" y="5697272"/>
                <a:ext cx="0" cy="180000"/>
              </a:xfrm>
              <a:prstGeom prst="line">
                <a:avLst/>
              </a:prstGeom>
              <a:ln w="31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6" name="Gerader Verbinder 45">
                <a:extLst>
                  <a:ext uri="{FF2B5EF4-FFF2-40B4-BE49-F238E27FC236}">
                    <a16:creationId xmlns:a16="http://schemas.microsoft.com/office/drawing/2014/main" id="{104D0A97-8556-478B-B79A-B823E7FCB530}"/>
                  </a:ext>
                </a:extLst>
              </p:cNvPr>
              <p:cNvCxnSpPr>
                <a:cxnSpLocks/>
              </p:cNvCxnSpPr>
              <p:nvPr/>
            </p:nvCxnSpPr>
            <p:spPr bwMode="gray">
              <a:xfrm>
                <a:off x="11568608" y="5697272"/>
                <a:ext cx="0" cy="180000"/>
              </a:xfrm>
              <a:prstGeom prst="line">
                <a:avLst/>
              </a:prstGeom>
              <a:ln w="3175">
                <a:solidFill>
                  <a:schemeClr val="tx2"/>
                </a:solidFill>
              </a:ln>
            </p:spPr>
            <p:style>
              <a:lnRef idx="1">
                <a:schemeClr val="accent1"/>
              </a:lnRef>
              <a:fillRef idx="0">
                <a:schemeClr val="accent1"/>
              </a:fillRef>
              <a:effectRef idx="0">
                <a:schemeClr val="accent1"/>
              </a:effectRef>
              <a:fontRef idx="minor">
                <a:schemeClr val="tx1"/>
              </a:fontRef>
            </p:style>
          </p:cxnSp>
        </p:grpSp>
      </p:grpSp>
      <p:grpSp>
        <p:nvGrpSpPr>
          <p:cNvPr id="61" name="Gruppieren 60">
            <a:extLst>
              <a:ext uri="{FF2B5EF4-FFF2-40B4-BE49-F238E27FC236}">
                <a16:creationId xmlns:a16="http://schemas.microsoft.com/office/drawing/2014/main" id="{AF727B06-58AC-431F-9CAE-AF9BCFE54DFE}"/>
              </a:ext>
              <a:ext uri="{C183D7F6-B498-43B3-948B-1728B52AA6E4}">
                <adec:decorative xmlns:adec="http://schemas.microsoft.com/office/drawing/2017/decorative" val="1"/>
              </a:ext>
            </a:extLst>
          </p:cNvPr>
          <p:cNvGrpSpPr/>
          <p:nvPr userDrawn="1"/>
        </p:nvGrpSpPr>
        <p:grpSpPr bwMode="gray">
          <a:xfrm rot="5400000">
            <a:off x="-2401455" y="3860553"/>
            <a:ext cx="4537545" cy="72026"/>
            <a:chOff x="9200728" y="-19008"/>
            <a:chExt cx="4537545" cy="72026"/>
          </a:xfrm>
        </p:grpSpPr>
        <p:cxnSp>
          <p:nvCxnSpPr>
            <p:cNvPr id="59" name="Gerader Verbinder 58">
              <a:extLst>
                <a:ext uri="{FF2B5EF4-FFF2-40B4-BE49-F238E27FC236}">
                  <a16:creationId xmlns:a16="http://schemas.microsoft.com/office/drawing/2014/main" id="{9FD5CF6C-298B-4377-B0AC-12445BAD8CFC}"/>
                </a:ext>
              </a:extLst>
            </p:cNvPr>
            <p:cNvCxnSpPr>
              <a:cxnSpLocks/>
            </p:cNvCxnSpPr>
            <p:nvPr userDrawn="1"/>
          </p:nvCxnSpPr>
          <p:spPr bwMode="gray">
            <a:xfrm>
              <a:off x="9200728" y="-18982"/>
              <a:ext cx="0" cy="72000"/>
            </a:xfrm>
            <a:prstGeom prst="line">
              <a:avLst/>
            </a:prstGeom>
            <a:ln w="31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0" name="Gerader Verbinder 59">
              <a:extLst>
                <a:ext uri="{FF2B5EF4-FFF2-40B4-BE49-F238E27FC236}">
                  <a16:creationId xmlns:a16="http://schemas.microsoft.com/office/drawing/2014/main" id="{DD09E1CE-EB10-40C3-8DFA-2853E9733EEB}"/>
                </a:ext>
              </a:extLst>
            </p:cNvPr>
            <p:cNvCxnSpPr>
              <a:cxnSpLocks/>
            </p:cNvCxnSpPr>
            <p:nvPr userDrawn="1"/>
          </p:nvCxnSpPr>
          <p:spPr bwMode="gray">
            <a:xfrm>
              <a:off x="13738273" y="-19008"/>
              <a:ext cx="0" cy="72000"/>
            </a:xfrm>
            <a:prstGeom prst="line">
              <a:avLst/>
            </a:prstGeom>
            <a:ln w="3175">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9" name="Fußzeilenplatzhalter 7" descr="{&quot;templafy&quot;:{&quot;id&quot;:&quot;521c1c29-0f27-4225-a0d7-5a46e48dd3cf&quot;}}">
            <a:extLst>
              <a:ext uri="{FF2B5EF4-FFF2-40B4-BE49-F238E27FC236}">
                <a16:creationId xmlns:a16="http://schemas.microsoft.com/office/drawing/2014/main" id="{B42C15D8-8A65-4417-B793-313E11968321}"/>
              </a:ext>
            </a:extLst>
          </p:cNvPr>
          <p:cNvSpPr txBox="1">
            <a:spLocks/>
          </p:cNvSpPr>
          <p:nvPr userDrawn="1"/>
        </p:nvSpPr>
        <p:spPr bwMode="gray">
          <a:xfrm>
            <a:off x="623888" y="6371818"/>
            <a:ext cx="442193" cy="144000"/>
          </a:xfrm>
          <a:prstGeom prst="rect">
            <a:avLst/>
          </a:prstGeom>
        </p:spPr>
        <p:txBody>
          <a:bodyPr vert="horz" lIns="0" tIns="0" rIns="0" bIns="0" rtlCol="0" anchor="ctr">
            <a:noAutofit/>
          </a:bodyPr>
          <a:lstStyle>
            <a:defPPr>
              <a:defRPr lang="de-DE"/>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de-CH" sz="800" spc="20" baseline="0" dirty="0">
                <a:latin typeface="+mn-lt"/>
              </a:rPr>
              <a:t>© Zühlke</a:t>
            </a:r>
            <a:endParaRPr lang="de-CH"/>
          </a:p>
        </p:txBody>
      </p:sp>
      <p:sp>
        <p:nvSpPr>
          <p:cNvPr id="67" name="Year">
            <a:extLst>
              <a:ext uri="{FF2B5EF4-FFF2-40B4-BE49-F238E27FC236}">
                <a16:creationId xmlns:a16="http://schemas.microsoft.com/office/drawing/2014/main" id="{6291DFA7-D6C9-580F-0350-7F1E3A2F4E46}"/>
              </a:ext>
            </a:extLst>
          </p:cNvPr>
          <p:cNvSpPr txBox="1">
            <a:spLocks/>
          </p:cNvSpPr>
          <p:nvPr userDrawn="1">
            <p:custDataLst>
              <p:tags r:id="rId26"/>
            </p:custDataLst>
          </p:nvPr>
        </p:nvSpPr>
        <p:spPr>
          <a:xfrm>
            <a:off x="1091122" y="6371819"/>
            <a:ext cx="252350" cy="144000"/>
          </a:xfrm>
          <a:prstGeom prst="rect">
            <a:avLst/>
          </a:prstGeom>
        </p:spPr>
        <p:txBody>
          <a:bodyPr vert="horz" wrap="square" lIns="0" tIns="0" rIns="0" bIns="0" rtlCol="0" anchor="ctr" anchorCtr="0"/>
          <a:lstStyle/>
          <a:p>
            <a:pPr marL="0" algn="l" defTabSz="914400" rtl="0" eaLnBrk="1" latinLnBrk="0" hangingPunct="1"/>
            <a:r>
              <a:rPr lang="de-CH" sz="800" kern="1200" spc="20" baseline="0" noProof="1">
                <a:solidFill>
                  <a:schemeClr val="tx1"/>
                </a:solidFill>
                <a:latin typeface="AA Zuehlke" pitchFamily="2" charset="0"/>
                <a:ea typeface="+mn-ea"/>
                <a:cs typeface="+mn-cs"/>
              </a:rPr>
              <a:t>2023</a:t>
            </a:r>
            <a:endParaRPr lang="de-CH"/>
          </a:p>
        </p:txBody>
      </p:sp>
      <p:sp>
        <p:nvSpPr>
          <p:cNvPr id="69" name="Name" descr="{&quot;templafy&quot;:{&quot;id&quot;:&quot;020a6100-c421-4f52-b3ea-b39cb0204830&quot;}}" title="UserProfile.Name">
            <a:extLst>
              <a:ext uri="{FF2B5EF4-FFF2-40B4-BE49-F238E27FC236}">
                <a16:creationId xmlns:a16="http://schemas.microsoft.com/office/drawing/2014/main" id="{C07C95ED-9BF9-6B8B-ADC1-7714C14E9097}"/>
              </a:ext>
            </a:extLst>
          </p:cNvPr>
          <p:cNvSpPr txBox="1">
            <a:spLocks/>
          </p:cNvSpPr>
          <p:nvPr userDrawn="1">
            <p:custDataLst>
              <p:tags r:id="rId27"/>
            </p:custDataLst>
          </p:nvPr>
        </p:nvSpPr>
        <p:spPr>
          <a:xfrm>
            <a:off x="1561877" y="6533207"/>
            <a:ext cx="4392000" cy="144000"/>
          </a:xfrm>
          <a:prstGeom prst="rect">
            <a:avLst/>
          </a:prstGeom>
        </p:spPr>
        <p:txBody>
          <a:bodyPr vert="horz" wrap="square" lIns="0" tIns="0" rIns="0" bIns="0" rtlCol="0" anchor="ctr" anchorCtr="0"/>
          <a:lstStyle>
            <a:defPPr>
              <a:defRPr lang="de-DE"/>
            </a:defPPr>
            <a:lvl1pPr>
              <a:defRPr sz="900">
                <a:solidFill>
                  <a:srgbClr val="4D4D4D"/>
                </a:solidFill>
                <a:latin typeface="AA Zuehlke" pitchFamily="2" charset="0"/>
              </a:defRPr>
            </a:lvl1pPr>
          </a:lstStyle>
          <a:p>
            <a:pPr lvl="0"/>
            <a:r>
              <a:rPr lang="de-CH" sz="800" kern="1200" spc="20" baseline="0" noProof="1">
                <a:solidFill>
                  <a:schemeClr val="tx1"/>
                </a:solidFill>
                <a:latin typeface="AA Zuehlke" pitchFamily="2" charset="0"/>
                <a:ea typeface="+mn-ea"/>
                <a:cs typeface="+mn-cs"/>
              </a:rPr>
              <a:t>Sivakumar, Mithusan</a:t>
            </a:r>
          </a:p>
        </p:txBody>
      </p:sp>
      <p:sp>
        <p:nvSpPr>
          <p:cNvPr id="7" name="Strictly Confidential" descr="{&quot;templafy&quot;:{&quot;id&quot;:&quot;a7072847-8f17-4b19-afe8-f915f172604c&quot;}}" hidden="1">
            <a:extLst>
              <a:ext uri="{FF2B5EF4-FFF2-40B4-BE49-F238E27FC236}">
                <a16:creationId xmlns:a16="http://schemas.microsoft.com/office/drawing/2014/main" id="{D6A5A859-4CE8-2837-746E-F8B2E0E6F21F}"/>
              </a:ext>
            </a:extLst>
          </p:cNvPr>
          <p:cNvSpPr/>
          <p:nvPr userDrawn="1"/>
        </p:nvSpPr>
        <p:spPr bwMode="gray">
          <a:xfrm>
            <a:off x="0" y="547199"/>
            <a:ext cx="262943" cy="1397205"/>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vert="vert270" wrap="none" lIns="54000" tIns="144000" rIns="54000" bIns="144000" rtlCol="0" anchor="ctr">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CH" sz="1000" spc="20" baseline="0" dirty="0">
                <a:solidFill>
                  <a:schemeClr val="tx1"/>
                </a:solidFill>
              </a:rPr>
              <a:t>Strictly Confidential </a:t>
            </a:r>
          </a:p>
        </p:txBody>
      </p:sp>
      <p:sp>
        <p:nvSpPr>
          <p:cNvPr id="68" name="Restricted" descr="{&quot;templafy&quot;:{&quot;id&quot;:&quot;ec360750-0baf-4e8f-b051-9358320ceef5&quot;}}" hidden="1">
            <a:extLst>
              <a:ext uri="{FF2B5EF4-FFF2-40B4-BE49-F238E27FC236}">
                <a16:creationId xmlns:a16="http://schemas.microsoft.com/office/drawing/2014/main" id="{61C71873-52D3-45F7-59C2-98B44A61CBDD}"/>
              </a:ext>
            </a:extLst>
          </p:cNvPr>
          <p:cNvSpPr/>
          <p:nvPr userDrawn="1"/>
        </p:nvSpPr>
        <p:spPr bwMode="gray">
          <a:xfrm>
            <a:off x="-1" y="548491"/>
            <a:ext cx="262943" cy="845452"/>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vert="vert270" wrap="none" lIns="54000" tIns="144000" rIns="54000" bIns="144000" rtlCol="0" anchor="ctr">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CH" sz="1000" spc="20" baseline="0" dirty="0">
                <a:solidFill>
                  <a:schemeClr val="tx1"/>
                </a:solidFill>
              </a:rPr>
              <a:t>Restricted</a:t>
            </a:r>
          </a:p>
        </p:txBody>
      </p:sp>
      <p:sp>
        <p:nvSpPr>
          <p:cNvPr id="72" name="Confidential" descr="{&quot;templafy&quot;:{&quot;id&quot;:&quot;b799a7e1-a4f1-435d-aa7f-655ecc0e76f9&quot;}}" hidden="1">
            <a:extLst>
              <a:ext uri="{FF2B5EF4-FFF2-40B4-BE49-F238E27FC236}">
                <a16:creationId xmlns:a16="http://schemas.microsoft.com/office/drawing/2014/main" id="{D0CCF352-5FE7-85C8-603C-8D9FD1E2CB4D}"/>
              </a:ext>
            </a:extLst>
          </p:cNvPr>
          <p:cNvSpPr/>
          <p:nvPr userDrawn="1"/>
        </p:nvSpPr>
        <p:spPr bwMode="gray">
          <a:xfrm>
            <a:off x="-1" y="550590"/>
            <a:ext cx="262943" cy="953173"/>
          </a:xfrm>
          <a:prstGeom prst="rect">
            <a:avLst/>
          </a:prstGeom>
          <a:solidFill>
            <a:schemeClr val="bg1">
              <a:lumMod val="95000"/>
            </a:schemeClr>
          </a:solidFill>
          <a:ln>
            <a:noFill/>
          </a:ln>
        </p:spPr>
        <p:style>
          <a:lnRef idx="0">
            <a:scrgbClr r="0" g="0" b="0"/>
          </a:lnRef>
          <a:fillRef idx="0">
            <a:scrgbClr r="0" g="0" b="0"/>
          </a:fillRef>
          <a:effectRef idx="0">
            <a:scrgbClr r="0" g="0" b="0"/>
          </a:effectRef>
          <a:fontRef idx="minor">
            <a:schemeClr val="lt1"/>
          </a:fontRef>
        </p:style>
        <p:txBody>
          <a:bodyPr vert="vert270" wrap="none" lIns="54000" tIns="144000" rIns="54000" bIns="144000" rtlCol="0" anchor="ctr">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CH" sz="1000" spc="20" baseline="0" dirty="0">
                <a:solidFill>
                  <a:schemeClr val="tx1"/>
                </a:solidFill>
              </a:rPr>
              <a:t>Confidential</a:t>
            </a:r>
          </a:p>
        </p:txBody>
      </p:sp>
      <p:sp>
        <p:nvSpPr>
          <p:cNvPr id="73" name="Public" descr="{&quot;templafy&quot;:{&quot;id&quot;:&quot;8efbc12e-9597-414d-baac-57b4a868a2bc&quot;}}" hidden="1">
            <a:extLst>
              <a:ext uri="{FF2B5EF4-FFF2-40B4-BE49-F238E27FC236}">
                <a16:creationId xmlns:a16="http://schemas.microsoft.com/office/drawing/2014/main" id="{DDC0E9FF-D178-AF74-F5DF-8B06BE4DAB13}"/>
              </a:ext>
            </a:extLst>
          </p:cNvPr>
          <p:cNvSpPr/>
          <p:nvPr userDrawn="1"/>
        </p:nvSpPr>
        <p:spPr bwMode="gray">
          <a:xfrm>
            <a:off x="-1" y="548259"/>
            <a:ext cx="262943" cy="618786"/>
          </a:xfrm>
          <a:prstGeom prst="rect">
            <a:avLst/>
          </a:prstGeom>
          <a:solidFill>
            <a:schemeClr val="bg1">
              <a:lumMod val="95000"/>
            </a:schemeClr>
          </a:solidFill>
          <a:ln>
            <a:noFill/>
          </a:ln>
        </p:spPr>
        <p:style>
          <a:lnRef idx="0">
            <a:scrgbClr r="0" g="0" b="0"/>
          </a:lnRef>
          <a:fillRef idx="0">
            <a:scrgbClr r="0" g="0" b="0"/>
          </a:fillRef>
          <a:effectRef idx="0">
            <a:scrgbClr r="0" g="0" b="0"/>
          </a:effectRef>
          <a:fontRef idx="minor">
            <a:schemeClr val="lt1"/>
          </a:fontRef>
        </p:style>
        <p:txBody>
          <a:bodyPr vert="vert270" wrap="none" lIns="54000" tIns="144000" rIns="54000" bIns="144000" rtlCol="0" anchor="ctr">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CH" sz="1000" spc="20" baseline="0" dirty="0">
                <a:solidFill>
                  <a:schemeClr val="tx1"/>
                </a:solidFill>
              </a:rPr>
              <a:t>Public</a:t>
            </a:r>
          </a:p>
        </p:txBody>
      </p:sp>
      <p:sp>
        <p:nvSpPr>
          <p:cNvPr id="8" name="Slide Number Placeholder 7">
            <a:extLst>
              <a:ext uri="{FF2B5EF4-FFF2-40B4-BE49-F238E27FC236}">
                <a16:creationId xmlns:a16="http://schemas.microsoft.com/office/drawing/2014/main" id="{59DD17BF-08FE-3C56-E88C-20C01D9C620B}"/>
              </a:ext>
            </a:extLst>
          </p:cNvPr>
          <p:cNvSpPr>
            <a:spLocks noGrp="1"/>
          </p:cNvSpPr>
          <p:nvPr>
            <p:ph type="sldNum" sz="quarter" idx="4"/>
          </p:nvPr>
        </p:nvSpPr>
        <p:spPr>
          <a:xfrm>
            <a:off x="11178000" y="6371819"/>
            <a:ext cx="392400" cy="144000"/>
          </a:xfrm>
          <a:prstGeom prst="rect">
            <a:avLst/>
          </a:prstGeom>
        </p:spPr>
        <p:txBody>
          <a:bodyPr vert="horz" wrap="square" lIns="0" tIns="0" rIns="0" bIns="0" rtlCol="0" anchor="ctr"/>
          <a:lstStyle>
            <a:lvl1pPr algn="r">
              <a:defRPr sz="800">
                <a:solidFill>
                  <a:schemeClr val="tx1"/>
                </a:solidFill>
              </a:defRPr>
            </a:lvl1pPr>
          </a:lstStyle>
          <a:p>
            <a:r>
              <a:rPr lang="de-CH" dirty="0"/>
              <a:t>| </a:t>
            </a:r>
            <a:fld id="{8CF9DE7D-F270-4E16-BA04-5BCA8969A2EA}" type="slidenum">
              <a:rPr lang="de-CH" smtClean="0"/>
              <a:pPr/>
              <a:t>‹#›</a:t>
            </a:fld>
            <a:endParaRPr lang="de-CH" dirty="0"/>
          </a:p>
        </p:txBody>
      </p:sp>
      <p:sp>
        <p:nvSpPr>
          <p:cNvPr id="63" name="Titelplatzhalter 1">
            <a:extLst>
              <a:ext uri="{FF2B5EF4-FFF2-40B4-BE49-F238E27FC236}">
                <a16:creationId xmlns:a16="http://schemas.microsoft.com/office/drawing/2014/main" id="{55E6C023-57CA-5B6C-623C-6B87AECA7272}"/>
              </a:ext>
            </a:extLst>
          </p:cNvPr>
          <p:cNvSpPr>
            <a:spLocks noGrp="1"/>
          </p:cNvSpPr>
          <p:nvPr>
            <p:ph type="title"/>
          </p:nvPr>
        </p:nvSpPr>
        <p:spPr bwMode="gray">
          <a:xfrm>
            <a:off x="619304" y="548720"/>
            <a:ext cx="9072000" cy="432000"/>
          </a:xfrm>
          <a:prstGeom prst="rect">
            <a:avLst/>
          </a:prstGeom>
        </p:spPr>
        <p:txBody>
          <a:bodyPr vert="horz" lIns="0" tIns="0" rIns="0" bIns="0" rtlCol="0" anchor="t">
            <a:noAutofit/>
          </a:bodyPr>
          <a:lstStyle/>
          <a:p>
            <a:r>
              <a:rPr lang="de-CH" dirty="0"/>
              <a:t>Click to add title</a:t>
            </a:r>
            <a:endParaRPr lang="de-CH"/>
          </a:p>
        </p:txBody>
      </p:sp>
      <p:sp>
        <p:nvSpPr>
          <p:cNvPr id="64" name="Textplatzhalter 2">
            <a:extLst>
              <a:ext uri="{FF2B5EF4-FFF2-40B4-BE49-F238E27FC236}">
                <a16:creationId xmlns:a16="http://schemas.microsoft.com/office/drawing/2014/main" id="{1830FF81-EBFA-814D-9769-DDE6DAD0FFDB}"/>
              </a:ext>
            </a:extLst>
          </p:cNvPr>
          <p:cNvSpPr>
            <a:spLocks noGrp="1"/>
          </p:cNvSpPr>
          <p:nvPr>
            <p:ph type="body" idx="1"/>
          </p:nvPr>
        </p:nvSpPr>
        <p:spPr bwMode="gray">
          <a:xfrm>
            <a:off x="619304" y="1628800"/>
            <a:ext cx="10948687" cy="4536016"/>
          </a:xfrm>
          <a:prstGeom prst="rect">
            <a:avLst/>
          </a:prstGeom>
        </p:spPr>
        <p:txBody>
          <a:bodyPr vert="horz" lIns="0" tIns="0" rIns="0" bIns="0" rtlCol="0">
            <a:noAutofit/>
          </a:bodyPr>
          <a:lstStyle/>
          <a:p>
            <a:pPr lvl="0"/>
            <a:r>
              <a:rPr lang="de-CH" dirty="0"/>
              <a:t>Level 1 (This is body text. Please use the "Increase List Level" or "Decrease List Level" buttons on the “Home" tab to switch between the predefined text formats such as subheading, body text and bullet points.)</a:t>
            </a:r>
          </a:p>
          <a:p>
            <a:pPr lvl="1"/>
            <a:r>
              <a:rPr lang="de-CH" dirty="0"/>
              <a:t>Level 2 (this is a subheading)</a:t>
            </a:r>
          </a:p>
          <a:p>
            <a:pPr lvl="2"/>
            <a:r>
              <a:rPr lang="de-CH" dirty="0"/>
              <a:t>Level 3 (first bullet point level)</a:t>
            </a:r>
          </a:p>
          <a:p>
            <a:pPr lvl="3"/>
            <a:r>
              <a:rPr lang="de-CH" dirty="0"/>
              <a:t>Level 4 (second bullet point level)</a:t>
            </a:r>
          </a:p>
          <a:p>
            <a:pPr lvl="4"/>
            <a:r>
              <a:rPr lang="de-CH" dirty="0"/>
              <a:t>Level 5 (third bullet point level)</a:t>
            </a:r>
          </a:p>
          <a:p>
            <a:pPr lvl="5"/>
            <a:r>
              <a:rPr lang="de-CH" dirty="0"/>
              <a:t>Level 6</a:t>
            </a:r>
          </a:p>
          <a:p>
            <a:pPr lvl="6"/>
            <a:r>
              <a:rPr lang="de-CH" dirty="0"/>
              <a:t>Level 7</a:t>
            </a:r>
          </a:p>
          <a:p>
            <a:pPr lvl="7"/>
            <a:r>
              <a:rPr lang="de-CH" dirty="0"/>
              <a:t>Level 8</a:t>
            </a:r>
          </a:p>
          <a:p>
            <a:pPr lvl="8"/>
            <a:r>
              <a:rPr lang="de-CH" dirty="0"/>
              <a:t>Level 9</a:t>
            </a:r>
          </a:p>
        </p:txBody>
      </p:sp>
      <p:sp>
        <p:nvSpPr>
          <p:cNvPr id="4" name="Date Placeholder 3">
            <a:extLst>
              <a:ext uri="{FF2B5EF4-FFF2-40B4-BE49-F238E27FC236}">
                <a16:creationId xmlns:a16="http://schemas.microsoft.com/office/drawing/2014/main" id="{DB57928F-0394-A641-8E3E-2D180F0BE042}"/>
              </a:ext>
            </a:extLst>
          </p:cNvPr>
          <p:cNvSpPr>
            <a:spLocks noGrp="1"/>
          </p:cNvSpPr>
          <p:nvPr>
            <p:ph type="dt" sz="half" idx="2"/>
          </p:nvPr>
        </p:nvSpPr>
        <p:spPr>
          <a:xfrm rot="10800000" flipV="1">
            <a:off x="10416480" y="6371819"/>
            <a:ext cx="679792" cy="144000"/>
          </a:xfrm>
          <a:prstGeom prst="rect">
            <a:avLst/>
          </a:prstGeom>
        </p:spPr>
        <p:txBody>
          <a:bodyPr vert="horz" wrap="square" lIns="0" tIns="0" rIns="0" bIns="0" rtlCol="0" anchor="ctr" anchorCtr="0"/>
          <a:lstStyle>
            <a:lvl1pPr>
              <a:defRPr lang="en-US" sz="800" spc="20" baseline="0" smtClean="0">
                <a:latin typeface="AA Zuehlke" pitchFamily="2" charset="0"/>
              </a:defRPr>
            </a:lvl1pPr>
          </a:lstStyle>
          <a:p>
            <a:pPr algn="r"/>
            <a:fld id="{F7589BDE-D275-48E5-9926-0260C2129B60}" type="datetime1">
              <a:rPr lang="de-CH" smtClean="0"/>
              <a:pPr algn="r"/>
              <a:t>10.07.2023</a:t>
            </a:fld>
            <a:endParaRPr lang="de-CH" dirty="0"/>
          </a:p>
        </p:txBody>
      </p:sp>
      <p:sp>
        <p:nvSpPr>
          <p:cNvPr id="5" name="Footer Placeholder 4">
            <a:extLst>
              <a:ext uri="{FF2B5EF4-FFF2-40B4-BE49-F238E27FC236}">
                <a16:creationId xmlns:a16="http://schemas.microsoft.com/office/drawing/2014/main" id="{891E28BB-B5FE-E965-0E15-F1CED40AB33B}"/>
              </a:ext>
            </a:extLst>
          </p:cNvPr>
          <p:cNvSpPr>
            <a:spLocks noGrp="1"/>
          </p:cNvSpPr>
          <p:nvPr>
            <p:ph type="ftr" sz="quarter" idx="3"/>
          </p:nvPr>
        </p:nvSpPr>
        <p:spPr>
          <a:xfrm rot="10800000" flipV="1">
            <a:off x="1559496" y="6371819"/>
            <a:ext cx="4392000" cy="144000"/>
          </a:xfrm>
          <a:prstGeom prst="rect">
            <a:avLst/>
          </a:prstGeom>
        </p:spPr>
        <p:txBody>
          <a:bodyPr vert="horz" wrap="square" lIns="0" tIns="0" rIns="0" bIns="0" rtlCol="0" anchor="ctr" anchorCtr="0"/>
          <a:lstStyle>
            <a:lvl1pPr>
              <a:defRPr lang="en-US" sz="800" spc="20" baseline="0">
                <a:latin typeface="AA Zuehlke" pitchFamily="2" charset="0"/>
              </a:defRPr>
            </a:lvl1pPr>
          </a:lstStyle>
          <a:p>
            <a:r>
              <a:rPr lang="en-GB" dirty="0"/>
              <a:t>Client Technology Days – Tomorrow’s CSS</a:t>
            </a:r>
            <a:endParaRPr lang="de-CH" dirty="0"/>
          </a:p>
        </p:txBody>
      </p:sp>
    </p:spTree>
    <p:extLst>
      <p:ext uri="{BB962C8B-B14F-4D97-AF65-F5344CB8AC3E}">
        <p14:creationId xmlns:p14="http://schemas.microsoft.com/office/powerpoint/2010/main" val="2901418286"/>
      </p:ext>
    </p:extLst>
  </p:cSld>
  <p:clrMap bg1="lt1" tx1="dk1" bg2="lt2" tx2="dk2" accent1="accent1" accent2="accent2" accent3="accent3" accent4="accent4" accent5="accent5" accent6="accent6" hlink="hlink" folHlink="folHlink"/>
  <p:sldLayoutIdLst>
    <p:sldLayoutId id="2147483771" r:id="rId1"/>
    <p:sldLayoutId id="2147483772" r:id="rId2"/>
    <p:sldLayoutId id="2147483773" r:id="rId3"/>
    <p:sldLayoutId id="2147483774" r:id="rId4"/>
    <p:sldLayoutId id="2147483775" r:id="rId5"/>
    <p:sldLayoutId id="2147483776" r:id="rId6"/>
    <p:sldLayoutId id="2147483777" r:id="rId7"/>
    <p:sldLayoutId id="2147483778" r:id="rId8"/>
    <p:sldLayoutId id="2147483779" r:id="rId9"/>
    <p:sldLayoutId id="2147483780" r:id="rId10"/>
    <p:sldLayoutId id="2147483781" r:id="rId11"/>
    <p:sldLayoutId id="2147483782" r:id="rId12"/>
    <p:sldLayoutId id="2147483783" r:id="rId13"/>
    <p:sldLayoutId id="2147483784" r:id="rId14"/>
    <p:sldLayoutId id="2147483785" r:id="rId15"/>
    <p:sldLayoutId id="2147483786" r:id="rId16"/>
    <p:sldLayoutId id="2147483787" r:id="rId17"/>
    <p:sldLayoutId id="2147483788" r:id="rId18"/>
    <p:sldLayoutId id="2147483789" r:id="rId19"/>
    <p:sldLayoutId id="2147483790" r:id="rId20"/>
    <p:sldLayoutId id="2147483791" r:id="rId21"/>
    <p:sldLayoutId id="2147483792" r:id="rId22"/>
    <p:sldLayoutId id="2147483793" r:id="rId23"/>
    <p:sldLayoutId id="2147483794" r:id="rId24"/>
  </p:sldLayoutIdLst>
  <p:hf hdr="0"/>
  <p:txStyles>
    <p:titleStyle>
      <a:lvl1pPr algn="l" defTabSz="914400" rtl="0" eaLnBrk="1" latinLnBrk="0" hangingPunct="1">
        <a:lnSpc>
          <a:spcPct val="100000"/>
        </a:lnSpc>
        <a:spcBef>
          <a:spcPct val="0"/>
        </a:spcBef>
        <a:buNone/>
        <a:defRPr sz="2400" b="0" kern="1200" spc="20" baseline="0">
          <a:solidFill>
            <a:schemeClr val="tx1"/>
          </a:solidFill>
          <a:latin typeface="+mj-lt"/>
          <a:ea typeface="+mj-ea"/>
          <a:cs typeface="+mj-cs"/>
        </a:defRPr>
      </a:lvl1pPr>
    </p:titleStyle>
    <p:bodyStyle>
      <a:lvl1pPr marL="0" indent="0" algn="l" defTabSz="914400" rtl="0" eaLnBrk="1" latinLnBrk="0" hangingPunct="1">
        <a:lnSpc>
          <a:spcPct val="120000"/>
        </a:lnSpc>
        <a:spcBef>
          <a:spcPts val="200"/>
        </a:spcBef>
        <a:spcAft>
          <a:spcPts val="300"/>
        </a:spcAft>
        <a:buFont typeface="Arial" panose="020B0604020202020204" pitchFamily="34" charset="0"/>
        <a:buNone/>
        <a:defRPr sz="1600" b="0" kern="1200" spc="20" baseline="0">
          <a:solidFill>
            <a:schemeClr val="tx1"/>
          </a:solidFill>
          <a:latin typeface="+mn-lt"/>
          <a:ea typeface="+mn-ea"/>
          <a:cs typeface="+mn-cs"/>
        </a:defRPr>
      </a:lvl1pPr>
      <a:lvl2pPr marL="0" indent="0" algn="l" defTabSz="914400" rtl="0" eaLnBrk="1" latinLnBrk="0" hangingPunct="1">
        <a:lnSpc>
          <a:spcPct val="120000"/>
        </a:lnSpc>
        <a:spcBef>
          <a:spcPts val="1600"/>
        </a:spcBef>
        <a:spcAft>
          <a:spcPts val="300"/>
        </a:spcAft>
        <a:buFont typeface="Arial" panose="020B0604020202020204" pitchFamily="34" charset="0"/>
        <a:buNone/>
        <a:defRPr sz="1600" kern="1200" spc="20" baseline="0">
          <a:solidFill>
            <a:schemeClr val="tx1"/>
          </a:solidFill>
          <a:latin typeface="+mj-lt"/>
          <a:ea typeface="+mn-ea"/>
          <a:cs typeface="+mn-cs"/>
        </a:defRPr>
      </a:lvl2pPr>
      <a:lvl3pPr marL="216000" indent="-216000" algn="l" defTabSz="914400" rtl="0" eaLnBrk="1" latinLnBrk="0" hangingPunct="1">
        <a:lnSpc>
          <a:spcPct val="120000"/>
        </a:lnSpc>
        <a:spcBef>
          <a:spcPts val="200"/>
        </a:spcBef>
        <a:spcAft>
          <a:spcPts val="300"/>
        </a:spcAft>
        <a:buFont typeface="Wingdings 2" panose="05020102010507070707" pitchFamily="18" charset="2"/>
        <a:buChar char=""/>
        <a:defRPr sz="1600" kern="1200" spc="20" baseline="0">
          <a:solidFill>
            <a:schemeClr val="tx1"/>
          </a:solidFill>
          <a:latin typeface="+mn-lt"/>
          <a:ea typeface="+mn-ea"/>
          <a:cs typeface="+mn-cs"/>
        </a:defRPr>
      </a:lvl3pPr>
      <a:lvl4pPr marL="432000" indent="-216000" algn="l" defTabSz="914400" rtl="0" eaLnBrk="1" latinLnBrk="0" hangingPunct="1">
        <a:lnSpc>
          <a:spcPct val="120000"/>
        </a:lnSpc>
        <a:spcBef>
          <a:spcPts val="200"/>
        </a:spcBef>
        <a:spcAft>
          <a:spcPts val="300"/>
        </a:spcAft>
        <a:buFont typeface="Symbol" panose="05050102010706020507" pitchFamily="18" charset="2"/>
        <a:buChar char="-"/>
        <a:defRPr sz="1600" kern="1200" spc="20" baseline="0">
          <a:solidFill>
            <a:schemeClr val="tx1"/>
          </a:solidFill>
          <a:latin typeface="+mn-lt"/>
          <a:ea typeface="+mn-ea"/>
          <a:cs typeface="+mn-cs"/>
        </a:defRPr>
      </a:lvl4pPr>
      <a:lvl5pPr marL="648000" indent="-216000" algn="l" defTabSz="914400" rtl="0" eaLnBrk="1" latinLnBrk="0" hangingPunct="1">
        <a:lnSpc>
          <a:spcPct val="120000"/>
        </a:lnSpc>
        <a:spcBef>
          <a:spcPts val="200"/>
        </a:spcBef>
        <a:spcAft>
          <a:spcPts val="300"/>
        </a:spcAft>
        <a:buFont typeface="Symbol" panose="05050102010706020507" pitchFamily="18" charset="2"/>
        <a:buChar char="-"/>
        <a:defRPr sz="1600" kern="1200" spc="20" baseline="0">
          <a:solidFill>
            <a:schemeClr val="tx1"/>
          </a:solidFill>
          <a:latin typeface="+mn-lt"/>
          <a:ea typeface="+mn-ea"/>
          <a:cs typeface="+mn-cs"/>
        </a:defRPr>
      </a:lvl5pPr>
      <a:lvl6pPr marL="648000" indent="-216000" algn="l" defTabSz="914400" rtl="0" eaLnBrk="1" latinLnBrk="0" hangingPunct="1">
        <a:lnSpc>
          <a:spcPct val="120000"/>
        </a:lnSpc>
        <a:spcBef>
          <a:spcPts val="200"/>
        </a:spcBef>
        <a:spcAft>
          <a:spcPts val="300"/>
        </a:spcAft>
        <a:buFont typeface="Symbol" panose="05050102010706020507" pitchFamily="18" charset="2"/>
        <a:buChar char="-"/>
        <a:defRPr sz="1600" kern="1200" spc="20" baseline="0">
          <a:solidFill>
            <a:schemeClr val="tx1"/>
          </a:solidFill>
          <a:latin typeface="+mn-lt"/>
          <a:ea typeface="+mn-ea"/>
          <a:cs typeface="+mn-cs"/>
        </a:defRPr>
      </a:lvl6pPr>
      <a:lvl7pPr marL="648000" indent="-216000" algn="l" defTabSz="914400" rtl="0" eaLnBrk="1" latinLnBrk="0" hangingPunct="1">
        <a:lnSpc>
          <a:spcPct val="120000"/>
        </a:lnSpc>
        <a:spcBef>
          <a:spcPts val="200"/>
        </a:spcBef>
        <a:spcAft>
          <a:spcPts val="300"/>
        </a:spcAft>
        <a:buFont typeface="Symbol" panose="05050102010706020507" pitchFamily="18" charset="2"/>
        <a:buChar char="-"/>
        <a:defRPr sz="1600" kern="1200" spc="20" baseline="0">
          <a:solidFill>
            <a:schemeClr val="tx1"/>
          </a:solidFill>
          <a:latin typeface="+mn-lt"/>
          <a:ea typeface="+mn-ea"/>
          <a:cs typeface="+mn-cs"/>
        </a:defRPr>
      </a:lvl7pPr>
      <a:lvl8pPr marL="648000" indent="-216000" algn="l" defTabSz="914400" rtl="0" eaLnBrk="1" latinLnBrk="0" hangingPunct="1">
        <a:lnSpc>
          <a:spcPct val="120000"/>
        </a:lnSpc>
        <a:spcBef>
          <a:spcPts val="200"/>
        </a:spcBef>
        <a:spcAft>
          <a:spcPts val="300"/>
        </a:spcAft>
        <a:buFont typeface="Symbol" panose="05050102010706020507" pitchFamily="18" charset="2"/>
        <a:buChar char="-"/>
        <a:defRPr sz="1600" kern="1200" spc="20" baseline="0">
          <a:solidFill>
            <a:schemeClr val="tx1"/>
          </a:solidFill>
          <a:latin typeface="+mn-lt"/>
          <a:ea typeface="+mn-ea"/>
          <a:cs typeface="+mn-cs"/>
        </a:defRPr>
      </a:lvl8pPr>
      <a:lvl9pPr marL="648000" indent="-216000" algn="l" defTabSz="914400" rtl="0" eaLnBrk="1" latinLnBrk="0" hangingPunct="1">
        <a:lnSpc>
          <a:spcPct val="120000"/>
        </a:lnSpc>
        <a:spcBef>
          <a:spcPts val="200"/>
        </a:spcBef>
        <a:spcAft>
          <a:spcPts val="300"/>
        </a:spcAft>
        <a:buFont typeface="Symbol" panose="05050102010706020507" pitchFamily="18" charset="2"/>
        <a:buChar char="-"/>
        <a:defRPr sz="1600" kern="1200" spc="20" baseline="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customXml" Target="../../customXml/item7.xml"/><Relationship Id="rId1" Type="http://schemas.openxmlformats.org/officeDocument/2006/relationships/customXml" Target="../../customXml/item2.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0.png"/><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 Id="rId5" Type="http://schemas.openxmlformats.org/officeDocument/2006/relationships/image" Target="../media/image13.png"/><Relationship Id="rId4" Type="http://schemas.openxmlformats.org/officeDocument/2006/relationships/image" Target="../media/image16.sv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customXml" Target="../../customXml/item3.xml"/><Relationship Id="rId1" Type="http://schemas.openxmlformats.org/officeDocument/2006/relationships/customXml" Target="../../customXml/item1.xml"/><Relationship Id="rId4" Type="http://schemas.openxmlformats.org/officeDocument/2006/relationships/image" Target="../media/image6.jpeg"/></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hyperlink" Target="https://github.com/webplatformz/ctd-2023-tomorrows-css" TargetMode="Externa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56CEA5E-7EFD-2E26-FA65-1EC24008E3B6}"/>
              </a:ext>
            </a:extLst>
          </p:cNvPr>
          <p:cNvSpPr>
            <a:spLocks noGrp="1"/>
          </p:cNvSpPr>
          <p:nvPr>
            <p:ph type="dt" sz="half" idx="10"/>
          </p:nvPr>
        </p:nvSpPr>
        <p:spPr/>
        <p:txBody>
          <a:bodyPr/>
          <a:lstStyle/>
          <a:p>
            <a:fld id="{23A38026-B889-4D2B-87ED-95514B502A91}" type="datetime1">
              <a:rPr lang="de-CH" smtClean="0"/>
              <a:pPr/>
              <a:t>10.07.2023</a:t>
            </a:fld>
            <a:endParaRPr lang="de-CH"/>
          </a:p>
        </p:txBody>
      </p:sp>
      <p:sp>
        <p:nvSpPr>
          <p:cNvPr id="3" name="Footer Placeholder 2">
            <a:extLst>
              <a:ext uri="{FF2B5EF4-FFF2-40B4-BE49-F238E27FC236}">
                <a16:creationId xmlns:a16="http://schemas.microsoft.com/office/drawing/2014/main" id="{A4F6CB3A-DD4E-4088-491F-0BE56AFA9176}"/>
              </a:ext>
            </a:extLst>
          </p:cNvPr>
          <p:cNvSpPr>
            <a:spLocks noGrp="1"/>
          </p:cNvSpPr>
          <p:nvPr>
            <p:ph type="ftr" sz="quarter" idx="11"/>
          </p:nvPr>
        </p:nvSpPr>
        <p:spPr/>
        <p:txBody>
          <a:bodyPr/>
          <a:lstStyle/>
          <a:p>
            <a:endParaRPr lang="de-CH"/>
          </a:p>
        </p:txBody>
      </p:sp>
    </p:spTree>
    <p:custDataLst>
      <p:custData r:id="rId1"/>
      <p:custData r:id="rId2"/>
    </p:custDataLst>
    <p:extLst>
      <p:ext uri="{BB962C8B-B14F-4D97-AF65-F5344CB8AC3E}">
        <p14:creationId xmlns:p14="http://schemas.microsoft.com/office/powerpoint/2010/main" val="267460067"/>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342D6C-24CB-267D-25AA-ACB01EEB7EC6}"/>
              </a:ext>
            </a:extLst>
          </p:cNvPr>
          <p:cNvSpPr>
            <a:spLocks noGrp="1"/>
          </p:cNvSpPr>
          <p:nvPr>
            <p:ph type="title"/>
          </p:nvPr>
        </p:nvSpPr>
        <p:spPr/>
        <p:txBody>
          <a:bodyPr/>
          <a:lstStyle/>
          <a:p>
            <a:r>
              <a:rPr lang="de-CH" dirty="0"/>
              <a:t>Dynamic </a:t>
            </a:r>
            <a:r>
              <a:rPr lang="de-CH" dirty="0" err="1"/>
              <a:t>viewport</a:t>
            </a:r>
            <a:r>
              <a:rPr lang="de-CH" dirty="0"/>
              <a:t> </a:t>
            </a:r>
            <a:r>
              <a:rPr lang="de-CH" dirty="0" err="1"/>
              <a:t>units</a:t>
            </a:r>
            <a:endParaRPr lang="de-CH" dirty="0"/>
          </a:p>
        </p:txBody>
      </p:sp>
      <p:sp>
        <p:nvSpPr>
          <p:cNvPr id="6" name="Date Placeholder 5">
            <a:extLst>
              <a:ext uri="{FF2B5EF4-FFF2-40B4-BE49-F238E27FC236}">
                <a16:creationId xmlns:a16="http://schemas.microsoft.com/office/drawing/2014/main" id="{6D8E1BA2-4AB5-DE5B-BBBC-DD927141474D}"/>
              </a:ext>
            </a:extLst>
          </p:cNvPr>
          <p:cNvSpPr>
            <a:spLocks noGrp="1"/>
          </p:cNvSpPr>
          <p:nvPr>
            <p:ph type="dt" sz="half" idx="18"/>
          </p:nvPr>
        </p:nvSpPr>
        <p:spPr/>
        <p:txBody>
          <a:bodyPr/>
          <a:lstStyle/>
          <a:p>
            <a:pPr algn="r"/>
            <a:fld id="{F7589BDE-D275-48E5-9926-0260C2129B60}" type="datetime1">
              <a:rPr lang="de-CH" smtClean="0"/>
              <a:pPr algn="r"/>
              <a:t>10.07.2023</a:t>
            </a:fld>
            <a:endParaRPr lang="de-CH" dirty="0"/>
          </a:p>
        </p:txBody>
      </p:sp>
      <p:sp>
        <p:nvSpPr>
          <p:cNvPr id="7" name="Footer Placeholder 6">
            <a:extLst>
              <a:ext uri="{FF2B5EF4-FFF2-40B4-BE49-F238E27FC236}">
                <a16:creationId xmlns:a16="http://schemas.microsoft.com/office/drawing/2014/main" id="{2EA89FEE-FF87-6D80-E7D2-ADE3E713A4FB}"/>
              </a:ext>
            </a:extLst>
          </p:cNvPr>
          <p:cNvSpPr>
            <a:spLocks noGrp="1"/>
          </p:cNvSpPr>
          <p:nvPr>
            <p:ph type="ftr" sz="quarter" idx="19"/>
          </p:nvPr>
        </p:nvSpPr>
        <p:spPr/>
        <p:txBody>
          <a:bodyPr/>
          <a:lstStyle/>
          <a:p>
            <a:r>
              <a:rPr lang="en-GB"/>
              <a:t>Client Technology Days – Tomorrow’s CSS</a:t>
            </a:r>
            <a:endParaRPr lang="en-GB" dirty="0"/>
          </a:p>
        </p:txBody>
      </p:sp>
      <p:sp>
        <p:nvSpPr>
          <p:cNvPr id="8" name="Slide Number Placeholder 7">
            <a:extLst>
              <a:ext uri="{FF2B5EF4-FFF2-40B4-BE49-F238E27FC236}">
                <a16:creationId xmlns:a16="http://schemas.microsoft.com/office/drawing/2014/main" id="{16F9A187-90CE-B1F6-330D-B08F739E8689}"/>
              </a:ext>
            </a:extLst>
          </p:cNvPr>
          <p:cNvSpPr>
            <a:spLocks noGrp="1"/>
          </p:cNvSpPr>
          <p:nvPr>
            <p:ph type="sldNum" sz="quarter" idx="20"/>
          </p:nvPr>
        </p:nvSpPr>
        <p:spPr/>
        <p:txBody>
          <a:bodyPr/>
          <a:lstStyle/>
          <a:p>
            <a:r>
              <a:rPr lang="de-CH"/>
              <a:t>| </a:t>
            </a:r>
            <a:fld id="{8CF9DE7D-F270-4E16-BA04-5BCA8969A2EA}" type="slidenum">
              <a:rPr lang="de-CH" smtClean="0"/>
              <a:pPr/>
              <a:t>10</a:t>
            </a:fld>
            <a:endParaRPr lang="de-CH" dirty="0"/>
          </a:p>
        </p:txBody>
      </p:sp>
      <p:pic>
        <p:nvPicPr>
          <p:cNvPr id="1026" name="Picture 2" descr="Showing too many scrollbars">
            <a:extLst>
              <a:ext uri="{FF2B5EF4-FFF2-40B4-BE49-F238E27FC236}">
                <a16:creationId xmlns:a16="http://schemas.microsoft.com/office/drawing/2014/main" id="{9A97EC5B-1BF0-C37C-F046-E79CF46507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22460" y="2069288"/>
            <a:ext cx="4458072" cy="271942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New viewport units visualized">
            <a:extLst>
              <a:ext uri="{FF2B5EF4-FFF2-40B4-BE49-F238E27FC236}">
                <a16:creationId xmlns:a16="http://schemas.microsoft.com/office/drawing/2014/main" id="{F643CC71-6036-9B30-3792-185E1BE42D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8307" y="1484785"/>
            <a:ext cx="9875386" cy="3888432"/>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38F10EED-F6BF-B0FE-03CA-18FF0A561E82}"/>
              </a:ext>
            </a:extLst>
          </p:cNvPr>
          <p:cNvPicPr>
            <a:picLocks noChangeAspect="1"/>
          </p:cNvPicPr>
          <p:nvPr/>
        </p:nvPicPr>
        <p:blipFill>
          <a:blip r:embed="rId4"/>
          <a:stretch>
            <a:fillRect/>
          </a:stretch>
        </p:blipFill>
        <p:spPr>
          <a:xfrm>
            <a:off x="9336256" y="44655"/>
            <a:ext cx="2838849" cy="385212"/>
          </a:xfrm>
          <a:prstGeom prst="rect">
            <a:avLst/>
          </a:prstGeom>
        </p:spPr>
      </p:pic>
    </p:spTree>
    <p:extLst>
      <p:ext uri="{BB962C8B-B14F-4D97-AF65-F5344CB8AC3E}">
        <p14:creationId xmlns:p14="http://schemas.microsoft.com/office/powerpoint/2010/main" val="3436350999"/>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342D6C-24CB-267D-25AA-ACB01EEB7EC6}"/>
              </a:ext>
            </a:extLst>
          </p:cNvPr>
          <p:cNvSpPr>
            <a:spLocks noGrp="1"/>
          </p:cNvSpPr>
          <p:nvPr>
            <p:ph type="title"/>
          </p:nvPr>
        </p:nvSpPr>
        <p:spPr/>
        <p:txBody>
          <a:bodyPr/>
          <a:lstStyle/>
          <a:p>
            <a:r>
              <a:rPr lang="de-CH" dirty="0" err="1"/>
              <a:t>Nesting</a:t>
            </a:r>
            <a:endParaRPr lang="de-CH" dirty="0"/>
          </a:p>
        </p:txBody>
      </p:sp>
      <p:sp>
        <p:nvSpPr>
          <p:cNvPr id="6" name="Date Placeholder 5">
            <a:extLst>
              <a:ext uri="{FF2B5EF4-FFF2-40B4-BE49-F238E27FC236}">
                <a16:creationId xmlns:a16="http://schemas.microsoft.com/office/drawing/2014/main" id="{6D8E1BA2-4AB5-DE5B-BBBC-DD927141474D}"/>
              </a:ext>
            </a:extLst>
          </p:cNvPr>
          <p:cNvSpPr>
            <a:spLocks noGrp="1"/>
          </p:cNvSpPr>
          <p:nvPr>
            <p:ph type="dt" sz="half" idx="18"/>
          </p:nvPr>
        </p:nvSpPr>
        <p:spPr/>
        <p:txBody>
          <a:bodyPr/>
          <a:lstStyle/>
          <a:p>
            <a:pPr algn="r"/>
            <a:fld id="{F7589BDE-D275-48E5-9926-0260C2129B60}" type="datetime1">
              <a:rPr lang="de-CH" smtClean="0"/>
              <a:pPr algn="r"/>
              <a:t>10.07.2023</a:t>
            </a:fld>
            <a:endParaRPr lang="de-CH" dirty="0"/>
          </a:p>
        </p:txBody>
      </p:sp>
      <p:sp>
        <p:nvSpPr>
          <p:cNvPr id="7" name="Footer Placeholder 6">
            <a:extLst>
              <a:ext uri="{FF2B5EF4-FFF2-40B4-BE49-F238E27FC236}">
                <a16:creationId xmlns:a16="http://schemas.microsoft.com/office/drawing/2014/main" id="{2EA89FEE-FF87-6D80-E7D2-ADE3E713A4FB}"/>
              </a:ext>
            </a:extLst>
          </p:cNvPr>
          <p:cNvSpPr>
            <a:spLocks noGrp="1"/>
          </p:cNvSpPr>
          <p:nvPr>
            <p:ph type="ftr" sz="quarter" idx="19"/>
          </p:nvPr>
        </p:nvSpPr>
        <p:spPr/>
        <p:txBody>
          <a:bodyPr/>
          <a:lstStyle/>
          <a:p>
            <a:r>
              <a:rPr lang="en-GB"/>
              <a:t>Client Technology Days – Tomorrow’s CSS</a:t>
            </a:r>
            <a:endParaRPr lang="en-GB" dirty="0"/>
          </a:p>
        </p:txBody>
      </p:sp>
      <p:sp>
        <p:nvSpPr>
          <p:cNvPr id="8" name="Slide Number Placeholder 7">
            <a:extLst>
              <a:ext uri="{FF2B5EF4-FFF2-40B4-BE49-F238E27FC236}">
                <a16:creationId xmlns:a16="http://schemas.microsoft.com/office/drawing/2014/main" id="{16F9A187-90CE-B1F6-330D-B08F739E8689}"/>
              </a:ext>
            </a:extLst>
          </p:cNvPr>
          <p:cNvSpPr>
            <a:spLocks noGrp="1"/>
          </p:cNvSpPr>
          <p:nvPr>
            <p:ph type="sldNum" sz="quarter" idx="20"/>
          </p:nvPr>
        </p:nvSpPr>
        <p:spPr/>
        <p:txBody>
          <a:bodyPr/>
          <a:lstStyle/>
          <a:p>
            <a:r>
              <a:rPr lang="de-CH"/>
              <a:t>| </a:t>
            </a:r>
            <a:fld id="{8CF9DE7D-F270-4E16-BA04-5BCA8969A2EA}" type="slidenum">
              <a:rPr lang="de-CH" smtClean="0"/>
              <a:pPr/>
              <a:t>11</a:t>
            </a:fld>
            <a:endParaRPr lang="de-CH" dirty="0"/>
          </a:p>
        </p:txBody>
      </p:sp>
      <p:grpSp>
        <p:nvGrpSpPr>
          <p:cNvPr id="14" name="Group 13">
            <a:extLst>
              <a:ext uri="{FF2B5EF4-FFF2-40B4-BE49-F238E27FC236}">
                <a16:creationId xmlns:a16="http://schemas.microsoft.com/office/drawing/2014/main" id="{D94E14E8-8AD6-7B50-7CD5-0618332F404D}"/>
              </a:ext>
            </a:extLst>
          </p:cNvPr>
          <p:cNvGrpSpPr/>
          <p:nvPr/>
        </p:nvGrpSpPr>
        <p:grpSpPr>
          <a:xfrm>
            <a:off x="619304" y="1539739"/>
            <a:ext cx="2232492" cy="2607389"/>
            <a:chOff x="2423348" y="1268760"/>
            <a:chExt cx="2232492" cy="2607389"/>
          </a:xfrm>
        </p:grpSpPr>
        <p:sp>
          <p:nvSpPr>
            <p:cNvPr id="10" name="TextBox 9">
              <a:extLst>
                <a:ext uri="{FF2B5EF4-FFF2-40B4-BE49-F238E27FC236}">
                  <a16:creationId xmlns:a16="http://schemas.microsoft.com/office/drawing/2014/main" id="{BE571740-CD8C-507D-168B-CE4DA258CDEF}"/>
                </a:ext>
              </a:extLst>
            </p:cNvPr>
            <p:cNvSpPr txBox="1"/>
            <p:nvPr/>
          </p:nvSpPr>
          <p:spPr bwMode="gray">
            <a:xfrm>
              <a:off x="2423348" y="1844824"/>
              <a:ext cx="2232492" cy="2031325"/>
            </a:xfrm>
            <a:prstGeom prst="rect">
              <a:avLst/>
            </a:prstGeom>
            <a:noFill/>
          </p:spPr>
          <p:txBody>
            <a:bodyPr wrap="square">
              <a:spAutoFit/>
            </a:bodyPr>
            <a:lstStyle/>
            <a:p>
              <a:r>
                <a:rPr lang="en-US" dirty="0">
                  <a:solidFill>
                    <a:srgbClr val="0033B3"/>
                  </a:solidFill>
                  <a:latin typeface="JetBrains Mono"/>
                </a:rPr>
                <a:t>b</a:t>
              </a:r>
              <a:r>
                <a:rPr lang="en-US" sz="1800" dirty="0">
                  <a:solidFill>
                    <a:srgbClr val="0033B3"/>
                  </a:solidFill>
                  <a:effectLst/>
                  <a:latin typeface="JetBrains Mono"/>
                </a:rPr>
                <a:t>utton  </a:t>
              </a:r>
              <a:r>
                <a:rPr lang="en-US" sz="1800" dirty="0">
                  <a:solidFill>
                    <a:srgbClr val="080808"/>
                  </a:solidFill>
                  <a:effectLst/>
                  <a:latin typeface="JetBrains Mono"/>
                </a:rPr>
                <a:t>{</a:t>
              </a:r>
              <a:br>
                <a:rPr lang="en-US" sz="1800" dirty="0">
                  <a:solidFill>
                    <a:srgbClr val="080808"/>
                  </a:solidFill>
                  <a:effectLst/>
                  <a:latin typeface="JetBrains Mono"/>
                </a:rPr>
              </a:br>
              <a:r>
                <a:rPr lang="en-US" sz="1800" dirty="0">
                  <a:solidFill>
                    <a:srgbClr val="080808"/>
                  </a:solidFill>
                  <a:effectLst/>
                  <a:latin typeface="JetBrains Mono"/>
                </a:rPr>
                <a:t>  </a:t>
              </a:r>
              <a:r>
                <a:rPr lang="en-US" sz="1800" dirty="0">
                  <a:solidFill>
                    <a:srgbClr val="174AD4"/>
                  </a:solidFill>
                  <a:effectLst/>
                  <a:latin typeface="JetBrains Mono"/>
                </a:rPr>
                <a:t>background</a:t>
              </a:r>
              <a:r>
                <a:rPr lang="en-US" sz="1800" dirty="0">
                  <a:solidFill>
                    <a:srgbClr val="080808"/>
                  </a:solidFill>
                  <a:effectLst/>
                  <a:latin typeface="JetBrains Mono"/>
                </a:rPr>
                <a:t>: </a:t>
              </a:r>
              <a:r>
                <a:rPr lang="en-US" sz="1800" dirty="0">
                  <a:solidFill>
                    <a:srgbClr val="067D17"/>
                  </a:solidFill>
                  <a:effectLst/>
                  <a:latin typeface="JetBrains Mono"/>
                </a:rPr>
                <a:t>purple</a:t>
              </a:r>
              <a:r>
                <a:rPr lang="en-US" sz="1800" dirty="0">
                  <a:solidFill>
                    <a:srgbClr val="080808"/>
                  </a:solidFill>
                  <a:effectLst/>
                  <a:latin typeface="JetBrains Mono"/>
                </a:rPr>
                <a:t>;</a:t>
              </a:r>
              <a:br>
                <a:rPr lang="en-US" sz="1800" dirty="0">
                  <a:solidFill>
                    <a:srgbClr val="080808"/>
                  </a:solidFill>
                  <a:effectLst/>
                  <a:latin typeface="JetBrains Mono"/>
                </a:rPr>
              </a:br>
              <a:r>
                <a:rPr lang="en-US" sz="1800" dirty="0">
                  <a:solidFill>
                    <a:srgbClr val="080808"/>
                  </a:solidFill>
                  <a:effectLst/>
                  <a:latin typeface="JetBrains Mono"/>
                </a:rPr>
                <a:t>}</a:t>
              </a:r>
              <a:br>
                <a:rPr lang="en-US" sz="1800" dirty="0">
                  <a:solidFill>
                    <a:srgbClr val="080808"/>
                  </a:solidFill>
                  <a:effectLst/>
                  <a:latin typeface="JetBrains Mono"/>
                </a:rPr>
              </a:br>
              <a:br>
                <a:rPr lang="en-US" sz="1800" dirty="0">
                  <a:solidFill>
                    <a:srgbClr val="080808"/>
                  </a:solidFill>
                  <a:effectLst/>
                  <a:latin typeface="JetBrains Mono"/>
                </a:rPr>
              </a:br>
              <a:r>
                <a:rPr lang="en-US" sz="1800" dirty="0" err="1">
                  <a:solidFill>
                    <a:srgbClr val="0033B3"/>
                  </a:solidFill>
                  <a:effectLst/>
                  <a:latin typeface="JetBrains Mono"/>
                </a:rPr>
                <a:t>button</a:t>
              </a:r>
              <a:r>
                <a:rPr lang="en-US" sz="1800" dirty="0" err="1">
                  <a:solidFill>
                    <a:srgbClr val="080808"/>
                  </a:solidFill>
                  <a:effectLst/>
                  <a:latin typeface="JetBrains Mono"/>
                </a:rPr>
                <a:t>:</a:t>
              </a:r>
              <a:r>
                <a:rPr lang="en-US" sz="1800" dirty="0" err="1">
                  <a:solidFill>
                    <a:srgbClr val="0033B3"/>
                  </a:solidFill>
                  <a:effectLst/>
                  <a:latin typeface="JetBrains Mono"/>
                </a:rPr>
                <a:t>hover</a:t>
              </a:r>
              <a:r>
                <a:rPr lang="en-US" sz="1800" dirty="0">
                  <a:solidFill>
                    <a:srgbClr val="0033B3"/>
                  </a:solidFill>
                  <a:effectLst/>
                  <a:latin typeface="JetBrains Mono"/>
                </a:rPr>
                <a:t>  </a:t>
              </a:r>
              <a:r>
                <a:rPr lang="en-US" sz="1800" dirty="0">
                  <a:solidFill>
                    <a:srgbClr val="080808"/>
                  </a:solidFill>
                  <a:effectLst/>
                  <a:latin typeface="JetBrains Mono"/>
                </a:rPr>
                <a:t>{</a:t>
              </a:r>
              <a:br>
                <a:rPr lang="en-US" sz="1800" dirty="0">
                  <a:solidFill>
                    <a:srgbClr val="080808"/>
                  </a:solidFill>
                  <a:effectLst/>
                  <a:latin typeface="JetBrains Mono"/>
                </a:rPr>
              </a:br>
              <a:r>
                <a:rPr lang="en-US" sz="1800" dirty="0">
                  <a:solidFill>
                    <a:srgbClr val="080808"/>
                  </a:solidFill>
                  <a:effectLst/>
                  <a:latin typeface="JetBrains Mono"/>
                </a:rPr>
                <a:t>  </a:t>
              </a:r>
              <a:r>
                <a:rPr lang="en-US" sz="1800" dirty="0">
                  <a:solidFill>
                    <a:srgbClr val="174AD4"/>
                  </a:solidFill>
                  <a:effectLst/>
                  <a:latin typeface="JetBrains Mono"/>
                </a:rPr>
                <a:t>background</a:t>
              </a:r>
              <a:r>
                <a:rPr lang="en-US" sz="1800" dirty="0">
                  <a:solidFill>
                    <a:srgbClr val="080808"/>
                  </a:solidFill>
                  <a:effectLst/>
                  <a:latin typeface="JetBrains Mono"/>
                </a:rPr>
                <a:t>: </a:t>
              </a:r>
              <a:r>
                <a:rPr lang="en-US" sz="1800" dirty="0">
                  <a:solidFill>
                    <a:srgbClr val="067D17"/>
                  </a:solidFill>
                  <a:effectLst/>
                  <a:latin typeface="JetBrains Mono"/>
                </a:rPr>
                <a:t>blue</a:t>
              </a:r>
              <a:r>
                <a:rPr lang="en-US" sz="1800" dirty="0">
                  <a:solidFill>
                    <a:srgbClr val="080808"/>
                  </a:solidFill>
                  <a:effectLst/>
                  <a:latin typeface="JetBrains Mono"/>
                </a:rPr>
                <a:t>;</a:t>
              </a:r>
              <a:br>
                <a:rPr lang="en-US" sz="1800" dirty="0">
                  <a:solidFill>
                    <a:srgbClr val="080808"/>
                  </a:solidFill>
                  <a:effectLst/>
                  <a:latin typeface="JetBrains Mono"/>
                </a:rPr>
              </a:br>
              <a:r>
                <a:rPr lang="en-US" sz="1800" dirty="0">
                  <a:solidFill>
                    <a:srgbClr val="080808"/>
                  </a:solidFill>
                  <a:effectLst/>
                  <a:latin typeface="JetBrains Mono"/>
                </a:rPr>
                <a:t>}</a:t>
              </a:r>
            </a:p>
          </p:txBody>
        </p:sp>
        <p:sp>
          <p:nvSpPr>
            <p:cNvPr id="13" name="TextBox 12">
              <a:extLst>
                <a:ext uri="{FF2B5EF4-FFF2-40B4-BE49-F238E27FC236}">
                  <a16:creationId xmlns:a16="http://schemas.microsoft.com/office/drawing/2014/main" id="{9DBF298A-0470-E3A0-79E9-E78DD6DE2BD7}"/>
                </a:ext>
              </a:extLst>
            </p:cNvPr>
            <p:cNvSpPr txBox="1"/>
            <p:nvPr/>
          </p:nvSpPr>
          <p:spPr bwMode="gray">
            <a:xfrm>
              <a:off x="2426233" y="1268760"/>
              <a:ext cx="1218770" cy="720125"/>
            </a:xfrm>
            <a:prstGeom prst="rect">
              <a:avLst/>
            </a:prstGeom>
            <a:noFill/>
          </p:spPr>
          <p:txBody>
            <a:bodyPr wrap="square" lIns="0" tIns="0" rIns="0" bIns="0" rtlCol="0" anchor="ctr">
              <a:noAutofit/>
            </a:bodyPr>
            <a:lstStyle/>
            <a:p>
              <a:pPr>
                <a:lnSpc>
                  <a:spcPct val="120000"/>
                </a:lnSpc>
                <a:spcBef>
                  <a:spcPts val="200"/>
                </a:spcBef>
                <a:spcAft>
                  <a:spcPts val="300"/>
                </a:spcAft>
              </a:pPr>
              <a:r>
                <a:rPr lang="de-CH" b="1" spc="20" dirty="0"/>
                <a:t>CSS</a:t>
              </a:r>
            </a:p>
          </p:txBody>
        </p:sp>
      </p:grpSp>
      <p:grpSp>
        <p:nvGrpSpPr>
          <p:cNvPr id="15" name="Group 14">
            <a:extLst>
              <a:ext uri="{FF2B5EF4-FFF2-40B4-BE49-F238E27FC236}">
                <a16:creationId xmlns:a16="http://schemas.microsoft.com/office/drawing/2014/main" id="{10FFEF38-DC93-61E4-73EE-5760C930A1AE}"/>
              </a:ext>
            </a:extLst>
          </p:cNvPr>
          <p:cNvGrpSpPr/>
          <p:nvPr/>
        </p:nvGrpSpPr>
        <p:grpSpPr>
          <a:xfrm>
            <a:off x="4763608" y="1500918"/>
            <a:ext cx="2375776" cy="3008187"/>
            <a:chOff x="2423348" y="1268760"/>
            <a:chExt cx="2232492" cy="2607389"/>
          </a:xfrm>
        </p:grpSpPr>
        <p:sp>
          <p:nvSpPr>
            <p:cNvPr id="16" name="TextBox 15">
              <a:extLst>
                <a:ext uri="{FF2B5EF4-FFF2-40B4-BE49-F238E27FC236}">
                  <a16:creationId xmlns:a16="http://schemas.microsoft.com/office/drawing/2014/main" id="{14443EE3-27C6-4C15-B037-8CF22662DDE0}"/>
                </a:ext>
              </a:extLst>
            </p:cNvPr>
            <p:cNvSpPr txBox="1"/>
            <p:nvPr/>
          </p:nvSpPr>
          <p:spPr bwMode="gray">
            <a:xfrm>
              <a:off x="2423348" y="1844824"/>
              <a:ext cx="2232492" cy="2031325"/>
            </a:xfrm>
            <a:prstGeom prst="rect">
              <a:avLst/>
            </a:prstGeom>
            <a:noFill/>
          </p:spPr>
          <p:txBody>
            <a:bodyPr wrap="square">
              <a:spAutoFit/>
            </a:bodyPr>
            <a:lstStyle/>
            <a:p>
              <a:r>
                <a:rPr lang="en-US" sz="1800" dirty="0">
                  <a:solidFill>
                    <a:srgbClr val="0033B3"/>
                  </a:solidFill>
                  <a:effectLst/>
                  <a:latin typeface="JetBrains Mono"/>
                </a:rPr>
                <a:t>button  </a:t>
              </a:r>
              <a:r>
                <a:rPr lang="en-US" sz="1800" dirty="0">
                  <a:solidFill>
                    <a:srgbClr val="080808"/>
                  </a:solidFill>
                  <a:effectLst/>
                  <a:latin typeface="JetBrains Mono"/>
                </a:rPr>
                <a:t>{</a:t>
              </a:r>
              <a:br>
                <a:rPr lang="en-US" sz="1800" dirty="0">
                  <a:solidFill>
                    <a:srgbClr val="080808"/>
                  </a:solidFill>
                  <a:effectLst/>
                  <a:latin typeface="JetBrains Mono"/>
                </a:rPr>
              </a:br>
              <a:r>
                <a:rPr lang="en-US" sz="1800" dirty="0">
                  <a:solidFill>
                    <a:srgbClr val="080808"/>
                  </a:solidFill>
                  <a:effectLst/>
                  <a:latin typeface="JetBrains Mono"/>
                </a:rPr>
                <a:t>  </a:t>
              </a:r>
              <a:r>
                <a:rPr lang="en-US" sz="1800" dirty="0">
                  <a:solidFill>
                    <a:srgbClr val="174AD4"/>
                  </a:solidFill>
                  <a:effectLst/>
                  <a:latin typeface="JetBrains Mono"/>
                </a:rPr>
                <a:t>background</a:t>
              </a:r>
              <a:r>
                <a:rPr lang="en-US" sz="1800" dirty="0">
                  <a:solidFill>
                    <a:srgbClr val="080808"/>
                  </a:solidFill>
                  <a:effectLst/>
                  <a:latin typeface="JetBrains Mono"/>
                </a:rPr>
                <a:t>: </a:t>
              </a:r>
              <a:r>
                <a:rPr lang="en-US" sz="1800" dirty="0">
                  <a:solidFill>
                    <a:srgbClr val="067D17"/>
                  </a:solidFill>
                  <a:effectLst/>
                  <a:latin typeface="JetBrains Mono"/>
                </a:rPr>
                <a:t>purple</a:t>
              </a:r>
              <a:r>
                <a:rPr lang="en-US" sz="1800" dirty="0">
                  <a:solidFill>
                    <a:srgbClr val="080808"/>
                  </a:solidFill>
                  <a:effectLst/>
                  <a:latin typeface="JetBrains Mono"/>
                </a:rPr>
                <a:t>;</a:t>
              </a:r>
              <a:br>
                <a:rPr lang="en-US" sz="1800" dirty="0">
                  <a:solidFill>
                    <a:srgbClr val="080808"/>
                  </a:solidFill>
                  <a:effectLst/>
                  <a:latin typeface="JetBrains Mono"/>
                </a:rPr>
              </a:br>
              <a:r>
                <a:rPr lang="en-US" sz="1800" dirty="0">
                  <a:solidFill>
                    <a:srgbClr val="080808"/>
                  </a:solidFill>
                  <a:effectLst/>
                  <a:latin typeface="JetBrains Mono"/>
                </a:rPr>
                <a:t>  </a:t>
              </a:r>
              <a:br>
                <a:rPr lang="en-US" sz="1800" dirty="0">
                  <a:solidFill>
                    <a:srgbClr val="080808"/>
                  </a:solidFill>
                  <a:effectLst/>
                  <a:latin typeface="JetBrains Mono"/>
                </a:rPr>
              </a:br>
              <a:r>
                <a:rPr lang="en-US" sz="1800" dirty="0">
                  <a:solidFill>
                    <a:srgbClr val="080808"/>
                  </a:solidFill>
                  <a:effectLst/>
                  <a:latin typeface="JetBrains Mono"/>
                </a:rPr>
                <a:t>  &amp;:</a:t>
              </a:r>
              <a:r>
                <a:rPr lang="en-US" sz="1800" dirty="0">
                  <a:solidFill>
                    <a:srgbClr val="0033B3"/>
                  </a:solidFill>
                  <a:effectLst/>
                  <a:latin typeface="JetBrains Mono"/>
                </a:rPr>
                <a:t>hover  </a:t>
              </a:r>
              <a:r>
                <a:rPr lang="en-US" sz="1800" dirty="0">
                  <a:solidFill>
                    <a:srgbClr val="080808"/>
                  </a:solidFill>
                  <a:effectLst/>
                  <a:latin typeface="JetBrains Mono"/>
                </a:rPr>
                <a:t>{</a:t>
              </a:r>
              <a:br>
                <a:rPr lang="en-US" sz="1800" dirty="0">
                  <a:solidFill>
                    <a:srgbClr val="080808"/>
                  </a:solidFill>
                  <a:effectLst/>
                  <a:latin typeface="JetBrains Mono"/>
                </a:rPr>
              </a:br>
              <a:r>
                <a:rPr lang="en-US" sz="1800" dirty="0">
                  <a:solidFill>
                    <a:srgbClr val="080808"/>
                  </a:solidFill>
                  <a:effectLst/>
                  <a:latin typeface="JetBrains Mono"/>
                </a:rPr>
                <a:t>    </a:t>
              </a:r>
              <a:r>
                <a:rPr lang="en-US" sz="1800" dirty="0">
                  <a:solidFill>
                    <a:srgbClr val="174AD4"/>
                  </a:solidFill>
                  <a:effectLst/>
                  <a:latin typeface="JetBrains Mono"/>
                </a:rPr>
                <a:t>background</a:t>
              </a:r>
              <a:r>
                <a:rPr lang="en-US" sz="1800" dirty="0">
                  <a:solidFill>
                    <a:srgbClr val="080808"/>
                  </a:solidFill>
                  <a:effectLst/>
                  <a:latin typeface="JetBrains Mono"/>
                </a:rPr>
                <a:t>: </a:t>
              </a:r>
              <a:r>
                <a:rPr lang="en-US" sz="1800" dirty="0">
                  <a:solidFill>
                    <a:srgbClr val="067D17"/>
                  </a:solidFill>
                  <a:effectLst/>
                  <a:latin typeface="JetBrains Mono"/>
                </a:rPr>
                <a:t>blue</a:t>
              </a:r>
              <a:r>
                <a:rPr lang="en-US" sz="1800" dirty="0">
                  <a:solidFill>
                    <a:srgbClr val="080808"/>
                  </a:solidFill>
                  <a:effectLst/>
                  <a:latin typeface="JetBrains Mono"/>
                </a:rPr>
                <a:t>;</a:t>
              </a:r>
              <a:br>
                <a:rPr lang="en-US" sz="1800" dirty="0">
                  <a:solidFill>
                    <a:srgbClr val="080808"/>
                  </a:solidFill>
                  <a:effectLst/>
                  <a:latin typeface="JetBrains Mono"/>
                </a:rPr>
              </a:br>
              <a:r>
                <a:rPr lang="en-US" sz="1800" dirty="0">
                  <a:solidFill>
                    <a:srgbClr val="080808"/>
                  </a:solidFill>
                  <a:effectLst/>
                  <a:latin typeface="JetBrains Mono"/>
                </a:rPr>
                <a:t>  }</a:t>
              </a:r>
              <a:br>
                <a:rPr lang="en-US" sz="1800" dirty="0">
                  <a:solidFill>
                    <a:srgbClr val="080808"/>
                  </a:solidFill>
                  <a:effectLst/>
                  <a:latin typeface="JetBrains Mono"/>
                </a:rPr>
              </a:br>
              <a:r>
                <a:rPr lang="en-US" sz="1800" dirty="0">
                  <a:solidFill>
                    <a:srgbClr val="080808"/>
                  </a:solidFill>
                  <a:effectLst/>
                  <a:latin typeface="JetBrains Mono"/>
                </a:rPr>
                <a:t>}</a:t>
              </a:r>
            </a:p>
          </p:txBody>
        </p:sp>
        <p:sp>
          <p:nvSpPr>
            <p:cNvPr id="17" name="TextBox 16">
              <a:extLst>
                <a:ext uri="{FF2B5EF4-FFF2-40B4-BE49-F238E27FC236}">
                  <a16:creationId xmlns:a16="http://schemas.microsoft.com/office/drawing/2014/main" id="{520453BB-CC88-4BAB-29C2-C855E1850189}"/>
                </a:ext>
              </a:extLst>
            </p:cNvPr>
            <p:cNvSpPr txBox="1"/>
            <p:nvPr/>
          </p:nvSpPr>
          <p:spPr bwMode="gray">
            <a:xfrm>
              <a:off x="2426233" y="1268760"/>
              <a:ext cx="1218770" cy="720125"/>
            </a:xfrm>
            <a:prstGeom prst="rect">
              <a:avLst/>
            </a:prstGeom>
            <a:noFill/>
          </p:spPr>
          <p:txBody>
            <a:bodyPr wrap="square" lIns="0" tIns="0" rIns="0" bIns="0" rtlCol="0" anchor="ctr">
              <a:noAutofit/>
            </a:bodyPr>
            <a:lstStyle/>
            <a:p>
              <a:pPr>
                <a:lnSpc>
                  <a:spcPct val="120000"/>
                </a:lnSpc>
                <a:spcBef>
                  <a:spcPts val="200"/>
                </a:spcBef>
                <a:spcAft>
                  <a:spcPts val="300"/>
                </a:spcAft>
              </a:pPr>
              <a:r>
                <a:rPr lang="de-CH" b="1" spc="20" dirty="0"/>
                <a:t>SASS</a:t>
              </a:r>
            </a:p>
          </p:txBody>
        </p:sp>
      </p:grpSp>
      <p:pic>
        <p:nvPicPr>
          <p:cNvPr id="19" name="Picture 18">
            <a:extLst>
              <a:ext uri="{FF2B5EF4-FFF2-40B4-BE49-F238E27FC236}">
                <a16:creationId xmlns:a16="http://schemas.microsoft.com/office/drawing/2014/main" id="{58433278-881A-67E4-0D30-3DE632FAFDAB}"/>
              </a:ext>
            </a:extLst>
          </p:cNvPr>
          <p:cNvPicPr>
            <a:picLocks noChangeAspect="1"/>
          </p:cNvPicPr>
          <p:nvPr/>
        </p:nvPicPr>
        <p:blipFill>
          <a:blip r:embed="rId2"/>
          <a:stretch>
            <a:fillRect/>
          </a:stretch>
        </p:blipFill>
        <p:spPr>
          <a:xfrm>
            <a:off x="9624392" y="50457"/>
            <a:ext cx="2500696" cy="388306"/>
          </a:xfrm>
          <a:prstGeom prst="rect">
            <a:avLst/>
          </a:prstGeom>
        </p:spPr>
      </p:pic>
    </p:spTree>
    <p:extLst>
      <p:ext uri="{BB962C8B-B14F-4D97-AF65-F5344CB8AC3E}">
        <p14:creationId xmlns:p14="http://schemas.microsoft.com/office/powerpoint/2010/main" val="2490915170"/>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342D6C-24CB-267D-25AA-ACB01EEB7EC6}"/>
              </a:ext>
            </a:extLst>
          </p:cNvPr>
          <p:cNvSpPr>
            <a:spLocks noGrp="1"/>
          </p:cNvSpPr>
          <p:nvPr>
            <p:ph type="title"/>
          </p:nvPr>
        </p:nvSpPr>
        <p:spPr/>
        <p:txBody>
          <a:bodyPr/>
          <a:lstStyle/>
          <a:p>
            <a:r>
              <a:rPr lang="de-CH" dirty="0" err="1"/>
              <a:t>Nesting</a:t>
            </a:r>
            <a:endParaRPr lang="de-CH" dirty="0"/>
          </a:p>
        </p:txBody>
      </p:sp>
      <p:sp>
        <p:nvSpPr>
          <p:cNvPr id="6" name="Date Placeholder 5">
            <a:extLst>
              <a:ext uri="{FF2B5EF4-FFF2-40B4-BE49-F238E27FC236}">
                <a16:creationId xmlns:a16="http://schemas.microsoft.com/office/drawing/2014/main" id="{6D8E1BA2-4AB5-DE5B-BBBC-DD927141474D}"/>
              </a:ext>
            </a:extLst>
          </p:cNvPr>
          <p:cNvSpPr>
            <a:spLocks noGrp="1"/>
          </p:cNvSpPr>
          <p:nvPr>
            <p:ph type="dt" sz="half" idx="18"/>
          </p:nvPr>
        </p:nvSpPr>
        <p:spPr/>
        <p:txBody>
          <a:bodyPr/>
          <a:lstStyle/>
          <a:p>
            <a:pPr algn="r"/>
            <a:fld id="{F7589BDE-D275-48E5-9926-0260C2129B60}" type="datetime1">
              <a:rPr lang="de-CH" smtClean="0"/>
              <a:pPr algn="r"/>
              <a:t>10.07.2023</a:t>
            </a:fld>
            <a:endParaRPr lang="de-CH" dirty="0"/>
          </a:p>
        </p:txBody>
      </p:sp>
      <p:sp>
        <p:nvSpPr>
          <p:cNvPr id="7" name="Footer Placeholder 6">
            <a:extLst>
              <a:ext uri="{FF2B5EF4-FFF2-40B4-BE49-F238E27FC236}">
                <a16:creationId xmlns:a16="http://schemas.microsoft.com/office/drawing/2014/main" id="{2EA89FEE-FF87-6D80-E7D2-ADE3E713A4FB}"/>
              </a:ext>
            </a:extLst>
          </p:cNvPr>
          <p:cNvSpPr>
            <a:spLocks noGrp="1"/>
          </p:cNvSpPr>
          <p:nvPr>
            <p:ph type="ftr" sz="quarter" idx="19"/>
          </p:nvPr>
        </p:nvSpPr>
        <p:spPr/>
        <p:txBody>
          <a:bodyPr/>
          <a:lstStyle/>
          <a:p>
            <a:r>
              <a:rPr lang="en-GB"/>
              <a:t>Client Technology Days – Tomorrow’s CSS</a:t>
            </a:r>
            <a:endParaRPr lang="en-GB" dirty="0"/>
          </a:p>
        </p:txBody>
      </p:sp>
      <p:sp>
        <p:nvSpPr>
          <p:cNvPr id="8" name="Slide Number Placeholder 7">
            <a:extLst>
              <a:ext uri="{FF2B5EF4-FFF2-40B4-BE49-F238E27FC236}">
                <a16:creationId xmlns:a16="http://schemas.microsoft.com/office/drawing/2014/main" id="{16F9A187-90CE-B1F6-330D-B08F739E8689}"/>
              </a:ext>
            </a:extLst>
          </p:cNvPr>
          <p:cNvSpPr>
            <a:spLocks noGrp="1"/>
          </p:cNvSpPr>
          <p:nvPr>
            <p:ph type="sldNum" sz="quarter" idx="20"/>
          </p:nvPr>
        </p:nvSpPr>
        <p:spPr/>
        <p:txBody>
          <a:bodyPr/>
          <a:lstStyle/>
          <a:p>
            <a:r>
              <a:rPr lang="de-CH"/>
              <a:t>| </a:t>
            </a:r>
            <a:fld id="{8CF9DE7D-F270-4E16-BA04-5BCA8969A2EA}" type="slidenum">
              <a:rPr lang="de-CH" smtClean="0"/>
              <a:pPr/>
              <a:t>12</a:t>
            </a:fld>
            <a:endParaRPr lang="de-CH" dirty="0"/>
          </a:p>
        </p:txBody>
      </p:sp>
      <p:grpSp>
        <p:nvGrpSpPr>
          <p:cNvPr id="14" name="Group 13">
            <a:extLst>
              <a:ext uri="{FF2B5EF4-FFF2-40B4-BE49-F238E27FC236}">
                <a16:creationId xmlns:a16="http://schemas.microsoft.com/office/drawing/2014/main" id="{D94E14E8-8AD6-7B50-7CD5-0618332F404D}"/>
              </a:ext>
            </a:extLst>
          </p:cNvPr>
          <p:cNvGrpSpPr/>
          <p:nvPr/>
        </p:nvGrpSpPr>
        <p:grpSpPr>
          <a:xfrm>
            <a:off x="619304" y="1539739"/>
            <a:ext cx="2232492" cy="2607389"/>
            <a:chOff x="2423348" y="1268760"/>
            <a:chExt cx="2232492" cy="2607389"/>
          </a:xfrm>
        </p:grpSpPr>
        <p:sp>
          <p:nvSpPr>
            <p:cNvPr id="10" name="TextBox 9">
              <a:extLst>
                <a:ext uri="{FF2B5EF4-FFF2-40B4-BE49-F238E27FC236}">
                  <a16:creationId xmlns:a16="http://schemas.microsoft.com/office/drawing/2014/main" id="{BE571740-CD8C-507D-168B-CE4DA258CDEF}"/>
                </a:ext>
              </a:extLst>
            </p:cNvPr>
            <p:cNvSpPr txBox="1"/>
            <p:nvPr/>
          </p:nvSpPr>
          <p:spPr bwMode="gray">
            <a:xfrm>
              <a:off x="2423348" y="1844824"/>
              <a:ext cx="2232492" cy="2031325"/>
            </a:xfrm>
            <a:prstGeom prst="rect">
              <a:avLst/>
            </a:prstGeom>
            <a:noFill/>
          </p:spPr>
          <p:txBody>
            <a:bodyPr wrap="square">
              <a:spAutoFit/>
            </a:bodyPr>
            <a:lstStyle/>
            <a:p>
              <a:r>
                <a:rPr lang="en-US" dirty="0">
                  <a:solidFill>
                    <a:srgbClr val="0033B3"/>
                  </a:solidFill>
                  <a:latin typeface="JetBrains Mono"/>
                </a:rPr>
                <a:t>b</a:t>
              </a:r>
              <a:r>
                <a:rPr lang="en-US" sz="1800" dirty="0">
                  <a:solidFill>
                    <a:srgbClr val="0033B3"/>
                  </a:solidFill>
                  <a:effectLst/>
                  <a:latin typeface="JetBrains Mono"/>
                </a:rPr>
                <a:t>utton  </a:t>
              </a:r>
              <a:r>
                <a:rPr lang="en-US" sz="1800" dirty="0">
                  <a:solidFill>
                    <a:srgbClr val="080808"/>
                  </a:solidFill>
                  <a:effectLst/>
                  <a:latin typeface="JetBrains Mono"/>
                </a:rPr>
                <a:t>{</a:t>
              </a:r>
              <a:br>
                <a:rPr lang="en-US" sz="1800" dirty="0">
                  <a:solidFill>
                    <a:srgbClr val="080808"/>
                  </a:solidFill>
                  <a:effectLst/>
                  <a:latin typeface="JetBrains Mono"/>
                </a:rPr>
              </a:br>
              <a:r>
                <a:rPr lang="en-US" sz="1800" dirty="0">
                  <a:solidFill>
                    <a:srgbClr val="080808"/>
                  </a:solidFill>
                  <a:effectLst/>
                  <a:latin typeface="JetBrains Mono"/>
                </a:rPr>
                <a:t>  </a:t>
              </a:r>
              <a:r>
                <a:rPr lang="en-US" sz="1800" dirty="0">
                  <a:solidFill>
                    <a:srgbClr val="174AD4"/>
                  </a:solidFill>
                  <a:effectLst/>
                  <a:latin typeface="JetBrains Mono"/>
                </a:rPr>
                <a:t>background</a:t>
              </a:r>
              <a:r>
                <a:rPr lang="en-US" sz="1800" dirty="0">
                  <a:solidFill>
                    <a:srgbClr val="080808"/>
                  </a:solidFill>
                  <a:effectLst/>
                  <a:latin typeface="JetBrains Mono"/>
                </a:rPr>
                <a:t>: </a:t>
              </a:r>
              <a:r>
                <a:rPr lang="en-US" sz="1800" dirty="0">
                  <a:solidFill>
                    <a:srgbClr val="067D17"/>
                  </a:solidFill>
                  <a:effectLst/>
                  <a:latin typeface="JetBrains Mono"/>
                </a:rPr>
                <a:t>purple</a:t>
              </a:r>
              <a:r>
                <a:rPr lang="en-US" sz="1800" dirty="0">
                  <a:solidFill>
                    <a:srgbClr val="080808"/>
                  </a:solidFill>
                  <a:effectLst/>
                  <a:latin typeface="JetBrains Mono"/>
                </a:rPr>
                <a:t>;</a:t>
              </a:r>
              <a:br>
                <a:rPr lang="en-US" sz="1800" dirty="0">
                  <a:solidFill>
                    <a:srgbClr val="080808"/>
                  </a:solidFill>
                  <a:effectLst/>
                  <a:latin typeface="JetBrains Mono"/>
                </a:rPr>
              </a:br>
              <a:r>
                <a:rPr lang="en-US" sz="1800" dirty="0">
                  <a:solidFill>
                    <a:srgbClr val="080808"/>
                  </a:solidFill>
                  <a:effectLst/>
                  <a:latin typeface="JetBrains Mono"/>
                </a:rPr>
                <a:t>}</a:t>
              </a:r>
              <a:br>
                <a:rPr lang="en-US" sz="1800" dirty="0">
                  <a:solidFill>
                    <a:srgbClr val="080808"/>
                  </a:solidFill>
                  <a:effectLst/>
                  <a:latin typeface="JetBrains Mono"/>
                </a:rPr>
              </a:br>
              <a:br>
                <a:rPr lang="en-US" sz="1800" dirty="0">
                  <a:solidFill>
                    <a:srgbClr val="080808"/>
                  </a:solidFill>
                  <a:effectLst/>
                  <a:latin typeface="JetBrains Mono"/>
                </a:rPr>
              </a:br>
              <a:r>
                <a:rPr lang="en-US" sz="1800" dirty="0" err="1">
                  <a:solidFill>
                    <a:srgbClr val="0033B3"/>
                  </a:solidFill>
                  <a:effectLst/>
                  <a:latin typeface="JetBrains Mono"/>
                </a:rPr>
                <a:t>button</a:t>
              </a:r>
              <a:r>
                <a:rPr lang="en-US" sz="1800" dirty="0" err="1">
                  <a:solidFill>
                    <a:srgbClr val="080808"/>
                  </a:solidFill>
                  <a:effectLst/>
                  <a:latin typeface="JetBrains Mono"/>
                </a:rPr>
                <a:t>:</a:t>
              </a:r>
              <a:r>
                <a:rPr lang="en-US" sz="1800" dirty="0" err="1">
                  <a:solidFill>
                    <a:srgbClr val="0033B3"/>
                  </a:solidFill>
                  <a:effectLst/>
                  <a:latin typeface="JetBrains Mono"/>
                </a:rPr>
                <a:t>hover</a:t>
              </a:r>
              <a:r>
                <a:rPr lang="en-US" sz="1800" dirty="0">
                  <a:solidFill>
                    <a:srgbClr val="0033B3"/>
                  </a:solidFill>
                  <a:effectLst/>
                  <a:latin typeface="JetBrains Mono"/>
                </a:rPr>
                <a:t>  </a:t>
              </a:r>
              <a:r>
                <a:rPr lang="en-US" sz="1800" dirty="0">
                  <a:solidFill>
                    <a:srgbClr val="080808"/>
                  </a:solidFill>
                  <a:effectLst/>
                  <a:latin typeface="JetBrains Mono"/>
                </a:rPr>
                <a:t>{</a:t>
              </a:r>
              <a:br>
                <a:rPr lang="en-US" sz="1800" dirty="0">
                  <a:solidFill>
                    <a:srgbClr val="080808"/>
                  </a:solidFill>
                  <a:effectLst/>
                  <a:latin typeface="JetBrains Mono"/>
                </a:rPr>
              </a:br>
              <a:r>
                <a:rPr lang="en-US" sz="1800" dirty="0">
                  <a:solidFill>
                    <a:srgbClr val="080808"/>
                  </a:solidFill>
                  <a:effectLst/>
                  <a:latin typeface="JetBrains Mono"/>
                </a:rPr>
                <a:t>  </a:t>
              </a:r>
              <a:r>
                <a:rPr lang="en-US" sz="1800" dirty="0">
                  <a:solidFill>
                    <a:srgbClr val="174AD4"/>
                  </a:solidFill>
                  <a:effectLst/>
                  <a:latin typeface="JetBrains Mono"/>
                </a:rPr>
                <a:t>background</a:t>
              </a:r>
              <a:r>
                <a:rPr lang="en-US" sz="1800" dirty="0">
                  <a:solidFill>
                    <a:srgbClr val="080808"/>
                  </a:solidFill>
                  <a:effectLst/>
                  <a:latin typeface="JetBrains Mono"/>
                </a:rPr>
                <a:t>: </a:t>
              </a:r>
              <a:r>
                <a:rPr lang="en-US" sz="1800" dirty="0">
                  <a:solidFill>
                    <a:srgbClr val="067D17"/>
                  </a:solidFill>
                  <a:effectLst/>
                  <a:latin typeface="JetBrains Mono"/>
                </a:rPr>
                <a:t>blue</a:t>
              </a:r>
              <a:r>
                <a:rPr lang="en-US" sz="1800" dirty="0">
                  <a:solidFill>
                    <a:srgbClr val="080808"/>
                  </a:solidFill>
                  <a:effectLst/>
                  <a:latin typeface="JetBrains Mono"/>
                </a:rPr>
                <a:t>;</a:t>
              </a:r>
              <a:br>
                <a:rPr lang="en-US" sz="1800" dirty="0">
                  <a:solidFill>
                    <a:srgbClr val="080808"/>
                  </a:solidFill>
                  <a:effectLst/>
                  <a:latin typeface="JetBrains Mono"/>
                </a:rPr>
              </a:br>
              <a:r>
                <a:rPr lang="en-US" sz="1800" dirty="0">
                  <a:solidFill>
                    <a:srgbClr val="080808"/>
                  </a:solidFill>
                  <a:effectLst/>
                  <a:latin typeface="JetBrains Mono"/>
                </a:rPr>
                <a:t>}</a:t>
              </a:r>
            </a:p>
          </p:txBody>
        </p:sp>
        <p:sp>
          <p:nvSpPr>
            <p:cNvPr id="13" name="TextBox 12">
              <a:extLst>
                <a:ext uri="{FF2B5EF4-FFF2-40B4-BE49-F238E27FC236}">
                  <a16:creationId xmlns:a16="http://schemas.microsoft.com/office/drawing/2014/main" id="{9DBF298A-0470-E3A0-79E9-E78DD6DE2BD7}"/>
                </a:ext>
              </a:extLst>
            </p:cNvPr>
            <p:cNvSpPr txBox="1"/>
            <p:nvPr/>
          </p:nvSpPr>
          <p:spPr bwMode="gray">
            <a:xfrm>
              <a:off x="2426233" y="1268760"/>
              <a:ext cx="1218770" cy="720125"/>
            </a:xfrm>
            <a:prstGeom prst="rect">
              <a:avLst/>
            </a:prstGeom>
            <a:noFill/>
          </p:spPr>
          <p:txBody>
            <a:bodyPr wrap="square" lIns="0" tIns="0" rIns="0" bIns="0" rtlCol="0" anchor="ctr">
              <a:noAutofit/>
            </a:bodyPr>
            <a:lstStyle/>
            <a:p>
              <a:pPr>
                <a:lnSpc>
                  <a:spcPct val="120000"/>
                </a:lnSpc>
                <a:spcBef>
                  <a:spcPts val="200"/>
                </a:spcBef>
                <a:spcAft>
                  <a:spcPts val="300"/>
                </a:spcAft>
              </a:pPr>
              <a:r>
                <a:rPr lang="de-CH" b="1" spc="20" dirty="0"/>
                <a:t>CSS</a:t>
              </a:r>
            </a:p>
          </p:txBody>
        </p:sp>
      </p:grpSp>
      <p:grpSp>
        <p:nvGrpSpPr>
          <p:cNvPr id="15" name="Group 14">
            <a:extLst>
              <a:ext uri="{FF2B5EF4-FFF2-40B4-BE49-F238E27FC236}">
                <a16:creationId xmlns:a16="http://schemas.microsoft.com/office/drawing/2014/main" id="{10FFEF38-DC93-61E4-73EE-5760C930A1AE}"/>
              </a:ext>
            </a:extLst>
          </p:cNvPr>
          <p:cNvGrpSpPr/>
          <p:nvPr/>
        </p:nvGrpSpPr>
        <p:grpSpPr>
          <a:xfrm>
            <a:off x="4763608" y="1500918"/>
            <a:ext cx="2375776" cy="3008187"/>
            <a:chOff x="2423348" y="1268760"/>
            <a:chExt cx="2232492" cy="2607389"/>
          </a:xfrm>
        </p:grpSpPr>
        <p:sp>
          <p:nvSpPr>
            <p:cNvPr id="16" name="TextBox 15">
              <a:extLst>
                <a:ext uri="{FF2B5EF4-FFF2-40B4-BE49-F238E27FC236}">
                  <a16:creationId xmlns:a16="http://schemas.microsoft.com/office/drawing/2014/main" id="{14443EE3-27C6-4C15-B037-8CF22662DDE0}"/>
                </a:ext>
              </a:extLst>
            </p:cNvPr>
            <p:cNvSpPr txBox="1"/>
            <p:nvPr/>
          </p:nvSpPr>
          <p:spPr bwMode="gray">
            <a:xfrm>
              <a:off x="2423348" y="1844824"/>
              <a:ext cx="2232492" cy="2031325"/>
            </a:xfrm>
            <a:prstGeom prst="rect">
              <a:avLst/>
            </a:prstGeom>
            <a:noFill/>
          </p:spPr>
          <p:txBody>
            <a:bodyPr wrap="square">
              <a:spAutoFit/>
            </a:bodyPr>
            <a:lstStyle/>
            <a:p>
              <a:r>
                <a:rPr lang="en-US" sz="1800" dirty="0">
                  <a:solidFill>
                    <a:srgbClr val="0033B3"/>
                  </a:solidFill>
                  <a:effectLst/>
                  <a:latin typeface="JetBrains Mono"/>
                </a:rPr>
                <a:t>button  </a:t>
              </a:r>
              <a:r>
                <a:rPr lang="en-US" sz="1800" dirty="0">
                  <a:solidFill>
                    <a:srgbClr val="080808"/>
                  </a:solidFill>
                  <a:effectLst/>
                  <a:latin typeface="JetBrains Mono"/>
                </a:rPr>
                <a:t>{</a:t>
              </a:r>
              <a:br>
                <a:rPr lang="en-US" sz="1800" dirty="0">
                  <a:solidFill>
                    <a:srgbClr val="080808"/>
                  </a:solidFill>
                  <a:effectLst/>
                  <a:latin typeface="JetBrains Mono"/>
                </a:rPr>
              </a:br>
              <a:r>
                <a:rPr lang="en-US" sz="1800" dirty="0">
                  <a:solidFill>
                    <a:srgbClr val="080808"/>
                  </a:solidFill>
                  <a:effectLst/>
                  <a:latin typeface="JetBrains Mono"/>
                </a:rPr>
                <a:t>  </a:t>
              </a:r>
              <a:r>
                <a:rPr lang="en-US" sz="1800" dirty="0">
                  <a:solidFill>
                    <a:srgbClr val="174AD4"/>
                  </a:solidFill>
                  <a:effectLst/>
                  <a:latin typeface="JetBrains Mono"/>
                </a:rPr>
                <a:t>background</a:t>
              </a:r>
              <a:r>
                <a:rPr lang="en-US" sz="1800" dirty="0">
                  <a:solidFill>
                    <a:srgbClr val="080808"/>
                  </a:solidFill>
                  <a:effectLst/>
                  <a:latin typeface="JetBrains Mono"/>
                </a:rPr>
                <a:t>: </a:t>
              </a:r>
              <a:r>
                <a:rPr lang="en-US" sz="1800" dirty="0">
                  <a:solidFill>
                    <a:srgbClr val="067D17"/>
                  </a:solidFill>
                  <a:effectLst/>
                  <a:latin typeface="JetBrains Mono"/>
                </a:rPr>
                <a:t>purple</a:t>
              </a:r>
              <a:r>
                <a:rPr lang="en-US" sz="1800" dirty="0">
                  <a:solidFill>
                    <a:srgbClr val="080808"/>
                  </a:solidFill>
                  <a:effectLst/>
                  <a:latin typeface="JetBrains Mono"/>
                </a:rPr>
                <a:t>;</a:t>
              </a:r>
              <a:br>
                <a:rPr lang="en-US" sz="1800" dirty="0">
                  <a:solidFill>
                    <a:srgbClr val="080808"/>
                  </a:solidFill>
                  <a:effectLst/>
                  <a:latin typeface="JetBrains Mono"/>
                </a:rPr>
              </a:br>
              <a:r>
                <a:rPr lang="en-US" sz="1800" dirty="0">
                  <a:solidFill>
                    <a:srgbClr val="080808"/>
                  </a:solidFill>
                  <a:effectLst/>
                  <a:latin typeface="JetBrains Mono"/>
                </a:rPr>
                <a:t>  </a:t>
              </a:r>
              <a:br>
                <a:rPr lang="en-US" sz="1800" dirty="0">
                  <a:solidFill>
                    <a:srgbClr val="080808"/>
                  </a:solidFill>
                  <a:effectLst/>
                  <a:latin typeface="JetBrains Mono"/>
                </a:rPr>
              </a:br>
              <a:r>
                <a:rPr lang="en-US" sz="1800" dirty="0">
                  <a:solidFill>
                    <a:srgbClr val="080808"/>
                  </a:solidFill>
                  <a:effectLst/>
                  <a:latin typeface="JetBrains Mono"/>
                </a:rPr>
                <a:t>  &amp;:</a:t>
              </a:r>
              <a:r>
                <a:rPr lang="en-US" sz="1800" dirty="0">
                  <a:solidFill>
                    <a:srgbClr val="0033B3"/>
                  </a:solidFill>
                  <a:effectLst/>
                  <a:latin typeface="JetBrains Mono"/>
                </a:rPr>
                <a:t>hover  </a:t>
              </a:r>
              <a:r>
                <a:rPr lang="en-US" sz="1800" dirty="0">
                  <a:solidFill>
                    <a:srgbClr val="080808"/>
                  </a:solidFill>
                  <a:effectLst/>
                  <a:latin typeface="JetBrains Mono"/>
                </a:rPr>
                <a:t>{</a:t>
              </a:r>
              <a:br>
                <a:rPr lang="en-US" sz="1800" dirty="0">
                  <a:solidFill>
                    <a:srgbClr val="080808"/>
                  </a:solidFill>
                  <a:effectLst/>
                  <a:latin typeface="JetBrains Mono"/>
                </a:rPr>
              </a:br>
              <a:r>
                <a:rPr lang="en-US" sz="1800" dirty="0">
                  <a:solidFill>
                    <a:srgbClr val="080808"/>
                  </a:solidFill>
                  <a:effectLst/>
                  <a:latin typeface="JetBrains Mono"/>
                </a:rPr>
                <a:t>    </a:t>
              </a:r>
              <a:r>
                <a:rPr lang="en-US" sz="1800" dirty="0">
                  <a:solidFill>
                    <a:srgbClr val="174AD4"/>
                  </a:solidFill>
                  <a:effectLst/>
                  <a:latin typeface="JetBrains Mono"/>
                </a:rPr>
                <a:t>background</a:t>
              </a:r>
              <a:r>
                <a:rPr lang="en-US" sz="1800" dirty="0">
                  <a:solidFill>
                    <a:srgbClr val="080808"/>
                  </a:solidFill>
                  <a:effectLst/>
                  <a:latin typeface="JetBrains Mono"/>
                </a:rPr>
                <a:t>: </a:t>
              </a:r>
              <a:r>
                <a:rPr lang="en-US" sz="1800" dirty="0">
                  <a:solidFill>
                    <a:srgbClr val="067D17"/>
                  </a:solidFill>
                  <a:effectLst/>
                  <a:latin typeface="JetBrains Mono"/>
                </a:rPr>
                <a:t>blue</a:t>
              </a:r>
              <a:r>
                <a:rPr lang="en-US" sz="1800" dirty="0">
                  <a:solidFill>
                    <a:srgbClr val="080808"/>
                  </a:solidFill>
                  <a:effectLst/>
                  <a:latin typeface="JetBrains Mono"/>
                </a:rPr>
                <a:t>;</a:t>
              </a:r>
              <a:br>
                <a:rPr lang="en-US" sz="1800" dirty="0">
                  <a:solidFill>
                    <a:srgbClr val="080808"/>
                  </a:solidFill>
                  <a:effectLst/>
                  <a:latin typeface="JetBrains Mono"/>
                </a:rPr>
              </a:br>
              <a:r>
                <a:rPr lang="en-US" sz="1800" dirty="0">
                  <a:solidFill>
                    <a:srgbClr val="080808"/>
                  </a:solidFill>
                  <a:effectLst/>
                  <a:latin typeface="JetBrains Mono"/>
                </a:rPr>
                <a:t>  }</a:t>
              </a:r>
              <a:br>
                <a:rPr lang="en-US" sz="1800" dirty="0">
                  <a:solidFill>
                    <a:srgbClr val="080808"/>
                  </a:solidFill>
                  <a:effectLst/>
                  <a:latin typeface="JetBrains Mono"/>
                </a:rPr>
              </a:br>
              <a:r>
                <a:rPr lang="en-US" sz="1800" dirty="0">
                  <a:solidFill>
                    <a:srgbClr val="080808"/>
                  </a:solidFill>
                  <a:effectLst/>
                  <a:latin typeface="JetBrains Mono"/>
                </a:rPr>
                <a:t>}</a:t>
              </a:r>
            </a:p>
          </p:txBody>
        </p:sp>
        <p:sp>
          <p:nvSpPr>
            <p:cNvPr id="17" name="TextBox 16">
              <a:extLst>
                <a:ext uri="{FF2B5EF4-FFF2-40B4-BE49-F238E27FC236}">
                  <a16:creationId xmlns:a16="http://schemas.microsoft.com/office/drawing/2014/main" id="{520453BB-CC88-4BAB-29C2-C855E1850189}"/>
                </a:ext>
              </a:extLst>
            </p:cNvPr>
            <p:cNvSpPr txBox="1"/>
            <p:nvPr/>
          </p:nvSpPr>
          <p:spPr bwMode="gray">
            <a:xfrm>
              <a:off x="2426233" y="1268760"/>
              <a:ext cx="1218770" cy="720125"/>
            </a:xfrm>
            <a:prstGeom prst="rect">
              <a:avLst/>
            </a:prstGeom>
            <a:noFill/>
          </p:spPr>
          <p:txBody>
            <a:bodyPr wrap="square" lIns="0" tIns="0" rIns="0" bIns="0" rtlCol="0" anchor="ctr">
              <a:noAutofit/>
            </a:bodyPr>
            <a:lstStyle/>
            <a:p>
              <a:pPr>
                <a:lnSpc>
                  <a:spcPct val="120000"/>
                </a:lnSpc>
                <a:spcBef>
                  <a:spcPts val="200"/>
                </a:spcBef>
                <a:spcAft>
                  <a:spcPts val="300"/>
                </a:spcAft>
              </a:pPr>
              <a:r>
                <a:rPr lang="de-CH" b="1" spc="20" dirty="0"/>
                <a:t>CSS!</a:t>
              </a:r>
            </a:p>
          </p:txBody>
        </p:sp>
      </p:grpSp>
      <p:pic>
        <p:nvPicPr>
          <p:cNvPr id="5" name="Picture 4">
            <a:extLst>
              <a:ext uri="{FF2B5EF4-FFF2-40B4-BE49-F238E27FC236}">
                <a16:creationId xmlns:a16="http://schemas.microsoft.com/office/drawing/2014/main" id="{A77D61F6-58E4-04C4-4F84-9F4A485329DA}"/>
              </a:ext>
            </a:extLst>
          </p:cNvPr>
          <p:cNvPicPr>
            <a:picLocks noChangeAspect="1"/>
          </p:cNvPicPr>
          <p:nvPr/>
        </p:nvPicPr>
        <p:blipFill>
          <a:blip r:embed="rId2"/>
          <a:stretch>
            <a:fillRect/>
          </a:stretch>
        </p:blipFill>
        <p:spPr>
          <a:xfrm>
            <a:off x="9624392" y="50457"/>
            <a:ext cx="2500696" cy="388306"/>
          </a:xfrm>
          <a:prstGeom prst="rect">
            <a:avLst/>
          </a:prstGeom>
        </p:spPr>
      </p:pic>
    </p:spTree>
    <p:extLst>
      <p:ext uri="{BB962C8B-B14F-4D97-AF65-F5344CB8AC3E}">
        <p14:creationId xmlns:p14="http://schemas.microsoft.com/office/powerpoint/2010/main" val="3612153799"/>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342D6C-24CB-267D-25AA-ACB01EEB7EC6}"/>
              </a:ext>
            </a:extLst>
          </p:cNvPr>
          <p:cNvSpPr>
            <a:spLocks noGrp="1"/>
          </p:cNvSpPr>
          <p:nvPr>
            <p:ph type="title"/>
          </p:nvPr>
        </p:nvSpPr>
        <p:spPr/>
        <p:txBody>
          <a:bodyPr/>
          <a:lstStyle/>
          <a:p>
            <a:r>
              <a:rPr lang="de-CH" dirty="0" err="1"/>
              <a:t>Nesting</a:t>
            </a:r>
            <a:endParaRPr lang="de-CH" dirty="0"/>
          </a:p>
        </p:txBody>
      </p:sp>
      <p:sp>
        <p:nvSpPr>
          <p:cNvPr id="6" name="Date Placeholder 5">
            <a:extLst>
              <a:ext uri="{FF2B5EF4-FFF2-40B4-BE49-F238E27FC236}">
                <a16:creationId xmlns:a16="http://schemas.microsoft.com/office/drawing/2014/main" id="{6D8E1BA2-4AB5-DE5B-BBBC-DD927141474D}"/>
              </a:ext>
            </a:extLst>
          </p:cNvPr>
          <p:cNvSpPr>
            <a:spLocks noGrp="1"/>
          </p:cNvSpPr>
          <p:nvPr>
            <p:ph type="dt" sz="half" idx="18"/>
          </p:nvPr>
        </p:nvSpPr>
        <p:spPr/>
        <p:txBody>
          <a:bodyPr/>
          <a:lstStyle/>
          <a:p>
            <a:pPr algn="r"/>
            <a:fld id="{F7589BDE-D275-48E5-9926-0260C2129B60}" type="datetime1">
              <a:rPr lang="de-CH" smtClean="0"/>
              <a:pPr algn="r"/>
              <a:t>10.07.2023</a:t>
            </a:fld>
            <a:endParaRPr lang="de-CH" dirty="0"/>
          </a:p>
        </p:txBody>
      </p:sp>
      <p:sp>
        <p:nvSpPr>
          <p:cNvPr id="7" name="Footer Placeholder 6">
            <a:extLst>
              <a:ext uri="{FF2B5EF4-FFF2-40B4-BE49-F238E27FC236}">
                <a16:creationId xmlns:a16="http://schemas.microsoft.com/office/drawing/2014/main" id="{2EA89FEE-FF87-6D80-E7D2-ADE3E713A4FB}"/>
              </a:ext>
            </a:extLst>
          </p:cNvPr>
          <p:cNvSpPr>
            <a:spLocks noGrp="1"/>
          </p:cNvSpPr>
          <p:nvPr>
            <p:ph type="ftr" sz="quarter" idx="19"/>
          </p:nvPr>
        </p:nvSpPr>
        <p:spPr/>
        <p:txBody>
          <a:bodyPr/>
          <a:lstStyle/>
          <a:p>
            <a:r>
              <a:rPr lang="en-GB"/>
              <a:t>Client Technology Days – Tomorrow’s CSS</a:t>
            </a:r>
            <a:endParaRPr lang="en-GB" dirty="0"/>
          </a:p>
        </p:txBody>
      </p:sp>
      <p:sp>
        <p:nvSpPr>
          <p:cNvPr id="8" name="Slide Number Placeholder 7">
            <a:extLst>
              <a:ext uri="{FF2B5EF4-FFF2-40B4-BE49-F238E27FC236}">
                <a16:creationId xmlns:a16="http://schemas.microsoft.com/office/drawing/2014/main" id="{16F9A187-90CE-B1F6-330D-B08F739E8689}"/>
              </a:ext>
            </a:extLst>
          </p:cNvPr>
          <p:cNvSpPr>
            <a:spLocks noGrp="1"/>
          </p:cNvSpPr>
          <p:nvPr>
            <p:ph type="sldNum" sz="quarter" idx="20"/>
          </p:nvPr>
        </p:nvSpPr>
        <p:spPr/>
        <p:txBody>
          <a:bodyPr/>
          <a:lstStyle/>
          <a:p>
            <a:r>
              <a:rPr lang="de-CH"/>
              <a:t>| </a:t>
            </a:r>
            <a:fld id="{8CF9DE7D-F270-4E16-BA04-5BCA8969A2EA}" type="slidenum">
              <a:rPr lang="de-CH" smtClean="0"/>
              <a:pPr/>
              <a:t>13</a:t>
            </a:fld>
            <a:endParaRPr lang="de-CH" dirty="0"/>
          </a:p>
        </p:txBody>
      </p:sp>
      <p:grpSp>
        <p:nvGrpSpPr>
          <p:cNvPr id="14" name="Group 13">
            <a:extLst>
              <a:ext uri="{FF2B5EF4-FFF2-40B4-BE49-F238E27FC236}">
                <a16:creationId xmlns:a16="http://schemas.microsoft.com/office/drawing/2014/main" id="{D94E14E8-8AD6-7B50-7CD5-0618332F404D}"/>
              </a:ext>
            </a:extLst>
          </p:cNvPr>
          <p:cNvGrpSpPr/>
          <p:nvPr/>
        </p:nvGrpSpPr>
        <p:grpSpPr>
          <a:xfrm>
            <a:off x="619304" y="1539739"/>
            <a:ext cx="2232492" cy="2607389"/>
            <a:chOff x="2423348" y="1268760"/>
            <a:chExt cx="2232492" cy="2607389"/>
          </a:xfrm>
        </p:grpSpPr>
        <p:sp>
          <p:nvSpPr>
            <p:cNvPr id="10" name="TextBox 9">
              <a:extLst>
                <a:ext uri="{FF2B5EF4-FFF2-40B4-BE49-F238E27FC236}">
                  <a16:creationId xmlns:a16="http://schemas.microsoft.com/office/drawing/2014/main" id="{BE571740-CD8C-507D-168B-CE4DA258CDEF}"/>
                </a:ext>
              </a:extLst>
            </p:cNvPr>
            <p:cNvSpPr txBox="1"/>
            <p:nvPr/>
          </p:nvSpPr>
          <p:spPr bwMode="gray">
            <a:xfrm>
              <a:off x="2423348" y="1844824"/>
              <a:ext cx="2232492" cy="2031325"/>
            </a:xfrm>
            <a:prstGeom prst="rect">
              <a:avLst/>
            </a:prstGeom>
            <a:noFill/>
          </p:spPr>
          <p:txBody>
            <a:bodyPr wrap="square">
              <a:spAutoFit/>
            </a:bodyPr>
            <a:lstStyle/>
            <a:p>
              <a:r>
                <a:rPr lang="en-US" dirty="0">
                  <a:solidFill>
                    <a:srgbClr val="0033B3"/>
                  </a:solidFill>
                  <a:latin typeface="JetBrains Mono"/>
                </a:rPr>
                <a:t>b</a:t>
              </a:r>
              <a:r>
                <a:rPr lang="en-US" sz="1800" dirty="0">
                  <a:solidFill>
                    <a:srgbClr val="0033B3"/>
                  </a:solidFill>
                  <a:effectLst/>
                  <a:latin typeface="JetBrains Mono"/>
                </a:rPr>
                <a:t>utton  </a:t>
              </a:r>
              <a:r>
                <a:rPr lang="en-US" sz="1800" dirty="0">
                  <a:solidFill>
                    <a:srgbClr val="080808"/>
                  </a:solidFill>
                  <a:effectLst/>
                  <a:latin typeface="JetBrains Mono"/>
                </a:rPr>
                <a:t>{</a:t>
              </a:r>
              <a:br>
                <a:rPr lang="en-US" sz="1800" dirty="0">
                  <a:solidFill>
                    <a:srgbClr val="080808"/>
                  </a:solidFill>
                  <a:effectLst/>
                  <a:latin typeface="JetBrains Mono"/>
                </a:rPr>
              </a:br>
              <a:r>
                <a:rPr lang="en-US" sz="1800" dirty="0">
                  <a:solidFill>
                    <a:srgbClr val="080808"/>
                  </a:solidFill>
                  <a:effectLst/>
                  <a:latin typeface="JetBrains Mono"/>
                </a:rPr>
                <a:t>  </a:t>
              </a:r>
              <a:r>
                <a:rPr lang="en-US" sz="1800" dirty="0">
                  <a:solidFill>
                    <a:srgbClr val="174AD4"/>
                  </a:solidFill>
                  <a:effectLst/>
                  <a:latin typeface="JetBrains Mono"/>
                </a:rPr>
                <a:t>background</a:t>
              </a:r>
              <a:r>
                <a:rPr lang="en-US" sz="1800" dirty="0">
                  <a:solidFill>
                    <a:srgbClr val="080808"/>
                  </a:solidFill>
                  <a:effectLst/>
                  <a:latin typeface="JetBrains Mono"/>
                </a:rPr>
                <a:t>: </a:t>
              </a:r>
              <a:r>
                <a:rPr lang="en-US" sz="1800" dirty="0">
                  <a:solidFill>
                    <a:srgbClr val="067D17"/>
                  </a:solidFill>
                  <a:effectLst/>
                  <a:latin typeface="JetBrains Mono"/>
                </a:rPr>
                <a:t>purple</a:t>
              </a:r>
              <a:r>
                <a:rPr lang="en-US" sz="1800" dirty="0">
                  <a:solidFill>
                    <a:srgbClr val="080808"/>
                  </a:solidFill>
                  <a:effectLst/>
                  <a:latin typeface="JetBrains Mono"/>
                </a:rPr>
                <a:t>;</a:t>
              </a:r>
              <a:br>
                <a:rPr lang="en-US" sz="1800" dirty="0">
                  <a:solidFill>
                    <a:srgbClr val="080808"/>
                  </a:solidFill>
                  <a:effectLst/>
                  <a:latin typeface="JetBrains Mono"/>
                </a:rPr>
              </a:br>
              <a:r>
                <a:rPr lang="en-US" sz="1800" dirty="0">
                  <a:solidFill>
                    <a:srgbClr val="080808"/>
                  </a:solidFill>
                  <a:effectLst/>
                  <a:latin typeface="JetBrains Mono"/>
                </a:rPr>
                <a:t>}</a:t>
              </a:r>
              <a:br>
                <a:rPr lang="en-US" sz="1800" dirty="0">
                  <a:solidFill>
                    <a:srgbClr val="080808"/>
                  </a:solidFill>
                  <a:effectLst/>
                  <a:latin typeface="JetBrains Mono"/>
                </a:rPr>
              </a:br>
              <a:br>
                <a:rPr lang="en-US" sz="1800" dirty="0">
                  <a:solidFill>
                    <a:srgbClr val="080808"/>
                  </a:solidFill>
                  <a:effectLst/>
                  <a:latin typeface="JetBrains Mono"/>
                </a:rPr>
              </a:br>
              <a:r>
                <a:rPr lang="en-US" sz="1800" dirty="0" err="1">
                  <a:solidFill>
                    <a:srgbClr val="0033B3"/>
                  </a:solidFill>
                  <a:effectLst/>
                  <a:latin typeface="JetBrains Mono"/>
                </a:rPr>
                <a:t>button</a:t>
              </a:r>
              <a:r>
                <a:rPr lang="en-US" sz="1800" dirty="0" err="1">
                  <a:solidFill>
                    <a:srgbClr val="080808"/>
                  </a:solidFill>
                  <a:effectLst/>
                  <a:latin typeface="JetBrains Mono"/>
                </a:rPr>
                <a:t>:</a:t>
              </a:r>
              <a:r>
                <a:rPr lang="en-US" sz="1800" dirty="0" err="1">
                  <a:solidFill>
                    <a:srgbClr val="0033B3"/>
                  </a:solidFill>
                  <a:effectLst/>
                  <a:latin typeface="JetBrains Mono"/>
                </a:rPr>
                <a:t>hover</a:t>
              </a:r>
              <a:r>
                <a:rPr lang="en-US" sz="1800" dirty="0">
                  <a:solidFill>
                    <a:srgbClr val="0033B3"/>
                  </a:solidFill>
                  <a:effectLst/>
                  <a:latin typeface="JetBrains Mono"/>
                </a:rPr>
                <a:t>  </a:t>
              </a:r>
              <a:r>
                <a:rPr lang="en-US" sz="1800" dirty="0">
                  <a:solidFill>
                    <a:srgbClr val="080808"/>
                  </a:solidFill>
                  <a:effectLst/>
                  <a:latin typeface="JetBrains Mono"/>
                </a:rPr>
                <a:t>{</a:t>
              </a:r>
              <a:br>
                <a:rPr lang="en-US" sz="1800" dirty="0">
                  <a:solidFill>
                    <a:srgbClr val="080808"/>
                  </a:solidFill>
                  <a:effectLst/>
                  <a:latin typeface="JetBrains Mono"/>
                </a:rPr>
              </a:br>
              <a:r>
                <a:rPr lang="en-US" sz="1800" dirty="0">
                  <a:solidFill>
                    <a:srgbClr val="080808"/>
                  </a:solidFill>
                  <a:effectLst/>
                  <a:latin typeface="JetBrains Mono"/>
                </a:rPr>
                <a:t>  </a:t>
              </a:r>
              <a:r>
                <a:rPr lang="en-US" sz="1800" dirty="0">
                  <a:solidFill>
                    <a:srgbClr val="174AD4"/>
                  </a:solidFill>
                  <a:effectLst/>
                  <a:latin typeface="JetBrains Mono"/>
                </a:rPr>
                <a:t>background</a:t>
              </a:r>
              <a:r>
                <a:rPr lang="en-US" sz="1800" dirty="0">
                  <a:solidFill>
                    <a:srgbClr val="080808"/>
                  </a:solidFill>
                  <a:effectLst/>
                  <a:latin typeface="JetBrains Mono"/>
                </a:rPr>
                <a:t>: </a:t>
              </a:r>
              <a:r>
                <a:rPr lang="en-US" sz="1800" dirty="0">
                  <a:solidFill>
                    <a:srgbClr val="067D17"/>
                  </a:solidFill>
                  <a:effectLst/>
                  <a:latin typeface="JetBrains Mono"/>
                </a:rPr>
                <a:t>blue</a:t>
              </a:r>
              <a:r>
                <a:rPr lang="en-US" sz="1800" dirty="0">
                  <a:solidFill>
                    <a:srgbClr val="080808"/>
                  </a:solidFill>
                  <a:effectLst/>
                  <a:latin typeface="JetBrains Mono"/>
                </a:rPr>
                <a:t>;</a:t>
              </a:r>
              <a:br>
                <a:rPr lang="en-US" sz="1800" dirty="0">
                  <a:solidFill>
                    <a:srgbClr val="080808"/>
                  </a:solidFill>
                  <a:effectLst/>
                  <a:latin typeface="JetBrains Mono"/>
                </a:rPr>
              </a:br>
              <a:r>
                <a:rPr lang="en-US" sz="1800" dirty="0">
                  <a:solidFill>
                    <a:srgbClr val="080808"/>
                  </a:solidFill>
                  <a:effectLst/>
                  <a:latin typeface="JetBrains Mono"/>
                </a:rPr>
                <a:t>}</a:t>
              </a:r>
            </a:p>
          </p:txBody>
        </p:sp>
        <p:sp>
          <p:nvSpPr>
            <p:cNvPr id="13" name="TextBox 12">
              <a:extLst>
                <a:ext uri="{FF2B5EF4-FFF2-40B4-BE49-F238E27FC236}">
                  <a16:creationId xmlns:a16="http://schemas.microsoft.com/office/drawing/2014/main" id="{9DBF298A-0470-E3A0-79E9-E78DD6DE2BD7}"/>
                </a:ext>
              </a:extLst>
            </p:cNvPr>
            <p:cNvSpPr txBox="1"/>
            <p:nvPr/>
          </p:nvSpPr>
          <p:spPr bwMode="gray">
            <a:xfrm>
              <a:off x="2426233" y="1268760"/>
              <a:ext cx="1218770" cy="720125"/>
            </a:xfrm>
            <a:prstGeom prst="rect">
              <a:avLst/>
            </a:prstGeom>
            <a:noFill/>
          </p:spPr>
          <p:txBody>
            <a:bodyPr wrap="square" lIns="0" tIns="0" rIns="0" bIns="0" rtlCol="0" anchor="ctr">
              <a:noAutofit/>
            </a:bodyPr>
            <a:lstStyle/>
            <a:p>
              <a:pPr>
                <a:lnSpc>
                  <a:spcPct val="120000"/>
                </a:lnSpc>
                <a:spcBef>
                  <a:spcPts val="200"/>
                </a:spcBef>
                <a:spcAft>
                  <a:spcPts val="300"/>
                </a:spcAft>
              </a:pPr>
              <a:r>
                <a:rPr lang="de-CH" b="1" spc="20" dirty="0"/>
                <a:t>CSS</a:t>
              </a:r>
            </a:p>
          </p:txBody>
        </p:sp>
      </p:grpSp>
      <p:grpSp>
        <p:nvGrpSpPr>
          <p:cNvPr id="15" name="Group 14">
            <a:extLst>
              <a:ext uri="{FF2B5EF4-FFF2-40B4-BE49-F238E27FC236}">
                <a16:creationId xmlns:a16="http://schemas.microsoft.com/office/drawing/2014/main" id="{10FFEF38-DC93-61E4-73EE-5760C930A1AE}"/>
              </a:ext>
            </a:extLst>
          </p:cNvPr>
          <p:cNvGrpSpPr/>
          <p:nvPr/>
        </p:nvGrpSpPr>
        <p:grpSpPr>
          <a:xfrm>
            <a:off x="4763608" y="1500918"/>
            <a:ext cx="2375776" cy="3008187"/>
            <a:chOff x="2423348" y="1268760"/>
            <a:chExt cx="2232492" cy="2607389"/>
          </a:xfrm>
        </p:grpSpPr>
        <p:sp>
          <p:nvSpPr>
            <p:cNvPr id="16" name="TextBox 15">
              <a:extLst>
                <a:ext uri="{FF2B5EF4-FFF2-40B4-BE49-F238E27FC236}">
                  <a16:creationId xmlns:a16="http://schemas.microsoft.com/office/drawing/2014/main" id="{14443EE3-27C6-4C15-B037-8CF22662DDE0}"/>
                </a:ext>
              </a:extLst>
            </p:cNvPr>
            <p:cNvSpPr txBox="1"/>
            <p:nvPr/>
          </p:nvSpPr>
          <p:spPr bwMode="gray">
            <a:xfrm>
              <a:off x="2423348" y="1844824"/>
              <a:ext cx="2232492" cy="2031325"/>
            </a:xfrm>
            <a:prstGeom prst="rect">
              <a:avLst/>
            </a:prstGeom>
            <a:noFill/>
          </p:spPr>
          <p:txBody>
            <a:bodyPr wrap="square">
              <a:spAutoFit/>
            </a:bodyPr>
            <a:lstStyle/>
            <a:p>
              <a:r>
                <a:rPr lang="en-US" sz="1800" dirty="0">
                  <a:solidFill>
                    <a:srgbClr val="0033B3"/>
                  </a:solidFill>
                  <a:effectLst/>
                  <a:latin typeface="JetBrains Mono"/>
                </a:rPr>
                <a:t>button  </a:t>
              </a:r>
              <a:r>
                <a:rPr lang="en-US" sz="1800" dirty="0">
                  <a:solidFill>
                    <a:srgbClr val="080808"/>
                  </a:solidFill>
                  <a:effectLst/>
                  <a:latin typeface="JetBrains Mono"/>
                </a:rPr>
                <a:t>{</a:t>
              </a:r>
              <a:br>
                <a:rPr lang="en-US" sz="1800" dirty="0">
                  <a:solidFill>
                    <a:srgbClr val="080808"/>
                  </a:solidFill>
                  <a:effectLst/>
                  <a:latin typeface="JetBrains Mono"/>
                </a:rPr>
              </a:br>
              <a:r>
                <a:rPr lang="en-US" sz="1800" dirty="0">
                  <a:solidFill>
                    <a:srgbClr val="080808"/>
                  </a:solidFill>
                  <a:effectLst/>
                  <a:latin typeface="JetBrains Mono"/>
                </a:rPr>
                <a:t>  </a:t>
              </a:r>
              <a:r>
                <a:rPr lang="en-US" sz="1800" dirty="0">
                  <a:solidFill>
                    <a:srgbClr val="174AD4"/>
                  </a:solidFill>
                  <a:effectLst/>
                  <a:latin typeface="JetBrains Mono"/>
                </a:rPr>
                <a:t>background</a:t>
              </a:r>
              <a:r>
                <a:rPr lang="en-US" sz="1800" dirty="0">
                  <a:solidFill>
                    <a:srgbClr val="080808"/>
                  </a:solidFill>
                  <a:effectLst/>
                  <a:latin typeface="JetBrains Mono"/>
                </a:rPr>
                <a:t>: </a:t>
              </a:r>
              <a:r>
                <a:rPr lang="en-US" sz="1800" dirty="0">
                  <a:solidFill>
                    <a:srgbClr val="067D17"/>
                  </a:solidFill>
                  <a:effectLst/>
                  <a:latin typeface="JetBrains Mono"/>
                </a:rPr>
                <a:t>purple</a:t>
              </a:r>
              <a:r>
                <a:rPr lang="en-US" sz="1800" dirty="0">
                  <a:solidFill>
                    <a:srgbClr val="080808"/>
                  </a:solidFill>
                  <a:effectLst/>
                  <a:latin typeface="JetBrains Mono"/>
                </a:rPr>
                <a:t>;</a:t>
              </a:r>
              <a:br>
                <a:rPr lang="en-US" sz="1800" dirty="0">
                  <a:solidFill>
                    <a:srgbClr val="080808"/>
                  </a:solidFill>
                  <a:effectLst/>
                  <a:latin typeface="JetBrains Mono"/>
                </a:rPr>
              </a:br>
              <a:r>
                <a:rPr lang="en-US" sz="1800" dirty="0">
                  <a:solidFill>
                    <a:srgbClr val="080808"/>
                  </a:solidFill>
                  <a:effectLst/>
                  <a:latin typeface="JetBrains Mono"/>
                </a:rPr>
                <a:t>  </a:t>
              </a:r>
              <a:br>
                <a:rPr lang="en-US" sz="1800" dirty="0">
                  <a:solidFill>
                    <a:srgbClr val="080808"/>
                  </a:solidFill>
                  <a:effectLst/>
                  <a:latin typeface="JetBrains Mono"/>
                </a:rPr>
              </a:br>
              <a:r>
                <a:rPr lang="en-US" sz="1800" dirty="0">
                  <a:solidFill>
                    <a:srgbClr val="080808"/>
                  </a:solidFill>
                  <a:effectLst/>
                  <a:latin typeface="JetBrains Mono"/>
                </a:rPr>
                <a:t>  &amp;:</a:t>
              </a:r>
              <a:r>
                <a:rPr lang="en-US" sz="1800" dirty="0">
                  <a:solidFill>
                    <a:srgbClr val="0033B3"/>
                  </a:solidFill>
                  <a:effectLst/>
                  <a:latin typeface="JetBrains Mono"/>
                </a:rPr>
                <a:t>hover  </a:t>
              </a:r>
              <a:r>
                <a:rPr lang="en-US" sz="1800" dirty="0">
                  <a:solidFill>
                    <a:srgbClr val="080808"/>
                  </a:solidFill>
                  <a:effectLst/>
                  <a:latin typeface="JetBrains Mono"/>
                </a:rPr>
                <a:t>{</a:t>
              </a:r>
              <a:br>
                <a:rPr lang="en-US" sz="1800" dirty="0">
                  <a:solidFill>
                    <a:srgbClr val="080808"/>
                  </a:solidFill>
                  <a:effectLst/>
                  <a:latin typeface="JetBrains Mono"/>
                </a:rPr>
              </a:br>
              <a:r>
                <a:rPr lang="en-US" sz="1800" dirty="0">
                  <a:solidFill>
                    <a:srgbClr val="080808"/>
                  </a:solidFill>
                  <a:effectLst/>
                  <a:latin typeface="JetBrains Mono"/>
                </a:rPr>
                <a:t>    </a:t>
              </a:r>
              <a:r>
                <a:rPr lang="en-US" sz="1800" dirty="0">
                  <a:solidFill>
                    <a:srgbClr val="174AD4"/>
                  </a:solidFill>
                  <a:effectLst/>
                  <a:latin typeface="JetBrains Mono"/>
                </a:rPr>
                <a:t>background</a:t>
              </a:r>
              <a:r>
                <a:rPr lang="en-US" sz="1800" dirty="0">
                  <a:solidFill>
                    <a:srgbClr val="080808"/>
                  </a:solidFill>
                  <a:effectLst/>
                  <a:latin typeface="JetBrains Mono"/>
                </a:rPr>
                <a:t>: </a:t>
              </a:r>
              <a:r>
                <a:rPr lang="en-US" sz="1800" dirty="0">
                  <a:solidFill>
                    <a:srgbClr val="067D17"/>
                  </a:solidFill>
                  <a:effectLst/>
                  <a:latin typeface="JetBrains Mono"/>
                </a:rPr>
                <a:t>blue</a:t>
              </a:r>
              <a:r>
                <a:rPr lang="en-US" sz="1800" dirty="0">
                  <a:solidFill>
                    <a:srgbClr val="080808"/>
                  </a:solidFill>
                  <a:effectLst/>
                  <a:latin typeface="JetBrains Mono"/>
                </a:rPr>
                <a:t>;</a:t>
              </a:r>
              <a:br>
                <a:rPr lang="en-US" sz="1800" dirty="0">
                  <a:solidFill>
                    <a:srgbClr val="080808"/>
                  </a:solidFill>
                  <a:effectLst/>
                  <a:latin typeface="JetBrains Mono"/>
                </a:rPr>
              </a:br>
              <a:r>
                <a:rPr lang="en-US" sz="1800" dirty="0">
                  <a:solidFill>
                    <a:srgbClr val="080808"/>
                  </a:solidFill>
                  <a:effectLst/>
                  <a:latin typeface="JetBrains Mono"/>
                </a:rPr>
                <a:t>  }</a:t>
              </a:r>
              <a:br>
                <a:rPr lang="en-US" sz="1800" dirty="0">
                  <a:solidFill>
                    <a:srgbClr val="080808"/>
                  </a:solidFill>
                  <a:effectLst/>
                  <a:latin typeface="JetBrains Mono"/>
                </a:rPr>
              </a:br>
              <a:r>
                <a:rPr lang="en-US" sz="1800" dirty="0">
                  <a:solidFill>
                    <a:srgbClr val="080808"/>
                  </a:solidFill>
                  <a:effectLst/>
                  <a:latin typeface="JetBrains Mono"/>
                </a:rPr>
                <a:t>}</a:t>
              </a:r>
            </a:p>
          </p:txBody>
        </p:sp>
        <p:sp>
          <p:nvSpPr>
            <p:cNvPr id="17" name="TextBox 16">
              <a:extLst>
                <a:ext uri="{FF2B5EF4-FFF2-40B4-BE49-F238E27FC236}">
                  <a16:creationId xmlns:a16="http://schemas.microsoft.com/office/drawing/2014/main" id="{520453BB-CC88-4BAB-29C2-C855E1850189}"/>
                </a:ext>
              </a:extLst>
            </p:cNvPr>
            <p:cNvSpPr txBox="1"/>
            <p:nvPr/>
          </p:nvSpPr>
          <p:spPr bwMode="gray">
            <a:xfrm>
              <a:off x="2426233" y="1268760"/>
              <a:ext cx="1218770" cy="720125"/>
            </a:xfrm>
            <a:prstGeom prst="rect">
              <a:avLst/>
            </a:prstGeom>
            <a:noFill/>
          </p:spPr>
          <p:txBody>
            <a:bodyPr wrap="square" lIns="0" tIns="0" rIns="0" bIns="0" rtlCol="0" anchor="ctr">
              <a:noAutofit/>
            </a:bodyPr>
            <a:lstStyle/>
            <a:p>
              <a:pPr>
                <a:lnSpc>
                  <a:spcPct val="120000"/>
                </a:lnSpc>
                <a:spcBef>
                  <a:spcPts val="200"/>
                </a:spcBef>
                <a:spcAft>
                  <a:spcPts val="300"/>
                </a:spcAft>
              </a:pPr>
              <a:r>
                <a:rPr lang="de-CH" b="1" spc="20" dirty="0"/>
                <a:t>CSS!</a:t>
              </a:r>
            </a:p>
          </p:txBody>
        </p:sp>
      </p:grpSp>
      <p:pic>
        <p:nvPicPr>
          <p:cNvPr id="4" name="Picture 3">
            <a:extLst>
              <a:ext uri="{FF2B5EF4-FFF2-40B4-BE49-F238E27FC236}">
                <a16:creationId xmlns:a16="http://schemas.microsoft.com/office/drawing/2014/main" id="{6333023F-451C-EF17-5004-1A19F86750CA}"/>
              </a:ext>
            </a:extLst>
          </p:cNvPr>
          <p:cNvPicPr>
            <a:picLocks noChangeAspect="1"/>
          </p:cNvPicPr>
          <p:nvPr/>
        </p:nvPicPr>
        <p:blipFill>
          <a:blip r:embed="rId2"/>
          <a:stretch>
            <a:fillRect/>
          </a:stretch>
        </p:blipFill>
        <p:spPr>
          <a:xfrm>
            <a:off x="8441696" y="1821979"/>
            <a:ext cx="2736304" cy="2325149"/>
          </a:xfrm>
          <a:prstGeom prst="rect">
            <a:avLst/>
          </a:prstGeom>
        </p:spPr>
      </p:pic>
      <p:pic>
        <p:nvPicPr>
          <p:cNvPr id="9" name="Graphic 8" descr="Crying face outline with solid fill">
            <a:extLst>
              <a:ext uri="{FF2B5EF4-FFF2-40B4-BE49-F238E27FC236}">
                <a16:creationId xmlns:a16="http://schemas.microsoft.com/office/drawing/2014/main" id="{C5CA0930-D132-218B-0378-1C60583CE34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299176" y="3594705"/>
            <a:ext cx="914400" cy="914400"/>
          </a:xfrm>
          <a:prstGeom prst="rect">
            <a:avLst/>
          </a:prstGeom>
        </p:spPr>
      </p:pic>
      <p:pic>
        <p:nvPicPr>
          <p:cNvPr id="11" name="Picture 10">
            <a:extLst>
              <a:ext uri="{FF2B5EF4-FFF2-40B4-BE49-F238E27FC236}">
                <a16:creationId xmlns:a16="http://schemas.microsoft.com/office/drawing/2014/main" id="{C32C8ECE-21B9-0CF3-1342-27CA0A646E12}"/>
              </a:ext>
            </a:extLst>
          </p:cNvPr>
          <p:cNvPicPr>
            <a:picLocks noChangeAspect="1"/>
          </p:cNvPicPr>
          <p:nvPr/>
        </p:nvPicPr>
        <p:blipFill>
          <a:blip r:embed="rId5"/>
          <a:stretch>
            <a:fillRect/>
          </a:stretch>
        </p:blipFill>
        <p:spPr>
          <a:xfrm>
            <a:off x="9624392" y="50457"/>
            <a:ext cx="2500696" cy="388306"/>
          </a:xfrm>
          <a:prstGeom prst="rect">
            <a:avLst/>
          </a:prstGeom>
        </p:spPr>
      </p:pic>
    </p:spTree>
    <p:extLst>
      <p:ext uri="{BB962C8B-B14F-4D97-AF65-F5344CB8AC3E}">
        <p14:creationId xmlns:p14="http://schemas.microsoft.com/office/powerpoint/2010/main" val="1023708415"/>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Content Placeholder 13">
            <a:extLst>
              <a:ext uri="{FF2B5EF4-FFF2-40B4-BE49-F238E27FC236}">
                <a16:creationId xmlns:a16="http://schemas.microsoft.com/office/drawing/2014/main" id="{1312F8FC-10C8-C43F-04B5-DD06E725B768}"/>
              </a:ext>
            </a:extLst>
          </p:cNvPr>
          <p:cNvPicPr>
            <a:picLocks noGrp="1" noChangeAspect="1"/>
          </p:cNvPicPr>
          <p:nvPr>
            <p:ph idx="1"/>
          </p:nvPr>
        </p:nvPicPr>
        <p:blipFill>
          <a:blip r:embed="rId2"/>
          <a:stretch>
            <a:fillRect/>
          </a:stretch>
        </p:blipFill>
        <p:spPr>
          <a:xfrm>
            <a:off x="9126520" y="1354188"/>
            <a:ext cx="3024000" cy="298861"/>
          </a:xfrm>
        </p:spPr>
      </p:pic>
      <p:sp>
        <p:nvSpPr>
          <p:cNvPr id="6" name="Date Placeholder 5">
            <a:extLst>
              <a:ext uri="{FF2B5EF4-FFF2-40B4-BE49-F238E27FC236}">
                <a16:creationId xmlns:a16="http://schemas.microsoft.com/office/drawing/2014/main" id="{6D8E1BA2-4AB5-DE5B-BBBC-DD927141474D}"/>
              </a:ext>
            </a:extLst>
          </p:cNvPr>
          <p:cNvSpPr>
            <a:spLocks noGrp="1"/>
          </p:cNvSpPr>
          <p:nvPr>
            <p:ph type="dt" sz="half" idx="18"/>
          </p:nvPr>
        </p:nvSpPr>
        <p:spPr/>
        <p:txBody>
          <a:bodyPr/>
          <a:lstStyle/>
          <a:p>
            <a:pPr algn="r"/>
            <a:fld id="{F7589BDE-D275-48E5-9926-0260C2129B60}" type="datetime1">
              <a:rPr lang="de-CH" smtClean="0"/>
              <a:pPr algn="r"/>
              <a:t>10.07.2023</a:t>
            </a:fld>
            <a:endParaRPr lang="de-CH" dirty="0"/>
          </a:p>
        </p:txBody>
      </p:sp>
      <p:sp>
        <p:nvSpPr>
          <p:cNvPr id="7" name="Footer Placeholder 6">
            <a:extLst>
              <a:ext uri="{FF2B5EF4-FFF2-40B4-BE49-F238E27FC236}">
                <a16:creationId xmlns:a16="http://schemas.microsoft.com/office/drawing/2014/main" id="{2EA89FEE-FF87-6D80-E7D2-ADE3E713A4FB}"/>
              </a:ext>
            </a:extLst>
          </p:cNvPr>
          <p:cNvSpPr>
            <a:spLocks noGrp="1"/>
          </p:cNvSpPr>
          <p:nvPr>
            <p:ph type="ftr" sz="quarter" idx="19"/>
          </p:nvPr>
        </p:nvSpPr>
        <p:spPr/>
        <p:txBody>
          <a:bodyPr/>
          <a:lstStyle/>
          <a:p>
            <a:r>
              <a:rPr lang="en-GB"/>
              <a:t>Client Technology Days – Tomorrow’s CSS</a:t>
            </a:r>
            <a:endParaRPr lang="en-GB" dirty="0"/>
          </a:p>
        </p:txBody>
      </p:sp>
      <p:sp>
        <p:nvSpPr>
          <p:cNvPr id="8" name="Slide Number Placeholder 7">
            <a:extLst>
              <a:ext uri="{FF2B5EF4-FFF2-40B4-BE49-F238E27FC236}">
                <a16:creationId xmlns:a16="http://schemas.microsoft.com/office/drawing/2014/main" id="{16F9A187-90CE-B1F6-330D-B08F739E8689}"/>
              </a:ext>
            </a:extLst>
          </p:cNvPr>
          <p:cNvSpPr>
            <a:spLocks noGrp="1"/>
          </p:cNvSpPr>
          <p:nvPr>
            <p:ph type="sldNum" sz="quarter" idx="20"/>
          </p:nvPr>
        </p:nvSpPr>
        <p:spPr/>
        <p:txBody>
          <a:bodyPr/>
          <a:lstStyle/>
          <a:p>
            <a:r>
              <a:rPr lang="de-CH"/>
              <a:t>| </a:t>
            </a:r>
            <a:fld id="{8CF9DE7D-F270-4E16-BA04-5BCA8969A2EA}" type="slidenum">
              <a:rPr lang="de-CH" smtClean="0"/>
              <a:pPr/>
              <a:t>14</a:t>
            </a:fld>
            <a:endParaRPr lang="de-CH" dirty="0"/>
          </a:p>
        </p:txBody>
      </p:sp>
      <p:grpSp>
        <p:nvGrpSpPr>
          <p:cNvPr id="15" name="Group 14">
            <a:extLst>
              <a:ext uri="{FF2B5EF4-FFF2-40B4-BE49-F238E27FC236}">
                <a16:creationId xmlns:a16="http://schemas.microsoft.com/office/drawing/2014/main" id="{1A3C21DA-1BE3-3097-F6C8-264C1C7C5F4A}"/>
              </a:ext>
            </a:extLst>
          </p:cNvPr>
          <p:cNvGrpSpPr/>
          <p:nvPr/>
        </p:nvGrpSpPr>
        <p:grpSpPr>
          <a:xfrm>
            <a:off x="9120336" y="63793"/>
            <a:ext cx="3024336" cy="1305455"/>
            <a:chOff x="2432199" y="2171524"/>
            <a:chExt cx="7325747" cy="3162160"/>
          </a:xfrm>
        </p:grpSpPr>
        <p:pic>
          <p:nvPicPr>
            <p:cNvPr id="10" name="Picture 9">
              <a:extLst>
                <a:ext uri="{FF2B5EF4-FFF2-40B4-BE49-F238E27FC236}">
                  <a16:creationId xmlns:a16="http://schemas.microsoft.com/office/drawing/2014/main" id="{CB9A936E-1E52-B715-82A0-4F77B626639E}"/>
                </a:ext>
              </a:extLst>
            </p:cNvPr>
            <p:cNvPicPr>
              <a:picLocks noChangeAspect="1"/>
            </p:cNvPicPr>
            <p:nvPr/>
          </p:nvPicPr>
          <p:blipFill>
            <a:blip r:embed="rId3"/>
            <a:stretch>
              <a:fillRect/>
            </a:stretch>
          </p:blipFill>
          <p:spPr>
            <a:xfrm>
              <a:off x="2437889" y="2171524"/>
              <a:ext cx="7316221" cy="2514951"/>
            </a:xfrm>
            <a:prstGeom prst="rect">
              <a:avLst/>
            </a:prstGeom>
          </p:spPr>
        </p:pic>
        <p:pic>
          <p:nvPicPr>
            <p:cNvPr id="12" name="Picture 11">
              <a:extLst>
                <a:ext uri="{FF2B5EF4-FFF2-40B4-BE49-F238E27FC236}">
                  <a16:creationId xmlns:a16="http://schemas.microsoft.com/office/drawing/2014/main" id="{E8B22E75-2684-B9A2-6B7E-5B1F295A0E98}"/>
                </a:ext>
              </a:extLst>
            </p:cNvPr>
            <p:cNvPicPr>
              <a:picLocks noChangeAspect="1"/>
            </p:cNvPicPr>
            <p:nvPr/>
          </p:nvPicPr>
          <p:blipFill>
            <a:blip r:embed="rId4"/>
            <a:stretch>
              <a:fillRect/>
            </a:stretch>
          </p:blipFill>
          <p:spPr>
            <a:xfrm>
              <a:off x="2432199" y="4628736"/>
              <a:ext cx="7325747" cy="704948"/>
            </a:xfrm>
            <a:prstGeom prst="rect">
              <a:avLst/>
            </a:prstGeom>
          </p:spPr>
        </p:pic>
      </p:grpSp>
      <p:sp>
        <p:nvSpPr>
          <p:cNvPr id="17" name="Title 16">
            <a:extLst>
              <a:ext uri="{FF2B5EF4-FFF2-40B4-BE49-F238E27FC236}">
                <a16:creationId xmlns:a16="http://schemas.microsoft.com/office/drawing/2014/main" id="{80527DF5-5A4A-2AE1-09F3-6668A585F127}"/>
              </a:ext>
            </a:extLst>
          </p:cNvPr>
          <p:cNvSpPr>
            <a:spLocks noGrp="1"/>
          </p:cNvSpPr>
          <p:nvPr>
            <p:ph type="title"/>
          </p:nvPr>
        </p:nvSpPr>
        <p:spPr/>
        <p:txBody>
          <a:bodyPr/>
          <a:lstStyle/>
          <a:p>
            <a:r>
              <a:rPr lang="de-CH" dirty="0"/>
              <a:t>Individual </a:t>
            </a:r>
            <a:r>
              <a:rPr lang="de-CH" dirty="0" err="1"/>
              <a:t>transform</a:t>
            </a:r>
            <a:r>
              <a:rPr lang="de-CH" dirty="0"/>
              <a:t> </a:t>
            </a:r>
            <a:r>
              <a:rPr lang="de-CH" dirty="0" err="1"/>
              <a:t>properties</a:t>
            </a:r>
            <a:endParaRPr lang="de-CH" dirty="0"/>
          </a:p>
        </p:txBody>
      </p:sp>
      <p:sp>
        <p:nvSpPr>
          <p:cNvPr id="20" name="TextBox 19">
            <a:extLst>
              <a:ext uri="{FF2B5EF4-FFF2-40B4-BE49-F238E27FC236}">
                <a16:creationId xmlns:a16="http://schemas.microsoft.com/office/drawing/2014/main" id="{E1143E9C-763A-E439-50D7-2F0F792ED908}"/>
              </a:ext>
            </a:extLst>
          </p:cNvPr>
          <p:cNvSpPr txBox="1"/>
          <p:nvPr/>
        </p:nvSpPr>
        <p:spPr bwMode="gray">
          <a:xfrm>
            <a:off x="3506579" y="2413338"/>
            <a:ext cx="5178843" cy="2031325"/>
          </a:xfrm>
          <a:prstGeom prst="rect">
            <a:avLst/>
          </a:prstGeom>
          <a:noFill/>
        </p:spPr>
        <p:txBody>
          <a:bodyPr wrap="square">
            <a:spAutoFit/>
          </a:bodyPr>
          <a:lstStyle/>
          <a:p>
            <a:r>
              <a:rPr lang="de-CH" sz="1800" dirty="0" err="1">
                <a:solidFill>
                  <a:srgbClr val="0033B3"/>
                </a:solidFill>
                <a:effectLst/>
                <a:latin typeface="JetBrains Mono"/>
              </a:rPr>
              <a:t>button</a:t>
            </a:r>
            <a:r>
              <a:rPr lang="de-CH" sz="1800" dirty="0">
                <a:solidFill>
                  <a:srgbClr val="0033B3"/>
                </a:solidFill>
                <a:effectLst/>
                <a:latin typeface="JetBrains Mono"/>
              </a:rPr>
              <a:t>  </a:t>
            </a:r>
            <a:r>
              <a:rPr lang="de-CH" sz="1800" dirty="0">
                <a:solidFill>
                  <a:srgbClr val="080808"/>
                </a:solidFill>
                <a:effectLst/>
                <a:latin typeface="JetBrains Mono"/>
              </a:rPr>
              <a:t>{</a:t>
            </a:r>
            <a:br>
              <a:rPr lang="de-CH" sz="1800" dirty="0">
                <a:solidFill>
                  <a:srgbClr val="080808"/>
                </a:solidFill>
                <a:effectLst/>
                <a:latin typeface="JetBrains Mono"/>
              </a:rPr>
            </a:br>
            <a:r>
              <a:rPr lang="de-CH" sz="1800" dirty="0">
                <a:solidFill>
                  <a:srgbClr val="080808"/>
                </a:solidFill>
                <a:effectLst/>
                <a:latin typeface="JetBrains Mono"/>
              </a:rPr>
              <a:t>  </a:t>
            </a:r>
            <a:r>
              <a:rPr lang="de-CH" sz="1800" dirty="0" err="1">
                <a:solidFill>
                  <a:srgbClr val="174AD4"/>
                </a:solidFill>
                <a:effectLst/>
                <a:latin typeface="JetBrains Mono"/>
              </a:rPr>
              <a:t>transform</a:t>
            </a:r>
            <a:r>
              <a:rPr lang="de-CH" sz="1800" dirty="0">
                <a:solidFill>
                  <a:srgbClr val="080808"/>
                </a:solidFill>
                <a:effectLst/>
                <a:latin typeface="JetBrains Mono"/>
              </a:rPr>
              <a:t>: </a:t>
            </a:r>
            <a:r>
              <a:rPr lang="de-CH" sz="1800" dirty="0" err="1">
                <a:solidFill>
                  <a:srgbClr val="0033B3"/>
                </a:solidFill>
                <a:effectLst/>
                <a:latin typeface="JetBrains Mono"/>
              </a:rPr>
              <a:t>translateX</a:t>
            </a:r>
            <a:r>
              <a:rPr lang="de-CH" sz="1800" dirty="0">
                <a:solidFill>
                  <a:srgbClr val="080808"/>
                </a:solidFill>
                <a:effectLst/>
                <a:latin typeface="JetBrains Mono"/>
              </a:rPr>
              <a:t>(</a:t>
            </a:r>
            <a:r>
              <a:rPr lang="de-CH" sz="1800" dirty="0">
                <a:solidFill>
                  <a:srgbClr val="1750EB"/>
                </a:solidFill>
                <a:effectLst/>
                <a:latin typeface="JetBrains Mono"/>
              </a:rPr>
              <a:t>50</a:t>
            </a:r>
            <a:r>
              <a:rPr lang="de-CH" sz="1800" dirty="0">
                <a:solidFill>
                  <a:srgbClr val="080808"/>
                </a:solidFill>
                <a:effectLst/>
                <a:latin typeface="JetBrains Mono"/>
              </a:rPr>
              <a:t>%) </a:t>
            </a:r>
            <a:r>
              <a:rPr lang="de-CH" sz="1800" dirty="0" err="1">
                <a:solidFill>
                  <a:srgbClr val="0033B3"/>
                </a:solidFill>
                <a:effectLst/>
                <a:latin typeface="JetBrains Mono"/>
              </a:rPr>
              <a:t>rotate</a:t>
            </a:r>
            <a:r>
              <a:rPr lang="de-CH" sz="1800" dirty="0">
                <a:solidFill>
                  <a:srgbClr val="080808"/>
                </a:solidFill>
                <a:effectLst/>
                <a:latin typeface="JetBrains Mono"/>
              </a:rPr>
              <a:t>(</a:t>
            </a:r>
            <a:r>
              <a:rPr lang="de-CH" sz="1800" dirty="0">
                <a:solidFill>
                  <a:srgbClr val="1750EB"/>
                </a:solidFill>
                <a:effectLst/>
                <a:latin typeface="JetBrains Mono"/>
              </a:rPr>
              <a:t>30</a:t>
            </a:r>
            <a:r>
              <a:rPr lang="de-CH" sz="1800" dirty="0">
                <a:solidFill>
                  <a:srgbClr val="067D17"/>
                </a:solidFill>
                <a:effectLst/>
                <a:latin typeface="JetBrains Mono"/>
              </a:rPr>
              <a:t>deg</a:t>
            </a:r>
            <a:r>
              <a:rPr lang="de-CH" sz="1800" dirty="0">
                <a:solidFill>
                  <a:srgbClr val="080808"/>
                </a:solidFill>
                <a:effectLst/>
                <a:latin typeface="JetBrains Mono"/>
              </a:rPr>
              <a:t>) </a:t>
            </a:r>
            <a:r>
              <a:rPr lang="de-CH" sz="1800" dirty="0" err="1">
                <a:solidFill>
                  <a:srgbClr val="0033B3"/>
                </a:solidFill>
                <a:effectLst/>
                <a:latin typeface="JetBrains Mono"/>
              </a:rPr>
              <a:t>scale</a:t>
            </a:r>
            <a:r>
              <a:rPr lang="de-CH" sz="1800" dirty="0">
                <a:solidFill>
                  <a:srgbClr val="080808"/>
                </a:solidFill>
                <a:effectLst/>
                <a:latin typeface="JetBrains Mono"/>
              </a:rPr>
              <a:t>(</a:t>
            </a:r>
            <a:r>
              <a:rPr lang="de-CH" sz="1800" dirty="0">
                <a:solidFill>
                  <a:srgbClr val="1750EB"/>
                </a:solidFill>
                <a:effectLst/>
                <a:latin typeface="JetBrains Mono"/>
              </a:rPr>
              <a:t>1.2</a:t>
            </a:r>
            <a:r>
              <a:rPr lang="de-CH" sz="1800" dirty="0">
                <a:solidFill>
                  <a:srgbClr val="080808"/>
                </a:solidFill>
                <a:effectLst/>
                <a:latin typeface="JetBrains Mono"/>
              </a:rPr>
              <a:t>);</a:t>
            </a:r>
            <a:br>
              <a:rPr lang="de-CH" sz="1800" dirty="0">
                <a:solidFill>
                  <a:srgbClr val="080808"/>
                </a:solidFill>
                <a:effectLst/>
                <a:latin typeface="JetBrains Mono"/>
              </a:rPr>
            </a:br>
            <a:r>
              <a:rPr lang="de-CH" sz="1800" dirty="0">
                <a:solidFill>
                  <a:srgbClr val="080808"/>
                </a:solidFill>
                <a:effectLst/>
                <a:latin typeface="JetBrains Mono"/>
              </a:rPr>
              <a:t>}</a:t>
            </a:r>
            <a:br>
              <a:rPr lang="de-CH" sz="1800" dirty="0">
                <a:solidFill>
                  <a:srgbClr val="080808"/>
                </a:solidFill>
                <a:effectLst/>
                <a:latin typeface="JetBrains Mono"/>
              </a:rPr>
            </a:br>
            <a:br>
              <a:rPr lang="de-CH" sz="1800" dirty="0">
                <a:solidFill>
                  <a:srgbClr val="080808"/>
                </a:solidFill>
                <a:effectLst/>
                <a:latin typeface="JetBrains Mono"/>
              </a:rPr>
            </a:br>
            <a:r>
              <a:rPr lang="de-CH" sz="1800" dirty="0" err="1">
                <a:solidFill>
                  <a:srgbClr val="0033B3"/>
                </a:solidFill>
                <a:effectLst/>
                <a:latin typeface="JetBrains Mono"/>
              </a:rPr>
              <a:t>button</a:t>
            </a:r>
            <a:r>
              <a:rPr lang="de-CH" sz="1800" dirty="0" err="1">
                <a:solidFill>
                  <a:srgbClr val="080808"/>
                </a:solidFill>
                <a:effectLst/>
                <a:latin typeface="JetBrains Mono"/>
              </a:rPr>
              <a:t>:</a:t>
            </a:r>
            <a:r>
              <a:rPr lang="de-CH" sz="1800" dirty="0" err="1">
                <a:solidFill>
                  <a:srgbClr val="0033B3"/>
                </a:solidFill>
                <a:effectLst/>
                <a:latin typeface="JetBrains Mono"/>
              </a:rPr>
              <a:t>hover</a:t>
            </a:r>
            <a:r>
              <a:rPr lang="de-CH" sz="1800" dirty="0">
                <a:solidFill>
                  <a:srgbClr val="0033B3"/>
                </a:solidFill>
                <a:effectLst/>
                <a:latin typeface="JetBrains Mono"/>
              </a:rPr>
              <a:t>  </a:t>
            </a:r>
            <a:r>
              <a:rPr lang="de-CH" sz="1800" dirty="0">
                <a:solidFill>
                  <a:srgbClr val="080808"/>
                </a:solidFill>
                <a:effectLst/>
                <a:latin typeface="JetBrains Mono"/>
              </a:rPr>
              <a:t>{</a:t>
            </a:r>
            <a:br>
              <a:rPr lang="de-CH" sz="1800" dirty="0">
                <a:solidFill>
                  <a:srgbClr val="080808"/>
                </a:solidFill>
                <a:effectLst/>
                <a:latin typeface="JetBrains Mono"/>
              </a:rPr>
            </a:br>
            <a:r>
              <a:rPr lang="de-CH" sz="1800" dirty="0">
                <a:solidFill>
                  <a:srgbClr val="080808"/>
                </a:solidFill>
                <a:effectLst/>
                <a:latin typeface="JetBrains Mono"/>
              </a:rPr>
              <a:t>  </a:t>
            </a:r>
            <a:r>
              <a:rPr lang="de-CH" sz="1800" dirty="0" err="1">
                <a:solidFill>
                  <a:srgbClr val="174AD4"/>
                </a:solidFill>
                <a:effectLst/>
                <a:latin typeface="JetBrains Mono"/>
              </a:rPr>
              <a:t>transform</a:t>
            </a:r>
            <a:r>
              <a:rPr lang="de-CH" sz="1800" dirty="0">
                <a:solidFill>
                  <a:srgbClr val="080808"/>
                </a:solidFill>
                <a:effectLst/>
                <a:latin typeface="JetBrains Mono"/>
              </a:rPr>
              <a:t>: </a:t>
            </a:r>
            <a:r>
              <a:rPr lang="de-CH" sz="1800" dirty="0" err="1">
                <a:solidFill>
                  <a:srgbClr val="0033B3"/>
                </a:solidFill>
                <a:effectLst/>
                <a:latin typeface="JetBrains Mono"/>
              </a:rPr>
              <a:t>translateX</a:t>
            </a:r>
            <a:r>
              <a:rPr lang="de-CH" sz="1800" dirty="0">
                <a:solidFill>
                  <a:srgbClr val="080808"/>
                </a:solidFill>
                <a:effectLst/>
                <a:latin typeface="JetBrains Mono"/>
              </a:rPr>
              <a:t>(</a:t>
            </a:r>
            <a:r>
              <a:rPr lang="de-CH" sz="1800" dirty="0">
                <a:solidFill>
                  <a:srgbClr val="1750EB"/>
                </a:solidFill>
                <a:effectLst/>
                <a:latin typeface="JetBrains Mono"/>
              </a:rPr>
              <a:t>50</a:t>
            </a:r>
            <a:r>
              <a:rPr lang="de-CH" sz="1800" dirty="0">
                <a:solidFill>
                  <a:srgbClr val="080808"/>
                </a:solidFill>
                <a:effectLst/>
                <a:latin typeface="JetBrains Mono"/>
              </a:rPr>
              <a:t>%) </a:t>
            </a:r>
            <a:r>
              <a:rPr lang="de-CH" sz="1800" dirty="0" err="1">
                <a:solidFill>
                  <a:srgbClr val="0033B3"/>
                </a:solidFill>
                <a:effectLst/>
                <a:latin typeface="JetBrains Mono"/>
              </a:rPr>
              <a:t>rotate</a:t>
            </a:r>
            <a:r>
              <a:rPr lang="de-CH" sz="1800" dirty="0">
                <a:solidFill>
                  <a:srgbClr val="080808"/>
                </a:solidFill>
                <a:effectLst/>
                <a:latin typeface="JetBrains Mono"/>
              </a:rPr>
              <a:t>(</a:t>
            </a:r>
            <a:r>
              <a:rPr lang="de-CH" sz="1800" dirty="0">
                <a:solidFill>
                  <a:srgbClr val="1750EB"/>
                </a:solidFill>
                <a:effectLst/>
                <a:latin typeface="JetBrains Mono"/>
              </a:rPr>
              <a:t>30</a:t>
            </a:r>
            <a:r>
              <a:rPr lang="de-CH" sz="1800" dirty="0">
                <a:solidFill>
                  <a:srgbClr val="067D17"/>
                </a:solidFill>
                <a:effectLst/>
                <a:latin typeface="JetBrains Mono"/>
              </a:rPr>
              <a:t>deg</a:t>
            </a:r>
            <a:r>
              <a:rPr lang="de-CH" sz="1800" dirty="0">
                <a:solidFill>
                  <a:srgbClr val="080808"/>
                </a:solidFill>
                <a:effectLst/>
                <a:latin typeface="JetBrains Mono"/>
              </a:rPr>
              <a:t>) </a:t>
            </a:r>
            <a:r>
              <a:rPr lang="de-CH" sz="1800" dirty="0" err="1">
                <a:solidFill>
                  <a:srgbClr val="0033B3"/>
                </a:solidFill>
                <a:effectLst/>
                <a:latin typeface="JetBrains Mono"/>
              </a:rPr>
              <a:t>scale</a:t>
            </a:r>
            <a:r>
              <a:rPr lang="de-CH" sz="1800" dirty="0">
                <a:solidFill>
                  <a:srgbClr val="080808"/>
                </a:solidFill>
                <a:effectLst/>
                <a:latin typeface="JetBrains Mono"/>
              </a:rPr>
              <a:t>(</a:t>
            </a:r>
            <a:r>
              <a:rPr lang="de-CH" sz="1800" dirty="0">
                <a:solidFill>
                  <a:srgbClr val="1750EB"/>
                </a:solidFill>
                <a:effectLst/>
                <a:latin typeface="JetBrains Mono"/>
              </a:rPr>
              <a:t>2</a:t>
            </a:r>
            <a:r>
              <a:rPr lang="de-CH" sz="1800" dirty="0">
                <a:solidFill>
                  <a:srgbClr val="080808"/>
                </a:solidFill>
                <a:effectLst/>
                <a:latin typeface="JetBrains Mono"/>
              </a:rPr>
              <a:t>);</a:t>
            </a:r>
            <a:br>
              <a:rPr lang="de-CH" sz="1800" dirty="0">
                <a:solidFill>
                  <a:srgbClr val="080808"/>
                </a:solidFill>
                <a:effectLst/>
                <a:latin typeface="JetBrains Mono"/>
              </a:rPr>
            </a:br>
            <a:r>
              <a:rPr lang="de-CH" sz="1800" dirty="0">
                <a:solidFill>
                  <a:srgbClr val="080808"/>
                </a:solidFill>
                <a:effectLst/>
                <a:latin typeface="JetBrains Mono"/>
              </a:rPr>
              <a:t>}</a:t>
            </a:r>
          </a:p>
        </p:txBody>
      </p:sp>
    </p:spTree>
    <p:extLst>
      <p:ext uri="{BB962C8B-B14F-4D97-AF65-F5344CB8AC3E}">
        <p14:creationId xmlns:p14="http://schemas.microsoft.com/office/powerpoint/2010/main" val="3912541171"/>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Content Placeholder 13">
            <a:extLst>
              <a:ext uri="{FF2B5EF4-FFF2-40B4-BE49-F238E27FC236}">
                <a16:creationId xmlns:a16="http://schemas.microsoft.com/office/drawing/2014/main" id="{1312F8FC-10C8-C43F-04B5-DD06E725B768}"/>
              </a:ext>
            </a:extLst>
          </p:cNvPr>
          <p:cNvPicPr>
            <a:picLocks noGrp="1" noChangeAspect="1"/>
          </p:cNvPicPr>
          <p:nvPr>
            <p:ph idx="1"/>
          </p:nvPr>
        </p:nvPicPr>
        <p:blipFill>
          <a:blip r:embed="rId2"/>
          <a:stretch>
            <a:fillRect/>
          </a:stretch>
        </p:blipFill>
        <p:spPr>
          <a:xfrm>
            <a:off x="9126520" y="1354188"/>
            <a:ext cx="3024000" cy="298861"/>
          </a:xfrm>
        </p:spPr>
      </p:pic>
      <p:sp>
        <p:nvSpPr>
          <p:cNvPr id="6" name="Date Placeholder 5">
            <a:extLst>
              <a:ext uri="{FF2B5EF4-FFF2-40B4-BE49-F238E27FC236}">
                <a16:creationId xmlns:a16="http://schemas.microsoft.com/office/drawing/2014/main" id="{6D8E1BA2-4AB5-DE5B-BBBC-DD927141474D}"/>
              </a:ext>
            </a:extLst>
          </p:cNvPr>
          <p:cNvSpPr>
            <a:spLocks noGrp="1"/>
          </p:cNvSpPr>
          <p:nvPr>
            <p:ph type="dt" sz="half" idx="18"/>
          </p:nvPr>
        </p:nvSpPr>
        <p:spPr/>
        <p:txBody>
          <a:bodyPr/>
          <a:lstStyle/>
          <a:p>
            <a:pPr algn="r"/>
            <a:fld id="{F7589BDE-D275-48E5-9926-0260C2129B60}" type="datetime1">
              <a:rPr lang="de-CH" smtClean="0"/>
              <a:pPr algn="r"/>
              <a:t>10.07.2023</a:t>
            </a:fld>
            <a:endParaRPr lang="de-CH" dirty="0"/>
          </a:p>
        </p:txBody>
      </p:sp>
      <p:sp>
        <p:nvSpPr>
          <p:cNvPr id="7" name="Footer Placeholder 6">
            <a:extLst>
              <a:ext uri="{FF2B5EF4-FFF2-40B4-BE49-F238E27FC236}">
                <a16:creationId xmlns:a16="http://schemas.microsoft.com/office/drawing/2014/main" id="{2EA89FEE-FF87-6D80-E7D2-ADE3E713A4FB}"/>
              </a:ext>
            </a:extLst>
          </p:cNvPr>
          <p:cNvSpPr>
            <a:spLocks noGrp="1"/>
          </p:cNvSpPr>
          <p:nvPr>
            <p:ph type="ftr" sz="quarter" idx="19"/>
          </p:nvPr>
        </p:nvSpPr>
        <p:spPr/>
        <p:txBody>
          <a:bodyPr/>
          <a:lstStyle/>
          <a:p>
            <a:r>
              <a:rPr lang="en-GB"/>
              <a:t>Client Technology Days – Tomorrow’s CSS</a:t>
            </a:r>
            <a:endParaRPr lang="en-GB" dirty="0"/>
          </a:p>
        </p:txBody>
      </p:sp>
      <p:sp>
        <p:nvSpPr>
          <p:cNvPr id="8" name="Slide Number Placeholder 7">
            <a:extLst>
              <a:ext uri="{FF2B5EF4-FFF2-40B4-BE49-F238E27FC236}">
                <a16:creationId xmlns:a16="http://schemas.microsoft.com/office/drawing/2014/main" id="{16F9A187-90CE-B1F6-330D-B08F739E8689}"/>
              </a:ext>
            </a:extLst>
          </p:cNvPr>
          <p:cNvSpPr>
            <a:spLocks noGrp="1"/>
          </p:cNvSpPr>
          <p:nvPr>
            <p:ph type="sldNum" sz="quarter" idx="20"/>
          </p:nvPr>
        </p:nvSpPr>
        <p:spPr/>
        <p:txBody>
          <a:bodyPr/>
          <a:lstStyle/>
          <a:p>
            <a:r>
              <a:rPr lang="de-CH"/>
              <a:t>| </a:t>
            </a:r>
            <a:fld id="{8CF9DE7D-F270-4E16-BA04-5BCA8969A2EA}" type="slidenum">
              <a:rPr lang="de-CH" smtClean="0"/>
              <a:pPr/>
              <a:t>15</a:t>
            </a:fld>
            <a:endParaRPr lang="de-CH" dirty="0"/>
          </a:p>
        </p:txBody>
      </p:sp>
      <p:grpSp>
        <p:nvGrpSpPr>
          <p:cNvPr id="15" name="Group 14">
            <a:extLst>
              <a:ext uri="{FF2B5EF4-FFF2-40B4-BE49-F238E27FC236}">
                <a16:creationId xmlns:a16="http://schemas.microsoft.com/office/drawing/2014/main" id="{1A3C21DA-1BE3-3097-F6C8-264C1C7C5F4A}"/>
              </a:ext>
            </a:extLst>
          </p:cNvPr>
          <p:cNvGrpSpPr/>
          <p:nvPr/>
        </p:nvGrpSpPr>
        <p:grpSpPr>
          <a:xfrm>
            <a:off x="9120336" y="63793"/>
            <a:ext cx="3024336" cy="1305455"/>
            <a:chOff x="2432199" y="2171524"/>
            <a:chExt cx="7325747" cy="3162160"/>
          </a:xfrm>
        </p:grpSpPr>
        <p:pic>
          <p:nvPicPr>
            <p:cNvPr id="10" name="Picture 9">
              <a:extLst>
                <a:ext uri="{FF2B5EF4-FFF2-40B4-BE49-F238E27FC236}">
                  <a16:creationId xmlns:a16="http://schemas.microsoft.com/office/drawing/2014/main" id="{CB9A936E-1E52-B715-82A0-4F77B626639E}"/>
                </a:ext>
              </a:extLst>
            </p:cNvPr>
            <p:cNvPicPr>
              <a:picLocks noChangeAspect="1"/>
            </p:cNvPicPr>
            <p:nvPr/>
          </p:nvPicPr>
          <p:blipFill>
            <a:blip r:embed="rId3"/>
            <a:stretch>
              <a:fillRect/>
            </a:stretch>
          </p:blipFill>
          <p:spPr>
            <a:xfrm>
              <a:off x="2437889" y="2171524"/>
              <a:ext cx="7316221" cy="2514951"/>
            </a:xfrm>
            <a:prstGeom prst="rect">
              <a:avLst/>
            </a:prstGeom>
          </p:spPr>
        </p:pic>
        <p:pic>
          <p:nvPicPr>
            <p:cNvPr id="12" name="Picture 11">
              <a:extLst>
                <a:ext uri="{FF2B5EF4-FFF2-40B4-BE49-F238E27FC236}">
                  <a16:creationId xmlns:a16="http://schemas.microsoft.com/office/drawing/2014/main" id="{E8B22E75-2684-B9A2-6B7E-5B1F295A0E98}"/>
                </a:ext>
              </a:extLst>
            </p:cNvPr>
            <p:cNvPicPr>
              <a:picLocks noChangeAspect="1"/>
            </p:cNvPicPr>
            <p:nvPr/>
          </p:nvPicPr>
          <p:blipFill>
            <a:blip r:embed="rId4"/>
            <a:stretch>
              <a:fillRect/>
            </a:stretch>
          </p:blipFill>
          <p:spPr>
            <a:xfrm>
              <a:off x="2432199" y="4628736"/>
              <a:ext cx="7325747" cy="704948"/>
            </a:xfrm>
            <a:prstGeom prst="rect">
              <a:avLst/>
            </a:prstGeom>
          </p:spPr>
        </p:pic>
      </p:grpSp>
      <p:sp>
        <p:nvSpPr>
          <p:cNvPr id="17" name="Title 16">
            <a:extLst>
              <a:ext uri="{FF2B5EF4-FFF2-40B4-BE49-F238E27FC236}">
                <a16:creationId xmlns:a16="http://schemas.microsoft.com/office/drawing/2014/main" id="{80527DF5-5A4A-2AE1-09F3-6668A585F127}"/>
              </a:ext>
            </a:extLst>
          </p:cNvPr>
          <p:cNvSpPr>
            <a:spLocks noGrp="1"/>
          </p:cNvSpPr>
          <p:nvPr>
            <p:ph type="title"/>
          </p:nvPr>
        </p:nvSpPr>
        <p:spPr/>
        <p:txBody>
          <a:bodyPr/>
          <a:lstStyle/>
          <a:p>
            <a:r>
              <a:rPr lang="de-CH" dirty="0"/>
              <a:t>Individual </a:t>
            </a:r>
            <a:r>
              <a:rPr lang="de-CH" dirty="0" err="1"/>
              <a:t>transform</a:t>
            </a:r>
            <a:r>
              <a:rPr lang="de-CH" dirty="0"/>
              <a:t> </a:t>
            </a:r>
            <a:r>
              <a:rPr lang="de-CH" dirty="0" err="1"/>
              <a:t>properties</a:t>
            </a:r>
            <a:endParaRPr lang="de-CH" dirty="0"/>
          </a:p>
        </p:txBody>
      </p:sp>
      <p:sp>
        <p:nvSpPr>
          <p:cNvPr id="20" name="TextBox 19">
            <a:extLst>
              <a:ext uri="{FF2B5EF4-FFF2-40B4-BE49-F238E27FC236}">
                <a16:creationId xmlns:a16="http://schemas.microsoft.com/office/drawing/2014/main" id="{E1143E9C-763A-E439-50D7-2F0F792ED908}"/>
              </a:ext>
            </a:extLst>
          </p:cNvPr>
          <p:cNvSpPr txBox="1"/>
          <p:nvPr/>
        </p:nvSpPr>
        <p:spPr bwMode="gray">
          <a:xfrm>
            <a:off x="619305" y="1078220"/>
            <a:ext cx="3316456" cy="1277273"/>
          </a:xfrm>
          <a:prstGeom prst="rect">
            <a:avLst/>
          </a:prstGeom>
          <a:noFill/>
        </p:spPr>
        <p:txBody>
          <a:bodyPr wrap="square">
            <a:spAutoFit/>
          </a:bodyPr>
          <a:lstStyle/>
          <a:p>
            <a:r>
              <a:rPr lang="de-CH" sz="1100" dirty="0" err="1">
                <a:solidFill>
                  <a:srgbClr val="0033B3"/>
                </a:solidFill>
                <a:effectLst/>
                <a:latin typeface="JetBrains Mono"/>
              </a:rPr>
              <a:t>button</a:t>
            </a:r>
            <a:r>
              <a:rPr lang="de-CH" sz="1100" dirty="0">
                <a:solidFill>
                  <a:srgbClr val="0033B3"/>
                </a:solidFill>
                <a:effectLst/>
                <a:latin typeface="JetBrains Mono"/>
              </a:rPr>
              <a:t>  </a:t>
            </a:r>
            <a:r>
              <a:rPr lang="de-CH" sz="1100" dirty="0">
                <a:solidFill>
                  <a:srgbClr val="080808"/>
                </a:solidFill>
                <a:effectLst/>
                <a:latin typeface="JetBrains Mono"/>
              </a:rPr>
              <a:t>{</a:t>
            </a:r>
            <a:br>
              <a:rPr lang="de-CH" sz="1100" dirty="0">
                <a:solidFill>
                  <a:srgbClr val="080808"/>
                </a:solidFill>
                <a:effectLst/>
                <a:latin typeface="JetBrains Mono"/>
              </a:rPr>
            </a:br>
            <a:r>
              <a:rPr lang="de-CH" sz="1100" dirty="0">
                <a:solidFill>
                  <a:srgbClr val="080808"/>
                </a:solidFill>
                <a:effectLst/>
                <a:latin typeface="JetBrains Mono"/>
              </a:rPr>
              <a:t>  </a:t>
            </a:r>
            <a:r>
              <a:rPr lang="de-CH" sz="1100" dirty="0" err="1">
                <a:solidFill>
                  <a:srgbClr val="174AD4"/>
                </a:solidFill>
                <a:effectLst/>
                <a:latin typeface="JetBrains Mono"/>
              </a:rPr>
              <a:t>transform</a:t>
            </a:r>
            <a:r>
              <a:rPr lang="de-CH" sz="1100" dirty="0">
                <a:solidFill>
                  <a:srgbClr val="080808"/>
                </a:solidFill>
                <a:effectLst/>
                <a:latin typeface="JetBrains Mono"/>
              </a:rPr>
              <a:t>: </a:t>
            </a:r>
            <a:r>
              <a:rPr lang="de-CH" sz="1100" dirty="0" err="1">
                <a:solidFill>
                  <a:srgbClr val="0033B3"/>
                </a:solidFill>
                <a:effectLst/>
                <a:latin typeface="JetBrains Mono"/>
              </a:rPr>
              <a:t>translateX</a:t>
            </a:r>
            <a:r>
              <a:rPr lang="de-CH" sz="1100" dirty="0">
                <a:solidFill>
                  <a:srgbClr val="080808"/>
                </a:solidFill>
                <a:effectLst/>
                <a:latin typeface="JetBrains Mono"/>
              </a:rPr>
              <a:t>(</a:t>
            </a:r>
            <a:r>
              <a:rPr lang="de-CH" sz="1100" dirty="0">
                <a:solidFill>
                  <a:srgbClr val="1750EB"/>
                </a:solidFill>
                <a:effectLst/>
                <a:latin typeface="JetBrains Mono"/>
              </a:rPr>
              <a:t>50</a:t>
            </a:r>
            <a:r>
              <a:rPr lang="de-CH" sz="1100" dirty="0">
                <a:solidFill>
                  <a:srgbClr val="080808"/>
                </a:solidFill>
                <a:effectLst/>
                <a:latin typeface="JetBrains Mono"/>
              </a:rPr>
              <a:t>%) </a:t>
            </a:r>
            <a:r>
              <a:rPr lang="de-CH" sz="1100" dirty="0" err="1">
                <a:solidFill>
                  <a:srgbClr val="0033B3"/>
                </a:solidFill>
                <a:effectLst/>
                <a:latin typeface="JetBrains Mono"/>
              </a:rPr>
              <a:t>rotate</a:t>
            </a:r>
            <a:r>
              <a:rPr lang="de-CH" sz="1100" dirty="0">
                <a:solidFill>
                  <a:srgbClr val="080808"/>
                </a:solidFill>
                <a:effectLst/>
                <a:latin typeface="JetBrains Mono"/>
              </a:rPr>
              <a:t>(</a:t>
            </a:r>
            <a:r>
              <a:rPr lang="de-CH" sz="1100" dirty="0">
                <a:solidFill>
                  <a:srgbClr val="1750EB"/>
                </a:solidFill>
                <a:effectLst/>
                <a:latin typeface="JetBrains Mono"/>
              </a:rPr>
              <a:t>30</a:t>
            </a:r>
            <a:r>
              <a:rPr lang="de-CH" sz="1100" dirty="0">
                <a:solidFill>
                  <a:srgbClr val="067D17"/>
                </a:solidFill>
                <a:effectLst/>
                <a:latin typeface="JetBrains Mono"/>
              </a:rPr>
              <a:t>deg</a:t>
            </a:r>
            <a:r>
              <a:rPr lang="de-CH" sz="1100" dirty="0">
                <a:solidFill>
                  <a:srgbClr val="080808"/>
                </a:solidFill>
                <a:effectLst/>
                <a:latin typeface="JetBrains Mono"/>
              </a:rPr>
              <a:t>) </a:t>
            </a:r>
            <a:r>
              <a:rPr lang="de-CH" sz="1100" dirty="0" err="1">
                <a:solidFill>
                  <a:srgbClr val="0033B3"/>
                </a:solidFill>
                <a:effectLst/>
                <a:latin typeface="JetBrains Mono"/>
              </a:rPr>
              <a:t>scale</a:t>
            </a:r>
            <a:r>
              <a:rPr lang="de-CH" sz="1100" dirty="0">
                <a:solidFill>
                  <a:srgbClr val="080808"/>
                </a:solidFill>
                <a:effectLst/>
                <a:latin typeface="JetBrains Mono"/>
              </a:rPr>
              <a:t>(</a:t>
            </a:r>
            <a:r>
              <a:rPr lang="de-CH" sz="1100" dirty="0">
                <a:solidFill>
                  <a:srgbClr val="1750EB"/>
                </a:solidFill>
                <a:effectLst/>
                <a:latin typeface="JetBrains Mono"/>
              </a:rPr>
              <a:t>1.2</a:t>
            </a:r>
            <a:r>
              <a:rPr lang="de-CH" sz="1100" dirty="0">
                <a:solidFill>
                  <a:srgbClr val="080808"/>
                </a:solidFill>
                <a:effectLst/>
                <a:latin typeface="JetBrains Mono"/>
              </a:rPr>
              <a:t>);</a:t>
            </a:r>
            <a:br>
              <a:rPr lang="de-CH" sz="1100" dirty="0">
                <a:solidFill>
                  <a:srgbClr val="080808"/>
                </a:solidFill>
                <a:effectLst/>
                <a:latin typeface="JetBrains Mono"/>
              </a:rPr>
            </a:br>
            <a:r>
              <a:rPr lang="de-CH" sz="1100" dirty="0">
                <a:solidFill>
                  <a:srgbClr val="080808"/>
                </a:solidFill>
                <a:effectLst/>
                <a:latin typeface="JetBrains Mono"/>
              </a:rPr>
              <a:t>}</a:t>
            </a:r>
            <a:br>
              <a:rPr lang="de-CH" sz="1100" dirty="0">
                <a:solidFill>
                  <a:srgbClr val="080808"/>
                </a:solidFill>
                <a:effectLst/>
                <a:latin typeface="JetBrains Mono"/>
              </a:rPr>
            </a:br>
            <a:br>
              <a:rPr lang="de-CH" sz="1100" dirty="0">
                <a:solidFill>
                  <a:srgbClr val="080808"/>
                </a:solidFill>
                <a:effectLst/>
                <a:latin typeface="JetBrains Mono"/>
              </a:rPr>
            </a:br>
            <a:r>
              <a:rPr lang="de-CH" sz="1100" dirty="0" err="1">
                <a:solidFill>
                  <a:srgbClr val="0033B3"/>
                </a:solidFill>
                <a:effectLst/>
                <a:latin typeface="JetBrains Mono"/>
              </a:rPr>
              <a:t>button</a:t>
            </a:r>
            <a:r>
              <a:rPr lang="de-CH" sz="1100" dirty="0" err="1">
                <a:solidFill>
                  <a:srgbClr val="080808"/>
                </a:solidFill>
                <a:effectLst/>
                <a:latin typeface="JetBrains Mono"/>
              </a:rPr>
              <a:t>:</a:t>
            </a:r>
            <a:r>
              <a:rPr lang="de-CH" sz="1100" dirty="0" err="1">
                <a:solidFill>
                  <a:srgbClr val="0033B3"/>
                </a:solidFill>
                <a:effectLst/>
                <a:latin typeface="JetBrains Mono"/>
              </a:rPr>
              <a:t>hover</a:t>
            </a:r>
            <a:r>
              <a:rPr lang="de-CH" sz="1100" dirty="0">
                <a:solidFill>
                  <a:srgbClr val="0033B3"/>
                </a:solidFill>
                <a:effectLst/>
                <a:latin typeface="JetBrains Mono"/>
              </a:rPr>
              <a:t>  </a:t>
            </a:r>
            <a:r>
              <a:rPr lang="de-CH" sz="1100" dirty="0">
                <a:solidFill>
                  <a:srgbClr val="080808"/>
                </a:solidFill>
                <a:effectLst/>
                <a:latin typeface="JetBrains Mono"/>
              </a:rPr>
              <a:t>{</a:t>
            </a:r>
            <a:br>
              <a:rPr lang="de-CH" sz="1100" dirty="0">
                <a:solidFill>
                  <a:srgbClr val="080808"/>
                </a:solidFill>
                <a:effectLst/>
                <a:latin typeface="JetBrains Mono"/>
              </a:rPr>
            </a:br>
            <a:r>
              <a:rPr lang="de-CH" sz="1100" dirty="0">
                <a:solidFill>
                  <a:srgbClr val="080808"/>
                </a:solidFill>
                <a:effectLst/>
                <a:latin typeface="JetBrains Mono"/>
              </a:rPr>
              <a:t>  </a:t>
            </a:r>
            <a:r>
              <a:rPr lang="de-CH" sz="1100" dirty="0" err="1">
                <a:solidFill>
                  <a:srgbClr val="174AD4"/>
                </a:solidFill>
                <a:effectLst/>
                <a:latin typeface="JetBrains Mono"/>
              </a:rPr>
              <a:t>transform</a:t>
            </a:r>
            <a:r>
              <a:rPr lang="de-CH" sz="1100" dirty="0">
                <a:solidFill>
                  <a:srgbClr val="080808"/>
                </a:solidFill>
                <a:effectLst/>
                <a:latin typeface="JetBrains Mono"/>
              </a:rPr>
              <a:t>: </a:t>
            </a:r>
            <a:r>
              <a:rPr lang="de-CH" sz="1100" dirty="0" err="1">
                <a:solidFill>
                  <a:srgbClr val="0033B3"/>
                </a:solidFill>
                <a:effectLst/>
                <a:latin typeface="JetBrains Mono"/>
              </a:rPr>
              <a:t>translateX</a:t>
            </a:r>
            <a:r>
              <a:rPr lang="de-CH" sz="1100" dirty="0">
                <a:solidFill>
                  <a:srgbClr val="080808"/>
                </a:solidFill>
                <a:effectLst/>
                <a:latin typeface="JetBrains Mono"/>
              </a:rPr>
              <a:t>(</a:t>
            </a:r>
            <a:r>
              <a:rPr lang="de-CH" sz="1100" dirty="0">
                <a:solidFill>
                  <a:srgbClr val="1750EB"/>
                </a:solidFill>
                <a:effectLst/>
                <a:latin typeface="JetBrains Mono"/>
              </a:rPr>
              <a:t>50</a:t>
            </a:r>
            <a:r>
              <a:rPr lang="de-CH" sz="1100" dirty="0">
                <a:solidFill>
                  <a:srgbClr val="080808"/>
                </a:solidFill>
                <a:effectLst/>
                <a:latin typeface="JetBrains Mono"/>
              </a:rPr>
              <a:t>%) </a:t>
            </a:r>
            <a:r>
              <a:rPr lang="de-CH" sz="1100" dirty="0" err="1">
                <a:solidFill>
                  <a:srgbClr val="0033B3"/>
                </a:solidFill>
                <a:effectLst/>
                <a:latin typeface="JetBrains Mono"/>
              </a:rPr>
              <a:t>rotate</a:t>
            </a:r>
            <a:r>
              <a:rPr lang="de-CH" sz="1100" dirty="0">
                <a:solidFill>
                  <a:srgbClr val="080808"/>
                </a:solidFill>
                <a:effectLst/>
                <a:latin typeface="JetBrains Mono"/>
              </a:rPr>
              <a:t>(</a:t>
            </a:r>
            <a:r>
              <a:rPr lang="de-CH" sz="1100" dirty="0">
                <a:solidFill>
                  <a:srgbClr val="1750EB"/>
                </a:solidFill>
                <a:effectLst/>
                <a:latin typeface="JetBrains Mono"/>
              </a:rPr>
              <a:t>30</a:t>
            </a:r>
            <a:r>
              <a:rPr lang="de-CH" sz="1100" dirty="0">
                <a:solidFill>
                  <a:srgbClr val="067D17"/>
                </a:solidFill>
                <a:effectLst/>
                <a:latin typeface="JetBrains Mono"/>
              </a:rPr>
              <a:t>deg</a:t>
            </a:r>
            <a:r>
              <a:rPr lang="de-CH" sz="1100" dirty="0">
                <a:solidFill>
                  <a:srgbClr val="080808"/>
                </a:solidFill>
                <a:effectLst/>
                <a:latin typeface="JetBrains Mono"/>
              </a:rPr>
              <a:t>) </a:t>
            </a:r>
            <a:r>
              <a:rPr lang="de-CH" sz="1100" dirty="0" err="1">
                <a:solidFill>
                  <a:srgbClr val="0033B3"/>
                </a:solidFill>
                <a:effectLst/>
                <a:latin typeface="JetBrains Mono"/>
              </a:rPr>
              <a:t>scale</a:t>
            </a:r>
            <a:r>
              <a:rPr lang="de-CH" sz="1100" dirty="0">
                <a:solidFill>
                  <a:srgbClr val="080808"/>
                </a:solidFill>
                <a:effectLst/>
                <a:latin typeface="JetBrains Mono"/>
              </a:rPr>
              <a:t>(</a:t>
            </a:r>
            <a:r>
              <a:rPr lang="de-CH" sz="1100" dirty="0">
                <a:solidFill>
                  <a:srgbClr val="1750EB"/>
                </a:solidFill>
                <a:effectLst/>
                <a:latin typeface="JetBrains Mono"/>
              </a:rPr>
              <a:t>2</a:t>
            </a:r>
            <a:r>
              <a:rPr lang="de-CH" sz="1100" dirty="0">
                <a:solidFill>
                  <a:srgbClr val="080808"/>
                </a:solidFill>
                <a:effectLst/>
                <a:latin typeface="JetBrains Mono"/>
              </a:rPr>
              <a:t>);</a:t>
            </a:r>
            <a:br>
              <a:rPr lang="de-CH" sz="1100" dirty="0">
                <a:solidFill>
                  <a:srgbClr val="080808"/>
                </a:solidFill>
                <a:effectLst/>
                <a:latin typeface="JetBrains Mono"/>
              </a:rPr>
            </a:br>
            <a:r>
              <a:rPr lang="de-CH" sz="1100" dirty="0">
                <a:solidFill>
                  <a:srgbClr val="080808"/>
                </a:solidFill>
                <a:effectLst/>
                <a:latin typeface="JetBrains Mono"/>
              </a:rPr>
              <a:t>}</a:t>
            </a:r>
          </a:p>
        </p:txBody>
      </p:sp>
      <p:sp>
        <p:nvSpPr>
          <p:cNvPr id="3" name="TextBox 2">
            <a:extLst>
              <a:ext uri="{FF2B5EF4-FFF2-40B4-BE49-F238E27FC236}">
                <a16:creationId xmlns:a16="http://schemas.microsoft.com/office/drawing/2014/main" id="{11316CDF-2A2A-9C07-2F9F-16DBF91F43B5}"/>
              </a:ext>
            </a:extLst>
          </p:cNvPr>
          <p:cNvSpPr txBox="1"/>
          <p:nvPr/>
        </p:nvSpPr>
        <p:spPr bwMode="gray">
          <a:xfrm>
            <a:off x="5004159" y="2136339"/>
            <a:ext cx="2183682" cy="2585323"/>
          </a:xfrm>
          <a:prstGeom prst="rect">
            <a:avLst/>
          </a:prstGeom>
          <a:noFill/>
        </p:spPr>
        <p:txBody>
          <a:bodyPr wrap="square">
            <a:spAutoFit/>
          </a:bodyPr>
          <a:lstStyle/>
          <a:p>
            <a:r>
              <a:rPr lang="it-IT" sz="1800" dirty="0">
                <a:solidFill>
                  <a:srgbClr val="0033B3"/>
                </a:solidFill>
                <a:effectLst/>
                <a:latin typeface="JetBrains Mono"/>
              </a:rPr>
              <a:t>button  </a:t>
            </a:r>
            <a:r>
              <a:rPr lang="it-IT" sz="1800" dirty="0">
                <a:solidFill>
                  <a:srgbClr val="080808"/>
                </a:solidFill>
                <a:effectLst/>
                <a:latin typeface="JetBrains Mono"/>
              </a:rPr>
              <a:t>{</a:t>
            </a:r>
            <a:br>
              <a:rPr lang="it-IT" sz="1800" dirty="0">
                <a:solidFill>
                  <a:srgbClr val="080808"/>
                </a:solidFill>
                <a:effectLst/>
                <a:latin typeface="JetBrains Mono"/>
              </a:rPr>
            </a:br>
            <a:r>
              <a:rPr lang="it-IT" sz="1800" dirty="0">
                <a:solidFill>
                  <a:srgbClr val="080808"/>
                </a:solidFill>
                <a:effectLst/>
                <a:latin typeface="JetBrains Mono"/>
              </a:rPr>
              <a:t>  </a:t>
            </a:r>
            <a:r>
              <a:rPr lang="it-IT" sz="1800" dirty="0">
                <a:solidFill>
                  <a:srgbClr val="174AD4"/>
                </a:solidFill>
                <a:effectLst/>
                <a:latin typeface="JetBrains Mono"/>
              </a:rPr>
              <a:t>translate</a:t>
            </a:r>
            <a:r>
              <a:rPr lang="it-IT" sz="1800" dirty="0">
                <a:solidFill>
                  <a:srgbClr val="080808"/>
                </a:solidFill>
                <a:effectLst/>
                <a:latin typeface="JetBrains Mono"/>
              </a:rPr>
              <a:t>: </a:t>
            </a:r>
            <a:r>
              <a:rPr lang="it-IT" sz="1800" dirty="0">
                <a:solidFill>
                  <a:srgbClr val="1750EB"/>
                </a:solidFill>
                <a:effectLst/>
                <a:latin typeface="JetBrains Mono"/>
              </a:rPr>
              <a:t>50</a:t>
            </a:r>
            <a:r>
              <a:rPr lang="it-IT" sz="1800" dirty="0">
                <a:solidFill>
                  <a:srgbClr val="080808"/>
                </a:solidFill>
                <a:effectLst/>
                <a:latin typeface="JetBrains Mono"/>
              </a:rPr>
              <a:t>% </a:t>
            </a:r>
            <a:r>
              <a:rPr lang="it-IT" sz="1800" dirty="0">
                <a:solidFill>
                  <a:srgbClr val="1750EB"/>
                </a:solidFill>
                <a:effectLst/>
                <a:latin typeface="JetBrains Mono"/>
              </a:rPr>
              <a:t>0</a:t>
            </a:r>
            <a:r>
              <a:rPr lang="it-IT" sz="1800" dirty="0">
                <a:solidFill>
                  <a:srgbClr val="080808"/>
                </a:solidFill>
                <a:effectLst/>
                <a:latin typeface="JetBrains Mono"/>
              </a:rPr>
              <a:t>;</a:t>
            </a:r>
            <a:br>
              <a:rPr lang="it-IT" sz="1800" dirty="0">
                <a:solidFill>
                  <a:srgbClr val="080808"/>
                </a:solidFill>
                <a:effectLst/>
                <a:latin typeface="JetBrains Mono"/>
              </a:rPr>
            </a:br>
            <a:r>
              <a:rPr lang="it-IT" sz="1800" dirty="0">
                <a:solidFill>
                  <a:srgbClr val="080808"/>
                </a:solidFill>
                <a:effectLst/>
                <a:latin typeface="JetBrains Mono"/>
              </a:rPr>
              <a:t>  </a:t>
            </a:r>
            <a:r>
              <a:rPr lang="it-IT" sz="1800" dirty="0">
                <a:solidFill>
                  <a:srgbClr val="174AD4"/>
                </a:solidFill>
                <a:effectLst/>
                <a:latin typeface="JetBrains Mono"/>
              </a:rPr>
              <a:t>rotate</a:t>
            </a:r>
            <a:r>
              <a:rPr lang="it-IT" sz="1800" dirty="0">
                <a:solidFill>
                  <a:srgbClr val="080808"/>
                </a:solidFill>
                <a:effectLst/>
                <a:latin typeface="JetBrains Mono"/>
              </a:rPr>
              <a:t>: </a:t>
            </a:r>
            <a:r>
              <a:rPr lang="it-IT" sz="1800" dirty="0">
                <a:solidFill>
                  <a:srgbClr val="1750EB"/>
                </a:solidFill>
                <a:effectLst/>
                <a:latin typeface="JetBrains Mono"/>
              </a:rPr>
              <a:t>30</a:t>
            </a:r>
            <a:r>
              <a:rPr lang="it-IT" sz="1800" dirty="0">
                <a:solidFill>
                  <a:srgbClr val="067D17"/>
                </a:solidFill>
                <a:effectLst/>
                <a:latin typeface="JetBrains Mono"/>
              </a:rPr>
              <a:t>deg</a:t>
            </a:r>
            <a:r>
              <a:rPr lang="it-IT" sz="1800" dirty="0">
                <a:solidFill>
                  <a:srgbClr val="080808"/>
                </a:solidFill>
                <a:effectLst/>
                <a:latin typeface="JetBrains Mono"/>
              </a:rPr>
              <a:t>;</a:t>
            </a:r>
            <a:br>
              <a:rPr lang="it-IT" sz="1800" dirty="0">
                <a:solidFill>
                  <a:srgbClr val="080808"/>
                </a:solidFill>
                <a:effectLst/>
                <a:latin typeface="JetBrains Mono"/>
              </a:rPr>
            </a:br>
            <a:r>
              <a:rPr lang="it-IT" sz="1800" dirty="0">
                <a:solidFill>
                  <a:srgbClr val="080808"/>
                </a:solidFill>
                <a:effectLst/>
                <a:latin typeface="JetBrains Mono"/>
              </a:rPr>
              <a:t>  </a:t>
            </a:r>
            <a:r>
              <a:rPr lang="it-IT" sz="1800" dirty="0">
                <a:solidFill>
                  <a:srgbClr val="174AD4"/>
                </a:solidFill>
                <a:effectLst/>
                <a:latin typeface="JetBrains Mono"/>
              </a:rPr>
              <a:t>scale</a:t>
            </a:r>
            <a:r>
              <a:rPr lang="it-IT" sz="1800" dirty="0">
                <a:solidFill>
                  <a:srgbClr val="080808"/>
                </a:solidFill>
                <a:effectLst/>
                <a:latin typeface="JetBrains Mono"/>
              </a:rPr>
              <a:t>: </a:t>
            </a:r>
            <a:r>
              <a:rPr lang="it-IT" sz="1800" dirty="0">
                <a:solidFill>
                  <a:srgbClr val="1750EB"/>
                </a:solidFill>
                <a:effectLst/>
                <a:latin typeface="JetBrains Mono"/>
              </a:rPr>
              <a:t>1.2</a:t>
            </a:r>
            <a:r>
              <a:rPr lang="it-IT" sz="1800" dirty="0">
                <a:solidFill>
                  <a:srgbClr val="080808"/>
                </a:solidFill>
                <a:effectLst/>
                <a:latin typeface="JetBrains Mono"/>
              </a:rPr>
              <a:t>;</a:t>
            </a:r>
            <a:br>
              <a:rPr lang="it-IT" sz="1800" dirty="0">
                <a:solidFill>
                  <a:srgbClr val="080808"/>
                </a:solidFill>
                <a:effectLst/>
                <a:latin typeface="JetBrains Mono"/>
              </a:rPr>
            </a:br>
            <a:r>
              <a:rPr lang="it-IT" sz="1800" dirty="0">
                <a:solidFill>
                  <a:srgbClr val="080808"/>
                </a:solidFill>
                <a:effectLst/>
                <a:latin typeface="JetBrains Mono"/>
              </a:rPr>
              <a:t>}</a:t>
            </a:r>
            <a:br>
              <a:rPr lang="it-IT" sz="1800" dirty="0">
                <a:solidFill>
                  <a:srgbClr val="080808"/>
                </a:solidFill>
                <a:effectLst/>
                <a:latin typeface="JetBrains Mono"/>
              </a:rPr>
            </a:br>
            <a:br>
              <a:rPr lang="it-IT" sz="1800" dirty="0">
                <a:solidFill>
                  <a:srgbClr val="080808"/>
                </a:solidFill>
                <a:effectLst/>
                <a:latin typeface="JetBrains Mono"/>
              </a:rPr>
            </a:br>
            <a:r>
              <a:rPr lang="it-IT" sz="1800" dirty="0">
                <a:solidFill>
                  <a:srgbClr val="0033B3"/>
                </a:solidFill>
                <a:effectLst/>
                <a:latin typeface="JetBrains Mono"/>
              </a:rPr>
              <a:t>button</a:t>
            </a:r>
            <a:r>
              <a:rPr lang="it-IT" sz="1800" dirty="0">
                <a:solidFill>
                  <a:srgbClr val="080808"/>
                </a:solidFill>
                <a:effectLst/>
                <a:latin typeface="JetBrains Mono"/>
              </a:rPr>
              <a:t>:</a:t>
            </a:r>
            <a:r>
              <a:rPr lang="it-IT" sz="1800" dirty="0">
                <a:solidFill>
                  <a:srgbClr val="0033B3"/>
                </a:solidFill>
                <a:effectLst/>
                <a:latin typeface="JetBrains Mono"/>
              </a:rPr>
              <a:t>hover  </a:t>
            </a:r>
            <a:r>
              <a:rPr lang="it-IT" sz="1800" dirty="0">
                <a:solidFill>
                  <a:srgbClr val="080808"/>
                </a:solidFill>
                <a:effectLst/>
                <a:latin typeface="JetBrains Mono"/>
              </a:rPr>
              <a:t>{</a:t>
            </a:r>
            <a:br>
              <a:rPr lang="it-IT" sz="1800" dirty="0">
                <a:solidFill>
                  <a:srgbClr val="080808"/>
                </a:solidFill>
                <a:effectLst/>
                <a:latin typeface="JetBrains Mono"/>
              </a:rPr>
            </a:br>
            <a:r>
              <a:rPr lang="it-IT" sz="1800" dirty="0">
                <a:solidFill>
                  <a:srgbClr val="080808"/>
                </a:solidFill>
                <a:effectLst/>
                <a:latin typeface="JetBrains Mono"/>
              </a:rPr>
              <a:t>  </a:t>
            </a:r>
            <a:r>
              <a:rPr lang="it-IT" sz="1800" dirty="0">
                <a:solidFill>
                  <a:srgbClr val="174AD4"/>
                </a:solidFill>
                <a:effectLst/>
                <a:latin typeface="JetBrains Mono"/>
              </a:rPr>
              <a:t>scale</a:t>
            </a:r>
            <a:r>
              <a:rPr lang="it-IT" sz="1800" dirty="0">
                <a:solidFill>
                  <a:srgbClr val="080808"/>
                </a:solidFill>
                <a:effectLst/>
                <a:latin typeface="JetBrains Mono"/>
              </a:rPr>
              <a:t>: </a:t>
            </a:r>
            <a:r>
              <a:rPr lang="it-IT" sz="1800" dirty="0">
                <a:solidFill>
                  <a:srgbClr val="1750EB"/>
                </a:solidFill>
                <a:effectLst/>
                <a:latin typeface="JetBrains Mono"/>
              </a:rPr>
              <a:t>2</a:t>
            </a:r>
            <a:r>
              <a:rPr lang="it-IT" sz="1800" dirty="0">
                <a:solidFill>
                  <a:srgbClr val="080808"/>
                </a:solidFill>
                <a:effectLst/>
                <a:latin typeface="JetBrains Mono"/>
              </a:rPr>
              <a:t>;</a:t>
            </a:r>
            <a:br>
              <a:rPr lang="it-IT" sz="1800" dirty="0">
                <a:solidFill>
                  <a:srgbClr val="080808"/>
                </a:solidFill>
                <a:effectLst/>
                <a:latin typeface="JetBrains Mono"/>
              </a:rPr>
            </a:br>
            <a:r>
              <a:rPr lang="it-IT" sz="1800" dirty="0">
                <a:solidFill>
                  <a:srgbClr val="080808"/>
                </a:solidFill>
                <a:effectLst/>
                <a:latin typeface="JetBrains Mono"/>
              </a:rPr>
              <a:t>}</a:t>
            </a:r>
          </a:p>
        </p:txBody>
      </p:sp>
      <p:sp>
        <p:nvSpPr>
          <p:cNvPr id="4" name="TextBox 3">
            <a:extLst>
              <a:ext uri="{FF2B5EF4-FFF2-40B4-BE49-F238E27FC236}">
                <a16:creationId xmlns:a16="http://schemas.microsoft.com/office/drawing/2014/main" id="{5160D43B-32FC-32AA-92A5-F9AE78A82EAF}"/>
              </a:ext>
            </a:extLst>
          </p:cNvPr>
          <p:cNvSpPr txBox="1"/>
          <p:nvPr/>
        </p:nvSpPr>
        <p:spPr bwMode="gray">
          <a:xfrm>
            <a:off x="8980377" y="2828835"/>
            <a:ext cx="2399706" cy="1200329"/>
          </a:xfrm>
          <a:prstGeom prst="rect">
            <a:avLst/>
          </a:prstGeom>
          <a:noFill/>
        </p:spPr>
        <p:txBody>
          <a:bodyPr wrap="square">
            <a:spAutoFit/>
          </a:bodyPr>
          <a:lstStyle/>
          <a:p>
            <a:r>
              <a:rPr lang="it-IT" sz="1800" dirty="0">
                <a:solidFill>
                  <a:srgbClr val="080808"/>
                </a:solidFill>
                <a:effectLst/>
                <a:latin typeface="+mj-lt"/>
              </a:rPr>
              <a:t>Order</a:t>
            </a:r>
          </a:p>
          <a:p>
            <a:pPr marL="342900" indent="-342900">
              <a:buFont typeface="+mj-lt"/>
              <a:buAutoNum type="arabicPeriod"/>
            </a:pPr>
            <a:r>
              <a:rPr lang="it-IT" sz="1800" dirty="0">
                <a:solidFill>
                  <a:srgbClr val="080808"/>
                </a:solidFill>
                <a:effectLst/>
                <a:latin typeface="JetBrains Mono"/>
              </a:rPr>
              <a:t>translate</a:t>
            </a:r>
          </a:p>
          <a:p>
            <a:pPr marL="342900" indent="-342900">
              <a:buFont typeface="+mj-lt"/>
              <a:buAutoNum type="arabicPeriod"/>
            </a:pPr>
            <a:r>
              <a:rPr lang="it-IT" sz="1800" dirty="0">
                <a:solidFill>
                  <a:srgbClr val="080808"/>
                </a:solidFill>
                <a:effectLst/>
                <a:latin typeface="JetBrains Mono"/>
              </a:rPr>
              <a:t>rotate</a:t>
            </a:r>
          </a:p>
          <a:p>
            <a:pPr marL="342900" indent="-342900">
              <a:buFont typeface="+mj-lt"/>
              <a:buAutoNum type="arabicPeriod"/>
            </a:pPr>
            <a:r>
              <a:rPr lang="it-IT" sz="1800" dirty="0">
                <a:solidFill>
                  <a:srgbClr val="080808"/>
                </a:solidFill>
                <a:effectLst/>
                <a:latin typeface="JetBrains Mono"/>
              </a:rPr>
              <a:t>scale</a:t>
            </a:r>
          </a:p>
        </p:txBody>
      </p:sp>
    </p:spTree>
    <p:extLst>
      <p:ext uri="{BB962C8B-B14F-4D97-AF65-F5344CB8AC3E}">
        <p14:creationId xmlns:p14="http://schemas.microsoft.com/office/powerpoint/2010/main" val="2263341072"/>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342D6C-24CB-267D-25AA-ACB01EEB7EC6}"/>
              </a:ext>
            </a:extLst>
          </p:cNvPr>
          <p:cNvSpPr>
            <a:spLocks noGrp="1"/>
          </p:cNvSpPr>
          <p:nvPr>
            <p:ph type="title"/>
          </p:nvPr>
        </p:nvSpPr>
        <p:spPr/>
        <p:txBody>
          <a:bodyPr/>
          <a:lstStyle/>
          <a:p>
            <a:r>
              <a:rPr lang="de-CH" dirty="0" err="1"/>
              <a:t>Popover</a:t>
            </a:r>
            <a:endParaRPr lang="de-CH" dirty="0"/>
          </a:p>
        </p:txBody>
      </p:sp>
      <p:sp>
        <p:nvSpPr>
          <p:cNvPr id="6" name="Date Placeholder 5">
            <a:extLst>
              <a:ext uri="{FF2B5EF4-FFF2-40B4-BE49-F238E27FC236}">
                <a16:creationId xmlns:a16="http://schemas.microsoft.com/office/drawing/2014/main" id="{6D8E1BA2-4AB5-DE5B-BBBC-DD927141474D}"/>
              </a:ext>
            </a:extLst>
          </p:cNvPr>
          <p:cNvSpPr>
            <a:spLocks noGrp="1"/>
          </p:cNvSpPr>
          <p:nvPr>
            <p:ph type="dt" sz="half" idx="18"/>
          </p:nvPr>
        </p:nvSpPr>
        <p:spPr/>
        <p:txBody>
          <a:bodyPr/>
          <a:lstStyle/>
          <a:p>
            <a:pPr algn="r"/>
            <a:fld id="{F7589BDE-D275-48E5-9926-0260C2129B60}" type="datetime1">
              <a:rPr lang="de-CH" smtClean="0"/>
              <a:pPr algn="r"/>
              <a:t>10.07.2023</a:t>
            </a:fld>
            <a:endParaRPr lang="de-CH" dirty="0"/>
          </a:p>
        </p:txBody>
      </p:sp>
      <p:sp>
        <p:nvSpPr>
          <p:cNvPr id="7" name="Footer Placeholder 6">
            <a:extLst>
              <a:ext uri="{FF2B5EF4-FFF2-40B4-BE49-F238E27FC236}">
                <a16:creationId xmlns:a16="http://schemas.microsoft.com/office/drawing/2014/main" id="{2EA89FEE-FF87-6D80-E7D2-ADE3E713A4FB}"/>
              </a:ext>
            </a:extLst>
          </p:cNvPr>
          <p:cNvSpPr>
            <a:spLocks noGrp="1"/>
          </p:cNvSpPr>
          <p:nvPr>
            <p:ph type="ftr" sz="quarter" idx="19"/>
          </p:nvPr>
        </p:nvSpPr>
        <p:spPr/>
        <p:txBody>
          <a:bodyPr/>
          <a:lstStyle/>
          <a:p>
            <a:r>
              <a:rPr lang="en-GB"/>
              <a:t>Client Technology Days – Tomorrow’s CSS</a:t>
            </a:r>
            <a:endParaRPr lang="en-GB" dirty="0"/>
          </a:p>
        </p:txBody>
      </p:sp>
      <p:sp>
        <p:nvSpPr>
          <p:cNvPr id="8" name="Slide Number Placeholder 7">
            <a:extLst>
              <a:ext uri="{FF2B5EF4-FFF2-40B4-BE49-F238E27FC236}">
                <a16:creationId xmlns:a16="http://schemas.microsoft.com/office/drawing/2014/main" id="{16F9A187-90CE-B1F6-330D-B08F739E8689}"/>
              </a:ext>
            </a:extLst>
          </p:cNvPr>
          <p:cNvSpPr>
            <a:spLocks noGrp="1"/>
          </p:cNvSpPr>
          <p:nvPr>
            <p:ph type="sldNum" sz="quarter" idx="20"/>
          </p:nvPr>
        </p:nvSpPr>
        <p:spPr/>
        <p:txBody>
          <a:bodyPr/>
          <a:lstStyle/>
          <a:p>
            <a:r>
              <a:rPr lang="de-CH"/>
              <a:t>| </a:t>
            </a:r>
            <a:fld id="{8CF9DE7D-F270-4E16-BA04-5BCA8969A2EA}" type="slidenum">
              <a:rPr lang="de-CH" smtClean="0"/>
              <a:pPr/>
              <a:t>16</a:t>
            </a:fld>
            <a:endParaRPr lang="de-CH" dirty="0"/>
          </a:p>
        </p:txBody>
      </p:sp>
      <p:pic>
        <p:nvPicPr>
          <p:cNvPr id="10" name="Picture 9">
            <a:extLst>
              <a:ext uri="{FF2B5EF4-FFF2-40B4-BE49-F238E27FC236}">
                <a16:creationId xmlns:a16="http://schemas.microsoft.com/office/drawing/2014/main" id="{6C4ACCCA-BB81-D616-2AFB-9C7FA526DCAB}"/>
              </a:ext>
            </a:extLst>
          </p:cNvPr>
          <p:cNvPicPr>
            <a:picLocks noChangeAspect="1"/>
          </p:cNvPicPr>
          <p:nvPr/>
        </p:nvPicPr>
        <p:blipFill>
          <a:blip r:embed="rId2"/>
          <a:stretch>
            <a:fillRect/>
          </a:stretch>
        </p:blipFill>
        <p:spPr>
          <a:xfrm>
            <a:off x="8647644" y="44624"/>
            <a:ext cx="3513607" cy="1340478"/>
          </a:xfrm>
          <a:prstGeom prst="rect">
            <a:avLst/>
          </a:prstGeom>
        </p:spPr>
      </p:pic>
      <p:sp>
        <p:nvSpPr>
          <p:cNvPr id="12" name="TextBox 11">
            <a:extLst>
              <a:ext uri="{FF2B5EF4-FFF2-40B4-BE49-F238E27FC236}">
                <a16:creationId xmlns:a16="http://schemas.microsoft.com/office/drawing/2014/main" id="{7F034ACD-201D-4C8E-2788-2BCACD48841A}"/>
              </a:ext>
            </a:extLst>
          </p:cNvPr>
          <p:cNvSpPr txBox="1"/>
          <p:nvPr/>
        </p:nvSpPr>
        <p:spPr bwMode="gray">
          <a:xfrm>
            <a:off x="595559" y="1558523"/>
            <a:ext cx="4492329" cy="923330"/>
          </a:xfrm>
          <a:prstGeom prst="rect">
            <a:avLst/>
          </a:prstGeom>
          <a:noFill/>
        </p:spPr>
        <p:txBody>
          <a:bodyPr wrap="square">
            <a:spAutoFit/>
          </a:bodyPr>
          <a:lstStyle/>
          <a:p>
            <a:r>
              <a:rPr lang="de-CH" sz="1800" dirty="0">
                <a:solidFill>
                  <a:srgbClr val="080808"/>
                </a:solidFill>
                <a:effectLst/>
                <a:latin typeface="JetBrains Mono"/>
              </a:rPr>
              <a:t>&lt;</a:t>
            </a:r>
            <a:r>
              <a:rPr lang="de-CH" sz="1800" dirty="0" err="1">
                <a:solidFill>
                  <a:srgbClr val="0033B3"/>
                </a:solidFill>
                <a:effectLst/>
                <a:latin typeface="JetBrains Mono"/>
              </a:rPr>
              <a:t>button</a:t>
            </a:r>
            <a:r>
              <a:rPr lang="de-CH" sz="1800" dirty="0">
                <a:solidFill>
                  <a:srgbClr val="0033B3"/>
                </a:solidFill>
                <a:effectLst/>
                <a:latin typeface="JetBrains Mono"/>
              </a:rPr>
              <a:t> </a:t>
            </a:r>
            <a:r>
              <a:rPr lang="de-CH" sz="1800" dirty="0" err="1">
                <a:solidFill>
                  <a:srgbClr val="174AD4"/>
                </a:solidFill>
                <a:effectLst/>
                <a:latin typeface="JetBrains Mono"/>
              </a:rPr>
              <a:t>popovertarget</a:t>
            </a:r>
            <a:r>
              <a:rPr lang="de-CH" sz="1800" dirty="0">
                <a:solidFill>
                  <a:srgbClr val="067D17"/>
                </a:solidFill>
                <a:effectLst/>
                <a:latin typeface="JetBrains Mono"/>
              </a:rPr>
              <a:t>="</a:t>
            </a:r>
            <a:r>
              <a:rPr lang="de-CH" sz="1800" dirty="0" err="1">
                <a:solidFill>
                  <a:srgbClr val="067D17"/>
                </a:solidFill>
                <a:effectLst/>
                <a:latin typeface="JetBrains Mono"/>
              </a:rPr>
              <a:t>dialog</a:t>
            </a:r>
            <a:r>
              <a:rPr lang="de-CH" sz="1800" dirty="0">
                <a:solidFill>
                  <a:srgbClr val="067D17"/>
                </a:solidFill>
                <a:effectLst/>
                <a:latin typeface="JetBrains Mono"/>
              </a:rPr>
              <a:t>"</a:t>
            </a:r>
            <a:r>
              <a:rPr lang="de-CH" sz="1800" dirty="0">
                <a:solidFill>
                  <a:srgbClr val="080808"/>
                </a:solidFill>
                <a:effectLst/>
                <a:latin typeface="JetBrains Mono"/>
              </a:rPr>
              <a:t>&gt;</a:t>
            </a:r>
            <a:br>
              <a:rPr lang="de-CH" sz="1800" dirty="0">
                <a:solidFill>
                  <a:srgbClr val="080808"/>
                </a:solidFill>
                <a:effectLst/>
                <a:latin typeface="JetBrains Mono"/>
              </a:rPr>
            </a:br>
            <a:r>
              <a:rPr lang="de-CH" sz="1800" dirty="0">
                <a:solidFill>
                  <a:srgbClr val="080808"/>
                </a:solidFill>
                <a:effectLst/>
                <a:latin typeface="JetBrains Mono"/>
              </a:rPr>
              <a:t>  Open Dialog</a:t>
            </a:r>
            <a:br>
              <a:rPr lang="de-CH" sz="1800" dirty="0">
                <a:solidFill>
                  <a:srgbClr val="080808"/>
                </a:solidFill>
                <a:effectLst/>
                <a:latin typeface="JetBrains Mono"/>
              </a:rPr>
            </a:br>
            <a:r>
              <a:rPr lang="de-CH" sz="1800" dirty="0">
                <a:solidFill>
                  <a:srgbClr val="080808"/>
                </a:solidFill>
                <a:effectLst/>
                <a:latin typeface="JetBrains Mono"/>
              </a:rPr>
              <a:t>&lt;/</a:t>
            </a:r>
            <a:r>
              <a:rPr lang="de-CH" sz="1800" dirty="0" err="1">
                <a:solidFill>
                  <a:srgbClr val="0033B3"/>
                </a:solidFill>
                <a:effectLst/>
                <a:latin typeface="JetBrains Mono"/>
              </a:rPr>
              <a:t>button</a:t>
            </a:r>
            <a:r>
              <a:rPr lang="de-CH" sz="1800" dirty="0">
                <a:solidFill>
                  <a:srgbClr val="080808"/>
                </a:solidFill>
                <a:effectLst/>
                <a:latin typeface="JetBrains Mono"/>
              </a:rPr>
              <a:t>&gt;</a:t>
            </a:r>
          </a:p>
        </p:txBody>
      </p:sp>
      <p:sp>
        <p:nvSpPr>
          <p:cNvPr id="14" name="TextBox 13">
            <a:extLst>
              <a:ext uri="{FF2B5EF4-FFF2-40B4-BE49-F238E27FC236}">
                <a16:creationId xmlns:a16="http://schemas.microsoft.com/office/drawing/2014/main" id="{B1A7301E-826D-7195-DFE7-D336F1B45364}"/>
              </a:ext>
            </a:extLst>
          </p:cNvPr>
          <p:cNvSpPr txBox="1"/>
          <p:nvPr/>
        </p:nvSpPr>
        <p:spPr bwMode="gray">
          <a:xfrm>
            <a:off x="595559" y="2769388"/>
            <a:ext cx="7950728" cy="1200329"/>
          </a:xfrm>
          <a:prstGeom prst="rect">
            <a:avLst/>
          </a:prstGeom>
          <a:noFill/>
        </p:spPr>
        <p:txBody>
          <a:bodyPr wrap="square">
            <a:spAutoFit/>
          </a:bodyPr>
          <a:lstStyle/>
          <a:p>
            <a:r>
              <a:rPr lang="de-CH" sz="1800" dirty="0">
                <a:solidFill>
                  <a:srgbClr val="080808"/>
                </a:solidFill>
                <a:effectLst/>
                <a:latin typeface="JetBrains Mono"/>
              </a:rPr>
              <a:t>&lt;</a:t>
            </a:r>
            <a:r>
              <a:rPr lang="de-CH" sz="1800" dirty="0">
                <a:solidFill>
                  <a:srgbClr val="0033B3"/>
                </a:solidFill>
                <a:effectLst/>
                <a:latin typeface="JetBrains Mono"/>
              </a:rPr>
              <a:t>div </a:t>
            </a:r>
            <a:r>
              <a:rPr lang="de-CH" sz="1800" dirty="0" err="1">
                <a:solidFill>
                  <a:srgbClr val="174AD4"/>
                </a:solidFill>
                <a:effectLst/>
                <a:latin typeface="JetBrains Mono"/>
              </a:rPr>
              <a:t>id</a:t>
            </a:r>
            <a:r>
              <a:rPr lang="de-CH" sz="1800" dirty="0">
                <a:solidFill>
                  <a:srgbClr val="067D17"/>
                </a:solidFill>
                <a:effectLst/>
                <a:latin typeface="JetBrains Mono"/>
              </a:rPr>
              <a:t>="</a:t>
            </a:r>
            <a:r>
              <a:rPr lang="de-CH" sz="1800" dirty="0" err="1">
                <a:solidFill>
                  <a:srgbClr val="067D17"/>
                </a:solidFill>
                <a:effectLst/>
                <a:latin typeface="JetBrains Mono"/>
              </a:rPr>
              <a:t>dialog</a:t>
            </a:r>
            <a:r>
              <a:rPr lang="de-CH" sz="1800" dirty="0">
                <a:solidFill>
                  <a:srgbClr val="067D17"/>
                </a:solidFill>
                <a:effectLst/>
                <a:latin typeface="JetBrains Mono"/>
              </a:rPr>
              <a:t>" </a:t>
            </a:r>
            <a:r>
              <a:rPr lang="de-CH" sz="1800" dirty="0" err="1">
                <a:solidFill>
                  <a:srgbClr val="174AD4"/>
                </a:solidFill>
                <a:effectLst/>
                <a:latin typeface="JetBrains Mono"/>
              </a:rPr>
              <a:t>popover</a:t>
            </a:r>
            <a:r>
              <a:rPr lang="de-CH" sz="1800" dirty="0">
                <a:solidFill>
                  <a:srgbClr val="080808"/>
                </a:solidFill>
                <a:effectLst/>
                <a:latin typeface="JetBrains Mono"/>
              </a:rPr>
              <a:t>&gt;</a:t>
            </a:r>
          </a:p>
          <a:p>
            <a:r>
              <a:rPr lang="de-CH" dirty="0">
                <a:solidFill>
                  <a:srgbClr val="080808"/>
                </a:solidFill>
                <a:latin typeface="JetBrains Mono"/>
              </a:rPr>
              <a:t>   …</a:t>
            </a:r>
          </a:p>
          <a:p>
            <a:r>
              <a:rPr lang="de-CH" sz="1800" dirty="0">
                <a:solidFill>
                  <a:srgbClr val="080808"/>
                </a:solidFill>
                <a:effectLst/>
                <a:latin typeface="JetBrains Mono"/>
              </a:rPr>
              <a:t>  &lt;</a:t>
            </a:r>
            <a:r>
              <a:rPr lang="de-CH" sz="1800" dirty="0" err="1">
                <a:solidFill>
                  <a:srgbClr val="0033B3"/>
                </a:solidFill>
                <a:effectLst/>
                <a:latin typeface="JetBrains Mono"/>
              </a:rPr>
              <a:t>button</a:t>
            </a:r>
            <a:r>
              <a:rPr lang="de-CH" sz="1800" dirty="0">
                <a:solidFill>
                  <a:srgbClr val="0033B3"/>
                </a:solidFill>
                <a:effectLst/>
                <a:latin typeface="JetBrains Mono"/>
              </a:rPr>
              <a:t> </a:t>
            </a:r>
            <a:r>
              <a:rPr lang="de-CH" sz="1800" dirty="0" err="1">
                <a:solidFill>
                  <a:srgbClr val="174AD4"/>
                </a:solidFill>
                <a:effectLst/>
                <a:latin typeface="JetBrains Mono"/>
              </a:rPr>
              <a:t>popovertarget</a:t>
            </a:r>
            <a:r>
              <a:rPr lang="de-CH" sz="1800" dirty="0">
                <a:solidFill>
                  <a:srgbClr val="067D17"/>
                </a:solidFill>
                <a:effectLst/>
                <a:latin typeface="JetBrains Mono"/>
              </a:rPr>
              <a:t>="</a:t>
            </a:r>
            <a:r>
              <a:rPr lang="de-CH" sz="1800" dirty="0" err="1">
                <a:solidFill>
                  <a:srgbClr val="067D17"/>
                </a:solidFill>
                <a:effectLst/>
                <a:latin typeface="JetBrains Mono"/>
              </a:rPr>
              <a:t>dialog</a:t>
            </a:r>
            <a:r>
              <a:rPr lang="de-CH" sz="1800" dirty="0">
                <a:solidFill>
                  <a:srgbClr val="067D17"/>
                </a:solidFill>
                <a:effectLst/>
                <a:latin typeface="JetBrains Mono"/>
              </a:rPr>
              <a:t>" </a:t>
            </a:r>
            <a:r>
              <a:rPr lang="de-CH" sz="1800" dirty="0" err="1">
                <a:solidFill>
                  <a:srgbClr val="174AD4"/>
                </a:solidFill>
                <a:effectLst/>
                <a:latin typeface="JetBrains Mono"/>
              </a:rPr>
              <a:t>popovertargetaction</a:t>
            </a:r>
            <a:r>
              <a:rPr lang="de-CH" sz="1800" dirty="0">
                <a:solidFill>
                  <a:srgbClr val="067D17"/>
                </a:solidFill>
                <a:effectLst/>
                <a:latin typeface="JetBrains Mono"/>
              </a:rPr>
              <a:t>="</a:t>
            </a:r>
            <a:r>
              <a:rPr lang="de-CH" sz="1800" dirty="0" err="1">
                <a:solidFill>
                  <a:srgbClr val="067D17"/>
                </a:solidFill>
                <a:effectLst/>
                <a:latin typeface="JetBrains Mono"/>
              </a:rPr>
              <a:t>hide</a:t>
            </a:r>
            <a:r>
              <a:rPr lang="de-CH" sz="1800" dirty="0">
                <a:solidFill>
                  <a:srgbClr val="067D17"/>
                </a:solidFill>
                <a:effectLst/>
                <a:latin typeface="JetBrains Mono"/>
              </a:rPr>
              <a:t>"</a:t>
            </a:r>
            <a:r>
              <a:rPr lang="de-CH" sz="1800" dirty="0">
                <a:solidFill>
                  <a:srgbClr val="080808"/>
                </a:solidFill>
                <a:effectLst/>
                <a:latin typeface="JetBrains Mono"/>
              </a:rPr>
              <a:t>&gt;Close&lt;/</a:t>
            </a:r>
            <a:r>
              <a:rPr lang="de-CH" sz="1800" dirty="0" err="1">
                <a:solidFill>
                  <a:srgbClr val="0033B3"/>
                </a:solidFill>
                <a:effectLst/>
                <a:latin typeface="JetBrains Mono"/>
              </a:rPr>
              <a:t>button</a:t>
            </a:r>
            <a:r>
              <a:rPr lang="de-CH" sz="1800" dirty="0">
                <a:solidFill>
                  <a:srgbClr val="080808"/>
                </a:solidFill>
                <a:effectLst/>
                <a:latin typeface="JetBrains Mono"/>
              </a:rPr>
              <a:t>&gt;</a:t>
            </a:r>
          </a:p>
          <a:p>
            <a:r>
              <a:rPr lang="de-CH" sz="1800" dirty="0">
                <a:solidFill>
                  <a:srgbClr val="080808"/>
                </a:solidFill>
                <a:effectLst/>
                <a:latin typeface="JetBrains Mono"/>
              </a:rPr>
              <a:t>&lt;/</a:t>
            </a:r>
            <a:r>
              <a:rPr lang="de-CH" sz="1800" dirty="0">
                <a:solidFill>
                  <a:srgbClr val="0033B3"/>
                </a:solidFill>
                <a:effectLst/>
                <a:latin typeface="JetBrains Mono"/>
              </a:rPr>
              <a:t>div</a:t>
            </a:r>
            <a:r>
              <a:rPr lang="de-CH" sz="1800" dirty="0">
                <a:solidFill>
                  <a:srgbClr val="080808"/>
                </a:solidFill>
                <a:effectLst/>
                <a:latin typeface="JetBrains Mono"/>
              </a:rPr>
              <a:t>&gt;</a:t>
            </a:r>
          </a:p>
        </p:txBody>
      </p:sp>
      <p:sp>
        <p:nvSpPr>
          <p:cNvPr id="16" name="TextBox 15">
            <a:extLst>
              <a:ext uri="{FF2B5EF4-FFF2-40B4-BE49-F238E27FC236}">
                <a16:creationId xmlns:a16="http://schemas.microsoft.com/office/drawing/2014/main" id="{00C1DCE2-677C-F2CC-DC6D-D0B84E7AD56B}"/>
              </a:ext>
            </a:extLst>
          </p:cNvPr>
          <p:cNvSpPr txBox="1"/>
          <p:nvPr/>
        </p:nvSpPr>
        <p:spPr bwMode="gray">
          <a:xfrm>
            <a:off x="619304" y="4287702"/>
            <a:ext cx="6181222" cy="923330"/>
          </a:xfrm>
          <a:prstGeom prst="rect">
            <a:avLst/>
          </a:prstGeom>
          <a:noFill/>
        </p:spPr>
        <p:txBody>
          <a:bodyPr wrap="square">
            <a:spAutoFit/>
          </a:bodyPr>
          <a:lstStyle/>
          <a:p>
            <a:r>
              <a:rPr lang="en-US" sz="1800" dirty="0">
                <a:solidFill>
                  <a:srgbClr val="0033B3"/>
                </a:solidFill>
                <a:effectLst/>
                <a:latin typeface="JetBrains Mono"/>
              </a:rPr>
              <a:t>dialog</a:t>
            </a:r>
            <a:r>
              <a:rPr lang="en-US" sz="1800" dirty="0">
                <a:solidFill>
                  <a:srgbClr val="080808"/>
                </a:solidFill>
                <a:effectLst/>
                <a:latin typeface="JetBrains Mono"/>
              </a:rPr>
              <a:t>::</a:t>
            </a:r>
            <a:r>
              <a:rPr lang="en-US" sz="1800" dirty="0">
                <a:solidFill>
                  <a:srgbClr val="0033B3"/>
                </a:solidFill>
                <a:effectLst/>
                <a:latin typeface="JetBrains Mono"/>
              </a:rPr>
              <a:t>backdrop  </a:t>
            </a:r>
            <a:r>
              <a:rPr lang="en-US" sz="1800" dirty="0">
                <a:solidFill>
                  <a:srgbClr val="080808"/>
                </a:solidFill>
                <a:effectLst/>
                <a:latin typeface="JetBrains Mono"/>
              </a:rPr>
              <a:t>{</a:t>
            </a:r>
            <a:br>
              <a:rPr lang="en-US" sz="1800" dirty="0">
                <a:solidFill>
                  <a:srgbClr val="080808"/>
                </a:solidFill>
                <a:effectLst/>
                <a:latin typeface="JetBrains Mono"/>
              </a:rPr>
            </a:br>
            <a:r>
              <a:rPr lang="en-US" sz="1800" dirty="0">
                <a:solidFill>
                  <a:srgbClr val="080808"/>
                </a:solidFill>
                <a:effectLst/>
                <a:latin typeface="JetBrains Mono"/>
              </a:rPr>
              <a:t>  </a:t>
            </a:r>
            <a:r>
              <a:rPr lang="en-US" sz="1800" dirty="0">
                <a:solidFill>
                  <a:srgbClr val="174AD4"/>
                </a:solidFill>
                <a:effectLst/>
                <a:latin typeface="JetBrains Mono"/>
              </a:rPr>
              <a:t>background</a:t>
            </a:r>
            <a:r>
              <a:rPr lang="en-US" sz="1800" dirty="0">
                <a:solidFill>
                  <a:srgbClr val="080808"/>
                </a:solidFill>
                <a:effectLst/>
                <a:latin typeface="JetBrains Mono"/>
              </a:rPr>
              <a:t>: </a:t>
            </a:r>
            <a:r>
              <a:rPr lang="en-US" sz="1800" dirty="0" err="1">
                <a:solidFill>
                  <a:srgbClr val="0033B3"/>
                </a:solidFill>
                <a:effectLst/>
                <a:latin typeface="JetBrains Mono"/>
              </a:rPr>
              <a:t>rgba</a:t>
            </a:r>
            <a:r>
              <a:rPr lang="en-US" sz="1800" dirty="0">
                <a:solidFill>
                  <a:srgbClr val="080808"/>
                </a:solidFill>
                <a:effectLst/>
                <a:latin typeface="JetBrains Mono"/>
              </a:rPr>
              <a:t>(</a:t>
            </a:r>
            <a:r>
              <a:rPr lang="en-US" sz="1800" dirty="0">
                <a:solidFill>
                  <a:srgbClr val="1750EB"/>
                </a:solidFill>
                <a:effectLst/>
                <a:latin typeface="JetBrains Mono"/>
              </a:rPr>
              <a:t>0</a:t>
            </a:r>
            <a:r>
              <a:rPr lang="en-US" sz="1800" dirty="0">
                <a:solidFill>
                  <a:srgbClr val="080808"/>
                </a:solidFill>
                <a:effectLst/>
                <a:latin typeface="JetBrains Mono"/>
              </a:rPr>
              <a:t>, </a:t>
            </a:r>
            <a:r>
              <a:rPr lang="en-US" sz="1800" dirty="0">
                <a:solidFill>
                  <a:srgbClr val="1750EB"/>
                </a:solidFill>
                <a:effectLst/>
                <a:latin typeface="JetBrains Mono"/>
              </a:rPr>
              <a:t>0</a:t>
            </a:r>
            <a:r>
              <a:rPr lang="en-US" sz="1800" dirty="0">
                <a:solidFill>
                  <a:srgbClr val="080808"/>
                </a:solidFill>
                <a:effectLst/>
                <a:latin typeface="JetBrains Mono"/>
              </a:rPr>
              <a:t>, </a:t>
            </a:r>
            <a:r>
              <a:rPr lang="en-US" sz="1800" dirty="0">
                <a:solidFill>
                  <a:srgbClr val="1750EB"/>
                </a:solidFill>
                <a:effectLst/>
                <a:latin typeface="JetBrains Mono"/>
              </a:rPr>
              <a:t>0</a:t>
            </a:r>
            <a:r>
              <a:rPr lang="en-US" sz="1800" dirty="0">
                <a:solidFill>
                  <a:srgbClr val="080808"/>
                </a:solidFill>
                <a:effectLst/>
                <a:latin typeface="JetBrains Mono"/>
              </a:rPr>
              <a:t>, </a:t>
            </a:r>
            <a:r>
              <a:rPr lang="en-US" sz="1800" dirty="0">
                <a:solidFill>
                  <a:srgbClr val="1750EB"/>
                </a:solidFill>
                <a:effectLst/>
                <a:latin typeface="JetBrains Mono"/>
              </a:rPr>
              <a:t>0.6</a:t>
            </a:r>
            <a:r>
              <a:rPr lang="en-US" sz="1800" dirty="0">
                <a:solidFill>
                  <a:srgbClr val="080808"/>
                </a:solidFill>
                <a:effectLst/>
                <a:latin typeface="JetBrains Mono"/>
              </a:rPr>
              <a:t>);</a:t>
            </a:r>
            <a:br>
              <a:rPr lang="en-US" sz="1800" dirty="0">
                <a:solidFill>
                  <a:srgbClr val="080808"/>
                </a:solidFill>
                <a:effectLst/>
                <a:latin typeface="JetBrains Mono"/>
              </a:rPr>
            </a:br>
            <a:r>
              <a:rPr lang="en-US" sz="1800" dirty="0">
                <a:solidFill>
                  <a:srgbClr val="080808"/>
                </a:solidFill>
                <a:effectLst/>
                <a:latin typeface="JetBrains Mono"/>
              </a:rPr>
              <a:t>}</a:t>
            </a:r>
          </a:p>
        </p:txBody>
      </p:sp>
    </p:spTree>
    <p:extLst>
      <p:ext uri="{BB962C8B-B14F-4D97-AF65-F5344CB8AC3E}">
        <p14:creationId xmlns:p14="http://schemas.microsoft.com/office/powerpoint/2010/main" val="1645001864"/>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342D6C-24CB-267D-25AA-ACB01EEB7EC6}"/>
              </a:ext>
            </a:extLst>
          </p:cNvPr>
          <p:cNvSpPr>
            <a:spLocks noGrp="1"/>
          </p:cNvSpPr>
          <p:nvPr>
            <p:ph type="title"/>
          </p:nvPr>
        </p:nvSpPr>
        <p:spPr/>
        <p:txBody>
          <a:bodyPr/>
          <a:lstStyle/>
          <a:p>
            <a:r>
              <a:rPr lang="de-CH" dirty="0"/>
              <a:t>View </a:t>
            </a:r>
            <a:r>
              <a:rPr lang="de-CH" dirty="0" err="1"/>
              <a:t>transitions</a:t>
            </a:r>
            <a:endParaRPr lang="de-CH" dirty="0"/>
          </a:p>
        </p:txBody>
      </p:sp>
      <p:sp>
        <p:nvSpPr>
          <p:cNvPr id="6" name="Date Placeholder 5">
            <a:extLst>
              <a:ext uri="{FF2B5EF4-FFF2-40B4-BE49-F238E27FC236}">
                <a16:creationId xmlns:a16="http://schemas.microsoft.com/office/drawing/2014/main" id="{6D8E1BA2-4AB5-DE5B-BBBC-DD927141474D}"/>
              </a:ext>
            </a:extLst>
          </p:cNvPr>
          <p:cNvSpPr>
            <a:spLocks noGrp="1"/>
          </p:cNvSpPr>
          <p:nvPr>
            <p:ph type="dt" sz="half" idx="18"/>
          </p:nvPr>
        </p:nvSpPr>
        <p:spPr/>
        <p:txBody>
          <a:bodyPr/>
          <a:lstStyle/>
          <a:p>
            <a:pPr algn="r"/>
            <a:fld id="{F7589BDE-D275-48E5-9926-0260C2129B60}" type="datetime1">
              <a:rPr lang="de-CH" smtClean="0"/>
              <a:pPr algn="r"/>
              <a:t>10.07.2023</a:t>
            </a:fld>
            <a:endParaRPr lang="de-CH" dirty="0"/>
          </a:p>
        </p:txBody>
      </p:sp>
      <p:sp>
        <p:nvSpPr>
          <p:cNvPr id="7" name="Footer Placeholder 6">
            <a:extLst>
              <a:ext uri="{FF2B5EF4-FFF2-40B4-BE49-F238E27FC236}">
                <a16:creationId xmlns:a16="http://schemas.microsoft.com/office/drawing/2014/main" id="{2EA89FEE-FF87-6D80-E7D2-ADE3E713A4FB}"/>
              </a:ext>
            </a:extLst>
          </p:cNvPr>
          <p:cNvSpPr>
            <a:spLocks noGrp="1"/>
          </p:cNvSpPr>
          <p:nvPr>
            <p:ph type="ftr" sz="quarter" idx="19"/>
          </p:nvPr>
        </p:nvSpPr>
        <p:spPr/>
        <p:txBody>
          <a:bodyPr/>
          <a:lstStyle/>
          <a:p>
            <a:r>
              <a:rPr lang="en-GB"/>
              <a:t>Client Technology Days – Tomorrow’s CSS</a:t>
            </a:r>
            <a:endParaRPr lang="en-GB" dirty="0"/>
          </a:p>
        </p:txBody>
      </p:sp>
      <p:sp>
        <p:nvSpPr>
          <p:cNvPr id="8" name="Slide Number Placeholder 7">
            <a:extLst>
              <a:ext uri="{FF2B5EF4-FFF2-40B4-BE49-F238E27FC236}">
                <a16:creationId xmlns:a16="http://schemas.microsoft.com/office/drawing/2014/main" id="{16F9A187-90CE-B1F6-330D-B08F739E8689}"/>
              </a:ext>
            </a:extLst>
          </p:cNvPr>
          <p:cNvSpPr>
            <a:spLocks noGrp="1"/>
          </p:cNvSpPr>
          <p:nvPr>
            <p:ph type="sldNum" sz="quarter" idx="20"/>
          </p:nvPr>
        </p:nvSpPr>
        <p:spPr/>
        <p:txBody>
          <a:bodyPr/>
          <a:lstStyle/>
          <a:p>
            <a:r>
              <a:rPr lang="de-CH"/>
              <a:t>| </a:t>
            </a:r>
            <a:fld id="{8CF9DE7D-F270-4E16-BA04-5BCA8969A2EA}" type="slidenum">
              <a:rPr lang="de-CH" smtClean="0"/>
              <a:pPr/>
              <a:t>17</a:t>
            </a:fld>
            <a:endParaRPr lang="de-CH" dirty="0"/>
          </a:p>
        </p:txBody>
      </p:sp>
      <p:sp>
        <p:nvSpPr>
          <p:cNvPr id="15" name="Rectangle 14">
            <a:extLst>
              <a:ext uri="{FF2B5EF4-FFF2-40B4-BE49-F238E27FC236}">
                <a16:creationId xmlns:a16="http://schemas.microsoft.com/office/drawing/2014/main" id="{947A5230-8862-7EE0-B0AD-A65F9E07611E}"/>
              </a:ext>
            </a:extLst>
          </p:cNvPr>
          <p:cNvSpPr/>
          <p:nvPr/>
        </p:nvSpPr>
        <p:spPr bwMode="gray">
          <a:xfrm>
            <a:off x="3647728" y="1936591"/>
            <a:ext cx="2088232" cy="3384376"/>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pPr>
            <a:r>
              <a:rPr lang="de-CH" sz="1600" spc="20" dirty="0" err="1">
                <a:solidFill>
                  <a:schemeClr val="bg1"/>
                </a:solidFill>
              </a:rPr>
              <a:t>Previous</a:t>
            </a:r>
            <a:r>
              <a:rPr lang="de-CH" sz="1600" spc="20" dirty="0">
                <a:solidFill>
                  <a:schemeClr val="bg1"/>
                </a:solidFill>
              </a:rPr>
              <a:t> Page</a:t>
            </a:r>
          </a:p>
        </p:txBody>
      </p:sp>
      <p:sp>
        <p:nvSpPr>
          <p:cNvPr id="16" name="Rectangle 15">
            <a:extLst>
              <a:ext uri="{FF2B5EF4-FFF2-40B4-BE49-F238E27FC236}">
                <a16:creationId xmlns:a16="http://schemas.microsoft.com/office/drawing/2014/main" id="{3CF9076A-6070-54B1-F146-B8233DC23B55}"/>
              </a:ext>
            </a:extLst>
          </p:cNvPr>
          <p:cNvSpPr/>
          <p:nvPr/>
        </p:nvSpPr>
        <p:spPr bwMode="gray">
          <a:xfrm>
            <a:off x="6384032" y="1936591"/>
            <a:ext cx="2088232" cy="3384376"/>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lIns="0" tIns="0" rIns="0" bIns="0" rtlCol="0" anchor="ctr"/>
          <a:lstStyle/>
          <a:p>
            <a:pPr algn="ctr">
              <a:lnSpc>
                <a:spcPct val="120000"/>
              </a:lnSpc>
            </a:pPr>
            <a:r>
              <a:rPr lang="de-CH" sz="1600" spc="20" dirty="0">
                <a:solidFill>
                  <a:schemeClr val="bg1"/>
                </a:solidFill>
              </a:rPr>
              <a:t>Next Page</a:t>
            </a:r>
          </a:p>
        </p:txBody>
      </p:sp>
      <p:pic>
        <p:nvPicPr>
          <p:cNvPr id="18" name="Picture 17">
            <a:extLst>
              <a:ext uri="{FF2B5EF4-FFF2-40B4-BE49-F238E27FC236}">
                <a16:creationId xmlns:a16="http://schemas.microsoft.com/office/drawing/2014/main" id="{FEBB3CE5-9081-0F54-6673-0A3DD69E9106}"/>
              </a:ext>
            </a:extLst>
          </p:cNvPr>
          <p:cNvPicPr>
            <a:picLocks noChangeAspect="1"/>
          </p:cNvPicPr>
          <p:nvPr/>
        </p:nvPicPr>
        <p:blipFill>
          <a:blip r:embed="rId2"/>
          <a:stretch>
            <a:fillRect/>
          </a:stretch>
        </p:blipFill>
        <p:spPr>
          <a:xfrm>
            <a:off x="8958272" y="36096"/>
            <a:ext cx="3197632" cy="1090859"/>
          </a:xfrm>
          <a:prstGeom prst="rect">
            <a:avLst/>
          </a:prstGeom>
        </p:spPr>
      </p:pic>
    </p:spTree>
    <p:extLst>
      <p:ext uri="{BB962C8B-B14F-4D97-AF65-F5344CB8AC3E}">
        <p14:creationId xmlns:p14="http://schemas.microsoft.com/office/powerpoint/2010/main" val="2824645154"/>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342D6C-24CB-267D-25AA-ACB01EEB7EC6}"/>
              </a:ext>
            </a:extLst>
          </p:cNvPr>
          <p:cNvSpPr>
            <a:spLocks noGrp="1"/>
          </p:cNvSpPr>
          <p:nvPr>
            <p:ph type="title"/>
          </p:nvPr>
        </p:nvSpPr>
        <p:spPr/>
        <p:txBody>
          <a:bodyPr/>
          <a:lstStyle/>
          <a:p>
            <a:r>
              <a:rPr lang="de-CH" dirty="0"/>
              <a:t>View </a:t>
            </a:r>
            <a:r>
              <a:rPr lang="de-CH" dirty="0" err="1"/>
              <a:t>transitions</a:t>
            </a:r>
            <a:endParaRPr lang="de-CH" dirty="0"/>
          </a:p>
        </p:txBody>
      </p:sp>
      <p:sp>
        <p:nvSpPr>
          <p:cNvPr id="6" name="Date Placeholder 5">
            <a:extLst>
              <a:ext uri="{FF2B5EF4-FFF2-40B4-BE49-F238E27FC236}">
                <a16:creationId xmlns:a16="http://schemas.microsoft.com/office/drawing/2014/main" id="{6D8E1BA2-4AB5-DE5B-BBBC-DD927141474D}"/>
              </a:ext>
            </a:extLst>
          </p:cNvPr>
          <p:cNvSpPr>
            <a:spLocks noGrp="1"/>
          </p:cNvSpPr>
          <p:nvPr>
            <p:ph type="dt" sz="half" idx="18"/>
          </p:nvPr>
        </p:nvSpPr>
        <p:spPr/>
        <p:txBody>
          <a:bodyPr/>
          <a:lstStyle/>
          <a:p>
            <a:pPr algn="r"/>
            <a:fld id="{F7589BDE-D275-48E5-9926-0260C2129B60}" type="datetime1">
              <a:rPr lang="de-CH" smtClean="0"/>
              <a:pPr algn="r"/>
              <a:t>10.07.2023</a:t>
            </a:fld>
            <a:endParaRPr lang="de-CH" dirty="0"/>
          </a:p>
        </p:txBody>
      </p:sp>
      <p:sp>
        <p:nvSpPr>
          <p:cNvPr id="7" name="Footer Placeholder 6">
            <a:extLst>
              <a:ext uri="{FF2B5EF4-FFF2-40B4-BE49-F238E27FC236}">
                <a16:creationId xmlns:a16="http://schemas.microsoft.com/office/drawing/2014/main" id="{2EA89FEE-FF87-6D80-E7D2-ADE3E713A4FB}"/>
              </a:ext>
            </a:extLst>
          </p:cNvPr>
          <p:cNvSpPr>
            <a:spLocks noGrp="1"/>
          </p:cNvSpPr>
          <p:nvPr>
            <p:ph type="ftr" sz="quarter" idx="19"/>
          </p:nvPr>
        </p:nvSpPr>
        <p:spPr/>
        <p:txBody>
          <a:bodyPr/>
          <a:lstStyle/>
          <a:p>
            <a:r>
              <a:rPr lang="en-GB"/>
              <a:t>Client Technology Days – Tomorrow’s CSS</a:t>
            </a:r>
            <a:endParaRPr lang="en-GB" dirty="0"/>
          </a:p>
        </p:txBody>
      </p:sp>
      <p:sp>
        <p:nvSpPr>
          <p:cNvPr id="8" name="Slide Number Placeholder 7">
            <a:extLst>
              <a:ext uri="{FF2B5EF4-FFF2-40B4-BE49-F238E27FC236}">
                <a16:creationId xmlns:a16="http://schemas.microsoft.com/office/drawing/2014/main" id="{16F9A187-90CE-B1F6-330D-B08F739E8689}"/>
              </a:ext>
            </a:extLst>
          </p:cNvPr>
          <p:cNvSpPr>
            <a:spLocks noGrp="1"/>
          </p:cNvSpPr>
          <p:nvPr>
            <p:ph type="sldNum" sz="quarter" idx="20"/>
          </p:nvPr>
        </p:nvSpPr>
        <p:spPr/>
        <p:txBody>
          <a:bodyPr/>
          <a:lstStyle/>
          <a:p>
            <a:r>
              <a:rPr lang="de-CH"/>
              <a:t>| </a:t>
            </a:r>
            <a:fld id="{8CF9DE7D-F270-4E16-BA04-5BCA8969A2EA}" type="slidenum">
              <a:rPr lang="de-CH" smtClean="0"/>
              <a:pPr/>
              <a:t>18</a:t>
            </a:fld>
            <a:endParaRPr lang="de-CH" dirty="0"/>
          </a:p>
        </p:txBody>
      </p:sp>
      <p:sp>
        <p:nvSpPr>
          <p:cNvPr id="15" name="Rectangle 14">
            <a:extLst>
              <a:ext uri="{FF2B5EF4-FFF2-40B4-BE49-F238E27FC236}">
                <a16:creationId xmlns:a16="http://schemas.microsoft.com/office/drawing/2014/main" id="{947A5230-8862-7EE0-B0AD-A65F9E07611E}"/>
              </a:ext>
            </a:extLst>
          </p:cNvPr>
          <p:cNvSpPr/>
          <p:nvPr/>
        </p:nvSpPr>
        <p:spPr bwMode="gray">
          <a:xfrm>
            <a:off x="695400" y="1936591"/>
            <a:ext cx="2088232" cy="3384376"/>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pPr>
            <a:r>
              <a:rPr lang="en-GB" sz="1600" spc="20" dirty="0">
                <a:solidFill>
                  <a:schemeClr val="bg1"/>
                </a:solidFill>
              </a:rPr>
              <a:t>Previous Page</a:t>
            </a:r>
          </a:p>
        </p:txBody>
      </p:sp>
      <p:sp>
        <p:nvSpPr>
          <p:cNvPr id="16" name="Rectangle 15">
            <a:extLst>
              <a:ext uri="{FF2B5EF4-FFF2-40B4-BE49-F238E27FC236}">
                <a16:creationId xmlns:a16="http://schemas.microsoft.com/office/drawing/2014/main" id="{3CF9076A-6070-54B1-F146-B8233DC23B55}"/>
              </a:ext>
            </a:extLst>
          </p:cNvPr>
          <p:cNvSpPr/>
          <p:nvPr/>
        </p:nvSpPr>
        <p:spPr bwMode="gray">
          <a:xfrm>
            <a:off x="3431704" y="1936591"/>
            <a:ext cx="2088232" cy="3384376"/>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lIns="0" tIns="0" rIns="0" bIns="0" rtlCol="0" anchor="ctr"/>
          <a:lstStyle/>
          <a:p>
            <a:pPr algn="ctr">
              <a:lnSpc>
                <a:spcPct val="120000"/>
              </a:lnSpc>
            </a:pPr>
            <a:r>
              <a:rPr lang="de-CH" sz="1600" spc="20" dirty="0">
                <a:solidFill>
                  <a:schemeClr val="bg1"/>
                </a:solidFill>
              </a:rPr>
              <a:t>Next Page</a:t>
            </a:r>
          </a:p>
        </p:txBody>
      </p:sp>
      <p:pic>
        <p:nvPicPr>
          <p:cNvPr id="4" name="Picture 3">
            <a:extLst>
              <a:ext uri="{FF2B5EF4-FFF2-40B4-BE49-F238E27FC236}">
                <a16:creationId xmlns:a16="http://schemas.microsoft.com/office/drawing/2014/main" id="{7AD99D29-6A52-A9E1-45F0-81E82460EE06}"/>
              </a:ext>
            </a:extLst>
          </p:cNvPr>
          <p:cNvPicPr>
            <a:picLocks noChangeAspect="1"/>
          </p:cNvPicPr>
          <p:nvPr/>
        </p:nvPicPr>
        <p:blipFill>
          <a:blip r:embed="rId2"/>
          <a:stretch>
            <a:fillRect/>
          </a:stretch>
        </p:blipFill>
        <p:spPr>
          <a:xfrm>
            <a:off x="6672066" y="3212976"/>
            <a:ext cx="4296375" cy="847843"/>
          </a:xfrm>
          <a:prstGeom prst="rect">
            <a:avLst/>
          </a:prstGeom>
        </p:spPr>
      </p:pic>
      <p:pic>
        <p:nvPicPr>
          <p:cNvPr id="5" name="Picture 4">
            <a:extLst>
              <a:ext uri="{FF2B5EF4-FFF2-40B4-BE49-F238E27FC236}">
                <a16:creationId xmlns:a16="http://schemas.microsoft.com/office/drawing/2014/main" id="{02CD901F-6C38-4807-87AB-7909EE7AC115}"/>
              </a:ext>
            </a:extLst>
          </p:cNvPr>
          <p:cNvPicPr>
            <a:picLocks noChangeAspect="1"/>
          </p:cNvPicPr>
          <p:nvPr/>
        </p:nvPicPr>
        <p:blipFill>
          <a:blip r:embed="rId3"/>
          <a:stretch>
            <a:fillRect/>
          </a:stretch>
        </p:blipFill>
        <p:spPr>
          <a:xfrm>
            <a:off x="8958272" y="36096"/>
            <a:ext cx="3197632" cy="1090859"/>
          </a:xfrm>
          <a:prstGeom prst="rect">
            <a:avLst/>
          </a:prstGeom>
        </p:spPr>
      </p:pic>
    </p:spTree>
    <p:extLst>
      <p:ext uri="{BB962C8B-B14F-4D97-AF65-F5344CB8AC3E}">
        <p14:creationId xmlns:p14="http://schemas.microsoft.com/office/powerpoint/2010/main" val="2471880693"/>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342D6C-24CB-267D-25AA-ACB01EEB7EC6}"/>
              </a:ext>
            </a:extLst>
          </p:cNvPr>
          <p:cNvSpPr>
            <a:spLocks noGrp="1"/>
          </p:cNvSpPr>
          <p:nvPr>
            <p:ph type="title"/>
          </p:nvPr>
        </p:nvSpPr>
        <p:spPr/>
        <p:txBody>
          <a:bodyPr/>
          <a:lstStyle/>
          <a:p>
            <a:r>
              <a:rPr lang="de-CH" dirty="0"/>
              <a:t>View </a:t>
            </a:r>
            <a:r>
              <a:rPr lang="de-CH" dirty="0" err="1"/>
              <a:t>transitions</a:t>
            </a:r>
            <a:endParaRPr lang="de-CH" dirty="0"/>
          </a:p>
        </p:txBody>
      </p:sp>
      <p:sp>
        <p:nvSpPr>
          <p:cNvPr id="6" name="Date Placeholder 5">
            <a:extLst>
              <a:ext uri="{FF2B5EF4-FFF2-40B4-BE49-F238E27FC236}">
                <a16:creationId xmlns:a16="http://schemas.microsoft.com/office/drawing/2014/main" id="{6D8E1BA2-4AB5-DE5B-BBBC-DD927141474D}"/>
              </a:ext>
            </a:extLst>
          </p:cNvPr>
          <p:cNvSpPr>
            <a:spLocks noGrp="1"/>
          </p:cNvSpPr>
          <p:nvPr>
            <p:ph type="dt" sz="half" idx="18"/>
          </p:nvPr>
        </p:nvSpPr>
        <p:spPr/>
        <p:txBody>
          <a:bodyPr/>
          <a:lstStyle/>
          <a:p>
            <a:pPr algn="r"/>
            <a:fld id="{F7589BDE-D275-48E5-9926-0260C2129B60}" type="datetime1">
              <a:rPr lang="de-CH" smtClean="0"/>
              <a:pPr algn="r"/>
              <a:t>10.07.2023</a:t>
            </a:fld>
            <a:endParaRPr lang="de-CH" dirty="0"/>
          </a:p>
        </p:txBody>
      </p:sp>
      <p:sp>
        <p:nvSpPr>
          <p:cNvPr id="7" name="Footer Placeholder 6">
            <a:extLst>
              <a:ext uri="{FF2B5EF4-FFF2-40B4-BE49-F238E27FC236}">
                <a16:creationId xmlns:a16="http://schemas.microsoft.com/office/drawing/2014/main" id="{2EA89FEE-FF87-6D80-E7D2-ADE3E713A4FB}"/>
              </a:ext>
            </a:extLst>
          </p:cNvPr>
          <p:cNvSpPr>
            <a:spLocks noGrp="1"/>
          </p:cNvSpPr>
          <p:nvPr>
            <p:ph type="ftr" sz="quarter" idx="19"/>
          </p:nvPr>
        </p:nvSpPr>
        <p:spPr/>
        <p:txBody>
          <a:bodyPr/>
          <a:lstStyle/>
          <a:p>
            <a:r>
              <a:rPr lang="en-GB"/>
              <a:t>Client Technology Days – Tomorrow’s CSS</a:t>
            </a:r>
            <a:endParaRPr lang="en-GB" dirty="0"/>
          </a:p>
        </p:txBody>
      </p:sp>
      <p:sp>
        <p:nvSpPr>
          <p:cNvPr id="8" name="Slide Number Placeholder 7">
            <a:extLst>
              <a:ext uri="{FF2B5EF4-FFF2-40B4-BE49-F238E27FC236}">
                <a16:creationId xmlns:a16="http://schemas.microsoft.com/office/drawing/2014/main" id="{16F9A187-90CE-B1F6-330D-B08F739E8689}"/>
              </a:ext>
            </a:extLst>
          </p:cNvPr>
          <p:cNvSpPr>
            <a:spLocks noGrp="1"/>
          </p:cNvSpPr>
          <p:nvPr>
            <p:ph type="sldNum" sz="quarter" idx="20"/>
          </p:nvPr>
        </p:nvSpPr>
        <p:spPr/>
        <p:txBody>
          <a:bodyPr/>
          <a:lstStyle/>
          <a:p>
            <a:r>
              <a:rPr lang="de-CH"/>
              <a:t>| </a:t>
            </a:r>
            <a:fld id="{8CF9DE7D-F270-4E16-BA04-5BCA8969A2EA}" type="slidenum">
              <a:rPr lang="de-CH" smtClean="0"/>
              <a:pPr/>
              <a:t>19</a:t>
            </a:fld>
            <a:endParaRPr lang="de-CH" dirty="0"/>
          </a:p>
        </p:txBody>
      </p:sp>
      <p:pic>
        <p:nvPicPr>
          <p:cNvPr id="5" name="Picture 4">
            <a:extLst>
              <a:ext uri="{FF2B5EF4-FFF2-40B4-BE49-F238E27FC236}">
                <a16:creationId xmlns:a16="http://schemas.microsoft.com/office/drawing/2014/main" id="{02CD901F-6C38-4807-87AB-7909EE7AC115}"/>
              </a:ext>
            </a:extLst>
          </p:cNvPr>
          <p:cNvPicPr>
            <a:picLocks noChangeAspect="1"/>
          </p:cNvPicPr>
          <p:nvPr/>
        </p:nvPicPr>
        <p:blipFill>
          <a:blip r:embed="rId2"/>
          <a:stretch>
            <a:fillRect/>
          </a:stretch>
        </p:blipFill>
        <p:spPr>
          <a:xfrm>
            <a:off x="8958272" y="36096"/>
            <a:ext cx="3197632" cy="1090859"/>
          </a:xfrm>
          <a:prstGeom prst="rect">
            <a:avLst/>
          </a:prstGeom>
        </p:spPr>
      </p:pic>
      <p:sp>
        <p:nvSpPr>
          <p:cNvPr id="2" name="TextBox 1">
            <a:extLst>
              <a:ext uri="{FF2B5EF4-FFF2-40B4-BE49-F238E27FC236}">
                <a16:creationId xmlns:a16="http://schemas.microsoft.com/office/drawing/2014/main" id="{D3E4FDF1-704B-A89C-CA89-EA0E1EBD42C5}"/>
              </a:ext>
            </a:extLst>
          </p:cNvPr>
          <p:cNvSpPr txBox="1"/>
          <p:nvPr/>
        </p:nvSpPr>
        <p:spPr bwMode="gray">
          <a:xfrm>
            <a:off x="610729" y="2136338"/>
            <a:ext cx="6181222" cy="2585323"/>
          </a:xfrm>
          <a:prstGeom prst="rect">
            <a:avLst/>
          </a:prstGeom>
          <a:noFill/>
        </p:spPr>
        <p:txBody>
          <a:bodyPr wrap="square">
            <a:spAutoFit/>
          </a:bodyPr>
          <a:lstStyle/>
          <a:p>
            <a:r>
              <a:rPr lang="de-CH" sz="1800" dirty="0" err="1">
                <a:solidFill>
                  <a:srgbClr val="7A7A43"/>
                </a:solidFill>
                <a:effectLst/>
                <a:latin typeface="JetBrains Mono"/>
              </a:rPr>
              <a:t>navigate</a:t>
            </a:r>
            <a:r>
              <a:rPr lang="de-CH" sz="1800" dirty="0">
                <a:solidFill>
                  <a:srgbClr val="080808"/>
                </a:solidFill>
                <a:effectLst/>
                <a:latin typeface="JetBrains Mono"/>
              </a:rPr>
              <a:t>(url: </a:t>
            </a:r>
            <a:r>
              <a:rPr lang="de-CH" sz="1800" dirty="0" err="1">
                <a:solidFill>
                  <a:srgbClr val="0033B3"/>
                </a:solidFill>
                <a:effectLst/>
                <a:latin typeface="JetBrains Mono"/>
              </a:rPr>
              <a:t>string</a:t>
            </a:r>
            <a:r>
              <a:rPr lang="de-CH" sz="1800" dirty="0">
                <a:solidFill>
                  <a:srgbClr val="080808"/>
                </a:solidFill>
                <a:effectLst/>
                <a:latin typeface="JetBrains Mono"/>
              </a:rPr>
              <a:t>): </a:t>
            </a:r>
            <a:r>
              <a:rPr lang="de-CH" sz="1800" dirty="0" err="1">
                <a:solidFill>
                  <a:srgbClr val="0033B3"/>
                </a:solidFill>
                <a:effectLst/>
                <a:latin typeface="JetBrains Mono"/>
              </a:rPr>
              <a:t>void</a:t>
            </a:r>
            <a:r>
              <a:rPr lang="de-CH" sz="1800" dirty="0">
                <a:solidFill>
                  <a:srgbClr val="0033B3"/>
                </a:solidFill>
                <a:effectLst/>
                <a:latin typeface="JetBrains Mono"/>
              </a:rPr>
              <a:t> </a:t>
            </a:r>
            <a:r>
              <a:rPr lang="de-CH" sz="1800" dirty="0">
                <a:solidFill>
                  <a:srgbClr val="080808"/>
                </a:solidFill>
                <a:effectLst/>
                <a:latin typeface="JetBrains Mono"/>
              </a:rPr>
              <a:t>{</a:t>
            </a:r>
            <a:br>
              <a:rPr lang="de-CH" sz="1800" dirty="0">
                <a:solidFill>
                  <a:srgbClr val="080808"/>
                </a:solidFill>
                <a:effectLst/>
                <a:latin typeface="JetBrains Mono"/>
              </a:rPr>
            </a:br>
            <a:r>
              <a:rPr lang="de-CH" sz="1800" dirty="0">
                <a:solidFill>
                  <a:srgbClr val="080808"/>
                </a:solidFill>
                <a:effectLst/>
                <a:latin typeface="JetBrains Mono"/>
              </a:rPr>
              <a:t>  </a:t>
            </a:r>
            <a:r>
              <a:rPr lang="de-CH" sz="1800" i="1" dirty="0">
                <a:solidFill>
                  <a:srgbClr val="8C8C8C"/>
                </a:solidFill>
                <a:effectLst/>
                <a:latin typeface="JetBrains Mono"/>
              </a:rPr>
              <a:t>// </a:t>
            </a:r>
            <a:r>
              <a:rPr lang="de-CH" sz="1800" i="1" dirty="0" err="1">
                <a:solidFill>
                  <a:srgbClr val="8C8C8C"/>
                </a:solidFill>
                <a:effectLst/>
                <a:latin typeface="JetBrains Mono"/>
              </a:rPr>
              <a:t>fallback</a:t>
            </a:r>
            <a:br>
              <a:rPr lang="de-CH" sz="1800" i="1" dirty="0">
                <a:solidFill>
                  <a:srgbClr val="8C8C8C"/>
                </a:solidFill>
                <a:effectLst/>
                <a:latin typeface="JetBrains Mono"/>
              </a:rPr>
            </a:br>
            <a:r>
              <a:rPr lang="de-CH" sz="1800" i="1" dirty="0">
                <a:solidFill>
                  <a:srgbClr val="8C8C8C"/>
                </a:solidFill>
                <a:effectLst/>
                <a:latin typeface="JetBrains Mono"/>
              </a:rPr>
              <a:t>  </a:t>
            </a:r>
            <a:r>
              <a:rPr lang="de-CH" sz="1800" dirty="0" err="1">
                <a:solidFill>
                  <a:srgbClr val="0033B3"/>
                </a:solidFill>
                <a:effectLst/>
                <a:latin typeface="JetBrains Mono"/>
              </a:rPr>
              <a:t>if</a:t>
            </a:r>
            <a:r>
              <a:rPr lang="de-CH" sz="1800" dirty="0">
                <a:solidFill>
                  <a:srgbClr val="0033B3"/>
                </a:solidFill>
                <a:effectLst/>
                <a:latin typeface="JetBrains Mono"/>
              </a:rPr>
              <a:t> </a:t>
            </a:r>
            <a:r>
              <a:rPr lang="de-CH" sz="1800" dirty="0">
                <a:solidFill>
                  <a:srgbClr val="080808"/>
                </a:solidFill>
                <a:effectLst/>
                <a:latin typeface="JetBrains Mono"/>
              </a:rPr>
              <a:t>(!</a:t>
            </a:r>
            <a:r>
              <a:rPr lang="de-CH" sz="1800" dirty="0" err="1">
                <a:solidFill>
                  <a:srgbClr val="830091"/>
                </a:solidFill>
                <a:effectLst/>
                <a:latin typeface="JetBrains Mono"/>
              </a:rPr>
              <a:t>document</a:t>
            </a:r>
            <a:r>
              <a:rPr lang="de-CH" sz="1800" dirty="0" err="1">
                <a:solidFill>
                  <a:srgbClr val="080808"/>
                </a:solidFill>
                <a:effectLst/>
                <a:latin typeface="JetBrains Mono"/>
              </a:rPr>
              <a:t>.startViewTransition</a:t>
            </a:r>
            <a:r>
              <a:rPr lang="de-CH" sz="1800" dirty="0">
                <a:solidFill>
                  <a:srgbClr val="080808"/>
                </a:solidFill>
                <a:effectLst/>
                <a:latin typeface="JetBrains Mono"/>
              </a:rPr>
              <a:t>) {</a:t>
            </a:r>
            <a:br>
              <a:rPr lang="de-CH" sz="1800" dirty="0">
                <a:solidFill>
                  <a:srgbClr val="080808"/>
                </a:solidFill>
                <a:effectLst/>
                <a:latin typeface="JetBrains Mono"/>
              </a:rPr>
            </a:br>
            <a:r>
              <a:rPr lang="de-CH" sz="1800" dirty="0">
                <a:solidFill>
                  <a:srgbClr val="080808"/>
                </a:solidFill>
                <a:effectLst/>
                <a:latin typeface="JetBrains Mono"/>
              </a:rPr>
              <a:t>    </a:t>
            </a:r>
            <a:r>
              <a:rPr lang="de-CH" sz="1800" dirty="0" err="1">
                <a:solidFill>
                  <a:srgbClr val="080808"/>
                </a:solidFill>
                <a:effectLst/>
                <a:latin typeface="JetBrains Mono"/>
              </a:rPr>
              <a:t>navigateLogic</a:t>
            </a:r>
            <a:r>
              <a:rPr lang="de-CH" sz="1800" dirty="0">
                <a:solidFill>
                  <a:srgbClr val="080808"/>
                </a:solidFill>
                <a:effectLst/>
                <a:latin typeface="JetBrains Mono"/>
              </a:rPr>
              <a:t>(</a:t>
            </a:r>
            <a:r>
              <a:rPr lang="de-CH" sz="1800" dirty="0" err="1">
                <a:solidFill>
                  <a:srgbClr val="080808"/>
                </a:solidFill>
                <a:effectLst/>
                <a:latin typeface="JetBrains Mono"/>
              </a:rPr>
              <a:t>url</a:t>
            </a:r>
            <a:r>
              <a:rPr lang="de-CH" sz="1800" dirty="0">
                <a:solidFill>
                  <a:srgbClr val="080808"/>
                </a:solidFill>
                <a:effectLst/>
                <a:latin typeface="JetBrains Mono"/>
              </a:rPr>
              <a:t>);</a:t>
            </a:r>
            <a:br>
              <a:rPr lang="de-CH" sz="1800" dirty="0">
                <a:solidFill>
                  <a:srgbClr val="080808"/>
                </a:solidFill>
                <a:effectLst/>
                <a:latin typeface="JetBrains Mono"/>
              </a:rPr>
            </a:br>
            <a:r>
              <a:rPr lang="de-CH" sz="1800" dirty="0">
                <a:solidFill>
                  <a:srgbClr val="080808"/>
                </a:solidFill>
                <a:effectLst/>
                <a:latin typeface="JetBrains Mono"/>
              </a:rPr>
              <a:t>    </a:t>
            </a:r>
            <a:r>
              <a:rPr lang="de-CH" sz="1800" dirty="0" err="1">
                <a:solidFill>
                  <a:srgbClr val="0033B3"/>
                </a:solidFill>
                <a:effectLst/>
                <a:latin typeface="JetBrains Mono"/>
              </a:rPr>
              <a:t>return</a:t>
            </a:r>
            <a:r>
              <a:rPr lang="de-CH" sz="1800" dirty="0">
                <a:solidFill>
                  <a:srgbClr val="080808"/>
                </a:solidFill>
                <a:effectLst/>
                <a:latin typeface="JetBrains Mono"/>
              </a:rPr>
              <a:t>;</a:t>
            </a:r>
            <a:br>
              <a:rPr lang="de-CH" sz="1800" dirty="0">
                <a:solidFill>
                  <a:srgbClr val="080808"/>
                </a:solidFill>
                <a:effectLst/>
                <a:latin typeface="JetBrains Mono"/>
              </a:rPr>
            </a:br>
            <a:r>
              <a:rPr lang="de-CH" sz="1800" dirty="0">
                <a:solidFill>
                  <a:srgbClr val="080808"/>
                </a:solidFill>
                <a:effectLst/>
                <a:latin typeface="JetBrains Mono"/>
              </a:rPr>
              <a:t>  }</a:t>
            </a:r>
            <a:br>
              <a:rPr lang="de-CH" sz="1800" dirty="0">
                <a:solidFill>
                  <a:srgbClr val="080808"/>
                </a:solidFill>
                <a:effectLst/>
                <a:latin typeface="JetBrains Mono"/>
              </a:rPr>
            </a:br>
            <a:r>
              <a:rPr lang="de-CH" sz="1800" dirty="0">
                <a:solidFill>
                  <a:srgbClr val="080808"/>
                </a:solidFill>
                <a:effectLst/>
                <a:latin typeface="JetBrains Mono"/>
              </a:rPr>
              <a:t>  </a:t>
            </a:r>
            <a:br>
              <a:rPr lang="de-CH" sz="1800" dirty="0">
                <a:solidFill>
                  <a:srgbClr val="080808"/>
                </a:solidFill>
                <a:effectLst/>
                <a:latin typeface="JetBrains Mono"/>
              </a:rPr>
            </a:br>
            <a:r>
              <a:rPr lang="de-CH" sz="1800" dirty="0">
                <a:solidFill>
                  <a:srgbClr val="080808"/>
                </a:solidFill>
                <a:effectLst/>
                <a:latin typeface="JetBrains Mono"/>
              </a:rPr>
              <a:t>  </a:t>
            </a:r>
            <a:r>
              <a:rPr lang="de-CH" sz="1800" dirty="0" err="1">
                <a:solidFill>
                  <a:srgbClr val="830091"/>
                </a:solidFill>
                <a:effectLst/>
                <a:latin typeface="JetBrains Mono"/>
              </a:rPr>
              <a:t>document</a:t>
            </a:r>
            <a:r>
              <a:rPr lang="de-CH" sz="1800" dirty="0" err="1">
                <a:solidFill>
                  <a:srgbClr val="080808"/>
                </a:solidFill>
                <a:effectLst/>
                <a:latin typeface="JetBrains Mono"/>
              </a:rPr>
              <a:t>.startViewTransition</a:t>
            </a:r>
            <a:r>
              <a:rPr lang="de-CH" sz="1800" dirty="0">
                <a:solidFill>
                  <a:srgbClr val="080808"/>
                </a:solidFill>
                <a:effectLst/>
                <a:latin typeface="JetBrains Mono"/>
              </a:rPr>
              <a:t>(() =&gt; </a:t>
            </a:r>
            <a:r>
              <a:rPr lang="de-CH" sz="1800" dirty="0" err="1">
                <a:solidFill>
                  <a:srgbClr val="080808"/>
                </a:solidFill>
                <a:effectLst/>
                <a:latin typeface="JetBrains Mono"/>
              </a:rPr>
              <a:t>navigateLogic</a:t>
            </a:r>
            <a:r>
              <a:rPr lang="de-CH" sz="1800" dirty="0">
                <a:solidFill>
                  <a:srgbClr val="080808"/>
                </a:solidFill>
                <a:effectLst/>
                <a:latin typeface="JetBrains Mono"/>
              </a:rPr>
              <a:t>(</a:t>
            </a:r>
            <a:r>
              <a:rPr lang="de-CH" sz="1800" dirty="0" err="1">
                <a:solidFill>
                  <a:srgbClr val="080808"/>
                </a:solidFill>
                <a:effectLst/>
                <a:latin typeface="JetBrains Mono"/>
              </a:rPr>
              <a:t>url</a:t>
            </a:r>
            <a:r>
              <a:rPr lang="de-CH" sz="1800" dirty="0">
                <a:solidFill>
                  <a:srgbClr val="080808"/>
                </a:solidFill>
                <a:effectLst/>
                <a:latin typeface="JetBrains Mono"/>
              </a:rPr>
              <a:t>));</a:t>
            </a:r>
            <a:br>
              <a:rPr lang="de-CH" sz="1800" dirty="0">
                <a:solidFill>
                  <a:srgbClr val="080808"/>
                </a:solidFill>
                <a:effectLst/>
                <a:latin typeface="JetBrains Mono"/>
              </a:rPr>
            </a:br>
            <a:r>
              <a:rPr lang="de-CH" sz="1800" dirty="0">
                <a:solidFill>
                  <a:srgbClr val="080808"/>
                </a:solidFill>
                <a:effectLst/>
                <a:latin typeface="JetBrains Mono"/>
              </a:rPr>
              <a:t>}</a:t>
            </a:r>
          </a:p>
        </p:txBody>
      </p:sp>
    </p:spTree>
    <p:extLst>
      <p:ext uri="{BB962C8B-B14F-4D97-AF65-F5344CB8AC3E}">
        <p14:creationId xmlns:p14="http://schemas.microsoft.com/office/powerpoint/2010/main" val="3580115961"/>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39CF3E2B-B6DA-5D49-C377-4028318C1AD5}"/>
              </a:ext>
            </a:extLst>
          </p:cNvPr>
          <p:cNvSpPr>
            <a:spLocks noGrp="1"/>
          </p:cNvSpPr>
          <p:nvPr>
            <p:ph type="body" sz="quarter" idx="15"/>
          </p:nvPr>
        </p:nvSpPr>
        <p:spPr/>
        <p:txBody>
          <a:bodyPr/>
          <a:lstStyle/>
          <a:p>
            <a:r>
              <a:rPr lang="de-CH" dirty="0"/>
              <a:t>Mithusan Sivakumar | 11.07.2023</a:t>
            </a:r>
          </a:p>
        </p:txBody>
      </p:sp>
      <p:pic>
        <p:nvPicPr>
          <p:cNvPr id="9" name="Picture Placeholder 8" descr="Illustration of programming code">
            <a:extLst>
              <a:ext uri="{FF2B5EF4-FFF2-40B4-BE49-F238E27FC236}">
                <a16:creationId xmlns:a16="http://schemas.microsoft.com/office/drawing/2014/main" id="{7B87CB01-7124-9D95-E2BB-50CE78F2AE89}"/>
              </a:ext>
            </a:extLst>
          </p:cNvPr>
          <p:cNvPicPr>
            <a:picLocks noGrp="1" noChangeAspect="1"/>
          </p:cNvPicPr>
          <p:nvPr>
            <p:ph type="pic" sz="quarter" idx="13"/>
          </p:nvPr>
        </p:nvPicPr>
        <p:blipFill>
          <a:blip r:embed="rId4">
            <a:extLst>
              <a:ext uri="{28A0092B-C50C-407E-A947-70E740481C1C}">
                <a14:useLocalDpi xmlns:a14="http://schemas.microsoft.com/office/drawing/2010/main" val="0"/>
              </a:ext>
            </a:extLst>
          </a:blip>
          <a:srcRect l="26681" r="26681"/>
          <a:stretch>
            <a:fillRect/>
          </a:stretch>
        </p:blipFill>
        <p:spPr/>
      </p:pic>
      <p:sp>
        <p:nvSpPr>
          <p:cNvPr id="6" name="Subtitle 5">
            <a:extLst>
              <a:ext uri="{FF2B5EF4-FFF2-40B4-BE49-F238E27FC236}">
                <a16:creationId xmlns:a16="http://schemas.microsoft.com/office/drawing/2014/main" id="{884BDE45-FD05-37A3-0DF0-E786E863578F}"/>
              </a:ext>
            </a:extLst>
          </p:cNvPr>
          <p:cNvSpPr>
            <a:spLocks noGrp="1"/>
          </p:cNvSpPr>
          <p:nvPr>
            <p:ph type="subTitle" idx="1"/>
          </p:nvPr>
        </p:nvSpPr>
        <p:spPr/>
        <p:txBody>
          <a:bodyPr/>
          <a:lstStyle/>
          <a:p>
            <a:r>
              <a:rPr lang="de-CH" dirty="0"/>
              <a:t>Client Technology Days 2023</a:t>
            </a:r>
          </a:p>
        </p:txBody>
      </p:sp>
      <p:sp>
        <p:nvSpPr>
          <p:cNvPr id="3" name="Title 2">
            <a:extLst>
              <a:ext uri="{FF2B5EF4-FFF2-40B4-BE49-F238E27FC236}">
                <a16:creationId xmlns:a16="http://schemas.microsoft.com/office/drawing/2014/main" id="{2C804894-C88D-D03A-824F-E1421E7BF9FD}"/>
              </a:ext>
            </a:extLst>
          </p:cNvPr>
          <p:cNvSpPr>
            <a:spLocks noGrp="1"/>
          </p:cNvSpPr>
          <p:nvPr>
            <p:ph type="ctrTitle"/>
          </p:nvPr>
        </p:nvSpPr>
        <p:spPr/>
        <p:txBody>
          <a:bodyPr/>
          <a:lstStyle/>
          <a:p>
            <a:r>
              <a:rPr lang="en-GB" dirty="0"/>
              <a:t>Tomorrow’s CSS</a:t>
            </a:r>
          </a:p>
        </p:txBody>
      </p:sp>
      <p:sp>
        <p:nvSpPr>
          <p:cNvPr id="4" name="Date Placeholder 3">
            <a:extLst>
              <a:ext uri="{FF2B5EF4-FFF2-40B4-BE49-F238E27FC236}">
                <a16:creationId xmlns:a16="http://schemas.microsoft.com/office/drawing/2014/main" id="{C456A5FB-6679-6BF4-11DF-B137524A325E}"/>
              </a:ext>
            </a:extLst>
          </p:cNvPr>
          <p:cNvSpPr>
            <a:spLocks noGrp="1"/>
          </p:cNvSpPr>
          <p:nvPr>
            <p:ph type="dt" sz="half" idx="16"/>
          </p:nvPr>
        </p:nvSpPr>
        <p:spPr/>
        <p:txBody>
          <a:bodyPr/>
          <a:lstStyle/>
          <a:p>
            <a:fld id="{3BCEEE6D-E13B-404C-8079-8820A7743E5D}" type="datetime1">
              <a:rPr lang="de-CH" smtClean="0"/>
              <a:pPr/>
              <a:t>10.07.2023</a:t>
            </a:fld>
            <a:endParaRPr lang="de-CH"/>
          </a:p>
        </p:txBody>
      </p:sp>
      <p:sp>
        <p:nvSpPr>
          <p:cNvPr id="5" name="Footer Placeholder 4">
            <a:extLst>
              <a:ext uri="{FF2B5EF4-FFF2-40B4-BE49-F238E27FC236}">
                <a16:creationId xmlns:a16="http://schemas.microsoft.com/office/drawing/2014/main" id="{569CD387-9D42-7928-1704-39C106FCB210}"/>
              </a:ext>
            </a:extLst>
          </p:cNvPr>
          <p:cNvSpPr>
            <a:spLocks noGrp="1"/>
          </p:cNvSpPr>
          <p:nvPr>
            <p:ph type="ftr" sz="quarter" idx="17"/>
          </p:nvPr>
        </p:nvSpPr>
        <p:spPr/>
        <p:txBody>
          <a:bodyPr/>
          <a:lstStyle/>
          <a:p>
            <a:endParaRPr lang="de-CH"/>
          </a:p>
        </p:txBody>
      </p:sp>
      <p:sp>
        <p:nvSpPr>
          <p:cNvPr id="2" name="Slide Number Placeholder 1">
            <a:extLst>
              <a:ext uri="{FF2B5EF4-FFF2-40B4-BE49-F238E27FC236}">
                <a16:creationId xmlns:a16="http://schemas.microsoft.com/office/drawing/2014/main" id="{ED2FA92F-3760-F867-BBB9-E5AA1AA430A3}"/>
              </a:ext>
            </a:extLst>
          </p:cNvPr>
          <p:cNvSpPr>
            <a:spLocks noGrp="1"/>
          </p:cNvSpPr>
          <p:nvPr>
            <p:ph type="sldNum" sz="quarter" idx="18"/>
          </p:nvPr>
        </p:nvSpPr>
        <p:spPr/>
        <p:txBody>
          <a:bodyPr/>
          <a:lstStyle/>
          <a:p>
            <a:r>
              <a:rPr lang="de-CH"/>
              <a:t>| </a:t>
            </a:r>
            <a:fld id="{8CF9DE7D-F270-4E16-BA04-5BCA8969A2EA}" type="slidenum">
              <a:rPr lang="de-CH" smtClean="0"/>
              <a:pPr/>
              <a:t>2</a:t>
            </a:fld>
            <a:endParaRPr lang="de-CH" dirty="0"/>
          </a:p>
        </p:txBody>
      </p:sp>
    </p:spTree>
    <p:custDataLst>
      <p:custData r:id="rId1"/>
      <p:custData r:id="rId2"/>
    </p:custDataLst>
    <p:extLst>
      <p:ext uri="{BB962C8B-B14F-4D97-AF65-F5344CB8AC3E}">
        <p14:creationId xmlns:p14="http://schemas.microsoft.com/office/powerpoint/2010/main" val="2684026461"/>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342D6C-24CB-267D-25AA-ACB01EEB7EC6}"/>
              </a:ext>
            </a:extLst>
          </p:cNvPr>
          <p:cNvSpPr>
            <a:spLocks noGrp="1"/>
          </p:cNvSpPr>
          <p:nvPr>
            <p:ph type="title"/>
          </p:nvPr>
        </p:nvSpPr>
        <p:spPr/>
        <p:txBody>
          <a:bodyPr/>
          <a:lstStyle/>
          <a:p>
            <a:r>
              <a:rPr lang="de-CH" dirty="0"/>
              <a:t>View </a:t>
            </a:r>
            <a:r>
              <a:rPr lang="de-CH" dirty="0" err="1"/>
              <a:t>transitions</a:t>
            </a:r>
            <a:endParaRPr lang="de-CH" dirty="0"/>
          </a:p>
        </p:txBody>
      </p:sp>
      <p:sp>
        <p:nvSpPr>
          <p:cNvPr id="6" name="Date Placeholder 5">
            <a:extLst>
              <a:ext uri="{FF2B5EF4-FFF2-40B4-BE49-F238E27FC236}">
                <a16:creationId xmlns:a16="http://schemas.microsoft.com/office/drawing/2014/main" id="{6D8E1BA2-4AB5-DE5B-BBBC-DD927141474D}"/>
              </a:ext>
            </a:extLst>
          </p:cNvPr>
          <p:cNvSpPr>
            <a:spLocks noGrp="1"/>
          </p:cNvSpPr>
          <p:nvPr>
            <p:ph type="dt" sz="half" idx="18"/>
          </p:nvPr>
        </p:nvSpPr>
        <p:spPr/>
        <p:txBody>
          <a:bodyPr/>
          <a:lstStyle/>
          <a:p>
            <a:pPr algn="r"/>
            <a:fld id="{F7589BDE-D275-48E5-9926-0260C2129B60}" type="datetime1">
              <a:rPr lang="de-CH" smtClean="0"/>
              <a:pPr algn="r"/>
              <a:t>10.07.2023</a:t>
            </a:fld>
            <a:endParaRPr lang="de-CH" dirty="0"/>
          </a:p>
        </p:txBody>
      </p:sp>
      <p:sp>
        <p:nvSpPr>
          <p:cNvPr id="7" name="Footer Placeholder 6">
            <a:extLst>
              <a:ext uri="{FF2B5EF4-FFF2-40B4-BE49-F238E27FC236}">
                <a16:creationId xmlns:a16="http://schemas.microsoft.com/office/drawing/2014/main" id="{2EA89FEE-FF87-6D80-E7D2-ADE3E713A4FB}"/>
              </a:ext>
            </a:extLst>
          </p:cNvPr>
          <p:cNvSpPr>
            <a:spLocks noGrp="1"/>
          </p:cNvSpPr>
          <p:nvPr>
            <p:ph type="ftr" sz="quarter" idx="19"/>
          </p:nvPr>
        </p:nvSpPr>
        <p:spPr/>
        <p:txBody>
          <a:bodyPr/>
          <a:lstStyle/>
          <a:p>
            <a:r>
              <a:rPr lang="en-GB"/>
              <a:t>Client Technology Days – Tomorrow’s CSS</a:t>
            </a:r>
            <a:endParaRPr lang="en-GB" dirty="0"/>
          </a:p>
        </p:txBody>
      </p:sp>
      <p:sp>
        <p:nvSpPr>
          <p:cNvPr id="8" name="Slide Number Placeholder 7">
            <a:extLst>
              <a:ext uri="{FF2B5EF4-FFF2-40B4-BE49-F238E27FC236}">
                <a16:creationId xmlns:a16="http://schemas.microsoft.com/office/drawing/2014/main" id="{16F9A187-90CE-B1F6-330D-B08F739E8689}"/>
              </a:ext>
            </a:extLst>
          </p:cNvPr>
          <p:cNvSpPr>
            <a:spLocks noGrp="1"/>
          </p:cNvSpPr>
          <p:nvPr>
            <p:ph type="sldNum" sz="quarter" idx="20"/>
          </p:nvPr>
        </p:nvSpPr>
        <p:spPr/>
        <p:txBody>
          <a:bodyPr/>
          <a:lstStyle/>
          <a:p>
            <a:r>
              <a:rPr lang="de-CH"/>
              <a:t>| </a:t>
            </a:r>
            <a:fld id="{8CF9DE7D-F270-4E16-BA04-5BCA8969A2EA}" type="slidenum">
              <a:rPr lang="de-CH" smtClean="0"/>
              <a:pPr/>
              <a:t>20</a:t>
            </a:fld>
            <a:endParaRPr lang="de-CH" dirty="0"/>
          </a:p>
        </p:txBody>
      </p:sp>
      <p:pic>
        <p:nvPicPr>
          <p:cNvPr id="5" name="Picture 4">
            <a:extLst>
              <a:ext uri="{FF2B5EF4-FFF2-40B4-BE49-F238E27FC236}">
                <a16:creationId xmlns:a16="http://schemas.microsoft.com/office/drawing/2014/main" id="{02CD901F-6C38-4807-87AB-7909EE7AC115}"/>
              </a:ext>
            </a:extLst>
          </p:cNvPr>
          <p:cNvPicPr>
            <a:picLocks noChangeAspect="1"/>
          </p:cNvPicPr>
          <p:nvPr/>
        </p:nvPicPr>
        <p:blipFill>
          <a:blip r:embed="rId2"/>
          <a:stretch>
            <a:fillRect/>
          </a:stretch>
        </p:blipFill>
        <p:spPr>
          <a:xfrm>
            <a:off x="8958272" y="36096"/>
            <a:ext cx="3197632" cy="1090859"/>
          </a:xfrm>
          <a:prstGeom prst="rect">
            <a:avLst/>
          </a:prstGeom>
        </p:spPr>
      </p:pic>
      <p:sp>
        <p:nvSpPr>
          <p:cNvPr id="2" name="TextBox 1">
            <a:extLst>
              <a:ext uri="{FF2B5EF4-FFF2-40B4-BE49-F238E27FC236}">
                <a16:creationId xmlns:a16="http://schemas.microsoft.com/office/drawing/2014/main" id="{D3E4FDF1-704B-A89C-CA89-EA0E1EBD42C5}"/>
              </a:ext>
            </a:extLst>
          </p:cNvPr>
          <p:cNvSpPr txBox="1"/>
          <p:nvPr/>
        </p:nvSpPr>
        <p:spPr bwMode="gray">
          <a:xfrm>
            <a:off x="610728" y="1844824"/>
            <a:ext cx="9445711" cy="3139321"/>
          </a:xfrm>
          <a:prstGeom prst="rect">
            <a:avLst/>
          </a:prstGeom>
          <a:noFill/>
        </p:spPr>
        <p:txBody>
          <a:bodyPr wrap="square">
            <a:spAutoFit/>
          </a:bodyPr>
          <a:lstStyle/>
          <a:p>
            <a:r>
              <a:rPr lang="de-CH" sz="1800" dirty="0" err="1">
                <a:solidFill>
                  <a:srgbClr val="7A7A43"/>
                </a:solidFill>
                <a:effectLst/>
                <a:latin typeface="JetBrains Mono"/>
              </a:rPr>
              <a:t>navigateTo</a:t>
            </a:r>
            <a:r>
              <a:rPr lang="de-CH" sz="1800" dirty="0">
                <a:solidFill>
                  <a:srgbClr val="080808"/>
                </a:solidFill>
                <a:effectLst/>
                <a:latin typeface="JetBrains Mono"/>
              </a:rPr>
              <a:t>(url: </a:t>
            </a:r>
            <a:r>
              <a:rPr lang="de-CH" sz="1800" dirty="0" err="1">
                <a:solidFill>
                  <a:srgbClr val="0033B3"/>
                </a:solidFill>
                <a:effectLst/>
                <a:latin typeface="JetBrains Mono"/>
              </a:rPr>
              <a:t>string</a:t>
            </a:r>
            <a:r>
              <a:rPr lang="de-CH" sz="1800" dirty="0">
                <a:solidFill>
                  <a:srgbClr val="080808"/>
                </a:solidFill>
                <a:effectLst/>
                <a:latin typeface="JetBrains Mono"/>
              </a:rPr>
              <a:t>): </a:t>
            </a:r>
            <a:r>
              <a:rPr lang="de-CH" sz="1800" dirty="0" err="1">
                <a:solidFill>
                  <a:srgbClr val="0033B3"/>
                </a:solidFill>
                <a:effectLst/>
                <a:latin typeface="JetBrains Mono"/>
              </a:rPr>
              <a:t>void</a:t>
            </a:r>
            <a:r>
              <a:rPr lang="de-CH" sz="1800" dirty="0">
                <a:solidFill>
                  <a:srgbClr val="0033B3"/>
                </a:solidFill>
                <a:effectLst/>
                <a:latin typeface="JetBrains Mono"/>
              </a:rPr>
              <a:t> </a:t>
            </a:r>
            <a:r>
              <a:rPr lang="de-CH" sz="1800" dirty="0">
                <a:solidFill>
                  <a:srgbClr val="080808"/>
                </a:solidFill>
                <a:effectLst/>
                <a:latin typeface="JetBrains Mono"/>
              </a:rPr>
              <a:t>{</a:t>
            </a:r>
            <a:br>
              <a:rPr lang="de-CH" sz="1800" dirty="0">
                <a:solidFill>
                  <a:srgbClr val="080808"/>
                </a:solidFill>
                <a:effectLst/>
                <a:latin typeface="JetBrains Mono"/>
              </a:rPr>
            </a:br>
            <a:r>
              <a:rPr lang="de-CH" sz="1800" dirty="0">
                <a:solidFill>
                  <a:srgbClr val="080808"/>
                </a:solidFill>
                <a:effectLst/>
                <a:latin typeface="JetBrains Mono"/>
              </a:rPr>
              <a:t>  </a:t>
            </a:r>
            <a:r>
              <a:rPr lang="de-CH" sz="1800" dirty="0" err="1">
                <a:solidFill>
                  <a:srgbClr val="0033B3"/>
                </a:solidFill>
                <a:effectLst/>
                <a:latin typeface="JetBrains Mono"/>
              </a:rPr>
              <a:t>if</a:t>
            </a:r>
            <a:r>
              <a:rPr lang="de-CH" sz="1800" dirty="0">
                <a:solidFill>
                  <a:srgbClr val="0033B3"/>
                </a:solidFill>
                <a:effectLst/>
                <a:latin typeface="JetBrains Mono"/>
              </a:rPr>
              <a:t> </a:t>
            </a:r>
            <a:r>
              <a:rPr lang="de-CH" sz="1800" dirty="0">
                <a:solidFill>
                  <a:srgbClr val="080808"/>
                </a:solidFill>
                <a:effectLst/>
                <a:latin typeface="JetBrains Mono"/>
              </a:rPr>
              <a:t>(</a:t>
            </a:r>
            <a:r>
              <a:rPr lang="de-CH" sz="1800" dirty="0">
                <a:solidFill>
                  <a:srgbClr val="0033B3"/>
                </a:solidFill>
                <a:effectLst/>
                <a:latin typeface="JetBrains Mono"/>
              </a:rPr>
              <a:t>this</a:t>
            </a:r>
            <a:r>
              <a:rPr lang="de-CH" sz="1800" dirty="0">
                <a:solidFill>
                  <a:srgbClr val="080808"/>
                </a:solidFill>
                <a:effectLst/>
                <a:latin typeface="JetBrains Mono"/>
              </a:rPr>
              <a:t>.</a:t>
            </a:r>
            <a:r>
              <a:rPr lang="de-CH" sz="1800" dirty="0">
                <a:solidFill>
                  <a:srgbClr val="871094"/>
                </a:solidFill>
                <a:effectLst/>
                <a:latin typeface="JetBrains Mono"/>
              </a:rPr>
              <a:t>router</a:t>
            </a:r>
            <a:r>
              <a:rPr lang="de-CH" sz="1800" dirty="0">
                <a:solidFill>
                  <a:srgbClr val="080808"/>
                </a:solidFill>
                <a:effectLst/>
                <a:latin typeface="JetBrains Mono"/>
              </a:rPr>
              <a:t>.</a:t>
            </a:r>
            <a:r>
              <a:rPr lang="de-CH" sz="1800" dirty="0">
                <a:solidFill>
                  <a:srgbClr val="7A7A43"/>
                </a:solidFill>
                <a:effectLst/>
                <a:latin typeface="JetBrains Mono"/>
              </a:rPr>
              <a:t>url </a:t>
            </a:r>
            <a:r>
              <a:rPr lang="de-CH" sz="1800" dirty="0">
                <a:solidFill>
                  <a:srgbClr val="080808"/>
                </a:solidFill>
                <a:effectLst/>
                <a:latin typeface="JetBrains Mono"/>
              </a:rPr>
              <a:t>!== </a:t>
            </a:r>
            <a:r>
              <a:rPr lang="de-CH" sz="1800" dirty="0" err="1">
                <a:solidFill>
                  <a:srgbClr val="080808"/>
                </a:solidFill>
                <a:effectLst/>
                <a:latin typeface="JetBrains Mono"/>
              </a:rPr>
              <a:t>url</a:t>
            </a:r>
            <a:r>
              <a:rPr lang="de-CH" sz="1800" dirty="0">
                <a:solidFill>
                  <a:srgbClr val="080808"/>
                </a:solidFill>
                <a:effectLst/>
                <a:latin typeface="JetBrains Mono"/>
              </a:rPr>
              <a:t>) {</a:t>
            </a:r>
            <a:br>
              <a:rPr lang="de-CH" sz="1800" dirty="0">
                <a:solidFill>
                  <a:srgbClr val="080808"/>
                </a:solidFill>
                <a:effectLst/>
                <a:latin typeface="JetBrains Mono"/>
              </a:rPr>
            </a:br>
            <a:r>
              <a:rPr lang="de-CH" sz="1800" dirty="0">
                <a:solidFill>
                  <a:srgbClr val="080808"/>
                </a:solidFill>
                <a:effectLst/>
                <a:latin typeface="JetBrains Mono"/>
              </a:rPr>
              <a:t>    </a:t>
            </a:r>
            <a:r>
              <a:rPr lang="de-CH" sz="1800" i="1" dirty="0">
                <a:solidFill>
                  <a:srgbClr val="8C8C8C"/>
                </a:solidFill>
                <a:effectLst/>
                <a:latin typeface="JetBrains Mono"/>
              </a:rPr>
              <a:t>// </a:t>
            </a:r>
            <a:r>
              <a:rPr lang="de-CH" sz="1800" i="1" dirty="0" err="1">
                <a:solidFill>
                  <a:srgbClr val="8C8C8C"/>
                </a:solidFill>
                <a:effectLst/>
                <a:latin typeface="JetBrains Mono"/>
              </a:rPr>
              <a:t>fallback</a:t>
            </a:r>
            <a:r>
              <a:rPr lang="de-CH" sz="1800" i="1" dirty="0">
                <a:solidFill>
                  <a:srgbClr val="8C8C8C"/>
                </a:solidFill>
                <a:effectLst/>
                <a:latin typeface="JetBrains Mono"/>
              </a:rPr>
              <a:t>, </a:t>
            </a:r>
            <a:r>
              <a:rPr lang="de-CH" sz="1800" i="1" dirty="0" err="1">
                <a:solidFill>
                  <a:srgbClr val="8C8C8C"/>
                </a:solidFill>
                <a:effectLst/>
                <a:latin typeface="JetBrains Mono"/>
              </a:rPr>
              <a:t>if</a:t>
            </a:r>
            <a:r>
              <a:rPr lang="de-CH" sz="1800" i="1" dirty="0">
                <a:solidFill>
                  <a:srgbClr val="8C8C8C"/>
                </a:solidFill>
                <a:effectLst/>
                <a:latin typeface="JetBrains Mono"/>
              </a:rPr>
              <a:t> </a:t>
            </a:r>
            <a:r>
              <a:rPr lang="de-CH" sz="1800" i="1" dirty="0" err="1">
                <a:solidFill>
                  <a:srgbClr val="8C8C8C"/>
                </a:solidFill>
                <a:effectLst/>
                <a:latin typeface="JetBrains Mono"/>
              </a:rPr>
              <a:t>startViewTransition</a:t>
            </a:r>
            <a:r>
              <a:rPr lang="de-CH" sz="1800" i="1" dirty="0">
                <a:solidFill>
                  <a:srgbClr val="8C8C8C"/>
                </a:solidFill>
                <a:effectLst/>
                <a:latin typeface="JetBrains Mono"/>
              </a:rPr>
              <a:t> </a:t>
            </a:r>
            <a:r>
              <a:rPr lang="de-CH" sz="1800" i="1" dirty="0" err="1">
                <a:solidFill>
                  <a:srgbClr val="8C8C8C"/>
                </a:solidFill>
                <a:effectLst/>
                <a:latin typeface="JetBrains Mono"/>
              </a:rPr>
              <a:t>is</a:t>
            </a:r>
            <a:r>
              <a:rPr lang="de-CH" sz="1800" i="1" dirty="0">
                <a:solidFill>
                  <a:srgbClr val="8C8C8C"/>
                </a:solidFill>
                <a:effectLst/>
                <a:latin typeface="JetBrains Mono"/>
              </a:rPr>
              <a:t> not </a:t>
            </a:r>
            <a:r>
              <a:rPr lang="de-CH" sz="1800" i="1" dirty="0" err="1">
                <a:solidFill>
                  <a:srgbClr val="8C8C8C"/>
                </a:solidFill>
                <a:effectLst/>
                <a:latin typeface="JetBrains Mono"/>
              </a:rPr>
              <a:t>supported</a:t>
            </a:r>
            <a:r>
              <a:rPr lang="de-CH" sz="1800" i="1" dirty="0">
                <a:solidFill>
                  <a:srgbClr val="8C8C8C"/>
                </a:solidFill>
                <a:effectLst/>
                <a:latin typeface="JetBrains Mono"/>
              </a:rPr>
              <a:t> </a:t>
            </a:r>
            <a:r>
              <a:rPr lang="de-CH" sz="1800" i="1" dirty="0" err="1">
                <a:solidFill>
                  <a:srgbClr val="8C8C8C"/>
                </a:solidFill>
                <a:effectLst/>
                <a:latin typeface="JetBrains Mono"/>
              </a:rPr>
              <a:t>by</a:t>
            </a:r>
            <a:r>
              <a:rPr lang="de-CH" sz="1800" i="1" dirty="0">
                <a:solidFill>
                  <a:srgbClr val="8C8C8C"/>
                </a:solidFill>
                <a:effectLst/>
                <a:latin typeface="JetBrains Mono"/>
              </a:rPr>
              <a:t> </a:t>
            </a:r>
            <a:r>
              <a:rPr lang="de-CH" sz="1800" i="1" dirty="0" err="1">
                <a:solidFill>
                  <a:srgbClr val="8C8C8C"/>
                </a:solidFill>
                <a:effectLst/>
                <a:latin typeface="JetBrains Mono"/>
              </a:rPr>
              <a:t>browser</a:t>
            </a:r>
            <a:br>
              <a:rPr lang="de-CH" sz="1800" i="1" dirty="0">
                <a:solidFill>
                  <a:srgbClr val="8C8C8C"/>
                </a:solidFill>
                <a:effectLst/>
                <a:latin typeface="JetBrains Mono"/>
              </a:rPr>
            </a:br>
            <a:r>
              <a:rPr lang="de-CH" sz="1800" i="1" dirty="0">
                <a:solidFill>
                  <a:srgbClr val="8C8C8C"/>
                </a:solidFill>
                <a:effectLst/>
                <a:latin typeface="JetBrains Mono"/>
              </a:rPr>
              <a:t>    </a:t>
            </a:r>
            <a:r>
              <a:rPr lang="de-CH" sz="1800" dirty="0" err="1">
                <a:solidFill>
                  <a:srgbClr val="0033B3"/>
                </a:solidFill>
                <a:effectLst/>
                <a:latin typeface="JetBrains Mono"/>
              </a:rPr>
              <a:t>if</a:t>
            </a:r>
            <a:r>
              <a:rPr lang="de-CH" sz="1800" dirty="0">
                <a:solidFill>
                  <a:srgbClr val="0033B3"/>
                </a:solidFill>
                <a:effectLst/>
                <a:latin typeface="JetBrains Mono"/>
              </a:rPr>
              <a:t> </a:t>
            </a:r>
            <a:r>
              <a:rPr lang="de-CH" sz="1800" dirty="0">
                <a:solidFill>
                  <a:srgbClr val="080808"/>
                </a:solidFill>
                <a:effectLst/>
                <a:latin typeface="JetBrains Mono"/>
              </a:rPr>
              <a:t>(!</a:t>
            </a:r>
            <a:r>
              <a:rPr lang="de-CH" sz="1800" dirty="0" err="1">
                <a:solidFill>
                  <a:srgbClr val="830091"/>
                </a:solidFill>
                <a:effectLst/>
                <a:latin typeface="JetBrains Mono"/>
              </a:rPr>
              <a:t>document</a:t>
            </a:r>
            <a:r>
              <a:rPr lang="de-CH" sz="1800" dirty="0" err="1">
                <a:solidFill>
                  <a:srgbClr val="080808"/>
                </a:solidFill>
                <a:effectLst/>
                <a:latin typeface="JetBrains Mono"/>
              </a:rPr>
              <a:t>.startViewTransition</a:t>
            </a:r>
            <a:r>
              <a:rPr lang="de-CH" sz="1800" dirty="0">
                <a:solidFill>
                  <a:srgbClr val="080808"/>
                </a:solidFill>
                <a:effectLst/>
                <a:latin typeface="JetBrains Mono"/>
              </a:rPr>
              <a:t>) {</a:t>
            </a:r>
            <a:br>
              <a:rPr lang="de-CH" sz="1800" dirty="0">
                <a:solidFill>
                  <a:srgbClr val="080808"/>
                </a:solidFill>
                <a:effectLst/>
                <a:latin typeface="JetBrains Mono"/>
              </a:rPr>
            </a:br>
            <a:r>
              <a:rPr lang="de-CH" sz="1800" dirty="0">
                <a:solidFill>
                  <a:srgbClr val="080808"/>
                </a:solidFill>
                <a:effectLst/>
                <a:latin typeface="JetBrains Mono"/>
              </a:rPr>
              <a:t>      </a:t>
            </a:r>
            <a:r>
              <a:rPr lang="de-CH" sz="1800" dirty="0" err="1">
                <a:solidFill>
                  <a:srgbClr val="0033B3"/>
                </a:solidFill>
                <a:effectLst/>
                <a:latin typeface="JetBrains Mono"/>
              </a:rPr>
              <a:t>void</a:t>
            </a:r>
            <a:r>
              <a:rPr lang="de-CH" sz="1800" dirty="0">
                <a:solidFill>
                  <a:srgbClr val="0033B3"/>
                </a:solidFill>
                <a:effectLst/>
                <a:latin typeface="JetBrains Mono"/>
              </a:rPr>
              <a:t> </a:t>
            </a:r>
            <a:r>
              <a:rPr lang="de-CH" sz="1800" dirty="0" err="1">
                <a:solidFill>
                  <a:srgbClr val="0033B3"/>
                </a:solidFill>
                <a:effectLst/>
                <a:latin typeface="JetBrains Mono"/>
              </a:rPr>
              <a:t>this</a:t>
            </a:r>
            <a:r>
              <a:rPr lang="de-CH" sz="1800" dirty="0" err="1">
                <a:solidFill>
                  <a:srgbClr val="080808"/>
                </a:solidFill>
                <a:effectLst/>
                <a:latin typeface="JetBrains Mono"/>
              </a:rPr>
              <a:t>.</a:t>
            </a:r>
            <a:r>
              <a:rPr lang="de-CH" sz="1800" dirty="0" err="1">
                <a:solidFill>
                  <a:srgbClr val="871094"/>
                </a:solidFill>
                <a:effectLst/>
                <a:latin typeface="JetBrains Mono"/>
              </a:rPr>
              <a:t>router</a:t>
            </a:r>
            <a:r>
              <a:rPr lang="de-CH" sz="1800" dirty="0" err="1">
                <a:solidFill>
                  <a:srgbClr val="080808"/>
                </a:solidFill>
                <a:effectLst/>
                <a:latin typeface="JetBrains Mono"/>
              </a:rPr>
              <a:t>.</a:t>
            </a:r>
            <a:r>
              <a:rPr lang="de-CH" sz="1800" dirty="0" err="1">
                <a:solidFill>
                  <a:srgbClr val="7A7A43"/>
                </a:solidFill>
                <a:effectLst/>
                <a:latin typeface="JetBrains Mono"/>
              </a:rPr>
              <a:t>navigateByUrl</a:t>
            </a:r>
            <a:r>
              <a:rPr lang="de-CH" sz="1800" dirty="0">
                <a:solidFill>
                  <a:srgbClr val="080808"/>
                </a:solidFill>
                <a:effectLst/>
                <a:latin typeface="JetBrains Mono"/>
              </a:rPr>
              <a:t>(</a:t>
            </a:r>
            <a:r>
              <a:rPr lang="de-CH" sz="1800" dirty="0" err="1">
                <a:solidFill>
                  <a:srgbClr val="080808"/>
                </a:solidFill>
                <a:effectLst/>
                <a:latin typeface="JetBrains Mono"/>
              </a:rPr>
              <a:t>url</a:t>
            </a:r>
            <a:r>
              <a:rPr lang="de-CH" sz="1800" dirty="0">
                <a:solidFill>
                  <a:srgbClr val="080808"/>
                </a:solidFill>
                <a:effectLst/>
                <a:latin typeface="JetBrains Mono"/>
              </a:rPr>
              <a:t>);</a:t>
            </a:r>
            <a:br>
              <a:rPr lang="de-CH" sz="1800" dirty="0">
                <a:solidFill>
                  <a:srgbClr val="080808"/>
                </a:solidFill>
                <a:effectLst/>
                <a:latin typeface="JetBrains Mono"/>
              </a:rPr>
            </a:br>
            <a:r>
              <a:rPr lang="de-CH" sz="1800" dirty="0">
                <a:solidFill>
                  <a:srgbClr val="080808"/>
                </a:solidFill>
                <a:effectLst/>
                <a:latin typeface="JetBrains Mono"/>
              </a:rPr>
              <a:t>      </a:t>
            </a:r>
            <a:r>
              <a:rPr lang="de-CH" sz="1800" dirty="0" err="1">
                <a:solidFill>
                  <a:srgbClr val="0033B3"/>
                </a:solidFill>
                <a:effectLst/>
                <a:latin typeface="JetBrains Mono"/>
              </a:rPr>
              <a:t>return</a:t>
            </a:r>
            <a:r>
              <a:rPr lang="de-CH" sz="1800" dirty="0">
                <a:solidFill>
                  <a:srgbClr val="080808"/>
                </a:solidFill>
                <a:effectLst/>
                <a:latin typeface="JetBrains Mono"/>
              </a:rPr>
              <a:t>;</a:t>
            </a:r>
            <a:br>
              <a:rPr lang="de-CH" sz="1800" dirty="0">
                <a:solidFill>
                  <a:srgbClr val="080808"/>
                </a:solidFill>
                <a:effectLst/>
                <a:latin typeface="JetBrains Mono"/>
              </a:rPr>
            </a:br>
            <a:r>
              <a:rPr lang="de-CH" sz="1800" dirty="0">
                <a:solidFill>
                  <a:srgbClr val="080808"/>
                </a:solidFill>
                <a:effectLst/>
                <a:latin typeface="JetBrains Mono"/>
              </a:rPr>
              <a:t>    }</a:t>
            </a:r>
            <a:br>
              <a:rPr lang="de-CH" sz="1800" dirty="0">
                <a:solidFill>
                  <a:srgbClr val="080808"/>
                </a:solidFill>
                <a:effectLst/>
                <a:latin typeface="JetBrains Mono"/>
              </a:rPr>
            </a:br>
            <a:br>
              <a:rPr lang="de-CH" sz="1800" dirty="0">
                <a:solidFill>
                  <a:srgbClr val="080808"/>
                </a:solidFill>
                <a:effectLst/>
                <a:latin typeface="JetBrains Mono"/>
              </a:rPr>
            </a:br>
            <a:r>
              <a:rPr lang="de-CH" sz="1800" dirty="0">
                <a:solidFill>
                  <a:srgbClr val="080808"/>
                </a:solidFill>
                <a:effectLst/>
                <a:latin typeface="JetBrains Mono"/>
              </a:rPr>
              <a:t>    </a:t>
            </a:r>
            <a:r>
              <a:rPr lang="de-CH" sz="1800" dirty="0" err="1">
                <a:solidFill>
                  <a:srgbClr val="830091"/>
                </a:solidFill>
                <a:effectLst/>
                <a:latin typeface="JetBrains Mono"/>
              </a:rPr>
              <a:t>document</a:t>
            </a:r>
            <a:r>
              <a:rPr lang="de-CH" sz="1800" dirty="0" err="1">
                <a:solidFill>
                  <a:srgbClr val="080808"/>
                </a:solidFill>
                <a:effectLst/>
                <a:latin typeface="JetBrains Mono"/>
              </a:rPr>
              <a:t>.startViewTransition</a:t>
            </a:r>
            <a:r>
              <a:rPr lang="de-CH" sz="1800" dirty="0">
                <a:solidFill>
                  <a:srgbClr val="080808"/>
                </a:solidFill>
                <a:effectLst/>
                <a:latin typeface="JetBrains Mono"/>
              </a:rPr>
              <a:t>(() =&gt; </a:t>
            </a:r>
            <a:r>
              <a:rPr lang="de-CH" sz="1800" dirty="0" err="1">
                <a:solidFill>
                  <a:srgbClr val="0033B3"/>
                </a:solidFill>
                <a:effectLst/>
                <a:latin typeface="JetBrains Mono"/>
              </a:rPr>
              <a:t>this</a:t>
            </a:r>
            <a:r>
              <a:rPr lang="de-CH" sz="1800" dirty="0" err="1">
                <a:solidFill>
                  <a:srgbClr val="080808"/>
                </a:solidFill>
                <a:effectLst/>
                <a:latin typeface="JetBrains Mono"/>
              </a:rPr>
              <a:t>.</a:t>
            </a:r>
            <a:r>
              <a:rPr lang="de-CH" sz="1800" dirty="0" err="1">
                <a:solidFill>
                  <a:srgbClr val="871094"/>
                </a:solidFill>
                <a:effectLst/>
                <a:latin typeface="JetBrains Mono"/>
              </a:rPr>
              <a:t>ngZone</a:t>
            </a:r>
            <a:r>
              <a:rPr lang="de-CH" sz="1800" dirty="0" err="1">
                <a:solidFill>
                  <a:srgbClr val="080808"/>
                </a:solidFill>
                <a:effectLst/>
                <a:latin typeface="JetBrains Mono"/>
              </a:rPr>
              <a:t>.</a:t>
            </a:r>
            <a:r>
              <a:rPr lang="de-CH" sz="1800" dirty="0" err="1">
                <a:solidFill>
                  <a:srgbClr val="7A7A43"/>
                </a:solidFill>
                <a:effectLst/>
                <a:latin typeface="JetBrains Mono"/>
              </a:rPr>
              <a:t>run</a:t>
            </a:r>
            <a:r>
              <a:rPr lang="de-CH" sz="1800" dirty="0">
                <a:solidFill>
                  <a:srgbClr val="080808"/>
                </a:solidFill>
                <a:effectLst/>
                <a:latin typeface="JetBrains Mono"/>
              </a:rPr>
              <a:t>(() =&gt; </a:t>
            </a:r>
            <a:r>
              <a:rPr lang="de-CH" sz="1800" dirty="0" err="1">
                <a:solidFill>
                  <a:srgbClr val="0033B3"/>
                </a:solidFill>
                <a:effectLst/>
                <a:latin typeface="JetBrains Mono"/>
              </a:rPr>
              <a:t>this</a:t>
            </a:r>
            <a:r>
              <a:rPr lang="de-CH" sz="1800" dirty="0" err="1">
                <a:solidFill>
                  <a:srgbClr val="080808"/>
                </a:solidFill>
                <a:effectLst/>
                <a:latin typeface="JetBrains Mono"/>
              </a:rPr>
              <a:t>.</a:t>
            </a:r>
            <a:r>
              <a:rPr lang="de-CH" sz="1800" dirty="0" err="1">
                <a:solidFill>
                  <a:srgbClr val="871094"/>
                </a:solidFill>
                <a:effectLst/>
                <a:latin typeface="JetBrains Mono"/>
              </a:rPr>
              <a:t>router</a:t>
            </a:r>
            <a:r>
              <a:rPr lang="de-CH" sz="1800" dirty="0" err="1">
                <a:solidFill>
                  <a:srgbClr val="080808"/>
                </a:solidFill>
                <a:effectLst/>
                <a:latin typeface="JetBrains Mono"/>
              </a:rPr>
              <a:t>.</a:t>
            </a:r>
            <a:r>
              <a:rPr lang="de-CH" sz="1800" dirty="0" err="1">
                <a:solidFill>
                  <a:srgbClr val="7A7A43"/>
                </a:solidFill>
                <a:effectLst/>
                <a:latin typeface="JetBrains Mono"/>
              </a:rPr>
              <a:t>navigateByUrl</a:t>
            </a:r>
            <a:r>
              <a:rPr lang="de-CH" sz="1800" dirty="0">
                <a:solidFill>
                  <a:srgbClr val="080808"/>
                </a:solidFill>
                <a:effectLst/>
                <a:latin typeface="JetBrains Mono"/>
              </a:rPr>
              <a:t>(</a:t>
            </a:r>
            <a:r>
              <a:rPr lang="de-CH" sz="1800" dirty="0" err="1">
                <a:solidFill>
                  <a:srgbClr val="080808"/>
                </a:solidFill>
                <a:effectLst/>
                <a:latin typeface="JetBrains Mono"/>
              </a:rPr>
              <a:t>url</a:t>
            </a:r>
            <a:r>
              <a:rPr lang="de-CH" sz="1800" dirty="0">
                <a:solidFill>
                  <a:srgbClr val="080808"/>
                </a:solidFill>
                <a:effectLst/>
                <a:latin typeface="JetBrains Mono"/>
              </a:rPr>
              <a:t>)));</a:t>
            </a:r>
            <a:br>
              <a:rPr lang="de-CH" sz="1800" dirty="0">
                <a:solidFill>
                  <a:srgbClr val="080808"/>
                </a:solidFill>
                <a:effectLst/>
                <a:latin typeface="JetBrains Mono"/>
              </a:rPr>
            </a:br>
            <a:r>
              <a:rPr lang="de-CH" sz="1800" dirty="0">
                <a:solidFill>
                  <a:srgbClr val="080808"/>
                </a:solidFill>
                <a:effectLst/>
                <a:latin typeface="JetBrains Mono"/>
              </a:rPr>
              <a:t>  }</a:t>
            </a:r>
            <a:br>
              <a:rPr lang="de-CH" sz="1800" dirty="0">
                <a:solidFill>
                  <a:srgbClr val="080808"/>
                </a:solidFill>
                <a:effectLst/>
                <a:latin typeface="JetBrains Mono"/>
              </a:rPr>
            </a:br>
            <a:r>
              <a:rPr lang="de-CH" sz="1800" dirty="0">
                <a:solidFill>
                  <a:srgbClr val="080808"/>
                </a:solidFill>
                <a:effectLst/>
                <a:latin typeface="JetBrains Mono"/>
              </a:rPr>
              <a:t>}</a:t>
            </a:r>
          </a:p>
        </p:txBody>
      </p:sp>
      <p:sp>
        <p:nvSpPr>
          <p:cNvPr id="4" name="TextBox 3">
            <a:extLst>
              <a:ext uri="{FF2B5EF4-FFF2-40B4-BE49-F238E27FC236}">
                <a16:creationId xmlns:a16="http://schemas.microsoft.com/office/drawing/2014/main" id="{86653536-A507-5C3A-AE94-1384C468E62E}"/>
              </a:ext>
            </a:extLst>
          </p:cNvPr>
          <p:cNvSpPr txBox="1"/>
          <p:nvPr/>
        </p:nvSpPr>
        <p:spPr bwMode="gray">
          <a:xfrm>
            <a:off x="695400" y="1338526"/>
            <a:ext cx="1218770" cy="720125"/>
          </a:xfrm>
          <a:prstGeom prst="rect">
            <a:avLst/>
          </a:prstGeom>
          <a:noFill/>
        </p:spPr>
        <p:txBody>
          <a:bodyPr wrap="square" lIns="0" tIns="0" rIns="0" bIns="0" rtlCol="0" anchor="ctr">
            <a:noAutofit/>
          </a:bodyPr>
          <a:lstStyle/>
          <a:p>
            <a:pPr>
              <a:lnSpc>
                <a:spcPct val="120000"/>
              </a:lnSpc>
              <a:spcBef>
                <a:spcPts val="200"/>
              </a:spcBef>
              <a:spcAft>
                <a:spcPts val="300"/>
              </a:spcAft>
            </a:pPr>
            <a:r>
              <a:rPr lang="de-CH" b="1" spc="20" dirty="0"/>
              <a:t>Angular</a:t>
            </a:r>
          </a:p>
        </p:txBody>
      </p:sp>
    </p:spTree>
    <p:extLst>
      <p:ext uri="{BB962C8B-B14F-4D97-AF65-F5344CB8AC3E}">
        <p14:creationId xmlns:p14="http://schemas.microsoft.com/office/powerpoint/2010/main" val="3755311033"/>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342D6C-24CB-267D-25AA-ACB01EEB7EC6}"/>
              </a:ext>
            </a:extLst>
          </p:cNvPr>
          <p:cNvSpPr>
            <a:spLocks noGrp="1"/>
          </p:cNvSpPr>
          <p:nvPr>
            <p:ph type="title"/>
          </p:nvPr>
        </p:nvSpPr>
        <p:spPr/>
        <p:txBody>
          <a:bodyPr/>
          <a:lstStyle/>
          <a:p>
            <a:r>
              <a:rPr lang="de-CH" dirty="0"/>
              <a:t>View </a:t>
            </a:r>
            <a:r>
              <a:rPr lang="de-CH" dirty="0" err="1"/>
              <a:t>transitions</a:t>
            </a:r>
            <a:endParaRPr lang="de-CH" dirty="0"/>
          </a:p>
        </p:txBody>
      </p:sp>
      <p:sp>
        <p:nvSpPr>
          <p:cNvPr id="6" name="Date Placeholder 5">
            <a:extLst>
              <a:ext uri="{FF2B5EF4-FFF2-40B4-BE49-F238E27FC236}">
                <a16:creationId xmlns:a16="http://schemas.microsoft.com/office/drawing/2014/main" id="{6D8E1BA2-4AB5-DE5B-BBBC-DD927141474D}"/>
              </a:ext>
            </a:extLst>
          </p:cNvPr>
          <p:cNvSpPr>
            <a:spLocks noGrp="1"/>
          </p:cNvSpPr>
          <p:nvPr>
            <p:ph type="dt" sz="half" idx="18"/>
          </p:nvPr>
        </p:nvSpPr>
        <p:spPr/>
        <p:txBody>
          <a:bodyPr/>
          <a:lstStyle/>
          <a:p>
            <a:pPr algn="r"/>
            <a:fld id="{F7589BDE-D275-48E5-9926-0260C2129B60}" type="datetime1">
              <a:rPr lang="de-CH" smtClean="0"/>
              <a:pPr algn="r"/>
              <a:t>10.07.2023</a:t>
            </a:fld>
            <a:endParaRPr lang="de-CH" dirty="0"/>
          </a:p>
        </p:txBody>
      </p:sp>
      <p:sp>
        <p:nvSpPr>
          <p:cNvPr id="7" name="Footer Placeholder 6">
            <a:extLst>
              <a:ext uri="{FF2B5EF4-FFF2-40B4-BE49-F238E27FC236}">
                <a16:creationId xmlns:a16="http://schemas.microsoft.com/office/drawing/2014/main" id="{2EA89FEE-FF87-6D80-E7D2-ADE3E713A4FB}"/>
              </a:ext>
            </a:extLst>
          </p:cNvPr>
          <p:cNvSpPr>
            <a:spLocks noGrp="1"/>
          </p:cNvSpPr>
          <p:nvPr>
            <p:ph type="ftr" sz="quarter" idx="19"/>
          </p:nvPr>
        </p:nvSpPr>
        <p:spPr/>
        <p:txBody>
          <a:bodyPr/>
          <a:lstStyle/>
          <a:p>
            <a:r>
              <a:rPr lang="en-GB"/>
              <a:t>Client Technology Days – Tomorrow’s CSS</a:t>
            </a:r>
            <a:endParaRPr lang="en-GB" dirty="0"/>
          </a:p>
        </p:txBody>
      </p:sp>
      <p:sp>
        <p:nvSpPr>
          <p:cNvPr id="8" name="Slide Number Placeholder 7">
            <a:extLst>
              <a:ext uri="{FF2B5EF4-FFF2-40B4-BE49-F238E27FC236}">
                <a16:creationId xmlns:a16="http://schemas.microsoft.com/office/drawing/2014/main" id="{16F9A187-90CE-B1F6-330D-B08F739E8689}"/>
              </a:ext>
            </a:extLst>
          </p:cNvPr>
          <p:cNvSpPr>
            <a:spLocks noGrp="1"/>
          </p:cNvSpPr>
          <p:nvPr>
            <p:ph type="sldNum" sz="quarter" idx="20"/>
          </p:nvPr>
        </p:nvSpPr>
        <p:spPr/>
        <p:txBody>
          <a:bodyPr/>
          <a:lstStyle/>
          <a:p>
            <a:r>
              <a:rPr lang="de-CH"/>
              <a:t>| </a:t>
            </a:r>
            <a:fld id="{8CF9DE7D-F270-4E16-BA04-5BCA8969A2EA}" type="slidenum">
              <a:rPr lang="de-CH" smtClean="0"/>
              <a:pPr/>
              <a:t>21</a:t>
            </a:fld>
            <a:endParaRPr lang="de-CH" dirty="0"/>
          </a:p>
        </p:txBody>
      </p:sp>
      <p:pic>
        <p:nvPicPr>
          <p:cNvPr id="5" name="Picture 4">
            <a:extLst>
              <a:ext uri="{FF2B5EF4-FFF2-40B4-BE49-F238E27FC236}">
                <a16:creationId xmlns:a16="http://schemas.microsoft.com/office/drawing/2014/main" id="{02CD901F-6C38-4807-87AB-7909EE7AC115}"/>
              </a:ext>
            </a:extLst>
          </p:cNvPr>
          <p:cNvPicPr>
            <a:picLocks noChangeAspect="1"/>
          </p:cNvPicPr>
          <p:nvPr/>
        </p:nvPicPr>
        <p:blipFill>
          <a:blip r:embed="rId2"/>
          <a:stretch>
            <a:fillRect/>
          </a:stretch>
        </p:blipFill>
        <p:spPr>
          <a:xfrm>
            <a:off x="8958272" y="36096"/>
            <a:ext cx="3197632" cy="1090859"/>
          </a:xfrm>
          <a:prstGeom prst="rect">
            <a:avLst/>
          </a:prstGeom>
        </p:spPr>
      </p:pic>
      <p:sp>
        <p:nvSpPr>
          <p:cNvPr id="11" name="TextBox 10">
            <a:extLst>
              <a:ext uri="{FF2B5EF4-FFF2-40B4-BE49-F238E27FC236}">
                <a16:creationId xmlns:a16="http://schemas.microsoft.com/office/drawing/2014/main" id="{A55D92BF-50CA-7DB3-2878-D7EB7E532521}"/>
              </a:ext>
            </a:extLst>
          </p:cNvPr>
          <p:cNvSpPr txBox="1"/>
          <p:nvPr/>
        </p:nvSpPr>
        <p:spPr bwMode="gray">
          <a:xfrm>
            <a:off x="3500973" y="1305342"/>
            <a:ext cx="5190054" cy="4247317"/>
          </a:xfrm>
          <a:prstGeom prst="rect">
            <a:avLst/>
          </a:prstGeom>
          <a:noFill/>
        </p:spPr>
        <p:txBody>
          <a:bodyPr wrap="square">
            <a:spAutoFit/>
          </a:bodyPr>
          <a:lstStyle/>
          <a:p>
            <a:r>
              <a:rPr lang="de-CH" sz="1800" dirty="0">
                <a:solidFill>
                  <a:srgbClr val="0033B3"/>
                </a:solidFill>
                <a:effectLst/>
                <a:latin typeface="JetBrains Mono"/>
              </a:rPr>
              <a:t>@keyframes </a:t>
            </a:r>
            <a:r>
              <a:rPr lang="de-CH" sz="1800" dirty="0" err="1">
                <a:solidFill>
                  <a:srgbClr val="0033B3"/>
                </a:solidFill>
                <a:effectLst/>
                <a:latin typeface="JetBrains Mono"/>
              </a:rPr>
              <a:t>slide-from-right</a:t>
            </a:r>
            <a:r>
              <a:rPr lang="de-CH" sz="1800" dirty="0">
                <a:solidFill>
                  <a:srgbClr val="0033B3"/>
                </a:solidFill>
                <a:effectLst/>
                <a:latin typeface="JetBrains Mono"/>
              </a:rPr>
              <a:t> </a:t>
            </a:r>
            <a:r>
              <a:rPr lang="de-CH" sz="1800" dirty="0">
                <a:solidFill>
                  <a:srgbClr val="080808"/>
                </a:solidFill>
                <a:effectLst/>
                <a:latin typeface="JetBrains Mono"/>
              </a:rPr>
              <a:t>{</a:t>
            </a:r>
            <a:br>
              <a:rPr lang="de-CH" sz="1800" dirty="0">
                <a:solidFill>
                  <a:srgbClr val="080808"/>
                </a:solidFill>
                <a:effectLst/>
                <a:latin typeface="JetBrains Mono"/>
              </a:rPr>
            </a:br>
            <a:r>
              <a:rPr lang="de-CH" sz="1800" dirty="0">
                <a:solidFill>
                  <a:srgbClr val="080808"/>
                </a:solidFill>
                <a:effectLst/>
                <a:latin typeface="JetBrains Mono"/>
              </a:rPr>
              <a:t>  </a:t>
            </a:r>
            <a:r>
              <a:rPr lang="de-CH" sz="1800" dirty="0" err="1">
                <a:solidFill>
                  <a:srgbClr val="0033B3"/>
                </a:solidFill>
                <a:effectLst/>
                <a:latin typeface="JetBrains Mono"/>
              </a:rPr>
              <a:t>from</a:t>
            </a:r>
            <a:r>
              <a:rPr lang="de-CH" sz="1800" dirty="0">
                <a:solidFill>
                  <a:srgbClr val="0033B3"/>
                </a:solidFill>
                <a:effectLst/>
                <a:latin typeface="JetBrains Mono"/>
              </a:rPr>
              <a:t> </a:t>
            </a:r>
            <a:r>
              <a:rPr lang="de-CH" sz="1800" dirty="0">
                <a:solidFill>
                  <a:srgbClr val="080808"/>
                </a:solidFill>
                <a:effectLst/>
                <a:latin typeface="JetBrains Mono"/>
              </a:rPr>
              <a:t>{ </a:t>
            </a:r>
            <a:r>
              <a:rPr lang="de-CH" sz="1800" dirty="0" err="1">
                <a:solidFill>
                  <a:srgbClr val="174AD4"/>
                </a:solidFill>
                <a:effectLst/>
                <a:latin typeface="JetBrains Mono"/>
              </a:rPr>
              <a:t>opacity</a:t>
            </a:r>
            <a:r>
              <a:rPr lang="de-CH" sz="1800" dirty="0">
                <a:solidFill>
                  <a:srgbClr val="080808"/>
                </a:solidFill>
                <a:effectLst/>
                <a:latin typeface="JetBrains Mono"/>
              </a:rPr>
              <a:t>: </a:t>
            </a:r>
            <a:r>
              <a:rPr lang="de-CH" sz="1800" dirty="0">
                <a:solidFill>
                  <a:srgbClr val="1750EB"/>
                </a:solidFill>
                <a:effectLst/>
                <a:latin typeface="JetBrains Mono"/>
              </a:rPr>
              <a:t>0</a:t>
            </a:r>
            <a:r>
              <a:rPr lang="de-CH" sz="1800" dirty="0">
                <a:solidFill>
                  <a:srgbClr val="080808"/>
                </a:solidFill>
                <a:effectLst/>
                <a:latin typeface="JetBrains Mono"/>
              </a:rPr>
              <a:t>; </a:t>
            </a:r>
            <a:r>
              <a:rPr lang="de-CH" sz="1800" dirty="0" err="1">
                <a:solidFill>
                  <a:srgbClr val="174AD4"/>
                </a:solidFill>
                <a:effectLst/>
                <a:latin typeface="JetBrains Mono"/>
              </a:rPr>
              <a:t>transform</a:t>
            </a:r>
            <a:r>
              <a:rPr lang="de-CH" sz="1800" dirty="0">
                <a:solidFill>
                  <a:srgbClr val="080808"/>
                </a:solidFill>
                <a:effectLst/>
                <a:latin typeface="JetBrains Mono"/>
              </a:rPr>
              <a:t>: </a:t>
            </a:r>
            <a:r>
              <a:rPr lang="de-CH" sz="1800" dirty="0" err="1">
                <a:solidFill>
                  <a:srgbClr val="0033B3"/>
                </a:solidFill>
                <a:effectLst/>
                <a:latin typeface="JetBrains Mono"/>
              </a:rPr>
              <a:t>translateX</a:t>
            </a:r>
            <a:r>
              <a:rPr lang="de-CH" sz="1800" dirty="0">
                <a:solidFill>
                  <a:srgbClr val="080808"/>
                </a:solidFill>
                <a:effectLst/>
                <a:latin typeface="JetBrains Mono"/>
              </a:rPr>
              <a:t>(</a:t>
            </a:r>
            <a:r>
              <a:rPr lang="de-CH" sz="1800" dirty="0">
                <a:solidFill>
                  <a:srgbClr val="1750EB"/>
                </a:solidFill>
                <a:effectLst/>
                <a:latin typeface="JetBrains Mono"/>
              </a:rPr>
              <a:t>75</a:t>
            </a:r>
            <a:r>
              <a:rPr lang="de-CH" sz="1800" dirty="0">
                <a:solidFill>
                  <a:srgbClr val="067D17"/>
                </a:solidFill>
                <a:effectLst/>
                <a:latin typeface="JetBrains Mono"/>
              </a:rPr>
              <a:t>px</a:t>
            </a:r>
            <a:r>
              <a:rPr lang="de-CH" sz="1800" dirty="0">
                <a:solidFill>
                  <a:srgbClr val="080808"/>
                </a:solidFill>
                <a:effectLst/>
                <a:latin typeface="JetBrains Mono"/>
              </a:rPr>
              <a:t>); }</a:t>
            </a:r>
            <a:br>
              <a:rPr lang="de-CH" sz="1800" dirty="0">
                <a:solidFill>
                  <a:srgbClr val="080808"/>
                </a:solidFill>
                <a:effectLst/>
                <a:latin typeface="JetBrains Mono"/>
              </a:rPr>
            </a:br>
            <a:r>
              <a:rPr lang="de-CH" sz="1800" dirty="0">
                <a:solidFill>
                  <a:srgbClr val="080808"/>
                </a:solidFill>
                <a:effectLst/>
                <a:latin typeface="JetBrains Mono"/>
              </a:rPr>
              <a:t>}</a:t>
            </a:r>
            <a:br>
              <a:rPr lang="de-CH" sz="1800" dirty="0">
                <a:solidFill>
                  <a:srgbClr val="080808"/>
                </a:solidFill>
                <a:effectLst/>
                <a:latin typeface="JetBrains Mono"/>
              </a:rPr>
            </a:br>
            <a:br>
              <a:rPr lang="de-CH" sz="1800" dirty="0">
                <a:solidFill>
                  <a:srgbClr val="080808"/>
                </a:solidFill>
                <a:effectLst/>
                <a:latin typeface="JetBrains Mono"/>
              </a:rPr>
            </a:br>
            <a:r>
              <a:rPr lang="de-CH" sz="1800" dirty="0">
                <a:solidFill>
                  <a:srgbClr val="0033B3"/>
                </a:solidFill>
                <a:effectLst/>
                <a:latin typeface="JetBrains Mono"/>
              </a:rPr>
              <a:t>@keyframes </a:t>
            </a:r>
            <a:r>
              <a:rPr lang="de-CH" sz="1800" dirty="0" err="1">
                <a:solidFill>
                  <a:srgbClr val="0033B3"/>
                </a:solidFill>
                <a:effectLst/>
                <a:latin typeface="JetBrains Mono"/>
              </a:rPr>
              <a:t>slide-to-left</a:t>
            </a:r>
            <a:r>
              <a:rPr lang="de-CH" sz="1800" dirty="0">
                <a:solidFill>
                  <a:srgbClr val="0033B3"/>
                </a:solidFill>
                <a:effectLst/>
                <a:latin typeface="JetBrains Mono"/>
              </a:rPr>
              <a:t> </a:t>
            </a:r>
            <a:r>
              <a:rPr lang="de-CH" sz="1800" dirty="0">
                <a:solidFill>
                  <a:srgbClr val="080808"/>
                </a:solidFill>
                <a:effectLst/>
                <a:latin typeface="JetBrains Mono"/>
              </a:rPr>
              <a:t>{</a:t>
            </a:r>
            <a:br>
              <a:rPr lang="de-CH" sz="1800" dirty="0">
                <a:solidFill>
                  <a:srgbClr val="080808"/>
                </a:solidFill>
                <a:effectLst/>
                <a:latin typeface="JetBrains Mono"/>
              </a:rPr>
            </a:br>
            <a:r>
              <a:rPr lang="de-CH" sz="1800" dirty="0">
                <a:solidFill>
                  <a:srgbClr val="080808"/>
                </a:solidFill>
                <a:effectLst/>
                <a:latin typeface="JetBrains Mono"/>
              </a:rPr>
              <a:t>  </a:t>
            </a:r>
            <a:r>
              <a:rPr lang="de-CH" sz="1800" dirty="0" err="1">
                <a:solidFill>
                  <a:srgbClr val="0033B3"/>
                </a:solidFill>
                <a:effectLst/>
                <a:latin typeface="JetBrains Mono"/>
              </a:rPr>
              <a:t>to</a:t>
            </a:r>
            <a:r>
              <a:rPr lang="de-CH" sz="1800" dirty="0">
                <a:solidFill>
                  <a:srgbClr val="0033B3"/>
                </a:solidFill>
                <a:effectLst/>
                <a:latin typeface="JetBrains Mono"/>
              </a:rPr>
              <a:t> </a:t>
            </a:r>
            <a:r>
              <a:rPr lang="de-CH" sz="1800" dirty="0">
                <a:solidFill>
                  <a:srgbClr val="080808"/>
                </a:solidFill>
                <a:effectLst/>
                <a:latin typeface="JetBrains Mono"/>
              </a:rPr>
              <a:t>{ </a:t>
            </a:r>
            <a:r>
              <a:rPr lang="de-CH" sz="1800" dirty="0" err="1">
                <a:solidFill>
                  <a:srgbClr val="174AD4"/>
                </a:solidFill>
                <a:effectLst/>
                <a:latin typeface="JetBrains Mono"/>
              </a:rPr>
              <a:t>opacity</a:t>
            </a:r>
            <a:r>
              <a:rPr lang="de-CH" sz="1800" dirty="0">
                <a:solidFill>
                  <a:srgbClr val="080808"/>
                </a:solidFill>
                <a:effectLst/>
                <a:latin typeface="JetBrains Mono"/>
              </a:rPr>
              <a:t>: </a:t>
            </a:r>
            <a:r>
              <a:rPr lang="de-CH" sz="1800" dirty="0">
                <a:solidFill>
                  <a:srgbClr val="1750EB"/>
                </a:solidFill>
                <a:effectLst/>
                <a:latin typeface="JetBrains Mono"/>
              </a:rPr>
              <a:t>0</a:t>
            </a:r>
            <a:r>
              <a:rPr lang="de-CH" sz="1800" dirty="0">
                <a:solidFill>
                  <a:srgbClr val="080808"/>
                </a:solidFill>
                <a:effectLst/>
                <a:latin typeface="JetBrains Mono"/>
              </a:rPr>
              <a:t>; </a:t>
            </a:r>
            <a:r>
              <a:rPr lang="de-CH" sz="1800" dirty="0" err="1">
                <a:solidFill>
                  <a:srgbClr val="174AD4"/>
                </a:solidFill>
                <a:effectLst/>
                <a:latin typeface="JetBrains Mono"/>
              </a:rPr>
              <a:t>transform</a:t>
            </a:r>
            <a:r>
              <a:rPr lang="de-CH" sz="1800" dirty="0">
                <a:solidFill>
                  <a:srgbClr val="080808"/>
                </a:solidFill>
                <a:effectLst/>
                <a:latin typeface="JetBrains Mono"/>
              </a:rPr>
              <a:t>: </a:t>
            </a:r>
            <a:r>
              <a:rPr lang="de-CH" sz="1800" dirty="0" err="1">
                <a:solidFill>
                  <a:srgbClr val="0033B3"/>
                </a:solidFill>
                <a:effectLst/>
                <a:latin typeface="JetBrains Mono"/>
              </a:rPr>
              <a:t>translateX</a:t>
            </a:r>
            <a:r>
              <a:rPr lang="de-CH" sz="1800" dirty="0">
                <a:solidFill>
                  <a:srgbClr val="080808"/>
                </a:solidFill>
                <a:effectLst/>
                <a:latin typeface="JetBrains Mono"/>
              </a:rPr>
              <a:t>(-</a:t>
            </a:r>
            <a:r>
              <a:rPr lang="de-CH" sz="1800" dirty="0">
                <a:solidFill>
                  <a:srgbClr val="1750EB"/>
                </a:solidFill>
                <a:effectLst/>
                <a:latin typeface="JetBrains Mono"/>
              </a:rPr>
              <a:t>75</a:t>
            </a:r>
            <a:r>
              <a:rPr lang="de-CH" sz="1800" dirty="0">
                <a:solidFill>
                  <a:srgbClr val="067D17"/>
                </a:solidFill>
                <a:effectLst/>
                <a:latin typeface="JetBrains Mono"/>
              </a:rPr>
              <a:t>px</a:t>
            </a:r>
            <a:r>
              <a:rPr lang="de-CH" sz="1800" dirty="0">
                <a:solidFill>
                  <a:srgbClr val="080808"/>
                </a:solidFill>
                <a:effectLst/>
                <a:latin typeface="JetBrains Mono"/>
              </a:rPr>
              <a:t>); }</a:t>
            </a:r>
            <a:br>
              <a:rPr lang="de-CH" sz="1800" dirty="0">
                <a:solidFill>
                  <a:srgbClr val="080808"/>
                </a:solidFill>
                <a:effectLst/>
                <a:latin typeface="JetBrains Mono"/>
              </a:rPr>
            </a:br>
            <a:r>
              <a:rPr lang="de-CH" sz="1800" dirty="0">
                <a:solidFill>
                  <a:srgbClr val="080808"/>
                </a:solidFill>
                <a:effectLst/>
                <a:latin typeface="JetBrains Mono"/>
              </a:rPr>
              <a:t>}</a:t>
            </a:r>
            <a:br>
              <a:rPr lang="de-CH" sz="1800" dirty="0">
                <a:solidFill>
                  <a:srgbClr val="080808"/>
                </a:solidFill>
                <a:effectLst/>
                <a:latin typeface="JetBrains Mono"/>
              </a:rPr>
            </a:br>
            <a:br>
              <a:rPr lang="de-CH" sz="1800" dirty="0">
                <a:solidFill>
                  <a:srgbClr val="080808"/>
                </a:solidFill>
                <a:effectLst/>
                <a:latin typeface="JetBrains Mono"/>
              </a:rPr>
            </a:br>
            <a:r>
              <a:rPr lang="de-CH" sz="1800" dirty="0">
                <a:solidFill>
                  <a:srgbClr val="080808"/>
                </a:solidFill>
                <a:effectLst/>
                <a:latin typeface="JetBrains Mono"/>
              </a:rPr>
              <a:t>::</a:t>
            </a:r>
            <a:r>
              <a:rPr lang="de-CH" sz="1800" dirty="0" err="1">
                <a:solidFill>
                  <a:srgbClr val="0033B3"/>
                </a:solidFill>
                <a:effectLst/>
                <a:latin typeface="JetBrains Mono"/>
              </a:rPr>
              <a:t>view</a:t>
            </a:r>
            <a:r>
              <a:rPr lang="de-CH" sz="1800" dirty="0">
                <a:solidFill>
                  <a:srgbClr val="0033B3"/>
                </a:solidFill>
                <a:effectLst/>
                <a:latin typeface="JetBrains Mono"/>
              </a:rPr>
              <a:t>-transition-</a:t>
            </a:r>
            <a:r>
              <a:rPr lang="de-CH" sz="1800" dirty="0" err="1">
                <a:solidFill>
                  <a:srgbClr val="0033B3"/>
                </a:solidFill>
                <a:effectLst/>
                <a:latin typeface="JetBrains Mono"/>
              </a:rPr>
              <a:t>old</a:t>
            </a:r>
            <a:r>
              <a:rPr lang="de-CH" sz="1800" dirty="0">
                <a:solidFill>
                  <a:srgbClr val="080808"/>
                </a:solidFill>
                <a:effectLst/>
                <a:latin typeface="JetBrains Mono"/>
              </a:rPr>
              <a:t>(</a:t>
            </a:r>
            <a:r>
              <a:rPr lang="de-CH" sz="1800" dirty="0">
                <a:solidFill>
                  <a:srgbClr val="0033B3"/>
                </a:solidFill>
                <a:effectLst/>
                <a:latin typeface="JetBrains Mono"/>
              </a:rPr>
              <a:t>root</a:t>
            </a:r>
            <a:r>
              <a:rPr lang="de-CH" sz="1800" dirty="0">
                <a:solidFill>
                  <a:srgbClr val="080808"/>
                </a:solidFill>
                <a:effectLst/>
                <a:latin typeface="JetBrains Mono"/>
              </a:rPr>
              <a:t>) {</a:t>
            </a:r>
            <a:br>
              <a:rPr lang="de-CH" sz="1800" dirty="0">
                <a:solidFill>
                  <a:srgbClr val="080808"/>
                </a:solidFill>
                <a:effectLst/>
                <a:latin typeface="JetBrains Mono"/>
              </a:rPr>
            </a:br>
            <a:r>
              <a:rPr lang="de-CH" sz="1800" dirty="0">
                <a:solidFill>
                  <a:srgbClr val="080808"/>
                </a:solidFill>
                <a:effectLst/>
                <a:latin typeface="JetBrains Mono"/>
              </a:rPr>
              <a:t>  </a:t>
            </a:r>
            <a:r>
              <a:rPr lang="de-CH" sz="1800" dirty="0" err="1">
                <a:solidFill>
                  <a:srgbClr val="174AD4"/>
                </a:solidFill>
                <a:effectLst/>
                <a:latin typeface="JetBrains Mono"/>
              </a:rPr>
              <a:t>animation</a:t>
            </a:r>
            <a:r>
              <a:rPr lang="de-CH" sz="1800" dirty="0">
                <a:solidFill>
                  <a:srgbClr val="080808"/>
                </a:solidFill>
                <a:effectLst/>
                <a:latin typeface="JetBrains Mono"/>
              </a:rPr>
              <a:t>: </a:t>
            </a:r>
            <a:r>
              <a:rPr lang="de-CH" sz="1800" dirty="0">
                <a:solidFill>
                  <a:srgbClr val="1750EB"/>
                </a:solidFill>
                <a:effectLst/>
                <a:latin typeface="JetBrains Mono"/>
              </a:rPr>
              <a:t>350</a:t>
            </a:r>
            <a:r>
              <a:rPr lang="de-CH" sz="1800" dirty="0">
                <a:solidFill>
                  <a:srgbClr val="067D17"/>
                </a:solidFill>
                <a:effectLst/>
                <a:latin typeface="JetBrains Mono"/>
              </a:rPr>
              <a:t>ms </a:t>
            </a:r>
            <a:r>
              <a:rPr lang="de-CH" sz="1800" dirty="0" err="1">
                <a:solidFill>
                  <a:srgbClr val="067D17"/>
                </a:solidFill>
                <a:effectLst/>
                <a:latin typeface="JetBrains Mono"/>
              </a:rPr>
              <a:t>both</a:t>
            </a:r>
            <a:r>
              <a:rPr lang="de-CH" sz="1800" dirty="0">
                <a:solidFill>
                  <a:srgbClr val="067D17"/>
                </a:solidFill>
                <a:effectLst/>
                <a:latin typeface="JetBrains Mono"/>
              </a:rPr>
              <a:t> </a:t>
            </a:r>
            <a:r>
              <a:rPr lang="de-CH" sz="1800" dirty="0" err="1">
                <a:solidFill>
                  <a:srgbClr val="0033B3"/>
                </a:solidFill>
                <a:effectLst/>
                <a:latin typeface="JetBrains Mono"/>
              </a:rPr>
              <a:t>slide-to-left</a:t>
            </a:r>
            <a:r>
              <a:rPr lang="de-CH" sz="1800" dirty="0">
                <a:solidFill>
                  <a:srgbClr val="0033B3"/>
                </a:solidFill>
                <a:effectLst/>
                <a:latin typeface="JetBrains Mono"/>
              </a:rPr>
              <a:t> </a:t>
            </a:r>
            <a:r>
              <a:rPr lang="de-CH" sz="1800" dirty="0" err="1">
                <a:solidFill>
                  <a:srgbClr val="067D17"/>
                </a:solidFill>
                <a:effectLst/>
                <a:latin typeface="JetBrains Mono"/>
              </a:rPr>
              <a:t>ease</a:t>
            </a:r>
            <a:r>
              <a:rPr lang="de-CH" sz="1800" dirty="0">
                <a:solidFill>
                  <a:srgbClr val="080808"/>
                </a:solidFill>
                <a:effectLst/>
                <a:latin typeface="JetBrains Mono"/>
              </a:rPr>
              <a:t>;</a:t>
            </a:r>
            <a:br>
              <a:rPr lang="de-CH" sz="1800" dirty="0">
                <a:solidFill>
                  <a:srgbClr val="080808"/>
                </a:solidFill>
                <a:effectLst/>
                <a:latin typeface="JetBrains Mono"/>
              </a:rPr>
            </a:br>
            <a:r>
              <a:rPr lang="de-CH" sz="1800" dirty="0">
                <a:solidFill>
                  <a:srgbClr val="080808"/>
                </a:solidFill>
                <a:effectLst/>
                <a:latin typeface="JetBrains Mono"/>
              </a:rPr>
              <a:t>}</a:t>
            </a:r>
            <a:br>
              <a:rPr lang="de-CH" sz="1800" dirty="0">
                <a:solidFill>
                  <a:srgbClr val="080808"/>
                </a:solidFill>
                <a:effectLst/>
                <a:latin typeface="JetBrains Mono"/>
              </a:rPr>
            </a:br>
            <a:br>
              <a:rPr lang="de-CH" sz="1800" dirty="0">
                <a:solidFill>
                  <a:srgbClr val="080808"/>
                </a:solidFill>
                <a:effectLst/>
                <a:latin typeface="JetBrains Mono"/>
              </a:rPr>
            </a:br>
            <a:r>
              <a:rPr lang="de-CH" sz="1800" dirty="0">
                <a:solidFill>
                  <a:srgbClr val="080808"/>
                </a:solidFill>
                <a:effectLst/>
                <a:latin typeface="JetBrains Mono"/>
              </a:rPr>
              <a:t>::</a:t>
            </a:r>
            <a:r>
              <a:rPr lang="de-CH" sz="1800" dirty="0" err="1">
                <a:solidFill>
                  <a:srgbClr val="0033B3"/>
                </a:solidFill>
                <a:effectLst/>
                <a:latin typeface="JetBrains Mono"/>
              </a:rPr>
              <a:t>view</a:t>
            </a:r>
            <a:r>
              <a:rPr lang="de-CH" sz="1800" dirty="0">
                <a:solidFill>
                  <a:srgbClr val="0033B3"/>
                </a:solidFill>
                <a:effectLst/>
                <a:latin typeface="JetBrains Mono"/>
              </a:rPr>
              <a:t>-transition-</a:t>
            </a:r>
            <a:r>
              <a:rPr lang="de-CH" sz="1800" dirty="0" err="1">
                <a:solidFill>
                  <a:srgbClr val="0033B3"/>
                </a:solidFill>
                <a:effectLst/>
                <a:latin typeface="JetBrains Mono"/>
              </a:rPr>
              <a:t>new</a:t>
            </a:r>
            <a:r>
              <a:rPr lang="de-CH" sz="1800" dirty="0">
                <a:solidFill>
                  <a:srgbClr val="080808"/>
                </a:solidFill>
                <a:effectLst/>
                <a:latin typeface="JetBrains Mono"/>
              </a:rPr>
              <a:t>(</a:t>
            </a:r>
            <a:r>
              <a:rPr lang="de-CH" sz="1800" dirty="0">
                <a:solidFill>
                  <a:srgbClr val="0033B3"/>
                </a:solidFill>
                <a:effectLst/>
                <a:latin typeface="JetBrains Mono"/>
              </a:rPr>
              <a:t>root</a:t>
            </a:r>
            <a:r>
              <a:rPr lang="de-CH" sz="1800" dirty="0">
                <a:solidFill>
                  <a:srgbClr val="080808"/>
                </a:solidFill>
                <a:effectLst/>
                <a:latin typeface="JetBrains Mono"/>
              </a:rPr>
              <a:t>) {</a:t>
            </a:r>
            <a:br>
              <a:rPr lang="de-CH" sz="1800" dirty="0">
                <a:solidFill>
                  <a:srgbClr val="080808"/>
                </a:solidFill>
                <a:effectLst/>
                <a:latin typeface="JetBrains Mono"/>
              </a:rPr>
            </a:br>
            <a:r>
              <a:rPr lang="de-CH" sz="1800" dirty="0">
                <a:solidFill>
                  <a:srgbClr val="080808"/>
                </a:solidFill>
                <a:effectLst/>
                <a:latin typeface="JetBrains Mono"/>
              </a:rPr>
              <a:t>  </a:t>
            </a:r>
            <a:r>
              <a:rPr lang="de-CH" sz="1800" dirty="0" err="1">
                <a:solidFill>
                  <a:srgbClr val="174AD4"/>
                </a:solidFill>
                <a:effectLst/>
                <a:latin typeface="JetBrains Mono"/>
              </a:rPr>
              <a:t>animation</a:t>
            </a:r>
            <a:r>
              <a:rPr lang="de-CH" sz="1800" dirty="0">
                <a:solidFill>
                  <a:srgbClr val="080808"/>
                </a:solidFill>
                <a:effectLst/>
                <a:latin typeface="JetBrains Mono"/>
              </a:rPr>
              <a:t>: </a:t>
            </a:r>
            <a:r>
              <a:rPr lang="de-CH" sz="1800" dirty="0">
                <a:solidFill>
                  <a:srgbClr val="1750EB"/>
                </a:solidFill>
                <a:effectLst/>
                <a:latin typeface="JetBrains Mono"/>
              </a:rPr>
              <a:t>350</a:t>
            </a:r>
            <a:r>
              <a:rPr lang="de-CH" sz="1800" dirty="0">
                <a:solidFill>
                  <a:srgbClr val="067D17"/>
                </a:solidFill>
                <a:effectLst/>
                <a:latin typeface="JetBrains Mono"/>
              </a:rPr>
              <a:t>ms </a:t>
            </a:r>
            <a:r>
              <a:rPr lang="de-CH" sz="1800" dirty="0" err="1">
                <a:solidFill>
                  <a:srgbClr val="067D17"/>
                </a:solidFill>
                <a:effectLst/>
                <a:latin typeface="JetBrains Mono"/>
              </a:rPr>
              <a:t>both</a:t>
            </a:r>
            <a:r>
              <a:rPr lang="de-CH" sz="1800" dirty="0">
                <a:solidFill>
                  <a:srgbClr val="067D17"/>
                </a:solidFill>
                <a:effectLst/>
                <a:latin typeface="JetBrains Mono"/>
              </a:rPr>
              <a:t> </a:t>
            </a:r>
            <a:r>
              <a:rPr lang="de-CH" sz="1800" dirty="0" err="1">
                <a:solidFill>
                  <a:srgbClr val="0033B3"/>
                </a:solidFill>
                <a:effectLst/>
                <a:latin typeface="JetBrains Mono"/>
              </a:rPr>
              <a:t>slide-from-right</a:t>
            </a:r>
            <a:r>
              <a:rPr lang="de-CH" sz="1800" dirty="0">
                <a:solidFill>
                  <a:srgbClr val="0033B3"/>
                </a:solidFill>
                <a:effectLst/>
                <a:latin typeface="JetBrains Mono"/>
              </a:rPr>
              <a:t> </a:t>
            </a:r>
            <a:r>
              <a:rPr lang="de-CH" sz="1800" dirty="0" err="1">
                <a:solidFill>
                  <a:srgbClr val="067D17"/>
                </a:solidFill>
                <a:effectLst/>
                <a:latin typeface="JetBrains Mono"/>
              </a:rPr>
              <a:t>ease</a:t>
            </a:r>
            <a:r>
              <a:rPr lang="de-CH" sz="1800" dirty="0">
                <a:solidFill>
                  <a:srgbClr val="080808"/>
                </a:solidFill>
                <a:effectLst/>
                <a:latin typeface="JetBrains Mono"/>
              </a:rPr>
              <a:t>;</a:t>
            </a:r>
            <a:br>
              <a:rPr lang="de-CH" sz="1800" dirty="0">
                <a:solidFill>
                  <a:srgbClr val="080808"/>
                </a:solidFill>
                <a:effectLst/>
                <a:latin typeface="JetBrains Mono"/>
              </a:rPr>
            </a:br>
            <a:r>
              <a:rPr lang="de-CH" sz="1800" dirty="0">
                <a:solidFill>
                  <a:srgbClr val="080808"/>
                </a:solidFill>
                <a:effectLst/>
                <a:latin typeface="JetBrains Mono"/>
              </a:rPr>
              <a:t>}</a:t>
            </a:r>
          </a:p>
        </p:txBody>
      </p:sp>
    </p:spTree>
    <p:extLst>
      <p:ext uri="{BB962C8B-B14F-4D97-AF65-F5344CB8AC3E}">
        <p14:creationId xmlns:p14="http://schemas.microsoft.com/office/powerpoint/2010/main" val="301381670"/>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342D6C-24CB-267D-25AA-ACB01EEB7EC6}"/>
              </a:ext>
            </a:extLst>
          </p:cNvPr>
          <p:cNvSpPr>
            <a:spLocks noGrp="1"/>
          </p:cNvSpPr>
          <p:nvPr>
            <p:ph type="title"/>
          </p:nvPr>
        </p:nvSpPr>
        <p:spPr/>
        <p:txBody>
          <a:bodyPr/>
          <a:lstStyle/>
          <a:p>
            <a:r>
              <a:rPr lang="de-CH" dirty="0"/>
              <a:t>View </a:t>
            </a:r>
            <a:r>
              <a:rPr lang="de-CH" dirty="0" err="1"/>
              <a:t>transitions</a:t>
            </a:r>
            <a:endParaRPr lang="de-CH" dirty="0"/>
          </a:p>
        </p:txBody>
      </p:sp>
      <p:sp>
        <p:nvSpPr>
          <p:cNvPr id="6" name="Date Placeholder 5">
            <a:extLst>
              <a:ext uri="{FF2B5EF4-FFF2-40B4-BE49-F238E27FC236}">
                <a16:creationId xmlns:a16="http://schemas.microsoft.com/office/drawing/2014/main" id="{6D8E1BA2-4AB5-DE5B-BBBC-DD927141474D}"/>
              </a:ext>
            </a:extLst>
          </p:cNvPr>
          <p:cNvSpPr>
            <a:spLocks noGrp="1"/>
          </p:cNvSpPr>
          <p:nvPr>
            <p:ph type="dt" sz="half" idx="18"/>
          </p:nvPr>
        </p:nvSpPr>
        <p:spPr/>
        <p:txBody>
          <a:bodyPr/>
          <a:lstStyle/>
          <a:p>
            <a:pPr algn="r"/>
            <a:fld id="{F7589BDE-D275-48E5-9926-0260C2129B60}" type="datetime1">
              <a:rPr lang="de-CH" smtClean="0"/>
              <a:pPr algn="r"/>
              <a:t>10.07.2023</a:t>
            </a:fld>
            <a:endParaRPr lang="de-CH" dirty="0"/>
          </a:p>
        </p:txBody>
      </p:sp>
      <p:sp>
        <p:nvSpPr>
          <p:cNvPr id="7" name="Footer Placeholder 6">
            <a:extLst>
              <a:ext uri="{FF2B5EF4-FFF2-40B4-BE49-F238E27FC236}">
                <a16:creationId xmlns:a16="http://schemas.microsoft.com/office/drawing/2014/main" id="{2EA89FEE-FF87-6D80-E7D2-ADE3E713A4FB}"/>
              </a:ext>
            </a:extLst>
          </p:cNvPr>
          <p:cNvSpPr>
            <a:spLocks noGrp="1"/>
          </p:cNvSpPr>
          <p:nvPr>
            <p:ph type="ftr" sz="quarter" idx="19"/>
          </p:nvPr>
        </p:nvSpPr>
        <p:spPr/>
        <p:txBody>
          <a:bodyPr/>
          <a:lstStyle/>
          <a:p>
            <a:r>
              <a:rPr lang="en-GB"/>
              <a:t>Client Technology Days – Tomorrow’s CSS</a:t>
            </a:r>
            <a:endParaRPr lang="en-GB" dirty="0"/>
          </a:p>
        </p:txBody>
      </p:sp>
      <p:sp>
        <p:nvSpPr>
          <p:cNvPr id="8" name="Slide Number Placeholder 7">
            <a:extLst>
              <a:ext uri="{FF2B5EF4-FFF2-40B4-BE49-F238E27FC236}">
                <a16:creationId xmlns:a16="http://schemas.microsoft.com/office/drawing/2014/main" id="{16F9A187-90CE-B1F6-330D-B08F739E8689}"/>
              </a:ext>
            </a:extLst>
          </p:cNvPr>
          <p:cNvSpPr>
            <a:spLocks noGrp="1"/>
          </p:cNvSpPr>
          <p:nvPr>
            <p:ph type="sldNum" sz="quarter" idx="20"/>
          </p:nvPr>
        </p:nvSpPr>
        <p:spPr/>
        <p:txBody>
          <a:bodyPr/>
          <a:lstStyle/>
          <a:p>
            <a:r>
              <a:rPr lang="de-CH"/>
              <a:t>| </a:t>
            </a:r>
            <a:fld id="{8CF9DE7D-F270-4E16-BA04-5BCA8969A2EA}" type="slidenum">
              <a:rPr lang="de-CH" smtClean="0"/>
              <a:pPr/>
              <a:t>22</a:t>
            </a:fld>
            <a:endParaRPr lang="de-CH" dirty="0"/>
          </a:p>
        </p:txBody>
      </p:sp>
      <p:pic>
        <p:nvPicPr>
          <p:cNvPr id="5" name="Picture 4">
            <a:extLst>
              <a:ext uri="{FF2B5EF4-FFF2-40B4-BE49-F238E27FC236}">
                <a16:creationId xmlns:a16="http://schemas.microsoft.com/office/drawing/2014/main" id="{02CD901F-6C38-4807-87AB-7909EE7AC115}"/>
              </a:ext>
            </a:extLst>
          </p:cNvPr>
          <p:cNvPicPr>
            <a:picLocks noChangeAspect="1"/>
          </p:cNvPicPr>
          <p:nvPr/>
        </p:nvPicPr>
        <p:blipFill>
          <a:blip r:embed="rId2"/>
          <a:stretch>
            <a:fillRect/>
          </a:stretch>
        </p:blipFill>
        <p:spPr>
          <a:xfrm>
            <a:off x="8958272" y="36096"/>
            <a:ext cx="3197632" cy="1090859"/>
          </a:xfrm>
          <a:prstGeom prst="rect">
            <a:avLst/>
          </a:prstGeom>
        </p:spPr>
      </p:pic>
      <p:sp>
        <p:nvSpPr>
          <p:cNvPr id="11" name="TextBox 10">
            <a:extLst>
              <a:ext uri="{FF2B5EF4-FFF2-40B4-BE49-F238E27FC236}">
                <a16:creationId xmlns:a16="http://schemas.microsoft.com/office/drawing/2014/main" id="{A55D92BF-50CA-7DB3-2878-D7EB7E532521}"/>
              </a:ext>
            </a:extLst>
          </p:cNvPr>
          <p:cNvSpPr txBox="1"/>
          <p:nvPr/>
        </p:nvSpPr>
        <p:spPr bwMode="gray">
          <a:xfrm>
            <a:off x="613452" y="1305342"/>
            <a:ext cx="5190054" cy="3785652"/>
          </a:xfrm>
          <a:prstGeom prst="rect">
            <a:avLst/>
          </a:prstGeom>
          <a:noFill/>
        </p:spPr>
        <p:txBody>
          <a:bodyPr wrap="square">
            <a:spAutoFit/>
          </a:bodyPr>
          <a:lstStyle/>
          <a:p>
            <a:r>
              <a:rPr lang="de-CH" sz="1600" dirty="0">
                <a:solidFill>
                  <a:srgbClr val="0033B3"/>
                </a:solidFill>
                <a:effectLst/>
                <a:latin typeface="JetBrains Mono"/>
              </a:rPr>
              <a:t>@keyframes </a:t>
            </a:r>
            <a:r>
              <a:rPr lang="de-CH" sz="1600" dirty="0" err="1">
                <a:solidFill>
                  <a:srgbClr val="0033B3"/>
                </a:solidFill>
                <a:effectLst/>
                <a:latin typeface="JetBrains Mono"/>
              </a:rPr>
              <a:t>slide-from-right</a:t>
            </a:r>
            <a:r>
              <a:rPr lang="de-CH" sz="1600" dirty="0">
                <a:solidFill>
                  <a:srgbClr val="0033B3"/>
                </a:solidFill>
                <a:effectLst/>
                <a:latin typeface="JetBrains Mono"/>
              </a:rPr>
              <a:t> </a:t>
            </a:r>
            <a:r>
              <a:rPr lang="de-CH" sz="1600" dirty="0">
                <a:solidFill>
                  <a:srgbClr val="080808"/>
                </a:solidFill>
                <a:effectLst/>
                <a:latin typeface="JetBrains Mono"/>
              </a:rPr>
              <a:t>{</a:t>
            </a:r>
            <a:br>
              <a:rPr lang="de-CH" sz="1600" dirty="0">
                <a:solidFill>
                  <a:srgbClr val="080808"/>
                </a:solidFill>
                <a:effectLst/>
                <a:latin typeface="JetBrains Mono"/>
              </a:rPr>
            </a:br>
            <a:r>
              <a:rPr lang="de-CH" sz="1600" dirty="0">
                <a:solidFill>
                  <a:srgbClr val="080808"/>
                </a:solidFill>
                <a:effectLst/>
                <a:latin typeface="JetBrains Mono"/>
              </a:rPr>
              <a:t>  </a:t>
            </a:r>
            <a:r>
              <a:rPr lang="de-CH" sz="1600" dirty="0" err="1">
                <a:solidFill>
                  <a:srgbClr val="0033B3"/>
                </a:solidFill>
                <a:effectLst/>
                <a:latin typeface="JetBrains Mono"/>
              </a:rPr>
              <a:t>from</a:t>
            </a:r>
            <a:r>
              <a:rPr lang="de-CH" sz="1600" dirty="0">
                <a:solidFill>
                  <a:srgbClr val="0033B3"/>
                </a:solidFill>
                <a:effectLst/>
                <a:latin typeface="JetBrains Mono"/>
              </a:rPr>
              <a:t> </a:t>
            </a:r>
            <a:r>
              <a:rPr lang="de-CH" sz="1600" dirty="0">
                <a:solidFill>
                  <a:srgbClr val="080808"/>
                </a:solidFill>
                <a:effectLst/>
                <a:latin typeface="JetBrains Mono"/>
              </a:rPr>
              <a:t>{ </a:t>
            </a:r>
            <a:r>
              <a:rPr lang="de-CH" sz="1600" dirty="0" err="1">
                <a:solidFill>
                  <a:srgbClr val="174AD4"/>
                </a:solidFill>
                <a:effectLst/>
                <a:latin typeface="JetBrains Mono"/>
              </a:rPr>
              <a:t>opacity</a:t>
            </a:r>
            <a:r>
              <a:rPr lang="de-CH" sz="1600" dirty="0">
                <a:solidFill>
                  <a:srgbClr val="080808"/>
                </a:solidFill>
                <a:effectLst/>
                <a:latin typeface="JetBrains Mono"/>
              </a:rPr>
              <a:t>: </a:t>
            </a:r>
            <a:r>
              <a:rPr lang="de-CH" sz="1600" dirty="0">
                <a:solidFill>
                  <a:srgbClr val="1750EB"/>
                </a:solidFill>
                <a:effectLst/>
                <a:latin typeface="JetBrains Mono"/>
              </a:rPr>
              <a:t>0</a:t>
            </a:r>
            <a:r>
              <a:rPr lang="de-CH" sz="1600" dirty="0">
                <a:solidFill>
                  <a:srgbClr val="080808"/>
                </a:solidFill>
                <a:effectLst/>
                <a:latin typeface="JetBrains Mono"/>
              </a:rPr>
              <a:t>; </a:t>
            </a:r>
            <a:r>
              <a:rPr lang="de-CH" sz="1600" dirty="0" err="1">
                <a:solidFill>
                  <a:srgbClr val="174AD4"/>
                </a:solidFill>
                <a:effectLst/>
                <a:latin typeface="JetBrains Mono"/>
              </a:rPr>
              <a:t>transform</a:t>
            </a:r>
            <a:r>
              <a:rPr lang="de-CH" sz="1600" dirty="0">
                <a:solidFill>
                  <a:srgbClr val="080808"/>
                </a:solidFill>
                <a:effectLst/>
                <a:latin typeface="JetBrains Mono"/>
              </a:rPr>
              <a:t>: </a:t>
            </a:r>
            <a:r>
              <a:rPr lang="de-CH" sz="1600" dirty="0" err="1">
                <a:solidFill>
                  <a:srgbClr val="0033B3"/>
                </a:solidFill>
                <a:effectLst/>
                <a:latin typeface="JetBrains Mono"/>
              </a:rPr>
              <a:t>translateX</a:t>
            </a:r>
            <a:r>
              <a:rPr lang="de-CH" sz="1600" dirty="0">
                <a:solidFill>
                  <a:srgbClr val="080808"/>
                </a:solidFill>
                <a:effectLst/>
                <a:latin typeface="JetBrains Mono"/>
              </a:rPr>
              <a:t>(</a:t>
            </a:r>
            <a:r>
              <a:rPr lang="de-CH" sz="1600" dirty="0">
                <a:solidFill>
                  <a:srgbClr val="1750EB"/>
                </a:solidFill>
                <a:effectLst/>
                <a:latin typeface="JetBrains Mono"/>
              </a:rPr>
              <a:t>75</a:t>
            </a:r>
            <a:r>
              <a:rPr lang="de-CH" sz="1600" dirty="0">
                <a:solidFill>
                  <a:srgbClr val="067D17"/>
                </a:solidFill>
                <a:effectLst/>
                <a:latin typeface="JetBrains Mono"/>
              </a:rPr>
              <a:t>px</a:t>
            </a:r>
            <a:r>
              <a:rPr lang="de-CH" sz="1600" dirty="0">
                <a:solidFill>
                  <a:srgbClr val="080808"/>
                </a:solidFill>
                <a:effectLst/>
                <a:latin typeface="JetBrains Mono"/>
              </a:rPr>
              <a:t>); }</a:t>
            </a:r>
            <a:br>
              <a:rPr lang="de-CH" sz="1600" dirty="0">
                <a:solidFill>
                  <a:srgbClr val="080808"/>
                </a:solidFill>
                <a:effectLst/>
                <a:latin typeface="JetBrains Mono"/>
              </a:rPr>
            </a:br>
            <a:r>
              <a:rPr lang="de-CH" sz="1600" dirty="0">
                <a:solidFill>
                  <a:srgbClr val="080808"/>
                </a:solidFill>
                <a:effectLst/>
                <a:latin typeface="JetBrains Mono"/>
              </a:rPr>
              <a:t>}</a:t>
            </a:r>
            <a:br>
              <a:rPr lang="de-CH" sz="1600" dirty="0">
                <a:solidFill>
                  <a:srgbClr val="080808"/>
                </a:solidFill>
                <a:effectLst/>
                <a:latin typeface="JetBrains Mono"/>
              </a:rPr>
            </a:br>
            <a:br>
              <a:rPr lang="de-CH" sz="1600" dirty="0">
                <a:solidFill>
                  <a:srgbClr val="080808"/>
                </a:solidFill>
                <a:effectLst/>
                <a:latin typeface="JetBrains Mono"/>
              </a:rPr>
            </a:br>
            <a:r>
              <a:rPr lang="de-CH" sz="1600" dirty="0">
                <a:solidFill>
                  <a:srgbClr val="0033B3"/>
                </a:solidFill>
                <a:effectLst/>
                <a:latin typeface="JetBrains Mono"/>
              </a:rPr>
              <a:t>@keyframes </a:t>
            </a:r>
            <a:r>
              <a:rPr lang="de-CH" sz="1600" dirty="0" err="1">
                <a:solidFill>
                  <a:srgbClr val="0033B3"/>
                </a:solidFill>
                <a:effectLst/>
                <a:latin typeface="JetBrains Mono"/>
              </a:rPr>
              <a:t>slide-to-left</a:t>
            </a:r>
            <a:r>
              <a:rPr lang="de-CH" sz="1600" dirty="0">
                <a:solidFill>
                  <a:srgbClr val="0033B3"/>
                </a:solidFill>
                <a:effectLst/>
                <a:latin typeface="JetBrains Mono"/>
              </a:rPr>
              <a:t> </a:t>
            </a:r>
            <a:r>
              <a:rPr lang="de-CH" sz="1600" dirty="0">
                <a:solidFill>
                  <a:srgbClr val="080808"/>
                </a:solidFill>
                <a:effectLst/>
                <a:latin typeface="JetBrains Mono"/>
              </a:rPr>
              <a:t>{</a:t>
            </a:r>
            <a:br>
              <a:rPr lang="de-CH" sz="1600" dirty="0">
                <a:solidFill>
                  <a:srgbClr val="080808"/>
                </a:solidFill>
                <a:effectLst/>
                <a:latin typeface="JetBrains Mono"/>
              </a:rPr>
            </a:br>
            <a:r>
              <a:rPr lang="de-CH" sz="1600" dirty="0">
                <a:solidFill>
                  <a:srgbClr val="080808"/>
                </a:solidFill>
                <a:effectLst/>
                <a:latin typeface="JetBrains Mono"/>
              </a:rPr>
              <a:t>  </a:t>
            </a:r>
            <a:r>
              <a:rPr lang="de-CH" sz="1600" dirty="0" err="1">
                <a:solidFill>
                  <a:srgbClr val="0033B3"/>
                </a:solidFill>
                <a:effectLst/>
                <a:latin typeface="JetBrains Mono"/>
              </a:rPr>
              <a:t>to</a:t>
            </a:r>
            <a:r>
              <a:rPr lang="de-CH" sz="1600" dirty="0">
                <a:solidFill>
                  <a:srgbClr val="0033B3"/>
                </a:solidFill>
                <a:effectLst/>
                <a:latin typeface="JetBrains Mono"/>
              </a:rPr>
              <a:t> </a:t>
            </a:r>
            <a:r>
              <a:rPr lang="de-CH" sz="1600" dirty="0">
                <a:solidFill>
                  <a:srgbClr val="080808"/>
                </a:solidFill>
                <a:effectLst/>
                <a:latin typeface="JetBrains Mono"/>
              </a:rPr>
              <a:t>{ </a:t>
            </a:r>
            <a:r>
              <a:rPr lang="de-CH" sz="1600" dirty="0" err="1">
                <a:solidFill>
                  <a:srgbClr val="174AD4"/>
                </a:solidFill>
                <a:effectLst/>
                <a:latin typeface="JetBrains Mono"/>
              </a:rPr>
              <a:t>opacity</a:t>
            </a:r>
            <a:r>
              <a:rPr lang="de-CH" sz="1600" dirty="0">
                <a:solidFill>
                  <a:srgbClr val="080808"/>
                </a:solidFill>
                <a:effectLst/>
                <a:latin typeface="JetBrains Mono"/>
              </a:rPr>
              <a:t>: </a:t>
            </a:r>
            <a:r>
              <a:rPr lang="de-CH" sz="1600" dirty="0">
                <a:solidFill>
                  <a:srgbClr val="1750EB"/>
                </a:solidFill>
                <a:effectLst/>
                <a:latin typeface="JetBrains Mono"/>
              </a:rPr>
              <a:t>0</a:t>
            </a:r>
            <a:r>
              <a:rPr lang="de-CH" sz="1600" dirty="0">
                <a:solidFill>
                  <a:srgbClr val="080808"/>
                </a:solidFill>
                <a:effectLst/>
                <a:latin typeface="JetBrains Mono"/>
              </a:rPr>
              <a:t>; </a:t>
            </a:r>
            <a:r>
              <a:rPr lang="de-CH" sz="1600" dirty="0" err="1">
                <a:solidFill>
                  <a:srgbClr val="174AD4"/>
                </a:solidFill>
                <a:effectLst/>
                <a:latin typeface="JetBrains Mono"/>
              </a:rPr>
              <a:t>transform</a:t>
            </a:r>
            <a:r>
              <a:rPr lang="de-CH" sz="1600" dirty="0">
                <a:solidFill>
                  <a:srgbClr val="080808"/>
                </a:solidFill>
                <a:effectLst/>
                <a:latin typeface="JetBrains Mono"/>
              </a:rPr>
              <a:t>: </a:t>
            </a:r>
            <a:r>
              <a:rPr lang="de-CH" sz="1600" dirty="0" err="1">
                <a:solidFill>
                  <a:srgbClr val="0033B3"/>
                </a:solidFill>
                <a:effectLst/>
                <a:latin typeface="JetBrains Mono"/>
              </a:rPr>
              <a:t>translateX</a:t>
            </a:r>
            <a:r>
              <a:rPr lang="de-CH" sz="1600" dirty="0">
                <a:solidFill>
                  <a:srgbClr val="080808"/>
                </a:solidFill>
                <a:effectLst/>
                <a:latin typeface="JetBrains Mono"/>
              </a:rPr>
              <a:t>(-</a:t>
            </a:r>
            <a:r>
              <a:rPr lang="de-CH" sz="1600" dirty="0">
                <a:solidFill>
                  <a:srgbClr val="1750EB"/>
                </a:solidFill>
                <a:effectLst/>
                <a:latin typeface="JetBrains Mono"/>
              </a:rPr>
              <a:t>75</a:t>
            </a:r>
            <a:r>
              <a:rPr lang="de-CH" sz="1600" dirty="0">
                <a:solidFill>
                  <a:srgbClr val="067D17"/>
                </a:solidFill>
                <a:effectLst/>
                <a:latin typeface="JetBrains Mono"/>
              </a:rPr>
              <a:t>px</a:t>
            </a:r>
            <a:r>
              <a:rPr lang="de-CH" sz="1600" dirty="0">
                <a:solidFill>
                  <a:srgbClr val="080808"/>
                </a:solidFill>
                <a:effectLst/>
                <a:latin typeface="JetBrains Mono"/>
              </a:rPr>
              <a:t>); }</a:t>
            </a:r>
            <a:br>
              <a:rPr lang="de-CH" sz="1600" dirty="0">
                <a:solidFill>
                  <a:srgbClr val="080808"/>
                </a:solidFill>
                <a:effectLst/>
                <a:latin typeface="JetBrains Mono"/>
              </a:rPr>
            </a:br>
            <a:r>
              <a:rPr lang="de-CH" sz="1600" dirty="0">
                <a:solidFill>
                  <a:srgbClr val="080808"/>
                </a:solidFill>
                <a:effectLst/>
                <a:latin typeface="JetBrains Mono"/>
              </a:rPr>
              <a:t>}</a:t>
            </a:r>
            <a:br>
              <a:rPr lang="de-CH" sz="1600" dirty="0">
                <a:solidFill>
                  <a:srgbClr val="080808"/>
                </a:solidFill>
                <a:effectLst/>
                <a:latin typeface="JetBrains Mono"/>
              </a:rPr>
            </a:br>
            <a:br>
              <a:rPr lang="de-CH" sz="1600" dirty="0">
                <a:solidFill>
                  <a:srgbClr val="080808"/>
                </a:solidFill>
                <a:effectLst/>
                <a:latin typeface="JetBrains Mono"/>
              </a:rPr>
            </a:br>
            <a:r>
              <a:rPr lang="de-CH" sz="1600" dirty="0">
                <a:solidFill>
                  <a:srgbClr val="080808"/>
                </a:solidFill>
                <a:effectLst/>
                <a:latin typeface="JetBrains Mono"/>
              </a:rPr>
              <a:t>::</a:t>
            </a:r>
            <a:r>
              <a:rPr lang="de-CH" sz="1600" dirty="0" err="1">
                <a:solidFill>
                  <a:srgbClr val="0033B3"/>
                </a:solidFill>
                <a:effectLst/>
                <a:latin typeface="JetBrains Mono"/>
              </a:rPr>
              <a:t>view</a:t>
            </a:r>
            <a:r>
              <a:rPr lang="de-CH" sz="1600" dirty="0">
                <a:solidFill>
                  <a:srgbClr val="0033B3"/>
                </a:solidFill>
                <a:effectLst/>
                <a:latin typeface="JetBrains Mono"/>
              </a:rPr>
              <a:t>-transition-</a:t>
            </a:r>
            <a:r>
              <a:rPr lang="de-CH" sz="1600" dirty="0" err="1">
                <a:solidFill>
                  <a:srgbClr val="0033B3"/>
                </a:solidFill>
                <a:effectLst/>
                <a:latin typeface="JetBrains Mono"/>
              </a:rPr>
              <a:t>old</a:t>
            </a:r>
            <a:r>
              <a:rPr lang="de-CH" sz="1600" dirty="0">
                <a:solidFill>
                  <a:srgbClr val="080808"/>
                </a:solidFill>
                <a:effectLst/>
                <a:latin typeface="JetBrains Mono"/>
              </a:rPr>
              <a:t>(</a:t>
            </a:r>
            <a:r>
              <a:rPr lang="de-CH" sz="1600" dirty="0">
                <a:solidFill>
                  <a:srgbClr val="0033B3"/>
                </a:solidFill>
                <a:effectLst/>
                <a:latin typeface="JetBrains Mono"/>
              </a:rPr>
              <a:t>root</a:t>
            </a:r>
            <a:r>
              <a:rPr lang="de-CH" sz="1600" dirty="0">
                <a:solidFill>
                  <a:srgbClr val="080808"/>
                </a:solidFill>
                <a:effectLst/>
                <a:latin typeface="JetBrains Mono"/>
              </a:rPr>
              <a:t>) {</a:t>
            </a:r>
            <a:br>
              <a:rPr lang="de-CH" sz="1600" dirty="0">
                <a:solidFill>
                  <a:srgbClr val="080808"/>
                </a:solidFill>
                <a:effectLst/>
                <a:latin typeface="JetBrains Mono"/>
              </a:rPr>
            </a:br>
            <a:r>
              <a:rPr lang="de-CH" sz="1600" dirty="0">
                <a:solidFill>
                  <a:srgbClr val="080808"/>
                </a:solidFill>
                <a:effectLst/>
                <a:latin typeface="JetBrains Mono"/>
              </a:rPr>
              <a:t>  </a:t>
            </a:r>
            <a:r>
              <a:rPr lang="de-CH" sz="1600" dirty="0" err="1">
                <a:solidFill>
                  <a:srgbClr val="174AD4"/>
                </a:solidFill>
                <a:effectLst/>
                <a:latin typeface="JetBrains Mono"/>
              </a:rPr>
              <a:t>animation</a:t>
            </a:r>
            <a:r>
              <a:rPr lang="de-CH" sz="1600" dirty="0">
                <a:solidFill>
                  <a:srgbClr val="080808"/>
                </a:solidFill>
                <a:effectLst/>
                <a:latin typeface="JetBrains Mono"/>
              </a:rPr>
              <a:t>: </a:t>
            </a:r>
            <a:r>
              <a:rPr lang="de-CH" sz="1600" dirty="0">
                <a:solidFill>
                  <a:srgbClr val="1750EB"/>
                </a:solidFill>
                <a:effectLst/>
                <a:latin typeface="JetBrains Mono"/>
              </a:rPr>
              <a:t>350</a:t>
            </a:r>
            <a:r>
              <a:rPr lang="de-CH" sz="1600" dirty="0">
                <a:solidFill>
                  <a:srgbClr val="067D17"/>
                </a:solidFill>
                <a:effectLst/>
                <a:latin typeface="JetBrains Mono"/>
              </a:rPr>
              <a:t>ms </a:t>
            </a:r>
            <a:r>
              <a:rPr lang="de-CH" sz="1600" dirty="0" err="1">
                <a:solidFill>
                  <a:srgbClr val="067D17"/>
                </a:solidFill>
                <a:effectLst/>
                <a:latin typeface="JetBrains Mono"/>
              </a:rPr>
              <a:t>both</a:t>
            </a:r>
            <a:r>
              <a:rPr lang="de-CH" sz="1600" dirty="0">
                <a:solidFill>
                  <a:srgbClr val="067D17"/>
                </a:solidFill>
                <a:effectLst/>
                <a:latin typeface="JetBrains Mono"/>
              </a:rPr>
              <a:t> </a:t>
            </a:r>
            <a:r>
              <a:rPr lang="de-CH" sz="1600" dirty="0" err="1">
                <a:solidFill>
                  <a:srgbClr val="0033B3"/>
                </a:solidFill>
                <a:effectLst/>
                <a:latin typeface="JetBrains Mono"/>
              </a:rPr>
              <a:t>slide-to-left</a:t>
            </a:r>
            <a:r>
              <a:rPr lang="de-CH" sz="1600" dirty="0">
                <a:solidFill>
                  <a:srgbClr val="0033B3"/>
                </a:solidFill>
                <a:effectLst/>
                <a:latin typeface="JetBrains Mono"/>
              </a:rPr>
              <a:t> </a:t>
            </a:r>
            <a:r>
              <a:rPr lang="de-CH" sz="1600" dirty="0" err="1">
                <a:solidFill>
                  <a:srgbClr val="067D17"/>
                </a:solidFill>
                <a:effectLst/>
                <a:latin typeface="JetBrains Mono"/>
              </a:rPr>
              <a:t>ease</a:t>
            </a:r>
            <a:r>
              <a:rPr lang="de-CH" sz="1600" dirty="0">
                <a:solidFill>
                  <a:srgbClr val="080808"/>
                </a:solidFill>
                <a:effectLst/>
                <a:latin typeface="JetBrains Mono"/>
              </a:rPr>
              <a:t>;</a:t>
            </a:r>
            <a:br>
              <a:rPr lang="de-CH" sz="1600" dirty="0">
                <a:solidFill>
                  <a:srgbClr val="080808"/>
                </a:solidFill>
                <a:effectLst/>
                <a:latin typeface="JetBrains Mono"/>
              </a:rPr>
            </a:br>
            <a:r>
              <a:rPr lang="de-CH" sz="1600" dirty="0">
                <a:solidFill>
                  <a:srgbClr val="080808"/>
                </a:solidFill>
                <a:effectLst/>
                <a:latin typeface="JetBrains Mono"/>
              </a:rPr>
              <a:t>}</a:t>
            </a:r>
            <a:br>
              <a:rPr lang="de-CH" sz="1600" dirty="0">
                <a:solidFill>
                  <a:srgbClr val="080808"/>
                </a:solidFill>
                <a:effectLst/>
                <a:latin typeface="JetBrains Mono"/>
              </a:rPr>
            </a:br>
            <a:br>
              <a:rPr lang="de-CH" sz="1600" dirty="0">
                <a:solidFill>
                  <a:srgbClr val="080808"/>
                </a:solidFill>
                <a:effectLst/>
                <a:latin typeface="JetBrains Mono"/>
              </a:rPr>
            </a:br>
            <a:r>
              <a:rPr lang="de-CH" sz="1600" dirty="0">
                <a:solidFill>
                  <a:srgbClr val="080808"/>
                </a:solidFill>
                <a:effectLst/>
                <a:latin typeface="JetBrains Mono"/>
              </a:rPr>
              <a:t>::</a:t>
            </a:r>
            <a:r>
              <a:rPr lang="de-CH" sz="1600" dirty="0" err="1">
                <a:solidFill>
                  <a:srgbClr val="0033B3"/>
                </a:solidFill>
                <a:effectLst/>
                <a:latin typeface="JetBrains Mono"/>
              </a:rPr>
              <a:t>view</a:t>
            </a:r>
            <a:r>
              <a:rPr lang="de-CH" sz="1600" dirty="0">
                <a:solidFill>
                  <a:srgbClr val="0033B3"/>
                </a:solidFill>
                <a:effectLst/>
                <a:latin typeface="JetBrains Mono"/>
              </a:rPr>
              <a:t>-transition-</a:t>
            </a:r>
            <a:r>
              <a:rPr lang="de-CH" sz="1600" dirty="0" err="1">
                <a:solidFill>
                  <a:srgbClr val="0033B3"/>
                </a:solidFill>
                <a:effectLst/>
                <a:latin typeface="JetBrains Mono"/>
              </a:rPr>
              <a:t>new</a:t>
            </a:r>
            <a:r>
              <a:rPr lang="de-CH" sz="1600" dirty="0">
                <a:solidFill>
                  <a:srgbClr val="080808"/>
                </a:solidFill>
                <a:effectLst/>
                <a:latin typeface="JetBrains Mono"/>
              </a:rPr>
              <a:t>(</a:t>
            </a:r>
            <a:r>
              <a:rPr lang="de-CH" sz="1600" dirty="0">
                <a:solidFill>
                  <a:srgbClr val="0033B3"/>
                </a:solidFill>
                <a:effectLst/>
                <a:latin typeface="JetBrains Mono"/>
              </a:rPr>
              <a:t>root</a:t>
            </a:r>
            <a:r>
              <a:rPr lang="de-CH" sz="1600" dirty="0">
                <a:solidFill>
                  <a:srgbClr val="080808"/>
                </a:solidFill>
                <a:effectLst/>
                <a:latin typeface="JetBrains Mono"/>
              </a:rPr>
              <a:t>) {</a:t>
            </a:r>
            <a:br>
              <a:rPr lang="de-CH" sz="1600" dirty="0">
                <a:solidFill>
                  <a:srgbClr val="080808"/>
                </a:solidFill>
                <a:effectLst/>
                <a:latin typeface="JetBrains Mono"/>
              </a:rPr>
            </a:br>
            <a:r>
              <a:rPr lang="de-CH" sz="1600" dirty="0">
                <a:solidFill>
                  <a:srgbClr val="080808"/>
                </a:solidFill>
                <a:effectLst/>
                <a:latin typeface="JetBrains Mono"/>
              </a:rPr>
              <a:t>  </a:t>
            </a:r>
            <a:r>
              <a:rPr lang="de-CH" sz="1600" dirty="0" err="1">
                <a:solidFill>
                  <a:srgbClr val="174AD4"/>
                </a:solidFill>
                <a:effectLst/>
                <a:latin typeface="JetBrains Mono"/>
              </a:rPr>
              <a:t>animation</a:t>
            </a:r>
            <a:r>
              <a:rPr lang="de-CH" sz="1600" dirty="0">
                <a:solidFill>
                  <a:srgbClr val="080808"/>
                </a:solidFill>
                <a:effectLst/>
                <a:latin typeface="JetBrains Mono"/>
              </a:rPr>
              <a:t>: </a:t>
            </a:r>
            <a:r>
              <a:rPr lang="de-CH" sz="1600" dirty="0">
                <a:solidFill>
                  <a:srgbClr val="1750EB"/>
                </a:solidFill>
                <a:effectLst/>
                <a:latin typeface="JetBrains Mono"/>
              </a:rPr>
              <a:t>350</a:t>
            </a:r>
            <a:r>
              <a:rPr lang="de-CH" sz="1600" dirty="0">
                <a:solidFill>
                  <a:srgbClr val="067D17"/>
                </a:solidFill>
                <a:effectLst/>
                <a:latin typeface="JetBrains Mono"/>
              </a:rPr>
              <a:t>ms </a:t>
            </a:r>
            <a:r>
              <a:rPr lang="de-CH" sz="1600" dirty="0" err="1">
                <a:solidFill>
                  <a:srgbClr val="067D17"/>
                </a:solidFill>
                <a:effectLst/>
                <a:latin typeface="JetBrains Mono"/>
              </a:rPr>
              <a:t>both</a:t>
            </a:r>
            <a:r>
              <a:rPr lang="de-CH" sz="1600" dirty="0">
                <a:solidFill>
                  <a:srgbClr val="067D17"/>
                </a:solidFill>
                <a:effectLst/>
                <a:latin typeface="JetBrains Mono"/>
              </a:rPr>
              <a:t> </a:t>
            </a:r>
            <a:r>
              <a:rPr lang="de-CH" sz="1600" dirty="0" err="1">
                <a:solidFill>
                  <a:srgbClr val="0033B3"/>
                </a:solidFill>
                <a:effectLst/>
                <a:latin typeface="JetBrains Mono"/>
              </a:rPr>
              <a:t>slide-from-right</a:t>
            </a:r>
            <a:r>
              <a:rPr lang="de-CH" sz="1600" dirty="0">
                <a:solidFill>
                  <a:srgbClr val="0033B3"/>
                </a:solidFill>
                <a:effectLst/>
                <a:latin typeface="JetBrains Mono"/>
              </a:rPr>
              <a:t> </a:t>
            </a:r>
            <a:r>
              <a:rPr lang="de-CH" sz="1600" dirty="0" err="1">
                <a:solidFill>
                  <a:srgbClr val="067D17"/>
                </a:solidFill>
                <a:effectLst/>
                <a:latin typeface="JetBrains Mono"/>
              </a:rPr>
              <a:t>ease</a:t>
            </a:r>
            <a:r>
              <a:rPr lang="de-CH" sz="1600" dirty="0">
                <a:solidFill>
                  <a:srgbClr val="080808"/>
                </a:solidFill>
                <a:effectLst/>
                <a:latin typeface="JetBrains Mono"/>
              </a:rPr>
              <a:t>;</a:t>
            </a:r>
            <a:br>
              <a:rPr lang="de-CH" sz="1600" dirty="0">
                <a:solidFill>
                  <a:srgbClr val="080808"/>
                </a:solidFill>
                <a:effectLst/>
                <a:latin typeface="JetBrains Mono"/>
              </a:rPr>
            </a:br>
            <a:r>
              <a:rPr lang="de-CH" sz="1600" dirty="0">
                <a:solidFill>
                  <a:srgbClr val="080808"/>
                </a:solidFill>
                <a:effectLst/>
                <a:latin typeface="JetBrains Mono"/>
              </a:rPr>
              <a:t>}</a:t>
            </a:r>
          </a:p>
        </p:txBody>
      </p:sp>
      <p:sp>
        <p:nvSpPr>
          <p:cNvPr id="4" name="TextBox 3">
            <a:extLst>
              <a:ext uri="{FF2B5EF4-FFF2-40B4-BE49-F238E27FC236}">
                <a16:creationId xmlns:a16="http://schemas.microsoft.com/office/drawing/2014/main" id="{974CECA6-1448-1906-86C3-BE790694C1CF}"/>
              </a:ext>
            </a:extLst>
          </p:cNvPr>
          <p:cNvSpPr txBox="1"/>
          <p:nvPr/>
        </p:nvSpPr>
        <p:spPr bwMode="gray">
          <a:xfrm>
            <a:off x="7032104" y="2967335"/>
            <a:ext cx="3644153" cy="923330"/>
          </a:xfrm>
          <a:prstGeom prst="rect">
            <a:avLst/>
          </a:prstGeom>
          <a:noFill/>
        </p:spPr>
        <p:txBody>
          <a:bodyPr wrap="square">
            <a:spAutoFit/>
          </a:bodyPr>
          <a:lstStyle/>
          <a:p>
            <a:r>
              <a:rPr lang="de-CH" sz="1800" dirty="0" err="1">
                <a:solidFill>
                  <a:srgbClr val="0033B3"/>
                </a:solidFill>
                <a:effectLst/>
                <a:latin typeface="JetBrains Mono"/>
              </a:rPr>
              <a:t>nav</a:t>
            </a:r>
            <a:r>
              <a:rPr lang="de-CH" sz="1800" dirty="0">
                <a:solidFill>
                  <a:srgbClr val="0033B3"/>
                </a:solidFill>
                <a:effectLst/>
                <a:latin typeface="JetBrains Mono"/>
              </a:rPr>
              <a:t> </a:t>
            </a:r>
            <a:r>
              <a:rPr lang="de-CH" sz="1800" dirty="0">
                <a:solidFill>
                  <a:srgbClr val="080808"/>
                </a:solidFill>
                <a:effectLst/>
                <a:latin typeface="JetBrains Mono"/>
              </a:rPr>
              <a:t>{</a:t>
            </a:r>
            <a:br>
              <a:rPr lang="de-CH" sz="1800" dirty="0">
                <a:solidFill>
                  <a:srgbClr val="080808"/>
                </a:solidFill>
                <a:effectLst/>
                <a:latin typeface="JetBrains Mono"/>
              </a:rPr>
            </a:br>
            <a:r>
              <a:rPr lang="de-CH" sz="1800" dirty="0">
                <a:solidFill>
                  <a:srgbClr val="080808"/>
                </a:solidFill>
                <a:effectLst/>
                <a:latin typeface="JetBrains Mono"/>
              </a:rPr>
              <a:t>  </a:t>
            </a:r>
            <a:r>
              <a:rPr lang="de-CH" sz="1800" dirty="0" err="1">
                <a:solidFill>
                  <a:srgbClr val="174AD4"/>
                </a:solidFill>
                <a:effectLst/>
                <a:latin typeface="JetBrains Mono"/>
              </a:rPr>
              <a:t>view</a:t>
            </a:r>
            <a:r>
              <a:rPr lang="de-CH" sz="1800" dirty="0">
                <a:solidFill>
                  <a:srgbClr val="174AD4"/>
                </a:solidFill>
                <a:effectLst/>
                <a:latin typeface="JetBrains Mono"/>
              </a:rPr>
              <a:t>-transition-name</a:t>
            </a:r>
            <a:r>
              <a:rPr lang="de-CH" sz="1800" dirty="0">
                <a:solidFill>
                  <a:srgbClr val="080808"/>
                </a:solidFill>
                <a:effectLst/>
                <a:latin typeface="JetBrains Mono"/>
              </a:rPr>
              <a:t>: </a:t>
            </a:r>
            <a:r>
              <a:rPr lang="de-CH" sz="1800" dirty="0" err="1">
                <a:solidFill>
                  <a:srgbClr val="0033B3"/>
                </a:solidFill>
                <a:effectLst/>
                <a:latin typeface="JetBrains Mono"/>
              </a:rPr>
              <a:t>nav</a:t>
            </a:r>
            <a:r>
              <a:rPr lang="de-CH" sz="1800" dirty="0">
                <a:solidFill>
                  <a:srgbClr val="0033B3"/>
                </a:solidFill>
                <a:effectLst/>
                <a:latin typeface="JetBrains Mono"/>
              </a:rPr>
              <a:t>-header</a:t>
            </a:r>
            <a:r>
              <a:rPr lang="de-CH" sz="1800" dirty="0">
                <a:solidFill>
                  <a:srgbClr val="080808"/>
                </a:solidFill>
                <a:effectLst/>
                <a:latin typeface="JetBrains Mono"/>
              </a:rPr>
              <a:t>;</a:t>
            </a:r>
            <a:br>
              <a:rPr lang="de-CH" sz="1800" dirty="0">
                <a:solidFill>
                  <a:srgbClr val="080808"/>
                </a:solidFill>
                <a:effectLst/>
                <a:latin typeface="JetBrains Mono"/>
              </a:rPr>
            </a:br>
            <a:r>
              <a:rPr lang="de-CH" sz="1800" dirty="0">
                <a:solidFill>
                  <a:srgbClr val="080808"/>
                </a:solidFill>
                <a:effectLst/>
                <a:latin typeface="JetBrains Mono"/>
              </a:rPr>
              <a:t>}</a:t>
            </a:r>
          </a:p>
        </p:txBody>
      </p:sp>
    </p:spTree>
    <p:extLst>
      <p:ext uri="{BB962C8B-B14F-4D97-AF65-F5344CB8AC3E}">
        <p14:creationId xmlns:p14="http://schemas.microsoft.com/office/powerpoint/2010/main" val="380591339"/>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342D6C-24CB-267D-25AA-ACB01EEB7EC6}"/>
              </a:ext>
            </a:extLst>
          </p:cNvPr>
          <p:cNvSpPr>
            <a:spLocks noGrp="1"/>
          </p:cNvSpPr>
          <p:nvPr>
            <p:ph type="title"/>
          </p:nvPr>
        </p:nvSpPr>
        <p:spPr/>
        <p:txBody>
          <a:bodyPr/>
          <a:lstStyle/>
          <a:p>
            <a:r>
              <a:rPr lang="de-CH" dirty="0"/>
              <a:t>View </a:t>
            </a:r>
            <a:r>
              <a:rPr lang="de-CH" dirty="0" err="1"/>
              <a:t>transitions</a:t>
            </a:r>
            <a:endParaRPr lang="de-CH" dirty="0"/>
          </a:p>
        </p:txBody>
      </p:sp>
      <p:sp>
        <p:nvSpPr>
          <p:cNvPr id="6" name="Date Placeholder 5">
            <a:extLst>
              <a:ext uri="{FF2B5EF4-FFF2-40B4-BE49-F238E27FC236}">
                <a16:creationId xmlns:a16="http://schemas.microsoft.com/office/drawing/2014/main" id="{6D8E1BA2-4AB5-DE5B-BBBC-DD927141474D}"/>
              </a:ext>
            </a:extLst>
          </p:cNvPr>
          <p:cNvSpPr>
            <a:spLocks noGrp="1"/>
          </p:cNvSpPr>
          <p:nvPr>
            <p:ph type="dt" sz="half" idx="18"/>
          </p:nvPr>
        </p:nvSpPr>
        <p:spPr/>
        <p:txBody>
          <a:bodyPr/>
          <a:lstStyle/>
          <a:p>
            <a:pPr algn="r"/>
            <a:fld id="{F7589BDE-D275-48E5-9926-0260C2129B60}" type="datetime1">
              <a:rPr lang="de-CH" smtClean="0"/>
              <a:pPr algn="r"/>
              <a:t>10.07.2023</a:t>
            </a:fld>
            <a:endParaRPr lang="de-CH" dirty="0"/>
          </a:p>
        </p:txBody>
      </p:sp>
      <p:sp>
        <p:nvSpPr>
          <p:cNvPr id="7" name="Footer Placeholder 6">
            <a:extLst>
              <a:ext uri="{FF2B5EF4-FFF2-40B4-BE49-F238E27FC236}">
                <a16:creationId xmlns:a16="http://schemas.microsoft.com/office/drawing/2014/main" id="{2EA89FEE-FF87-6D80-E7D2-ADE3E713A4FB}"/>
              </a:ext>
            </a:extLst>
          </p:cNvPr>
          <p:cNvSpPr>
            <a:spLocks noGrp="1"/>
          </p:cNvSpPr>
          <p:nvPr>
            <p:ph type="ftr" sz="quarter" idx="19"/>
          </p:nvPr>
        </p:nvSpPr>
        <p:spPr/>
        <p:txBody>
          <a:bodyPr/>
          <a:lstStyle/>
          <a:p>
            <a:r>
              <a:rPr lang="en-GB"/>
              <a:t>Client Technology Days – Tomorrow’s CSS</a:t>
            </a:r>
            <a:endParaRPr lang="en-GB" dirty="0"/>
          </a:p>
        </p:txBody>
      </p:sp>
      <p:sp>
        <p:nvSpPr>
          <p:cNvPr id="8" name="Slide Number Placeholder 7">
            <a:extLst>
              <a:ext uri="{FF2B5EF4-FFF2-40B4-BE49-F238E27FC236}">
                <a16:creationId xmlns:a16="http://schemas.microsoft.com/office/drawing/2014/main" id="{16F9A187-90CE-B1F6-330D-B08F739E8689}"/>
              </a:ext>
            </a:extLst>
          </p:cNvPr>
          <p:cNvSpPr>
            <a:spLocks noGrp="1"/>
          </p:cNvSpPr>
          <p:nvPr>
            <p:ph type="sldNum" sz="quarter" idx="20"/>
          </p:nvPr>
        </p:nvSpPr>
        <p:spPr/>
        <p:txBody>
          <a:bodyPr/>
          <a:lstStyle/>
          <a:p>
            <a:r>
              <a:rPr lang="de-CH"/>
              <a:t>| </a:t>
            </a:r>
            <a:fld id="{8CF9DE7D-F270-4E16-BA04-5BCA8969A2EA}" type="slidenum">
              <a:rPr lang="de-CH" smtClean="0"/>
              <a:pPr/>
              <a:t>23</a:t>
            </a:fld>
            <a:endParaRPr lang="de-CH" dirty="0"/>
          </a:p>
        </p:txBody>
      </p:sp>
      <p:pic>
        <p:nvPicPr>
          <p:cNvPr id="5" name="Picture 4">
            <a:extLst>
              <a:ext uri="{FF2B5EF4-FFF2-40B4-BE49-F238E27FC236}">
                <a16:creationId xmlns:a16="http://schemas.microsoft.com/office/drawing/2014/main" id="{02CD901F-6C38-4807-87AB-7909EE7AC115}"/>
              </a:ext>
            </a:extLst>
          </p:cNvPr>
          <p:cNvPicPr>
            <a:picLocks noChangeAspect="1"/>
          </p:cNvPicPr>
          <p:nvPr/>
        </p:nvPicPr>
        <p:blipFill>
          <a:blip r:embed="rId2"/>
          <a:stretch>
            <a:fillRect/>
          </a:stretch>
        </p:blipFill>
        <p:spPr>
          <a:xfrm>
            <a:off x="8958272" y="36096"/>
            <a:ext cx="3197632" cy="1090859"/>
          </a:xfrm>
          <a:prstGeom prst="rect">
            <a:avLst/>
          </a:prstGeom>
        </p:spPr>
      </p:pic>
      <p:sp>
        <p:nvSpPr>
          <p:cNvPr id="11" name="TextBox 10">
            <a:extLst>
              <a:ext uri="{FF2B5EF4-FFF2-40B4-BE49-F238E27FC236}">
                <a16:creationId xmlns:a16="http://schemas.microsoft.com/office/drawing/2014/main" id="{A55D92BF-50CA-7DB3-2878-D7EB7E532521}"/>
              </a:ext>
            </a:extLst>
          </p:cNvPr>
          <p:cNvSpPr txBox="1"/>
          <p:nvPr/>
        </p:nvSpPr>
        <p:spPr bwMode="gray">
          <a:xfrm>
            <a:off x="613452" y="1305342"/>
            <a:ext cx="5190054" cy="3785652"/>
          </a:xfrm>
          <a:prstGeom prst="rect">
            <a:avLst/>
          </a:prstGeom>
          <a:noFill/>
        </p:spPr>
        <p:txBody>
          <a:bodyPr wrap="square">
            <a:spAutoFit/>
          </a:bodyPr>
          <a:lstStyle/>
          <a:p>
            <a:r>
              <a:rPr lang="de-CH" sz="1600" dirty="0">
                <a:solidFill>
                  <a:srgbClr val="0033B3"/>
                </a:solidFill>
                <a:effectLst/>
                <a:latin typeface="JetBrains Mono"/>
              </a:rPr>
              <a:t>@keyframes </a:t>
            </a:r>
            <a:r>
              <a:rPr lang="de-CH" sz="1600" dirty="0" err="1">
                <a:solidFill>
                  <a:srgbClr val="0033B3"/>
                </a:solidFill>
                <a:effectLst/>
                <a:latin typeface="JetBrains Mono"/>
              </a:rPr>
              <a:t>slide-from-right</a:t>
            </a:r>
            <a:r>
              <a:rPr lang="de-CH" sz="1600" dirty="0">
                <a:solidFill>
                  <a:srgbClr val="0033B3"/>
                </a:solidFill>
                <a:effectLst/>
                <a:latin typeface="JetBrains Mono"/>
              </a:rPr>
              <a:t> </a:t>
            </a:r>
            <a:r>
              <a:rPr lang="de-CH" sz="1600" dirty="0">
                <a:solidFill>
                  <a:srgbClr val="080808"/>
                </a:solidFill>
                <a:effectLst/>
                <a:latin typeface="JetBrains Mono"/>
              </a:rPr>
              <a:t>{</a:t>
            </a:r>
            <a:br>
              <a:rPr lang="de-CH" sz="1600" dirty="0">
                <a:solidFill>
                  <a:srgbClr val="080808"/>
                </a:solidFill>
                <a:effectLst/>
                <a:latin typeface="JetBrains Mono"/>
              </a:rPr>
            </a:br>
            <a:r>
              <a:rPr lang="de-CH" sz="1600" dirty="0">
                <a:solidFill>
                  <a:srgbClr val="080808"/>
                </a:solidFill>
                <a:effectLst/>
                <a:latin typeface="JetBrains Mono"/>
              </a:rPr>
              <a:t>  </a:t>
            </a:r>
            <a:r>
              <a:rPr lang="de-CH" sz="1600" dirty="0" err="1">
                <a:solidFill>
                  <a:srgbClr val="0033B3"/>
                </a:solidFill>
                <a:effectLst/>
                <a:latin typeface="JetBrains Mono"/>
              </a:rPr>
              <a:t>from</a:t>
            </a:r>
            <a:r>
              <a:rPr lang="de-CH" sz="1600" dirty="0">
                <a:solidFill>
                  <a:srgbClr val="0033B3"/>
                </a:solidFill>
                <a:effectLst/>
                <a:latin typeface="JetBrains Mono"/>
              </a:rPr>
              <a:t> </a:t>
            </a:r>
            <a:r>
              <a:rPr lang="de-CH" sz="1600" dirty="0">
                <a:solidFill>
                  <a:srgbClr val="080808"/>
                </a:solidFill>
                <a:effectLst/>
                <a:latin typeface="JetBrains Mono"/>
              </a:rPr>
              <a:t>{ </a:t>
            </a:r>
            <a:r>
              <a:rPr lang="de-CH" sz="1600" dirty="0" err="1">
                <a:solidFill>
                  <a:srgbClr val="174AD4"/>
                </a:solidFill>
                <a:effectLst/>
                <a:latin typeface="JetBrains Mono"/>
              </a:rPr>
              <a:t>opacity</a:t>
            </a:r>
            <a:r>
              <a:rPr lang="de-CH" sz="1600" dirty="0">
                <a:solidFill>
                  <a:srgbClr val="080808"/>
                </a:solidFill>
                <a:effectLst/>
                <a:latin typeface="JetBrains Mono"/>
              </a:rPr>
              <a:t>: </a:t>
            </a:r>
            <a:r>
              <a:rPr lang="de-CH" sz="1600" dirty="0">
                <a:solidFill>
                  <a:srgbClr val="1750EB"/>
                </a:solidFill>
                <a:effectLst/>
                <a:latin typeface="JetBrains Mono"/>
              </a:rPr>
              <a:t>0</a:t>
            </a:r>
            <a:r>
              <a:rPr lang="de-CH" sz="1600" dirty="0">
                <a:solidFill>
                  <a:srgbClr val="080808"/>
                </a:solidFill>
                <a:effectLst/>
                <a:latin typeface="JetBrains Mono"/>
              </a:rPr>
              <a:t>; </a:t>
            </a:r>
            <a:r>
              <a:rPr lang="de-CH" sz="1600" dirty="0" err="1">
                <a:solidFill>
                  <a:srgbClr val="174AD4"/>
                </a:solidFill>
                <a:effectLst/>
                <a:latin typeface="JetBrains Mono"/>
              </a:rPr>
              <a:t>transform</a:t>
            </a:r>
            <a:r>
              <a:rPr lang="de-CH" sz="1600" dirty="0">
                <a:solidFill>
                  <a:srgbClr val="080808"/>
                </a:solidFill>
                <a:effectLst/>
                <a:latin typeface="JetBrains Mono"/>
              </a:rPr>
              <a:t>: </a:t>
            </a:r>
            <a:r>
              <a:rPr lang="de-CH" sz="1600" dirty="0" err="1">
                <a:solidFill>
                  <a:srgbClr val="0033B3"/>
                </a:solidFill>
                <a:effectLst/>
                <a:latin typeface="JetBrains Mono"/>
              </a:rPr>
              <a:t>translateX</a:t>
            </a:r>
            <a:r>
              <a:rPr lang="de-CH" sz="1600" dirty="0">
                <a:solidFill>
                  <a:srgbClr val="080808"/>
                </a:solidFill>
                <a:effectLst/>
                <a:latin typeface="JetBrains Mono"/>
              </a:rPr>
              <a:t>(</a:t>
            </a:r>
            <a:r>
              <a:rPr lang="de-CH" sz="1600" dirty="0">
                <a:solidFill>
                  <a:srgbClr val="1750EB"/>
                </a:solidFill>
                <a:effectLst/>
                <a:latin typeface="JetBrains Mono"/>
              </a:rPr>
              <a:t>75</a:t>
            </a:r>
            <a:r>
              <a:rPr lang="de-CH" sz="1600" dirty="0">
                <a:solidFill>
                  <a:srgbClr val="067D17"/>
                </a:solidFill>
                <a:effectLst/>
                <a:latin typeface="JetBrains Mono"/>
              </a:rPr>
              <a:t>px</a:t>
            </a:r>
            <a:r>
              <a:rPr lang="de-CH" sz="1600" dirty="0">
                <a:solidFill>
                  <a:srgbClr val="080808"/>
                </a:solidFill>
                <a:effectLst/>
                <a:latin typeface="JetBrains Mono"/>
              </a:rPr>
              <a:t>); }</a:t>
            </a:r>
            <a:br>
              <a:rPr lang="de-CH" sz="1600" dirty="0">
                <a:solidFill>
                  <a:srgbClr val="080808"/>
                </a:solidFill>
                <a:effectLst/>
                <a:latin typeface="JetBrains Mono"/>
              </a:rPr>
            </a:br>
            <a:r>
              <a:rPr lang="de-CH" sz="1600" dirty="0">
                <a:solidFill>
                  <a:srgbClr val="080808"/>
                </a:solidFill>
                <a:effectLst/>
                <a:latin typeface="JetBrains Mono"/>
              </a:rPr>
              <a:t>}</a:t>
            </a:r>
            <a:br>
              <a:rPr lang="de-CH" sz="1600" dirty="0">
                <a:solidFill>
                  <a:srgbClr val="080808"/>
                </a:solidFill>
                <a:effectLst/>
                <a:latin typeface="JetBrains Mono"/>
              </a:rPr>
            </a:br>
            <a:br>
              <a:rPr lang="de-CH" sz="1600" dirty="0">
                <a:solidFill>
                  <a:srgbClr val="080808"/>
                </a:solidFill>
                <a:effectLst/>
                <a:latin typeface="JetBrains Mono"/>
              </a:rPr>
            </a:br>
            <a:r>
              <a:rPr lang="de-CH" sz="1600" dirty="0">
                <a:solidFill>
                  <a:srgbClr val="0033B3"/>
                </a:solidFill>
                <a:effectLst/>
                <a:latin typeface="JetBrains Mono"/>
              </a:rPr>
              <a:t>@keyframes </a:t>
            </a:r>
            <a:r>
              <a:rPr lang="de-CH" sz="1600" dirty="0" err="1">
                <a:solidFill>
                  <a:srgbClr val="0033B3"/>
                </a:solidFill>
                <a:effectLst/>
                <a:latin typeface="JetBrains Mono"/>
              </a:rPr>
              <a:t>slide-to-left</a:t>
            </a:r>
            <a:r>
              <a:rPr lang="de-CH" sz="1600" dirty="0">
                <a:solidFill>
                  <a:srgbClr val="0033B3"/>
                </a:solidFill>
                <a:effectLst/>
                <a:latin typeface="JetBrains Mono"/>
              </a:rPr>
              <a:t> </a:t>
            </a:r>
            <a:r>
              <a:rPr lang="de-CH" sz="1600" dirty="0">
                <a:solidFill>
                  <a:srgbClr val="080808"/>
                </a:solidFill>
                <a:effectLst/>
                <a:latin typeface="JetBrains Mono"/>
              </a:rPr>
              <a:t>{</a:t>
            </a:r>
            <a:br>
              <a:rPr lang="de-CH" sz="1600" dirty="0">
                <a:solidFill>
                  <a:srgbClr val="080808"/>
                </a:solidFill>
                <a:effectLst/>
                <a:latin typeface="JetBrains Mono"/>
              </a:rPr>
            </a:br>
            <a:r>
              <a:rPr lang="de-CH" sz="1600" dirty="0">
                <a:solidFill>
                  <a:srgbClr val="080808"/>
                </a:solidFill>
                <a:effectLst/>
                <a:latin typeface="JetBrains Mono"/>
              </a:rPr>
              <a:t>  </a:t>
            </a:r>
            <a:r>
              <a:rPr lang="de-CH" sz="1600" dirty="0" err="1">
                <a:solidFill>
                  <a:srgbClr val="0033B3"/>
                </a:solidFill>
                <a:effectLst/>
                <a:latin typeface="JetBrains Mono"/>
              </a:rPr>
              <a:t>to</a:t>
            </a:r>
            <a:r>
              <a:rPr lang="de-CH" sz="1600" dirty="0">
                <a:solidFill>
                  <a:srgbClr val="0033B3"/>
                </a:solidFill>
                <a:effectLst/>
                <a:latin typeface="JetBrains Mono"/>
              </a:rPr>
              <a:t> </a:t>
            </a:r>
            <a:r>
              <a:rPr lang="de-CH" sz="1600" dirty="0">
                <a:solidFill>
                  <a:srgbClr val="080808"/>
                </a:solidFill>
                <a:effectLst/>
                <a:latin typeface="JetBrains Mono"/>
              </a:rPr>
              <a:t>{ </a:t>
            </a:r>
            <a:r>
              <a:rPr lang="de-CH" sz="1600" dirty="0" err="1">
                <a:solidFill>
                  <a:srgbClr val="174AD4"/>
                </a:solidFill>
                <a:effectLst/>
                <a:latin typeface="JetBrains Mono"/>
              </a:rPr>
              <a:t>opacity</a:t>
            </a:r>
            <a:r>
              <a:rPr lang="de-CH" sz="1600" dirty="0">
                <a:solidFill>
                  <a:srgbClr val="080808"/>
                </a:solidFill>
                <a:effectLst/>
                <a:latin typeface="JetBrains Mono"/>
              </a:rPr>
              <a:t>: </a:t>
            </a:r>
            <a:r>
              <a:rPr lang="de-CH" sz="1600" dirty="0">
                <a:solidFill>
                  <a:srgbClr val="1750EB"/>
                </a:solidFill>
                <a:effectLst/>
                <a:latin typeface="JetBrains Mono"/>
              </a:rPr>
              <a:t>0</a:t>
            </a:r>
            <a:r>
              <a:rPr lang="de-CH" sz="1600" dirty="0">
                <a:solidFill>
                  <a:srgbClr val="080808"/>
                </a:solidFill>
                <a:effectLst/>
                <a:latin typeface="JetBrains Mono"/>
              </a:rPr>
              <a:t>; </a:t>
            </a:r>
            <a:r>
              <a:rPr lang="de-CH" sz="1600" dirty="0" err="1">
                <a:solidFill>
                  <a:srgbClr val="174AD4"/>
                </a:solidFill>
                <a:effectLst/>
                <a:latin typeface="JetBrains Mono"/>
              </a:rPr>
              <a:t>transform</a:t>
            </a:r>
            <a:r>
              <a:rPr lang="de-CH" sz="1600" dirty="0">
                <a:solidFill>
                  <a:srgbClr val="080808"/>
                </a:solidFill>
                <a:effectLst/>
                <a:latin typeface="JetBrains Mono"/>
              </a:rPr>
              <a:t>: </a:t>
            </a:r>
            <a:r>
              <a:rPr lang="de-CH" sz="1600" dirty="0" err="1">
                <a:solidFill>
                  <a:srgbClr val="0033B3"/>
                </a:solidFill>
                <a:effectLst/>
                <a:latin typeface="JetBrains Mono"/>
              </a:rPr>
              <a:t>translateX</a:t>
            </a:r>
            <a:r>
              <a:rPr lang="de-CH" sz="1600" dirty="0">
                <a:solidFill>
                  <a:srgbClr val="080808"/>
                </a:solidFill>
                <a:effectLst/>
                <a:latin typeface="JetBrains Mono"/>
              </a:rPr>
              <a:t>(-</a:t>
            </a:r>
            <a:r>
              <a:rPr lang="de-CH" sz="1600" dirty="0">
                <a:solidFill>
                  <a:srgbClr val="1750EB"/>
                </a:solidFill>
                <a:effectLst/>
                <a:latin typeface="JetBrains Mono"/>
              </a:rPr>
              <a:t>75</a:t>
            </a:r>
            <a:r>
              <a:rPr lang="de-CH" sz="1600" dirty="0">
                <a:solidFill>
                  <a:srgbClr val="067D17"/>
                </a:solidFill>
                <a:effectLst/>
                <a:latin typeface="JetBrains Mono"/>
              </a:rPr>
              <a:t>px</a:t>
            </a:r>
            <a:r>
              <a:rPr lang="de-CH" sz="1600" dirty="0">
                <a:solidFill>
                  <a:srgbClr val="080808"/>
                </a:solidFill>
                <a:effectLst/>
                <a:latin typeface="JetBrains Mono"/>
              </a:rPr>
              <a:t>); }</a:t>
            </a:r>
            <a:br>
              <a:rPr lang="de-CH" sz="1600" dirty="0">
                <a:solidFill>
                  <a:srgbClr val="080808"/>
                </a:solidFill>
                <a:effectLst/>
                <a:latin typeface="JetBrains Mono"/>
              </a:rPr>
            </a:br>
            <a:r>
              <a:rPr lang="de-CH" sz="1600" dirty="0">
                <a:solidFill>
                  <a:srgbClr val="080808"/>
                </a:solidFill>
                <a:effectLst/>
                <a:latin typeface="JetBrains Mono"/>
              </a:rPr>
              <a:t>}</a:t>
            </a:r>
            <a:br>
              <a:rPr lang="de-CH" sz="1600" dirty="0">
                <a:solidFill>
                  <a:srgbClr val="080808"/>
                </a:solidFill>
                <a:effectLst/>
                <a:latin typeface="JetBrains Mono"/>
              </a:rPr>
            </a:br>
            <a:br>
              <a:rPr lang="de-CH" sz="1600" dirty="0">
                <a:solidFill>
                  <a:srgbClr val="080808"/>
                </a:solidFill>
                <a:effectLst/>
                <a:latin typeface="JetBrains Mono"/>
              </a:rPr>
            </a:br>
            <a:r>
              <a:rPr lang="de-CH" sz="1600" dirty="0">
                <a:solidFill>
                  <a:srgbClr val="080808"/>
                </a:solidFill>
                <a:effectLst/>
                <a:latin typeface="JetBrains Mono"/>
              </a:rPr>
              <a:t>::</a:t>
            </a:r>
            <a:r>
              <a:rPr lang="de-CH" sz="1600" dirty="0" err="1">
                <a:solidFill>
                  <a:srgbClr val="0033B3"/>
                </a:solidFill>
                <a:effectLst/>
                <a:latin typeface="JetBrains Mono"/>
              </a:rPr>
              <a:t>view</a:t>
            </a:r>
            <a:r>
              <a:rPr lang="de-CH" sz="1600" dirty="0">
                <a:solidFill>
                  <a:srgbClr val="0033B3"/>
                </a:solidFill>
                <a:effectLst/>
                <a:latin typeface="JetBrains Mono"/>
              </a:rPr>
              <a:t>-transition-</a:t>
            </a:r>
            <a:r>
              <a:rPr lang="de-CH" sz="1600" dirty="0" err="1">
                <a:solidFill>
                  <a:srgbClr val="0033B3"/>
                </a:solidFill>
                <a:effectLst/>
                <a:latin typeface="JetBrains Mono"/>
              </a:rPr>
              <a:t>old</a:t>
            </a:r>
            <a:r>
              <a:rPr lang="de-CH" sz="1600" dirty="0">
                <a:solidFill>
                  <a:srgbClr val="080808"/>
                </a:solidFill>
                <a:effectLst/>
                <a:latin typeface="JetBrains Mono"/>
              </a:rPr>
              <a:t>(</a:t>
            </a:r>
            <a:r>
              <a:rPr lang="de-CH" sz="1600" dirty="0">
                <a:solidFill>
                  <a:srgbClr val="0033B3"/>
                </a:solidFill>
                <a:effectLst/>
                <a:latin typeface="JetBrains Mono"/>
              </a:rPr>
              <a:t>root</a:t>
            </a:r>
            <a:r>
              <a:rPr lang="de-CH" sz="1600" dirty="0">
                <a:solidFill>
                  <a:srgbClr val="080808"/>
                </a:solidFill>
                <a:effectLst/>
                <a:latin typeface="JetBrains Mono"/>
              </a:rPr>
              <a:t>) {</a:t>
            </a:r>
            <a:br>
              <a:rPr lang="de-CH" sz="1600" dirty="0">
                <a:solidFill>
                  <a:srgbClr val="080808"/>
                </a:solidFill>
                <a:effectLst/>
                <a:latin typeface="JetBrains Mono"/>
              </a:rPr>
            </a:br>
            <a:r>
              <a:rPr lang="de-CH" sz="1600" dirty="0">
                <a:solidFill>
                  <a:srgbClr val="080808"/>
                </a:solidFill>
                <a:effectLst/>
                <a:latin typeface="JetBrains Mono"/>
              </a:rPr>
              <a:t>  </a:t>
            </a:r>
            <a:r>
              <a:rPr lang="de-CH" sz="1600" dirty="0" err="1">
                <a:solidFill>
                  <a:srgbClr val="174AD4"/>
                </a:solidFill>
                <a:effectLst/>
                <a:latin typeface="JetBrains Mono"/>
              </a:rPr>
              <a:t>animation</a:t>
            </a:r>
            <a:r>
              <a:rPr lang="de-CH" sz="1600" dirty="0">
                <a:solidFill>
                  <a:srgbClr val="080808"/>
                </a:solidFill>
                <a:effectLst/>
                <a:latin typeface="JetBrains Mono"/>
              </a:rPr>
              <a:t>: </a:t>
            </a:r>
            <a:r>
              <a:rPr lang="de-CH" sz="1600" dirty="0">
                <a:solidFill>
                  <a:srgbClr val="1750EB"/>
                </a:solidFill>
                <a:effectLst/>
                <a:latin typeface="JetBrains Mono"/>
              </a:rPr>
              <a:t>350</a:t>
            </a:r>
            <a:r>
              <a:rPr lang="de-CH" sz="1600" dirty="0">
                <a:solidFill>
                  <a:srgbClr val="067D17"/>
                </a:solidFill>
                <a:effectLst/>
                <a:latin typeface="JetBrains Mono"/>
              </a:rPr>
              <a:t>ms </a:t>
            </a:r>
            <a:r>
              <a:rPr lang="de-CH" sz="1600" dirty="0" err="1">
                <a:solidFill>
                  <a:srgbClr val="067D17"/>
                </a:solidFill>
                <a:effectLst/>
                <a:latin typeface="JetBrains Mono"/>
              </a:rPr>
              <a:t>both</a:t>
            </a:r>
            <a:r>
              <a:rPr lang="de-CH" sz="1600" dirty="0">
                <a:solidFill>
                  <a:srgbClr val="067D17"/>
                </a:solidFill>
                <a:effectLst/>
                <a:latin typeface="JetBrains Mono"/>
              </a:rPr>
              <a:t> </a:t>
            </a:r>
            <a:r>
              <a:rPr lang="de-CH" sz="1600" dirty="0" err="1">
                <a:solidFill>
                  <a:srgbClr val="0033B3"/>
                </a:solidFill>
                <a:effectLst/>
                <a:latin typeface="JetBrains Mono"/>
              </a:rPr>
              <a:t>slide-to-left</a:t>
            </a:r>
            <a:r>
              <a:rPr lang="de-CH" sz="1600" dirty="0">
                <a:solidFill>
                  <a:srgbClr val="0033B3"/>
                </a:solidFill>
                <a:effectLst/>
                <a:latin typeface="JetBrains Mono"/>
              </a:rPr>
              <a:t> </a:t>
            </a:r>
            <a:r>
              <a:rPr lang="de-CH" sz="1600" dirty="0" err="1">
                <a:solidFill>
                  <a:srgbClr val="067D17"/>
                </a:solidFill>
                <a:effectLst/>
                <a:latin typeface="JetBrains Mono"/>
              </a:rPr>
              <a:t>ease</a:t>
            </a:r>
            <a:r>
              <a:rPr lang="de-CH" sz="1600" dirty="0">
                <a:solidFill>
                  <a:srgbClr val="080808"/>
                </a:solidFill>
                <a:effectLst/>
                <a:latin typeface="JetBrains Mono"/>
              </a:rPr>
              <a:t>;</a:t>
            </a:r>
            <a:br>
              <a:rPr lang="de-CH" sz="1600" dirty="0">
                <a:solidFill>
                  <a:srgbClr val="080808"/>
                </a:solidFill>
                <a:effectLst/>
                <a:latin typeface="JetBrains Mono"/>
              </a:rPr>
            </a:br>
            <a:r>
              <a:rPr lang="de-CH" sz="1600" dirty="0">
                <a:solidFill>
                  <a:srgbClr val="080808"/>
                </a:solidFill>
                <a:effectLst/>
                <a:latin typeface="JetBrains Mono"/>
              </a:rPr>
              <a:t>}</a:t>
            </a:r>
            <a:br>
              <a:rPr lang="de-CH" sz="1600" dirty="0">
                <a:solidFill>
                  <a:srgbClr val="080808"/>
                </a:solidFill>
                <a:effectLst/>
                <a:latin typeface="JetBrains Mono"/>
              </a:rPr>
            </a:br>
            <a:br>
              <a:rPr lang="de-CH" sz="1600" dirty="0">
                <a:solidFill>
                  <a:srgbClr val="080808"/>
                </a:solidFill>
                <a:effectLst/>
                <a:latin typeface="JetBrains Mono"/>
              </a:rPr>
            </a:br>
            <a:r>
              <a:rPr lang="de-CH" sz="1600" dirty="0">
                <a:solidFill>
                  <a:srgbClr val="080808"/>
                </a:solidFill>
                <a:effectLst/>
                <a:latin typeface="JetBrains Mono"/>
              </a:rPr>
              <a:t>::</a:t>
            </a:r>
            <a:r>
              <a:rPr lang="de-CH" sz="1600" dirty="0" err="1">
                <a:solidFill>
                  <a:srgbClr val="0033B3"/>
                </a:solidFill>
                <a:effectLst/>
                <a:latin typeface="JetBrains Mono"/>
              </a:rPr>
              <a:t>view</a:t>
            </a:r>
            <a:r>
              <a:rPr lang="de-CH" sz="1600" dirty="0">
                <a:solidFill>
                  <a:srgbClr val="0033B3"/>
                </a:solidFill>
                <a:effectLst/>
                <a:latin typeface="JetBrains Mono"/>
              </a:rPr>
              <a:t>-transition-</a:t>
            </a:r>
            <a:r>
              <a:rPr lang="de-CH" sz="1600" dirty="0" err="1">
                <a:solidFill>
                  <a:srgbClr val="0033B3"/>
                </a:solidFill>
                <a:effectLst/>
                <a:latin typeface="JetBrains Mono"/>
              </a:rPr>
              <a:t>new</a:t>
            </a:r>
            <a:r>
              <a:rPr lang="de-CH" sz="1600" dirty="0">
                <a:solidFill>
                  <a:srgbClr val="080808"/>
                </a:solidFill>
                <a:effectLst/>
                <a:latin typeface="JetBrains Mono"/>
              </a:rPr>
              <a:t>(</a:t>
            </a:r>
            <a:r>
              <a:rPr lang="de-CH" sz="1600" dirty="0">
                <a:solidFill>
                  <a:srgbClr val="0033B3"/>
                </a:solidFill>
                <a:effectLst/>
                <a:latin typeface="JetBrains Mono"/>
              </a:rPr>
              <a:t>root</a:t>
            </a:r>
            <a:r>
              <a:rPr lang="de-CH" sz="1600" dirty="0">
                <a:solidFill>
                  <a:srgbClr val="080808"/>
                </a:solidFill>
                <a:effectLst/>
                <a:latin typeface="JetBrains Mono"/>
              </a:rPr>
              <a:t>) {</a:t>
            </a:r>
            <a:br>
              <a:rPr lang="de-CH" sz="1600" dirty="0">
                <a:solidFill>
                  <a:srgbClr val="080808"/>
                </a:solidFill>
                <a:effectLst/>
                <a:latin typeface="JetBrains Mono"/>
              </a:rPr>
            </a:br>
            <a:r>
              <a:rPr lang="de-CH" sz="1600" dirty="0">
                <a:solidFill>
                  <a:srgbClr val="080808"/>
                </a:solidFill>
                <a:effectLst/>
                <a:latin typeface="JetBrains Mono"/>
              </a:rPr>
              <a:t>  </a:t>
            </a:r>
            <a:r>
              <a:rPr lang="de-CH" sz="1600" dirty="0" err="1">
                <a:solidFill>
                  <a:srgbClr val="174AD4"/>
                </a:solidFill>
                <a:effectLst/>
                <a:latin typeface="JetBrains Mono"/>
              </a:rPr>
              <a:t>animation</a:t>
            </a:r>
            <a:r>
              <a:rPr lang="de-CH" sz="1600" dirty="0">
                <a:solidFill>
                  <a:srgbClr val="080808"/>
                </a:solidFill>
                <a:effectLst/>
                <a:latin typeface="JetBrains Mono"/>
              </a:rPr>
              <a:t>: </a:t>
            </a:r>
            <a:r>
              <a:rPr lang="de-CH" sz="1600" dirty="0">
                <a:solidFill>
                  <a:srgbClr val="1750EB"/>
                </a:solidFill>
                <a:effectLst/>
                <a:latin typeface="JetBrains Mono"/>
              </a:rPr>
              <a:t>350</a:t>
            </a:r>
            <a:r>
              <a:rPr lang="de-CH" sz="1600" dirty="0">
                <a:solidFill>
                  <a:srgbClr val="067D17"/>
                </a:solidFill>
                <a:effectLst/>
                <a:latin typeface="JetBrains Mono"/>
              </a:rPr>
              <a:t>ms </a:t>
            </a:r>
            <a:r>
              <a:rPr lang="de-CH" sz="1600" dirty="0" err="1">
                <a:solidFill>
                  <a:srgbClr val="067D17"/>
                </a:solidFill>
                <a:effectLst/>
                <a:latin typeface="JetBrains Mono"/>
              </a:rPr>
              <a:t>both</a:t>
            </a:r>
            <a:r>
              <a:rPr lang="de-CH" sz="1600" dirty="0">
                <a:solidFill>
                  <a:srgbClr val="067D17"/>
                </a:solidFill>
                <a:effectLst/>
                <a:latin typeface="JetBrains Mono"/>
              </a:rPr>
              <a:t> </a:t>
            </a:r>
            <a:r>
              <a:rPr lang="de-CH" sz="1600" dirty="0" err="1">
                <a:solidFill>
                  <a:srgbClr val="0033B3"/>
                </a:solidFill>
                <a:effectLst/>
                <a:latin typeface="JetBrains Mono"/>
              </a:rPr>
              <a:t>slide-from-right</a:t>
            </a:r>
            <a:r>
              <a:rPr lang="de-CH" sz="1600" dirty="0">
                <a:solidFill>
                  <a:srgbClr val="0033B3"/>
                </a:solidFill>
                <a:effectLst/>
                <a:latin typeface="JetBrains Mono"/>
              </a:rPr>
              <a:t> </a:t>
            </a:r>
            <a:r>
              <a:rPr lang="de-CH" sz="1600" dirty="0" err="1">
                <a:solidFill>
                  <a:srgbClr val="067D17"/>
                </a:solidFill>
                <a:effectLst/>
                <a:latin typeface="JetBrains Mono"/>
              </a:rPr>
              <a:t>ease</a:t>
            </a:r>
            <a:r>
              <a:rPr lang="de-CH" sz="1600" dirty="0">
                <a:solidFill>
                  <a:srgbClr val="080808"/>
                </a:solidFill>
                <a:effectLst/>
                <a:latin typeface="JetBrains Mono"/>
              </a:rPr>
              <a:t>;</a:t>
            </a:r>
            <a:br>
              <a:rPr lang="de-CH" sz="1600" dirty="0">
                <a:solidFill>
                  <a:srgbClr val="080808"/>
                </a:solidFill>
                <a:effectLst/>
                <a:latin typeface="JetBrains Mono"/>
              </a:rPr>
            </a:br>
            <a:r>
              <a:rPr lang="de-CH" sz="1600" dirty="0">
                <a:solidFill>
                  <a:srgbClr val="080808"/>
                </a:solidFill>
                <a:effectLst/>
                <a:latin typeface="JetBrains Mono"/>
              </a:rPr>
              <a:t>}</a:t>
            </a:r>
          </a:p>
        </p:txBody>
      </p:sp>
      <p:sp>
        <p:nvSpPr>
          <p:cNvPr id="4" name="TextBox 3">
            <a:extLst>
              <a:ext uri="{FF2B5EF4-FFF2-40B4-BE49-F238E27FC236}">
                <a16:creationId xmlns:a16="http://schemas.microsoft.com/office/drawing/2014/main" id="{974CECA6-1448-1906-86C3-BE790694C1CF}"/>
              </a:ext>
            </a:extLst>
          </p:cNvPr>
          <p:cNvSpPr txBox="1"/>
          <p:nvPr/>
        </p:nvSpPr>
        <p:spPr bwMode="gray">
          <a:xfrm>
            <a:off x="6388496" y="1616786"/>
            <a:ext cx="5396136" cy="3693319"/>
          </a:xfrm>
          <a:prstGeom prst="rect">
            <a:avLst/>
          </a:prstGeom>
          <a:noFill/>
        </p:spPr>
        <p:txBody>
          <a:bodyPr wrap="square">
            <a:spAutoFit/>
          </a:bodyPr>
          <a:lstStyle/>
          <a:p>
            <a:r>
              <a:rPr lang="de-CH" sz="1800" dirty="0" err="1">
                <a:solidFill>
                  <a:srgbClr val="0033B3"/>
                </a:solidFill>
                <a:effectLst/>
                <a:latin typeface="JetBrains Mono"/>
              </a:rPr>
              <a:t>nav</a:t>
            </a:r>
            <a:r>
              <a:rPr lang="de-CH" sz="1800" dirty="0">
                <a:solidFill>
                  <a:srgbClr val="0033B3"/>
                </a:solidFill>
                <a:effectLst/>
                <a:latin typeface="JetBrains Mono"/>
              </a:rPr>
              <a:t> </a:t>
            </a:r>
            <a:r>
              <a:rPr lang="de-CH" sz="1800" dirty="0">
                <a:solidFill>
                  <a:srgbClr val="080808"/>
                </a:solidFill>
                <a:effectLst/>
                <a:latin typeface="JetBrains Mono"/>
              </a:rPr>
              <a:t>{</a:t>
            </a:r>
            <a:br>
              <a:rPr lang="de-CH" sz="1800" dirty="0">
                <a:solidFill>
                  <a:srgbClr val="080808"/>
                </a:solidFill>
                <a:effectLst/>
                <a:latin typeface="JetBrains Mono"/>
              </a:rPr>
            </a:br>
            <a:r>
              <a:rPr lang="de-CH" sz="1800" dirty="0">
                <a:solidFill>
                  <a:srgbClr val="080808"/>
                </a:solidFill>
                <a:effectLst/>
                <a:latin typeface="JetBrains Mono"/>
              </a:rPr>
              <a:t>  </a:t>
            </a:r>
            <a:r>
              <a:rPr lang="de-CH" sz="1800" dirty="0" err="1">
                <a:solidFill>
                  <a:srgbClr val="174AD4"/>
                </a:solidFill>
                <a:effectLst/>
                <a:latin typeface="JetBrains Mono"/>
              </a:rPr>
              <a:t>view</a:t>
            </a:r>
            <a:r>
              <a:rPr lang="de-CH" sz="1800" dirty="0">
                <a:solidFill>
                  <a:srgbClr val="174AD4"/>
                </a:solidFill>
                <a:effectLst/>
                <a:latin typeface="JetBrains Mono"/>
              </a:rPr>
              <a:t>-transition-name</a:t>
            </a:r>
            <a:r>
              <a:rPr lang="de-CH" sz="1800" dirty="0">
                <a:solidFill>
                  <a:srgbClr val="080808"/>
                </a:solidFill>
                <a:effectLst/>
                <a:latin typeface="JetBrains Mono"/>
              </a:rPr>
              <a:t>: </a:t>
            </a:r>
            <a:r>
              <a:rPr lang="de-CH" sz="1800" dirty="0" err="1">
                <a:solidFill>
                  <a:srgbClr val="0033B3"/>
                </a:solidFill>
                <a:effectLst/>
                <a:latin typeface="JetBrains Mono"/>
              </a:rPr>
              <a:t>nav</a:t>
            </a:r>
            <a:r>
              <a:rPr lang="de-CH" sz="1800" dirty="0">
                <a:solidFill>
                  <a:srgbClr val="0033B3"/>
                </a:solidFill>
                <a:effectLst/>
                <a:latin typeface="JetBrains Mono"/>
              </a:rPr>
              <a:t>-header</a:t>
            </a:r>
            <a:r>
              <a:rPr lang="de-CH" sz="1800" dirty="0">
                <a:solidFill>
                  <a:srgbClr val="080808"/>
                </a:solidFill>
                <a:effectLst/>
                <a:latin typeface="JetBrains Mono"/>
              </a:rPr>
              <a:t>;</a:t>
            </a:r>
            <a:br>
              <a:rPr lang="de-CH" sz="1800" dirty="0">
                <a:solidFill>
                  <a:srgbClr val="080808"/>
                </a:solidFill>
                <a:effectLst/>
                <a:latin typeface="JetBrains Mono"/>
              </a:rPr>
            </a:br>
            <a:r>
              <a:rPr lang="de-CH" sz="1800" dirty="0">
                <a:solidFill>
                  <a:srgbClr val="080808"/>
                </a:solidFill>
                <a:effectLst/>
                <a:latin typeface="JetBrains Mono"/>
              </a:rPr>
              <a:t>}</a:t>
            </a:r>
          </a:p>
          <a:p>
            <a:endParaRPr lang="de-CH" dirty="0">
              <a:solidFill>
                <a:srgbClr val="080808"/>
              </a:solidFill>
              <a:latin typeface="JetBrains Mono"/>
            </a:endParaRPr>
          </a:p>
          <a:p>
            <a:endParaRPr lang="de-CH" dirty="0">
              <a:solidFill>
                <a:srgbClr val="080808"/>
              </a:solidFill>
              <a:latin typeface="JetBrains Mono"/>
            </a:endParaRPr>
          </a:p>
          <a:p>
            <a:r>
              <a:rPr lang="de-CH" sz="1800" i="1" dirty="0">
                <a:solidFill>
                  <a:srgbClr val="8C8C8C"/>
                </a:solidFill>
                <a:effectLst/>
                <a:latin typeface="JetBrains Mono"/>
              </a:rPr>
              <a:t>/* </a:t>
            </a:r>
            <a:r>
              <a:rPr lang="de-CH" sz="1800" i="1" dirty="0" err="1">
                <a:solidFill>
                  <a:srgbClr val="8C8C8C"/>
                </a:solidFill>
                <a:effectLst/>
                <a:latin typeface="JetBrains Mono"/>
              </a:rPr>
              <a:t>must</a:t>
            </a:r>
            <a:r>
              <a:rPr lang="de-CH" sz="1800" i="1" dirty="0">
                <a:solidFill>
                  <a:srgbClr val="8C8C8C"/>
                </a:solidFill>
                <a:effectLst/>
                <a:latin typeface="JetBrains Mono"/>
              </a:rPr>
              <a:t> </a:t>
            </a:r>
            <a:r>
              <a:rPr lang="de-CH" sz="1800" i="1" dirty="0" err="1">
                <a:solidFill>
                  <a:srgbClr val="8C8C8C"/>
                </a:solidFill>
                <a:effectLst/>
                <a:latin typeface="JetBrains Mono"/>
              </a:rPr>
              <a:t>be</a:t>
            </a:r>
            <a:r>
              <a:rPr lang="de-CH" sz="1800" i="1" dirty="0">
                <a:solidFill>
                  <a:srgbClr val="8C8C8C"/>
                </a:solidFill>
                <a:effectLst/>
                <a:latin typeface="JetBrains Mono"/>
              </a:rPr>
              <a:t> in a root </a:t>
            </a:r>
            <a:r>
              <a:rPr lang="de-CH" sz="1800" i="1" dirty="0" err="1">
                <a:solidFill>
                  <a:srgbClr val="8C8C8C"/>
                </a:solidFill>
                <a:effectLst/>
                <a:latin typeface="JetBrains Mono"/>
              </a:rPr>
              <a:t>css</a:t>
            </a:r>
            <a:r>
              <a:rPr lang="de-CH" sz="1800" i="1" dirty="0">
                <a:solidFill>
                  <a:srgbClr val="8C8C8C"/>
                </a:solidFill>
                <a:effectLst/>
                <a:latin typeface="JetBrains Mono"/>
              </a:rPr>
              <a:t> </a:t>
            </a:r>
            <a:r>
              <a:rPr lang="de-CH" sz="1800" i="1" dirty="0" err="1">
                <a:solidFill>
                  <a:srgbClr val="8C8C8C"/>
                </a:solidFill>
                <a:effectLst/>
                <a:latin typeface="JetBrains Mono"/>
              </a:rPr>
              <a:t>file</a:t>
            </a:r>
            <a:r>
              <a:rPr lang="de-CH" sz="1800" i="1" dirty="0">
                <a:solidFill>
                  <a:srgbClr val="8C8C8C"/>
                </a:solidFill>
                <a:effectLst/>
                <a:latin typeface="JetBrains Mono"/>
              </a:rPr>
              <a:t>, e. g. styles.css in Angular */</a:t>
            </a:r>
            <a:endParaRPr lang="de-CH" dirty="0">
              <a:solidFill>
                <a:srgbClr val="080808"/>
              </a:solidFill>
              <a:latin typeface="JetBrains Mono"/>
            </a:endParaRPr>
          </a:p>
          <a:p>
            <a:r>
              <a:rPr lang="de-CH" sz="1800" dirty="0">
                <a:solidFill>
                  <a:srgbClr val="080808"/>
                </a:solidFill>
                <a:effectLst/>
                <a:latin typeface="JetBrains Mono"/>
              </a:rPr>
              <a:t>::</a:t>
            </a:r>
            <a:r>
              <a:rPr lang="de-CH" sz="1800" dirty="0" err="1">
                <a:solidFill>
                  <a:srgbClr val="0033B3"/>
                </a:solidFill>
                <a:effectLst/>
                <a:latin typeface="JetBrains Mono"/>
              </a:rPr>
              <a:t>view</a:t>
            </a:r>
            <a:r>
              <a:rPr lang="de-CH" sz="1800" dirty="0">
                <a:solidFill>
                  <a:srgbClr val="0033B3"/>
                </a:solidFill>
                <a:effectLst/>
                <a:latin typeface="JetBrains Mono"/>
              </a:rPr>
              <a:t>-transition-</a:t>
            </a:r>
            <a:r>
              <a:rPr lang="de-CH" sz="1800" dirty="0" err="1">
                <a:solidFill>
                  <a:srgbClr val="0033B3"/>
                </a:solidFill>
                <a:effectLst/>
                <a:latin typeface="JetBrains Mono"/>
              </a:rPr>
              <a:t>old</a:t>
            </a:r>
            <a:r>
              <a:rPr lang="de-CH" sz="1800" dirty="0">
                <a:solidFill>
                  <a:srgbClr val="080808"/>
                </a:solidFill>
                <a:effectLst/>
                <a:latin typeface="JetBrains Mono"/>
              </a:rPr>
              <a:t>(</a:t>
            </a:r>
            <a:r>
              <a:rPr lang="de-CH" sz="1800" dirty="0" err="1">
                <a:solidFill>
                  <a:srgbClr val="0033B3"/>
                </a:solidFill>
                <a:effectLst/>
                <a:latin typeface="JetBrains Mono"/>
              </a:rPr>
              <a:t>nav</a:t>
            </a:r>
            <a:r>
              <a:rPr lang="de-CH" sz="1800" dirty="0">
                <a:solidFill>
                  <a:srgbClr val="0033B3"/>
                </a:solidFill>
                <a:effectLst/>
                <a:latin typeface="JetBrains Mono"/>
              </a:rPr>
              <a:t>-header</a:t>
            </a:r>
            <a:r>
              <a:rPr lang="de-CH" sz="1800" dirty="0">
                <a:solidFill>
                  <a:srgbClr val="080808"/>
                </a:solidFill>
                <a:effectLst/>
                <a:latin typeface="JetBrains Mono"/>
              </a:rPr>
              <a:t>) {</a:t>
            </a:r>
            <a:br>
              <a:rPr lang="de-CH" sz="1800" dirty="0">
                <a:solidFill>
                  <a:srgbClr val="080808"/>
                </a:solidFill>
                <a:effectLst/>
                <a:latin typeface="JetBrains Mono"/>
              </a:rPr>
            </a:br>
            <a:r>
              <a:rPr lang="de-CH" sz="1800" dirty="0">
                <a:solidFill>
                  <a:srgbClr val="080808"/>
                </a:solidFill>
                <a:effectLst/>
                <a:latin typeface="JetBrains Mono"/>
              </a:rPr>
              <a:t>  </a:t>
            </a:r>
            <a:r>
              <a:rPr lang="de-CH" sz="1800" dirty="0" err="1">
                <a:solidFill>
                  <a:srgbClr val="174AD4"/>
                </a:solidFill>
                <a:effectLst/>
                <a:latin typeface="JetBrains Mono"/>
              </a:rPr>
              <a:t>animation</a:t>
            </a:r>
            <a:r>
              <a:rPr lang="de-CH" sz="1800" dirty="0">
                <a:solidFill>
                  <a:srgbClr val="080808"/>
                </a:solidFill>
                <a:effectLst/>
                <a:latin typeface="JetBrains Mono"/>
              </a:rPr>
              <a:t>: </a:t>
            </a:r>
            <a:r>
              <a:rPr lang="de-CH" sz="1800" dirty="0">
                <a:solidFill>
                  <a:srgbClr val="1750EB"/>
                </a:solidFill>
                <a:effectLst/>
                <a:latin typeface="JetBrains Mono"/>
              </a:rPr>
              <a:t>350</a:t>
            </a:r>
            <a:r>
              <a:rPr lang="de-CH" sz="1800" dirty="0">
                <a:solidFill>
                  <a:srgbClr val="067D17"/>
                </a:solidFill>
                <a:effectLst/>
                <a:latin typeface="JetBrains Mono"/>
              </a:rPr>
              <a:t>ms </a:t>
            </a:r>
            <a:r>
              <a:rPr lang="de-CH" sz="1800" dirty="0" err="1">
                <a:solidFill>
                  <a:srgbClr val="067D17"/>
                </a:solidFill>
                <a:effectLst/>
                <a:latin typeface="JetBrains Mono"/>
              </a:rPr>
              <a:t>both</a:t>
            </a:r>
            <a:r>
              <a:rPr lang="de-CH" sz="1800" dirty="0">
                <a:solidFill>
                  <a:srgbClr val="067D17"/>
                </a:solidFill>
                <a:effectLst/>
                <a:latin typeface="JetBrains Mono"/>
              </a:rPr>
              <a:t> </a:t>
            </a:r>
            <a:r>
              <a:rPr lang="de-CH" sz="1800" dirty="0" err="1">
                <a:solidFill>
                  <a:srgbClr val="0033B3"/>
                </a:solidFill>
                <a:effectLst/>
                <a:latin typeface="JetBrains Mono"/>
              </a:rPr>
              <a:t>slide-from-right</a:t>
            </a:r>
            <a:r>
              <a:rPr lang="de-CH" sz="1800" dirty="0">
                <a:solidFill>
                  <a:srgbClr val="0033B3"/>
                </a:solidFill>
                <a:effectLst/>
                <a:latin typeface="JetBrains Mono"/>
              </a:rPr>
              <a:t> </a:t>
            </a:r>
            <a:r>
              <a:rPr lang="de-CH" sz="1800" dirty="0" err="1">
                <a:solidFill>
                  <a:srgbClr val="067D17"/>
                </a:solidFill>
                <a:effectLst/>
                <a:latin typeface="JetBrains Mono"/>
              </a:rPr>
              <a:t>ease</a:t>
            </a:r>
            <a:r>
              <a:rPr lang="de-CH" sz="1800" dirty="0">
                <a:solidFill>
                  <a:srgbClr val="080808"/>
                </a:solidFill>
                <a:effectLst/>
                <a:latin typeface="JetBrains Mono"/>
              </a:rPr>
              <a:t>;</a:t>
            </a:r>
            <a:br>
              <a:rPr lang="de-CH" sz="1800" dirty="0">
                <a:solidFill>
                  <a:srgbClr val="080808"/>
                </a:solidFill>
                <a:effectLst/>
                <a:latin typeface="JetBrains Mono"/>
              </a:rPr>
            </a:br>
            <a:r>
              <a:rPr lang="de-CH" sz="1800" dirty="0">
                <a:solidFill>
                  <a:srgbClr val="080808"/>
                </a:solidFill>
                <a:effectLst/>
                <a:latin typeface="JetBrains Mono"/>
              </a:rPr>
              <a:t>}</a:t>
            </a:r>
            <a:br>
              <a:rPr lang="de-CH" sz="1800" dirty="0">
                <a:solidFill>
                  <a:srgbClr val="080808"/>
                </a:solidFill>
                <a:effectLst/>
                <a:latin typeface="JetBrains Mono"/>
              </a:rPr>
            </a:br>
            <a:br>
              <a:rPr lang="de-CH" sz="1800" dirty="0">
                <a:solidFill>
                  <a:srgbClr val="080808"/>
                </a:solidFill>
                <a:effectLst/>
                <a:latin typeface="JetBrains Mono"/>
              </a:rPr>
            </a:br>
            <a:r>
              <a:rPr lang="de-CH" sz="1800" dirty="0">
                <a:solidFill>
                  <a:srgbClr val="080808"/>
                </a:solidFill>
                <a:effectLst/>
                <a:latin typeface="JetBrains Mono"/>
              </a:rPr>
              <a:t>::</a:t>
            </a:r>
            <a:r>
              <a:rPr lang="de-CH" sz="1800" dirty="0" err="1">
                <a:solidFill>
                  <a:srgbClr val="0033B3"/>
                </a:solidFill>
                <a:effectLst/>
                <a:latin typeface="JetBrains Mono"/>
              </a:rPr>
              <a:t>view</a:t>
            </a:r>
            <a:r>
              <a:rPr lang="de-CH" sz="1800" dirty="0">
                <a:solidFill>
                  <a:srgbClr val="0033B3"/>
                </a:solidFill>
                <a:effectLst/>
                <a:latin typeface="JetBrains Mono"/>
              </a:rPr>
              <a:t>-transition-</a:t>
            </a:r>
            <a:r>
              <a:rPr lang="de-CH" sz="1800" dirty="0" err="1">
                <a:solidFill>
                  <a:srgbClr val="0033B3"/>
                </a:solidFill>
                <a:effectLst/>
                <a:latin typeface="JetBrains Mono"/>
              </a:rPr>
              <a:t>new</a:t>
            </a:r>
            <a:r>
              <a:rPr lang="de-CH" sz="1800" dirty="0">
                <a:solidFill>
                  <a:srgbClr val="080808"/>
                </a:solidFill>
                <a:effectLst/>
                <a:latin typeface="JetBrains Mono"/>
              </a:rPr>
              <a:t>(</a:t>
            </a:r>
            <a:r>
              <a:rPr lang="de-CH" sz="1800" dirty="0" err="1">
                <a:solidFill>
                  <a:srgbClr val="0033B3"/>
                </a:solidFill>
                <a:effectLst/>
                <a:latin typeface="JetBrains Mono"/>
              </a:rPr>
              <a:t>nav</a:t>
            </a:r>
            <a:r>
              <a:rPr lang="de-CH" sz="1800" dirty="0">
                <a:solidFill>
                  <a:srgbClr val="0033B3"/>
                </a:solidFill>
                <a:effectLst/>
                <a:latin typeface="JetBrains Mono"/>
              </a:rPr>
              <a:t>-header</a:t>
            </a:r>
            <a:r>
              <a:rPr lang="de-CH" sz="1800" dirty="0">
                <a:solidFill>
                  <a:srgbClr val="080808"/>
                </a:solidFill>
                <a:effectLst/>
                <a:latin typeface="JetBrains Mono"/>
              </a:rPr>
              <a:t>) {</a:t>
            </a:r>
            <a:br>
              <a:rPr lang="de-CH" sz="1800" dirty="0">
                <a:solidFill>
                  <a:srgbClr val="080808"/>
                </a:solidFill>
                <a:effectLst/>
                <a:latin typeface="JetBrains Mono"/>
              </a:rPr>
            </a:br>
            <a:r>
              <a:rPr lang="de-CH" sz="1800" dirty="0">
                <a:solidFill>
                  <a:srgbClr val="080808"/>
                </a:solidFill>
                <a:effectLst/>
                <a:latin typeface="JetBrains Mono"/>
              </a:rPr>
              <a:t>  </a:t>
            </a:r>
            <a:r>
              <a:rPr lang="de-CH" sz="1800" dirty="0" err="1">
                <a:solidFill>
                  <a:srgbClr val="174AD4"/>
                </a:solidFill>
                <a:effectLst/>
                <a:latin typeface="JetBrains Mono"/>
              </a:rPr>
              <a:t>animation</a:t>
            </a:r>
            <a:r>
              <a:rPr lang="de-CH" sz="1800" dirty="0">
                <a:solidFill>
                  <a:srgbClr val="080808"/>
                </a:solidFill>
                <a:effectLst/>
                <a:latin typeface="JetBrains Mono"/>
              </a:rPr>
              <a:t>: </a:t>
            </a:r>
            <a:r>
              <a:rPr lang="de-CH" sz="1800" dirty="0">
                <a:solidFill>
                  <a:srgbClr val="1750EB"/>
                </a:solidFill>
                <a:effectLst/>
                <a:latin typeface="JetBrains Mono"/>
              </a:rPr>
              <a:t>350</a:t>
            </a:r>
            <a:r>
              <a:rPr lang="de-CH" sz="1800" dirty="0">
                <a:solidFill>
                  <a:srgbClr val="067D17"/>
                </a:solidFill>
                <a:effectLst/>
                <a:latin typeface="JetBrains Mono"/>
              </a:rPr>
              <a:t>ms </a:t>
            </a:r>
            <a:r>
              <a:rPr lang="de-CH" sz="1800" dirty="0" err="1">
                <a:solidFill>
                  <a:srgbClr val="067D17"/>
                </a:solidFill>
                <a:effectLst/>
                <a:latin typeface="JetBrains Mono"/>
              </a:rPr>
              <a:t>both</a:t>
            </a:r>
            <a:r>
              <a:rPr lang="de-CH" sz="1800" dirty="0">
                <a:solidFill>
                  <a:srgbClr val="0033B3"/>
                </a:solidFill>
                <a:effectLst/>
                <a:latin typeface="JetBrains Mono"/>
              </a:rPr>
              <a:t> </a:t>
            </a:r>
            <a:r>
              <a:rPr lang="de-CH" sz="1800" dirty="0" err="1">
                <a:solidFill>
                  <a:srgbClr val="0033B3"/>
                </a:solidFill>
                <a:effectLst/>
                <a:latin typeface="JetBrains Mono"/>
              </a:rPr>
              <a:t>slide-to-left</a:t>
            </a:r>
            <a:r>
              <a:rPr lang="de-CH" sz="1800" dirty="0">
                <a:solidFill>
                  <a:srgbClr val="067D17"/>
                </a:solidFill>
                <a:effectLst/>
                <a:latin typeface="JetBrains Mono"/>
              </a:rPr>
              <a:t> </a:t>
            </a:r>
            <a:r>
              <a:rPr lang="de-CH" sz="1800" dirty="0" err="1">
                <a:solidFill>
                  <a:srgbClr val="067D17"/>
                </a:solidFill>
                <a:effectLst/>
                <a:latin typeface="JetBrains Mono"/>
              </a:rPr>
              <a:t>ease</a:t>
            </a:r>
            <a:r>
              <a:rPr lang="de-CH" sz="1800" dirty="0">
                <a:solidFill>
                  <a:srgbClr val="080808"/>
                </a:solidFill>
                <a:effectLst/>
                <a:latin typeface="JetBrains Mono"/>
              </a:rPr>
              <a:t>;</a:t>
            </a:r>
            <a:br>
              <a:rPr lang="de-CH" sz="1800" dirty="0">
                <a:solidFill>
                  <a:srgbClr val="080808"/>
                </a:solidFill>
                <a:effectLst/>
                <a:latin typeface="JetBrains Mono"/>
              </a:rPr>
            </a:br>
            <a:r>
              <a:rPr lang="de-CH" sz="1800" dirty="0">
                <a:solidFill>
                  <a:srgbClr val="080808"/>
                </a:solidFill>
                <a:effectLst/>
                <a:latin typeface="JetBrains Mono"/>
              </a:rPr>
              <a:t>}</a:t>
            </a:r>
          </a:p>
        </p:txBody>
      </p:sp>
    </p:spTree>
    <p:extLst>
      <p:ext uri="{BB962C8B-B14F-4D97-AF65-F5344CB8AC3E}">
        <p14:creationId xmlns:p14="http://schemas.microsoft.com/office/powerpoint/2010/main" val="1158503992"/>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342D6C-24CB-267D-25AA-ACB01EEB7EC6}"/>
              </a:ext>
            </a:extLst>
          </p:cNvPr>
          <p:cNvSpPr>
            <a:spLocks noGrp="1"/>
          </p:cNvSpPr>
          <p:nvPr>
            <p:ph type="title"/>
          </p:nvPr>
        </p:nvSpPr>
        <p:spPr/>
        <p:txBody>
          <a:bodyPr/>
          <a:lstStyle/>
          <a:p>
            <a:r>
              <a:rPr lang="de-CH" dirty="0"/>
              <a:t>Scroll-</a:t>
            </a:r>
            <a:r>
              <a:rPr lang="de-CH" dirty="0" err="1"/>
              <a:t>driven</a:t>
            </a:r>
            <a:r>
              <a:rPr lang="de-CH" dirty="0"/>
              <a:t> </a:t>
            </a:r>
            <a:r>
              <a:rPr lang="de-CH" dirty="0" err="1"/>
              <a:t>animations</a:t>
            </a:r>
            <a:endParaRPr lang="de-CH" dirty="0"/>
          </a:p>
        </p:txBody>
      </p:sp>
      <p:sp>
        <p:nvSpPr>
          <p:cNvPr id="6" name="Date Placeholder 5">
            <a:extLst>
              <a:ext uri="{FF2B5EF4-FFF2-40B4-BE49-F238E27FC236}">
                <a16:creationId xmlns:a16="http://schemas.microsoft.com/office/drawing/2014/main" id="{6D8E1BA2-4AB5-DE5B-BBBC-DD927141474D}"/>
              </a:ext>
            </a:extLst>
          </p:cNvPr>
          <p:cNvSpPr>
            <a:spLocks noGrp="1"/>
          </p:cNvSpPr>
          <p:nvPr>
            <p:ph type="dt" sz="half" idx="18"/>
          </p:nvPr>
        </p:nvSpPr>
        <p:spPr/>
        <p:txBody>
          <a:bodyPr/>
          <a:lstStyle/>
          <a:p>
            <a:pPr algn="r"/>
            <a:fld id="{F7589BDE-D275-48E5-9926-0260C2129B60}" type="datetime1">
              <a:rPr lang="de-CH" smtClean="0"/>
              <a:pPr algn="r"/>
              <a:t>10.07.2023</a:t>
            </a:fld>
            <a:endParaRPr lang="de-CH" dirty="0"/>
          </a:p>
        </p:txBody>
      </p:sp>
      <p:sp>
        <p:nvSpPr>
          <p:cNvPr id="7" name="Footer Placeholder 6">
            <a:extLst>
              <a:ext uri="{FF2B5EF4-FFF2-40B4-BE49-F238E27FC236}">
                <a16:creationId xmlns:a16="http://schemas.microsoft.com/office/drawing/2014/main" id="{2EA89FEE-FF87-6D80-E7D2-ADE3E713A4FB}"/>
              </a:ext>
            </a:extLst>
          </p:cNvPr>
          <p:cNvSpPr>
            <a:spLocks noGrp="1"/>
          </p:cNvSpPr>
          <p:nvPr>
            <p:ph type="ftr" sz="quarter" idx="19"/>
          </p:nvPr>
        </p:nvSpPr>
        <p:spPr/>
        <p:txBody>
          <a:bodyPr/>
          <a:lstStyle/>
          <a:p>
            <a:r>
              <a:rPr lang="en-GB"/>
              <a:t>Client Technology Days – Tomorrow’s CSS</a:t>
            </a:r>
            <a:endParaRPr lang="en-GB" dirty="0"/>
          </a:p>
        </p:txBody>
      </p:sp>
      <p:sp>
        <p:nvSpPr>
          <p:cNvPr id="8" name="Slide Number Placeholder 7">
            <a:extLst>
              <a:ext uri="{FF2B5EF4-FFF2-40B4-BE49-F238E27FC236}">
                <a16:creationId xmlns:a16="http://schemas.microsoft.com/office/drawing/2014/main" id="{16F9A187-90CE-B1F6-330D-B08F739E8689}"/>
              </a:ext>
            </a:extLst>
          </p:cNvPr>
          <p:cNvSpPr>
            <a:spLocks noGrp="1"/>
          </p:cNvSpPr>
          <p:nvPr>
            <p:ph type="sldNum" sz="quarter" idx="20"/>
          </p:nvPr>
        </p:nvSpPr>
        <p:spPr/>
        <p:txBody>
          <a:bodyPr/>
          <a:lstStyle/>
          <a:p>
            <a:r>
              <a:rPr lang="de-CH"/>
              <a:t>| </a:t>
            </a:r>
            <a:fld id="{8CF9DE7D-F270-4E16-BA04-5BCA8969A2EA}" type="slidenum">
              <a:rPr lang="de-CH" smtClean="0"/>
              <a:pPr/>
              <a:t>24</a:t>
            </a:fld>
            <a:endParaRPr lang="de-CH" dirty="0"/>
          </a:p>
        </p:txBody>
      </p:sp>
      <p:pic>
        <p:nvPicPr>
          <p:cNvPr id="10" name="Picture 9">
            <a:extLst>
              <a:ext uri="{FF2B5EF4-FFF2-40B4-BE49-F238E27FC236}">
                <a16:creationId xmlns:a16="http://schemas.microsoft.com/office/drawing/2014/main" id="{9AEADB1F-07CA-0C41-D924-FADF41344C2E}"/>
              </a:ext>
            </a:extLst>
          </p:cNvPr>
          <p:cNvPicPr>
            <a:picLocks noChangeAspect="1"/>
          </p:cNvPicPr>
          <p:nvPr/>
        </p:nvPicPr>
        <p:blipFill>
          <a:blip r:embed="rId2"/>
          <a:stretch>
            <a:fillRect/>
          </a:stretch>
        </p:blipFill>
        <p:spPr>
          <a:xfrm>
            <a:off x="9204398" y="44625"/>
            <a:ext cx="2951506" cy="2016224"/>
          </a:xfrm>
          <a:prstGeom prst="rect">
            <a:avLst/>
          </a:prstGeom>
        </p:spPr>
      </p:pic>
      <p:sp>
        <p:nvSpPr>
          <p:cNvPr id="12" name="TextBox 11">
            <a:extLst>
              <a:ext uri="{FF2B5EF4-FFF2-40B4-BE49-F238E27FC236}">
                <a16:creationId xmlns:a16="http://schemas.microsoft.com/office/drawing/2014/main" id="{F96BB0EA-A3D5-BFF7-54E2-B34E78969C10}"/>
              </a:ext>
            </a:extLst>
          </p:cNvPr>
          <p:cNvSpPr txBox="1"/>
          <p:nvPr/>
        </p:nvSpPr>
        <p:spPr bwMode="gray">
          <a:xfrm>
            <a:off x="590477" y="2551837"/>
            <a:ext cx="6181222" cy="1754326"/>
          </a:xfrm>
          <a:prstGeom prst="rect">
            <a:avLst/>
          </a:prstGeom>
          <a:noFill/>
        </p:spPr>
        <p:txBody>
          <a:bodyPr wrap="square">
            <a:spAutoFit/>
          </a:bodyPr>
          <a:lstStyle/>
          <a:p>
            <a:r>
              <a:rPr lang="en-US" sz="1800" dirty="0">
                <a:solidFill>
                  <a:srgbClr val="0033B3"/>
                </a:solidFill>
                <a:effectLst/>
                <a:latin typeface="JetBrains Mono"/>
              </a:rPr>
              <a:t>@keyframes </a:t>
            </a:r>
            <a:r>
              <a:rPr lang="en-US" dirty="0">
                <a:solidFill>
                  <a:srgbClr val="0033B3"/>
                </a:solidFill>
                <a:latin typeface="JetBrains Mono"/>
              </a:rPr>
              <a:t>fancy-scroll-animation</a:t>
            </a:r>
            <a:r>
              <a:rPr lang="en-US" sz="1800" dirty="0">
                <a:solidFill>
                  <a:srgbClr val="0033B3"/>
                </a:solidFill>
                <a:effectLst/>
                <a:latin typeface="JetBrains Mono"/>
              </a:rPr>
              <a:t> </a:t>
            </a:r>
            <a:r>
              <a:rPr lang="en-US" sz="1800" dirty="0">
                <a:solidFill>
                  <a:srgbClr val="080808"/>
                </a:solidFill>
                <a:effectLst/>
                <a:latin typeface="JetBrains Mono"/>
              </a:rPr>
              <a:t>{ </a:t>
            </a:r>
            <a:r>
              <a:rPr lang="en-US" sz="1800" dirty="0">
                <a:solidFill>
                  <a:srgbClr val="0033B3"/>
                </a:solidFill>
                <a:effectLst/>
                <a:latin typeface="JetBrains Mono"/>
              </a:rPr>
              <a:t>… </a:t>
            </a:r>
            <a:r>
              <a:rPr lang="en-US" sz="1800" dirty="0">
                <a:solidFill>
                  <a:srgbClr val="080808"/>
                </a:solidFill>
                <a:effectLst/>
                <a:latin typeface="JetBrains Mono"/>
              </a:rPr>
              <a:t>}</a:t>
            </a:r>
            <a:br>
              <a:rPr lang="en-US" sz="1800" dirty="0">
                <a:solidFill>
                  <a:srgbClr val="080808"/>
                </a:solidFill>
                <a:effectLst/>
                <a:latin typeface="JetBrains Mono"/>
              </a:rPr>
            </a:br>
            <a:br>
              <a:rPr lang="en-US" sz="1800" dirty="0">
                <a:solidFill>
                  <a:srgbClr val="080808"/>
                </a:solidFill>
                <a:effectLst/>
                <a:latin typeface="JetBrains Mono"/>
              </a:rPr>
            </a:br>
            <a:r>
              <a:rPr lang="en-US" sz="1800" dirty="0">
                <a:solidFill>
                  <a:srgbClr val="080808"/>
                </a:solidFill>
                <a:effectLst/>
                <a:latin typeface="JetBrains Mono"/>
              </a:rPr>
              <a:t>.</a:t>
            </a:r>
            <a:r>
              <a:rPr lang="en-US" sz="1800" dirty="0">
                <a:solidFill>
                  <a:srgbClr val="0033B3"/>
                </a:solidFill>
                <a:effectLst/>
                <a:latin typeface="JetBrains Mono"/>
              </a:rPr>
              <a:t>subject </a:t>
            </a:r>
            <a:r>
              <a:rPr lang="en-US" sz="1800" dirty="0">
                <a:solidFill>
                  <a:srgbClr val="080808"/>
                </a:solidFill>
                <a:effectLst/>
                <a:latin typeface="JetBrains Mono"/>
              </a:rPr>
              <a:t>{</a:t>
            </a:r>
            <a:br>
              <a:rPr lang="en-US" sz="1800" dirty="0">
                <a:solidFill>
                  <a:srgbClr val="080808"/>
                </a:solidFill>
                <a:effectLst/>
                <a:latin typeface="JetBrains Mono"/>
              </a:rPr>
            </a:br>
            <a:r>
              <a:rPr lang="en-US" sz="1800" dirty="0">
                <a:solidFill>
                  <a:srgbClr val="080808"/>
                </a:solidFill>
                <a:effectLst/>
                <a:latin typeface="JetBrains Mono"/>
              </a:rPr>
              <a:t>  </a:t>
            </a:r>
            <a:r>
              <a:rPr lang="en-US" sz="1800" dirty="0">
                <a:solidFill>
                  <a:srgbClr val="174AD4"/>
                </a:solidFill>
                <a:effectLst/>
                <a:latin typeface="JetBrains Mono"/>
              </a:rPr>
              <a:t>animation</a:t>
            </a:r>
            <a:r>
              <a:rPr lang="en-US" sz="1800" dirty="0">
                <a:solidFill>
                  <a:srgbClr val="080808"/>
                </a:solidFill>
                <a:effectLst/>
                <a:latin typeface="JetBrains Mono"/>
              </a:rPr>
              <a:t>: </a:t>
            </a:r>
            <a:r>
              <a:rPr lang="en-US" sz="1800" dirty="0">
                <a:solidFill>
                  <a:srgbClr val="0033B3"/>
                </a:solidFill>
                <a:effectLst/>
                <a:latin typeface="JetBrains Mono"/>
              </a:rPr>
              <a:t>fancy-scroll-animation </a:t>
            </a:r>
            <a:r>
              <a:rPr lang="en-US" sz="1800" dirty="0">
                <a:solidFill>
                  <a:srgbClr val="067D17"/>
                </a:solidFill>
                <a:effectLst/>
                <a:latin typeface="JetBrains Mono"/>
              </a:rPr>
              <a:t>linear</a:t>
            </a:r>
            <a:r>
              <a:rPr lang="en-US" sz="1800" dirty="0">
                <a:solidFill>
                  <a:srgbClr val="080808"/>
                </a:solidFill>
                <a:effectLst/>
                <a:latin typeface="JetBrains Mono"/>
              </a:rPr>
              <a:t>;</a:t>
            </a:r>
            <a:br>
              <a:rPr lang="en-US" sz="1800" dirty="0">
                <a:solidFill>
                  <a:srgbClr val="080808"/>
                </a:solidFill>
                <a:effectLst/>
                <a:latin typeface="JetBrains Mono"/>
              </a:rPr>
            </a:br>
            <a:r>
              <a:rPr lang="en-US" sz="1800" dirty="0">
                <a:solidFill>
                  <a:srgbClr val="080808"/>
                </a:solidFill>
                <a:effectLst/>
                <a:latin typeface="JetBrains Mono"/>
              </a:rPr>
              <a:t>  </a:t>
            </a:r>
            <a:r>
              <a:rPr lang="en-US" sz="1800" dirty="0">
                <a:solidFill>
                  <a:srgbClr val="174AD4"/>
                </a:solidFill>
                <a:effectLst/>
                <a:latin typeface="JetBrains Mono"/>
              </a:rPr>
              <a:t>animation-timeline</a:t>
            </a:r>
            <a:r>
              <a:rPr lang="en-US" sz="1800" dirty="0">
                <a:solidFill>
                  <a:srgbClr val="080808"/>
                </a:solidFill>
                <a:effectLst/>
                <a:latin typeface="JetBrains Mono"/>
              </a:rPr>
              <a:t>: </a:t>
            </a:r>
            <a:r>
              <a:rPr lang="en-US" sz="1800" dirty="0">
                <a:solidFill>
                  <a:srgbClr val="0033B3"/>
                </a:solidFill>
                <a:effectLst/>
                <a:latin typeface="JetBrains Mono"/>
              </a:rPr>
              <a:t>scroll</a:t>
            </a:r>
            <a:r>
              <a:rPr lang="en-US" sz="1800" dirty="0">
                <a:solidFill>
                  <a:srgbClr val="080808"/>
                </a:solidFill>
                <a:effectLst/>
                <a:latin typeface="JetBrains Mono"/>
              </a:rPr>
              <a:t>(</a:t>
            </a:r>
            <a:r>
              <a:rPr lang="en-US" sz="1800" dirty="0">
                <a:solidFill>
                  <a:srgbClr val="067D17"/>
                </a:solidFill>
                <a:effectLst/>
                <a:latin typeface="JetBrains Mono"/>
              </a:rPr>
              <a:t>root block</a:t>
            </a:r>
            <a:r>
              <a:rPr lang="en-US" sz="1800" dirty="0">
                <a:solidFill>
                  <a:srgbClr val="080808"/>
                </a:solidFill>
                <a:effectLst/>
                <a:latin typeface="JetBrains Mono"/>
              </a:rPr>
              <a:t>);</a:t>
            </a:r>
            <a:br>
              <a:rPr lang="en-US" sz="1800" dirty="0">
                <a:solidFill>
                  <a:srgbClr val="080808"/>
                </a:solidFill>
                <a:effectLst/>
                <a:latin typeface="JetBrains Mono"/>
              </a:rPr>
            </a:br>
            <a:r>
              <a:rPr lang="en-US" sz="1800" dirty="0">
                <a:solidFill>
                  <a:srgbClr val="080808"/>
                </a:solidFill>
                <a:effectLst/>
                <a:latin typeface="JetBrains Mono"/>
              </a:rPr>
              <a:t>}</a:t>
            </a:r>
          </a:p>
        </p:txBody>
      </p:sp>
    </p:spTree>
    <p:extLst>
      <p:ext uri="{BB962C8B-B14F-4D97-AF65-F5344CB8AC3E}">
        <p14:creationId xmlns:p14="http://schemas.microsoft.com/office/powerpoint/2010/main" val="789332741"/>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342D6C-24CB-267D-25AA-ACB01EEB7EC6}"/>
              </a:ext>
            </a:extLst>
          </p:cNvPr>
          <p:cNvSpPr>
            <a:spLocks noGrp="1"/>
          </p:cNvSpPr>
          <p:nvPr>
            <p:ph type="title"/>
          </p:nvPr>
        </p:nvSpPr>
        <p:spPr/>
        <p:txBody>
          <a:bodyPr/>
          <a:lstStyle/>
          <a:p>
            <a:r>
              <a:rPr lang="de-CH" dirty="0"/>
              <a:t>Scroll-</a:t>
            </a:r>
            <a:r>
              <a:rPr lang="de-CH" dirty="0" err="1"/>
              <a:t>driven</a:t>
            </a:r>
            <a:r>
              <a:rPr lang="de-CH" dirty="0"/>
              <a:t> </a:t>
            </a:r>
            <a:r>
              <a:rPr lang="de-CH" dirty="0" err="1"/>
              <a:t>animations</a:t>
            </a:r>
            <a:endParaRPr lang="de-CH" dirty="0"/>
          </a:p>
        </p:txBody>
      </p:sp>
      <p:sp>
        <p:nvSpPr>
          <p:cNvPr id="6" name="Date Placeholder 5">
            <a:extLst>
              <a:ext uri="{FF2B5EF4-FFF2-40B4-BE49-F238E27FC236}">
                <a16:creationId xmlns:a16="http://schemas.microsoft.com/office/drawing/2014/main" id="{6D8E1BA2-4AB5-DE5B-BBBC-DD927141474D}"/>
              </a:ext>
            </a:extLst>
          </p:cNvPr>
          <p:cNvSpPr>
            <a:spLocks noGrp="1"/>
          </p:cNvSpPr>
          <p:nvPr>
            <p:ph type="dt" sz="half" idx="18"/>
          </p:nvPr>
        </p:nvSpPr>
        <p:spPr/>
        <p:txBody>
          <a:bodyPr/>
          <a:lstStyle/>
          <a:p>
            <a:pPr algn="r"/>
            <a:fld id="{F7589BDE-D275-48E5-9926-0260C2129B60}" type="datetime1">
              <a:rPr lang="de-CH" smtClean="0"/>
              <a:pPr algn="r"/>
              <a:t>10.07.2023</a:t>
            </a:fld>
            <a:endParaRPr lang="de-CH" dirty="0"/>
          </a:p>
        </p:txBody>
      </p:sp>
      <p:sp>
        <p:nvSpPr>
          <p:cNvPr id="7" name="Footer Placeholder 6">
            <a:extLst>
              <a:ext uri="{FF2B5EF4-FFF2-40B4-BE49-F238E27FC236}">
                <a16:creationId xmlns:a16="http://schemas.microsoft.com/office/drawing/2014/main" id="{2EA89FEE-FF87-6D80-E7D2-ADE3E713A4FB}"/>
              </a:ext>
            </a:extLst>
          </p:cNvPr>
          <p:cNvSpPr>
            <a:spLocks noGrp="1"/>
          </p:cNvSpPr>
          <p:nvPr>
            <p:ph type="ftr" sz="quarter" idx="19"/>
          </p:nvPr>
        </p:nvSpPr>
        <p:spPr/>
        <p:txBody>
          <a:bodyPr/>
          <a:lstStyle/>
          <a:p>
            <a:r>
              <a:rPr lang="en-GB"/>
              <a:t>Client Technology Days – Tomorrow’s CSS</a:t>
            </a:r>
            <a:endParaRPr lang="en-GB" dirty="0"/>
          </a:p>
        </p:txBody>
      </p:sp>
      <p:sp>
        <p:nvSpPr>
          <p:cNvPr id="8" name="Slide Number Placeholder 7">
            <a:extLst>
              <a:ext uri="{FF2B5EF4-FFF2-40B4-BE49-F238E27FC236}">
                <a16:creationId xmlns:a16="http://schemas.microsoft.com/office/drawing/2014/main" id="{16F9A187-90CE-B1F6-330D-B08F739E8689}"/>
              </a:ext>
            </a:extLst>
          </p:cNvPr>
          <p:cNvSpPr>
            <a:spLocks noGrp="1"/>
          </p:cNvSpPr>
          <p:nvPr>
            <p:ph type="sldNum" sz="quarter" idx="20"/>
          </p:nvPr>
        </p:nvSpPr>
        <p:spPr/>
        <p:txBody>
          <a:bodyPr/>
          <a:lstStyle/>
          <a:p>
            <a:r>
              <a:rPr lang="de-CH"/>
              <a:t>| </a:t>
            </a:r>
            <a:fld id="{8CF9DE7D-F270-4E16-BA04-5BCA8969A2EA}" type="slidenum">
              <a:rPr lang="de-CH" smtClean="0"/>
              <a:pPr/>
              <a:t>25</a:t>
            </a:fld>
            <a:endParaRPr lang="de-CH" dirty="0"/>
          </a:p>
        </p:txBody>
      </p:sp>
      <p:pic>
        <p:nvPicPr>
          <p:cNvPr id="10" name="Picture 9">
            <a:extLst>
              <a:ext uri="{FF2B5EF4-FFF2-40B4-BE49-F238E27FC236}">
                <a16:creationId xmlns:a16="http://schemas.microsoft.com/office/drawing/2014/main" id="{9AEADB1F-07CA-0C41-D924-FADF41344C2E}"/>
              </a:ext>
            </a:extLst>
          </p:cNvPr>
          <p:cNvPicPr>
            <a:picLocks noChangeAspect="1"/>
          </p:cNvPicPr>
          <p:nvPr/>
        </p:nvPicPr>
        <p:blipFill>
          <a:blip r:embed="rId2"/>
          <a:stretch>
            <a:fillRect/>
          </a:stretch>
        </p:blipFill>
        <p:spPr>
          <a:xfrm>
            <a:off x="9204398" y="44625"/>
            <a:ext cx="2951506" cy="2016224"/>
          </a:xfrm>
          <a:prstGeom prst="rect">
            <a:avLst/>
          </a:prstGeom>
        </p:spPr>
      </p:pic>
      <p:sp>
        <p:nvSpPr>
          <p:cNvPr id="12" name="TextBox 11">
            <a:extLst>
              <a:ext uri="{FF2B5EF4-FFF2-40B4-BE49-F238E27FC236}">
                <a16:creationId xmlns:a16="http://schemas.microsoft.com/office/drawing/2014/main" id="{F96BB0EA-A3D5-BFF7-54E2-B34E78969C10}"/>
              </a:ext>
            </a:extLst>
          </p:cNvPr>
          <p:cNvSpPr txBox="1"/>
          <p:nvPr/>
        </p:nvSpPr>
        <p:spPr bwMode="gray">
          <a:xfrm>
            <a:off x="590477" y="2551837"/>
            <a:ext cx="6181222" cy="1754326"/>
          </a:xfrm>
          <a:prstGeom prst="rect">
            <a:avLst/>
          </a:prstGeom>
          <a:noFill/>
        </p:spPr>
        <p:txBody>
          <a:bodyPr wrap="square">
            <a:spAutoFit/>
          </a:bodyPr>
          <a:lstStyle/>
          <a:p>
            <a:r>
              <a:rPr lang="en-US" sz="1800" dirty="0">
                <a:solidFill>
                  <a:srgbClr val="0033B3"/>
                </a:solidFill>
                <a:effectLst/>
                <a:latin typeface="JetBrains Mono"/>
              </a:rPr>
              <a:t>@keyframes </a:t>
            </a:r>
            <a:r>
              <a:rPr lang="en-US" dirty="0">
                <a:solidFill>
                  <a:srgbClr val="0033B3"/>
                </a:solidFill>
                <a:latin typeface="JetBrains Mono"/>
              </a:rPr>
              <a:t>fancy-scroll-animation</a:t>
            </a:r>
            <a:r>
              <a:rPr lang="en-US" sz="1800" dirty="0">
                <a:solidFill>
                  <a:srgbClr val="0033B3"/>
                </a:solidFill>
                <a:effectLst/>
                <a:latin typeface="JetBrains Mono"/>
              </a:rPr>
              <a:t> </a:t>
            </a:r>
            <a:r>
              <a:rPr lang="en-US" sz="1800" dirty="0">
                <a:solidFill>
                  <a:srgbClr val="080808"/>
                </a:solidFill>
                <a:effectLst/>
                <a:latin typeface="JetBrains Mono"/>
              </a:rPr>
              <a:t>{ </a:t>
            </a:r>
            <a:r>
              <a:rPr lang="en-US" sz="1800" dirty="0">
                <a:solidFill>
                  <a:srgbClr val="0033B3"/>
                </a:solidFill>
                <a:effectLst/>
                <a:latin typeface="JetBrains Mono"/>
              </a:rPr>
              <a:t>… </a:t>
            </a:r>
            <a:r>
              <a:rPr lang="en-US" sz="1800" dirty="0">
                <a:solidFill>
                  <a:srgbClr val="080808"/>
                </a:solidFill>
                <a:effectLst/>
                <a:latin typeface="JetBrains Mono"/>
              </a:rPr>
              <a:t>}</a:t>
            </a:r>
            <a:br>
              <a:rPr lang="en-US" sz="1800" dirty="0">
                <a:solidFill>
                  <a:srgbClr val="080808"/>
                </a:solidFill>
                <a:effectLst/>
                <a:latin typeface="JetBrains Mono"/>
              </a:rPr>
            </a:br>
            <a:br>
              <a:rPr lang="en-US" sz="1800" dirty="0">
                <a:solidFill>
                  <a:srgbClr val="080808"/>
                </a:solidFill>
                <a:effectLst/>
                <a:latin typeface="JetBrains Mono"/>
              </a:rPr>
            </a:br>
            <a:r>
              <a:rPr lang="en-US" sz="1800" dirty="0">
                <a:solidFill>
                  <a:srgbClr val="080808"/>
                </a:solidFill>
                <a:effectLst/>
                <a:latin typeface="JetBrains Mono"/>
              </a:rPr>
              <a:t>.</a:t>
            </a:r>
            <a:r>
              <a:rPr lang="en-US" sz="1800" dirty="0">
                <a:solidFill>
                  <a:srgbClr val="0033B3"/>
                </a:solidFill>
                <a:effectLst/>
                <a:latin typeface="JetBrains Mono"/>
              </a:rPr>
              <a:t>subject </a:t>
            </a:r>
            <a:r>
              <a:rPr lang="en-US" sz="1800" dirty="0">
                <a:solidFill>
                  <a:srgbClr val="080808"/>
                </a:solidFill>
                <a:effectLst/>
                <a:latin typeface="JetBrains Mono"/>
              </a:rPr>
              <a:t>{</a:t>
            </a:r>
            <a:br>
              <a:rPr lang="en-US" sz="1800" dirty="0">
                <a:solidFill>
                  <a:srgbClr val="080808"/>
                </a:solidFill>
                <a:effectLst/>
                <a:latin typeface="JetBrains Mono"/>
              </a:rPr>
            </a:br>
            <a:r>
              <a:rPr lang="en-US" sz="1800" dirty="0">
                <a:solidFill>
                  <a:srgbClr val="080808"/>
                </a:solidFill>
                <a:effectLst/>
                <a:latin typeface="JetBrains Mono"/>
              </a:rPr>
              <a:t>  </a:t>
            </a:r>
            <a:r>
              <a:rPr lang="en-US" sz="1800" dirty="0">
                <a:solidFill>
                  <a:srgbClr val="174AD4"/>
                </a:solidFill>
                <a:effectLst/>
                <a:latin typeface="JetBrains Mono"/>
              </a:rPr>
              <a:t>animation</a:t>
            </a:r>
            <a:r>
              <a:rPr lang="en-US" sz="1800" dirty="0">
                <a:solidFill>
                  <a:srgbClr val="080808"/>
                </a:solidFill>
                <a:effectLst/>
                <a:latin typeface="JetBrains Mono"/>
              </a:rPr>
              <a:t>: </a:t>
            </a:r>
            <a:r>
              <a:rPr lang="en-US" sz="1800" dirty="0">
                <a:solidFill>
                  <a:srgbClr val="0033B3"/>
                </a:solidFill>
                <a:effectLst/>
                <a:latin typeface="JetBrains Mono"/>
              </a:rPr>
              <a:t>fancy-scroll-animation </a:t>
            </a:r>
            <a:r>
              <a:rPr lang="en-US" sz="1800" dirty="0">
                <a:solidFill>
                  <a:srgbClr val="067D17"/>
                </a:solidFill>
                <a:effectLst/>
                <a:latin typeface="JetBrains Mono"/>
              </a:rPr>
              <a:t>linear</a:t>
            </a:r>
            <a:r>
              <a:rPr lang="en-US" sz="1800" dirty="0">
                <a:solidFill>
                  <a:srgbClr val="080808"/>
                </a:solidFill>
                <a:effectLst/>
                <a:latin typeface="JetBrains Mono"/>
              </a:rPr>
              <a:t>;</a:t>
            </a:r>
            <a:br>
              <a:rPr lang="en-US" sz="1800" dirty="0">
                <a:solidFill>
                  <a:srgbClr val="080808"/>
                </a:solidFill>
                <a:effectLst/>
                <a:latin typeface="JetBrains Mono"/>
              </a:rPr>
            </a:br>
            <a:r>
              <a:rPr lang="en-US" sz="1800" dirty="0">
                <a:solidFill>
                  <a:srgbClr val="080808"/>
                </a:solidFill>
                <a:effectLst/>
                <a:latin typeface="JetBrains Mono"/>
              </a:rPr>
              <a:t>  </a:t>
            </a:r>
            <a:r>
              <a:rPr lang="en-US" sz="1800" dirty="0">
                <a:solidFill>
                  <a:srgbClr val="174AD4"/>
                </a:solidFill>
                <a:effectLst/>
                <a:latin typeface="JetBrains Mono"/>
              </a:rPr>
              <a:t>animation-timeline</a:t>
            </a:r>
            <a:r>
              <a:rPr lang="en-US" sz="1800" dirty="0">
                <a:solidFill>
                  <a:srgbClr val="080808"/>
                </a:solidFill>
                <a:effectLst/>
                <a:latin typeface="JetBrains Mono"/>
              </a:rPr>
              <a:t>: </a:t>
            </a:r>
            <a:r>
              <a:rPr lang="en-US" sz="1800" dirty="0">
                <a:solidFill>
                  <a:srgbClr val="0033B3"/>
                </a:solidFill>
                <a:effectLst/>
                <a:latin typeface="JetBrains Mono"/>
              </a:rPr>
              <a:t>view</a:t>
            </a:r>
            <a:r>
              <a:rPr lang="en-US" sz="1800" dirty="0">
                <a:solidFill>
                  <a:srgbClr val="080808"/>
                </a:solidFill>
                <a:effectLst/>
                <a:latin typeface="JetBrains Mono"/>
              </a:rPr>
              <a:t>();</a:t>
            </a:r>
            <a:br>
              <a:rPr lang="en-US" sz="1800" dirty="0">
                <a:solidFill>
                  <a:srgbClr val="080808"/>
                </a:solidFill>
                <a:effectLst/>
                <a:latin typeface="JetBrains Mono"/>
              </a:rPr>
            </a:br>
            <a:r>
              <a:rPr lang="en-US" sz="1800" dirty="0">
                <a:solidFill>
                  <a:srgbClr val="080808"/>
                </a:solidFill>
                <a:effectLst/>
                <a:latin typeface="JetBrains Mono"/>
              </a:rPr>
              <a:t>}</a:t>
            </a:r>
          </a:p>
        </p:txBody>
      </p:sp>
    </p:spTree>
    <p:extLst>
      <p:ext uri="{BB962C8B-B14F-4D97-AF65-F5344CB8AC3E}">
        <p14:creationId xmlns:p14="http://schemas.microsoft.com/office/powerpoint/2010/main" val="1598674394"/>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342D6C-24CB-267D-25AA-ACB01EEB7EC6}"/>
              </a:ext>
            </a:extLst>
          </p:cNvPr>
          <p:cNvSpPr>
            <a:spLocks noGrp="1"/>
          </p:cNvSpPr>
          <p:nvPr>
            <p:ph type="title"/>
          </p:nvPr>
        </p:nvSpPr>
        <p:spPr/>
        <p:txBody>
          <a:bodyPr/>
          <a:lstStyle/>
          <a:p>
            <a:r>
              <a:rPr lang="de-CH" dirty="0"/>
              <a:t>Scroll-</a:t>
            </a:r>
            <a:r>
              <a:rPr lang="de-CH" dirty="0" err="1"/>
              <a:t>driven</a:t>
            </a:r>
            <a:r>
              <a:rPr lang="de-CH" dirty="0"/>
              <a:t> </a:t>
            </a:r>
            <a:r>
              <a:rPr lang="de-CH" dirty="0" err="1"/>
              <a:t>animations</a:t>
            </a:r>
            <a:endParaRPr lang="de-CH" dirty="0"/>
          </a:p>
        </p:txBody>
      </p:sp>
      <p:sp>
        <p:nvSpPr>
          <p:cNvPr id="6" name="Date Placeholder 5">
            <a:extLst>
              <a:ext uri="{FF2B5EF4-FFF2-40B4-BE49-F238E27FC236}">
                <a16:creationId xmlns:a16="http://schemas.microsoft.com/office/drawing/2014/main" id="{6D8E1BA2-4AB5-DE5B-BBBC-DD927141474D}"/>
              </a:ext>
            </a:extLst>
          </p:cNvPr>
          <p:cNvSpPr>
            <a:spLocks noGrp="1"/>
          </p:cNvSpPr>
          <p:nvPr>
            <p:ph type="dt" sz="half" idx="18"/>
          </p:nvPr>
        </p:nvSpPr>
        <p:spPr/>
        <p:txBody>
          <a:bodyPr/>
          <a:lstStyle/>
          <a:p>
            <a:pPr algn="r"/>
            <a:fld id="{F7589BDE-D275-48E5-9926-0260C2129B60}" type="datetime1">
              <a:rPr lang="de-CH" smtClean="0"/>
              <a:pPr algn="r"/>
              <a:t>10.07.2023</a:t>
            </a:fld>
            <a:endParaRPr lang="de-CH" dirty="0"/>
          </a:p>
        </p:txBody>
      </p:sp>
      <p:sp>
        <p:nvSpPr>
          <p:cNvPr id="7" name="Footer Placeholder 6">
            <a:extLst>
              <a:ext uri="{FF2B5EF4-FFF2-40B4-BE49-F238E27FC236}">
                <a16:creationId xmlns:a16="http://schemas.microsoft.com/office/drawing/2014/main" id="{2EA89FEE-FF87-6D80-E7D2-ADE3E713A4FB}"/>
              </a:ext>
            </a:extLst>
          </p:cNvPr>
          <p:cNvSpPr>
            <a:spLocks noGrp="1"/>
          </p:cNvSpPr>
          <p:nvPr>
            <p:ph type="ftr" sz="quarter" idx="19"/>
          </p:nvPr>
        </p:nvSpPr>
        <p:spPr/>
        <p:txBody>
          <a:bodyPr/>
          <a:lstStyle/>
          <a:p>
            <a:r>
              <a:rPr lang="en-GB"/>
              <a:t>Client Technology Days – Tomorrow’s CSS</a:t>
            </a:r>
            <a:endParaRPr lang="en-GB" dirty="0"/>
          </a:p>
        </p:txBody>
      </p:sp>
      <p:sp>
        <p:nvSpPr>
          <p:cNvPr id="8" name="Slide Number Placeholder 7">
            <a:extLst>
              <a:ext uri="{FF2B5EF4-FFF2-40B4-BE49-F238E27FC236}">
                <a16:creationId xmlns:a16="http://schemas.microsoft.com/office/drawing/2014/main" id="{16F9A187-90CE-B1F6-330D-B08F739E8689}"/>
              </a:ext>
            </a:extLst>
          </p:cNvPr>
          <p:cNvSpPr>
            <a:spLocks noGrp="1"/>
          </p:cNvSpPr>
          <p:nvPr>
            <p:ph type="sldNum" sz="quarter" idx="20"/>
          </p:nvPr>
        </p:nvSpPr>
        <p:spPr/>
        <p:txBody>
          <a:bodyPr/>
          <a:lstStyle/>
          <a:p>
            <a:r>
              <a:rPr lang="de-CH"/>
              <a:t>| </a:t>
            </a:r>
            <a:fld id="{8CF9DE7D-F270-4E16-BA04-5BCA8969A2EA}" type="slidenum">
              <a:rPr lang="de-CH" smtClean="0"/>
              <a:pPr/>
              <a:t>26</a:t>
            </a:fld>
            <a:endParaRPr lang="de-CH" dirty="0"/>
          </a:p>
        </p:txBody>
      </p:sp>
      <p:pic>
        <p:nvPicPr>
          <p:cNvPr id="10" name="Picture 9">
            <a:extLst>
              <a:ext uri="{FF2B5EF4-FFF2-40B4-BE49-F238E27FC236}">
                <a16:creationId xmlns:a16="http://schemas.microsoft.com/office/drawing/2014/main" id="{9AEADB1F-07CA-0C41-D924-FADF41344C2E}"/>
              </a:ext>
            </a:extLst>
          </p:cNvPr>
          <p:cNvPicPr>
            <a:picLocks noChangeAspect="1"/>
          </p:cNvPicPr>
          <p:nvPr/>
        </p:nvPicPr>
        <p:blipFill>
          <a:blip r:embed="rId2"/>
          <a:stretch>
            <a:fillRect/>
          </a:stretch>
        </p:blipFill>
        <p:spPr>
          <a:xfrm>
            <a:off x="9204398" y="44625"/>
            <a:ext cx="2951506" cy="2016224"/>
          </a:xfrm>
          <a:prstGeom prst="rect">
            <a:avLst/>
          </a:prstGeom>
        </p:spPr>
      </p:pic>
      <p:sp>
        <p:nvSpPr>
          <p:cNvPr id="12" name="TextBox 11">
            <a:extLst>
              <a:ext uri="{FF2B5EF4-FFF2-40B4-BE49-F238E27FC236}">
                <a16:creationId xmlns:a16="http://schemas.microsoft.com/office/drawing/2014/main" id="{F96BB0EA-A3D5-BFF7-54E2-B34E78969C10}"/>
              </a:ext>
            </a:extLst>
          </p:cNvPr>
          <p:cNvSpPr txBox="1"/>
          <p:nvPr/>
        </p:nvSpPr>
        <p:spPr bwMode="gray">
          <a:xfrm>
            <a:off x="590477" y="2551837"/>
            <a:ext cx="6181222" cy="2031325"/>
          </a:xfrm>
          <a:prstGeom prst="rect">
            <a:avLst/>
          </a:prstGeom>
          <a:noFill/>
        </p:spPr>
        <p:txBody>
          <a:bodyPr wrap="square">
            <a:spAutoFit/>
          </a:bodyPr>
          <a:lstStyle/>
          <a:p>
            <a:r>
              <a:rPr lang="en-US" sz="1800" dirty="0">
                <a:solidFill>
                  <a:srgbClr val="0033B3"/>
                </a:solidFill>
                <a:effectLst/>
                <a:latin typeface="JetBrains Mono"/>
              </a:rPr>
              <a:t>@keyframes </a:t>
            </a:r>
            <a:r>
              <a:rPr lang="en-US" dirty="0">
                <a:solidFill>
                  <a:srgbClr val="0033B3"/>
                </a:solidFill>
                <a:latin typeface="JetBrains Mono"/>
              </a:rPr>
              <a:t>fancy-scroll-animation</a:t>
            </a:r>
            <a:r>
              <a:rPr lang="en-US" sz="1800" dirty="0">
                <a:solidFill>
                  <a:srgbClr val="0033B3"/>
                </a:solidFill>
                <a:effectLst/>
                <a:latin typeface="JetBrains Mono"/>
              </a:rPr>
              <a:t> </a:t>
            </a:r>
            <a:r>
              <a:rPr lang="en-US" sz="1800" dirty="0">
                <a:solidFill>
                  <a:srgbClr val="080808"/>
                </a:solidFill>
                <a:effectLst/>
                <a:latin typeface="JetBrains Mono"/>
              </a:rPr>
              <a:t>{ </a:t>
            </a:r>
            <a:r>
              <a:rPr lang="en-US" sz="1800" dirty="0">
                <a:solidFill>
                  <a:srgbClr val="0033B3"/>
                </a:solidFill>
                <a:effectLst/>
                <a:latin typeface="JetBrains Mono"/>
              </a:rPr>
              <a:t>… </a:t>
            </a:r>
            <a:r>
              <a:rPr lang="en-US" sz="1800" dirty="0">
                <a:solidFill>
                  <a:srgbClr val="080808"/>
                </a:solidFill>
                <a:effectLst/>
                <a:latin typeface="JetBrains Mono"/>
              </a:rPr>
              <a:t>}</a:t>
            </a:r>
            <a:br>
              <a:rPr lang="en-US" sz="1800" dirty="0">
                <a:solidFill>
                  <a:srgbClr val="080808"/>
                </a:solidFill>
                <a:effectLst/>
                <a:latin typeface="JetBrains Mono"/>
              </a:rPr>
            </a:br>
            <a:br>
              <a:rPr lang="en-US" sz="1800" dirty="0">
                <a:solidFill>
                  <a:srgbClr val="080808"/>
                </a:solidFill>
                <a:effectLst/>
                <a:latin typeface="JetBrains Mono"/>
              </a:rPr>
            </a:br>
            <a:r>
              <a:rPr lang="en-US" sz="1800" dirty="0">
                <a:solidFill>
                  <a:srgbClr val="080808"/>
                </a:solidFill>
                <a:effectLst/>
                <a:latin typeface="JetBrains Mono"/>
              </a:rPr>
              <a:t>.</a:t>
            </a:r>
            <a:r>
              <a:rPr lang="en-US" sz="1800" dirty="0">
                <a:solidFill>
                  <a:srgbClr val="0033B3"/>
                </a:solidFill>
                <a:effectLst/>
                <a:latin typeface="JetBrains Mono"/>
              </a:rPr>
              <a:t>subject </a:t>
            </a:r>
            <a:r>
              <a:rPr lang="en-US" sz="1800" dirty="0">
                <a:solidFill>
                  <a:srgbClr val="080808"/>
                </a:solidFill>
                <a:effectLst/>
                <a:latin typeface="JetBrains Mono"/>
              </a:rPr>
              <a:t>{</a:t>
            </a:r>
            <a:br>
              <a:rPr lang="en-US" sz="1800" dirty="0">
                <a:solidFill>
                  <a:srgbClr val="080808"/>
                </a:solidFill>
                <a:effectLst/>
                <a:latin typeface="JetBrains Mono"/>
              </a:rPr>
            </a:br>
            <a:r>
              <a:rPr lang="en-US" sz="1800" dirty="0">
                <a:solidFill>
                  <a:srgbClr val="080808"/>
                </a:solidFill>
                <a:effectLst/>
                <a:latin typeface="JetBrains Mono"/>
              </a:rPr>
              <a:t>  </a:t>
            </a:r>
            <a:r>
              <a:rPr lang="en-US" sz="1800" dirty="0">
                <a:solidFill>
                  <a:srgbClr val="174AD4"/>
                </a:solidFill>
                <a:effectLst/>
                <a:latin typeface="JetBrains Mono"/>
              </a:rPr>
              <a:t>animation</a:t>
            </a:r>
            <a:r>
              <a:rPr lang="en-US" sz="1800" dirty="0">
                <a:solidFill>
                  <a:srgbClr val="080808"/>
                </a:solidFill>
                <a:effectLst/>
                <a:latin typeface="JetBrains Mono"/>
              </a:rPr>
              <a:t>: </a:t>
            </a:r>
            <a:r>
              <a:rPr lang="en-US" sz="1800" dirty="0">
                <a:solidFill>
                  <a:srgbClr val="0033B3"/>
                </a:solidFill>
                <a:effectLst/>
                <a:latin typeface="JetBrains Mono"/>
              </a:rPr>
              <a:t>fancy-scroll-animation </a:t>
            </a:r>
            <a:r>
              <a:rPr lang="en-US" sz="1800" dirty="0">
                <a:solidFill>
                  <a:srgbClr val="067D17"/>
                </a:solidFill>
                <a:effectLst/>
                <a:latin typeface="JetBrains Mono"/>
              </a:rPr>
              <a:t>linear</a:t>
            </a:r>
            <a:r>
              <a:rPr lang="en-US" sz="1800" dirty="0">
                <a:solidFill>
                  <a:srgbClr val="080808"/>
                </a:solidFill>
                <a:effectLst/>
                <a:latin typeface="JetBrains Mono"/>
              </a:rPr>
              <a:t>;</a:t>
            </a:r>
            <a:br>
              <a:rPr lang="en-US" sz="1800" dirty="0">
                <a:solidFill>
                  <a:srgbClr val="080808"/>
                </a:solidFill>
                <a:effectLst/>
                <a:latin typeface="JetBrains Mono"/>
              </a:rPr>
            </a:br>
            <a:r>
              <a:rPr lang="en-US" sz="1800" dirty="0">
                <a:solidFill>
                  <a:srgbClr val="080808"/>
                </a:solidFill>
                <a:effectLst/>
                <a:latin typeface="JetBrains Mono"/>
              </a:rPr>
              <a:t>  </a:t>
            </a:r>
            <a:r>
              <a:rPr lang="en-US" sz="1800" dirty="0">
                <a:solidFill>
                  <a:srgbClr val="174AD4"/>
                </a:solidFill>
                <a:effectLst/>
                <a:latin typeface="JetBrains Mono"/>
              </a:rPr>
              <a:t>animation-timeline</a:t>
            </a:r>
            <a:r>
              <a:rPr lang="en-US" sz="1800" dirty="0">
                <a:solidFill>
                  <a:srgbClr val="080808"/>
                </a:solidFill>
                <a:effectLst/>
                <a:latin typeface="JetBrains Mono"/>
              </a:rPr>
              <a:t>: </a:t>
            </a:r>
            <a:r>
              <a:rPr lang="en-US" sz="1800" dirty="0">
                <a:solidFill>
                  <a:srgbClr val="0033B3"/>
                </a:solidFill>
                <a:effectLst/>
                <a:latin typeface="JetBrains Mono"/>
              </a:rPr>
              <a:t>view</a:t>
            </a:r>
            <a:r>
              <a:rPr lang="en-US" sz="1800" dirty="0">
                <a:solidFill>
                  <a:srgbClr val="080808"/>
                </a:solidFill>
                <a:effectLst/>
                <a:latin typeface="JetBrains Mono"/>
              </a:rPr>
              <a:t>();</a:t>
            </a:r>
          </a:p>
          <a:p>
            <a:r>
              <a:rPr lang="de-CH" sz="1800" dirty="0">
                <a:solidFill>
                  <a:srgbClr val="174AD4"/>
                </a:solidFill>
                <a:effectLst/>
                <a:latin typeface="JetBrains Mono"/>
              </a:rPr>
              <a:t>  </a:t>
            </a:r>
            <a:r>
              <a:rPr lang="de-CH" sz="1800" dirty="0" err="1">
                <a:solidFill>
                  <a:srgbClr val="174AD4"/>
                </a:solidFill>
                <a:effectLst/>
                <a:latin typeface="JetBrains Mono"/>
              </a:rPr>
              <a:t>animation</a:t>
            </a:r>
            <a:r>
              <a:rPr lang="de-CH" sz="1800" dirty="0">
                <a:solidFill>
                  <a:srgbClr val="174AD4"/>
                </a:solidFill>
                <a:effectLst/>
                <a:latin typeface="JetBrains Mono"/>
              </a:rPr>
              <a:t>-range</a:t>
            </a:r>
            <a:r>
              <a:rPr lang="de-CH" sz="1800" dirty="0">
                <a:solidFill>
                  <a:srgbClr val="080808"/>
                </a:solidFill>
                <a:effectLst/>
                <a:latin typeface="JetBrains Mono"/>
              </a:rPr>
              <a:t>: </a:t>
            </a:r>
            <a:r>
              <a:rPr lang="de-CH" sz="1800" dirty="0" err="1">
                <a:solidFill>
                  <a:srgbClr val="0033B3"/>
                </a:solidFill>
                <a:effectLst/>
                <a:latin typeface="JetBrains Mono"/>
              </a:rPr>
              <a:t>entry</a:t>
            </a:r>
            <a:r>
              <a:rPr lang="de-CH" sz="1800" dirty="0">
                <a:solidFill>
                  <a:srgbClr val="0033B3"/>
                </a:solidFill>
                <a:effectLst/>
                <a:latin typeface="JetBrains Mono"/>
              </a:rPr>
              <a:t> </a:t>
            </a:r>
            <a:r>
              <a:rPr lang="de-CH" sz="1800" dirty="0">
                <a:solidFill>
                  <a:srgbClr val="1750EB"/>
                </a:solidFill>
                <a:effectLst/>
                <a:latin typeface="JetBrains Mono"/>
              </a:rPr>
              <a:t>0</a:t>
            </a:r>
            <a:r>
              <a:rPr lang="de-CH" sz="1800" dirty="0">
                <a:solidFill>
                  <a:srgbClr val="080808"/>
                </a:solidFill>
                <a:effectLst/>
                <a:latin typeface="JetBrains Mono"/>
              </a:rPr>
              <a:t>% </a:t>
            </a:r>
            <a:r>
              <a:rPr lang="de-CH" sz="1800" dirty="0" err="1">
                <a:solidFill>
                  <a:srgbClr val="0033B3"/>
                </a:solidFill>
                <a:effectLst/>
                <a:latin typeface="JetBrains Mono"/>
              </a:rPr>
              <a:t>entry</a:t>
            </a:r>
            <a:r>
              <a:rPr lang="de-CH" sz="1800" dirty="0">
                <a:solidFill>
                  <a:srgbClr val="0033B3"/>
                </a:solidFill>
                <a:effectLst/>
                <a:latin typeface="JetBrains Mono"/>
              </a:rPr>
              <a:t> </a:t>
            </a:r>
            <a:r>
              <a:rPr lang="de-CH" sz="1800" dirty="0">
                <a:solidFill>
                  <a:srgbClr val="1750EB"/>
                </a:solidFill>
                <a:effectLst/>
                <a:latin typeface="JetBrains Mono"/>
              </a:rPr>
              <a:t>100</a:t>
            </a:r>
            <a:r>
              <a:rPr lang="de-CH" sz="1800" dirty="0">
                <a:solidFill>
                  <a:srgbClr val="080808"/>
                </a:solidFill>
                <a:effectLst/>
                <a:latin typeface="JetBrains Mono"/>
              </a:rPr>
              <a:t>%;</a:t>
            </a:r>
            <a:br>
              <a:rPr lang="en-US" sz="1800" dirty="0">
                <a:solidFill>
                  <a:srgbClr val="080808"/>
                </a:solidFill>
                <a:effectLst/>
                <a:latin typeface="JetBrains Mono"/>
              </a:rPr>
            </a:br>
            <a:r>
              <a:rPr lang="en-US" sz="1800" dirty="0">
                <a:solidFill>
                  <a:srgbClr val="080808"/>
                </a:solidFill>
                <a:effectLst/>
                <a:latin typeface="JetBrains Mono"/>
              </a:rPr>
              <a:t>}</a:t>
            </a:r>
          </a:p>
        </p:txBody>
      </p:sp>
    </p:spTree>
    <p:extLst>
      <p:ext uri="{BB962C8B-B14F-4D97-AF65-F5344CB8AC3E}">
        <p14:creationId xmlns:p14="http://schemas.microsoft.com/office/powerpoint/2010/main" val="3723200562"/>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11BBB59-71C5-D9D6-7F4A-4E92CC2A1B47}"/>
              </a:ext>
            </a:extLst>
          </p:cNvPr>
          <p:cNvSpPr>
            <a:spLocks noGrp="1"/>
          </p:cNvSpPr>
          <p:nvPr>
            <p:ph type="title"/>
          </p:nvPr>
        </p:nvSpPr>
        <p:spPr/>
        <p:txBody>
          <a:bodyPr/>
          <a:lstStyle/>
          <a:p>
            <a:r>
              <a:rPr lang="de-CH" dirty="0"/>
              <a:t>Wrap </a:t>
            </a:r>
            <a:r>
              <a:rPr lang="de-CH" dirty="0" err="1"/>
              <a:t>up</a:t>
            </a:r>
            <a:endParaRPr lang="de-CH" dirty="0"/>
          </a:p>
        </p:txBody>
      </p:sp>
      <p:sp>
        <p:nvSpPr>
          <p:cNvPr id="5" name="Content Placeholder 4">
            <a:extLst>
              <a:ext uri="{FF2B5EF4-FFF2-40B4-BE49-F238E27FC236}">
                <a16:creationId xmlns:a16="http://schemas.microsoft.com/office/drawing/2014/main" id="{A82B1481-86EB-1253-B94E-7F77E2214322}"/>
              </a:ext>
            </a:extLst>
          </p:cNvPr>
          <p:cNvSpPr>
            <a:spLocks noGrp="1"/>
          </p:cNvSpPr>
          <p:nvPr>
            <p:ph idx="1"/>
          </p:nvPr>
        </p:nvSpPr>
        <p:spPr/>
        <p:txBody>
          <a:bodyPr/>
          <a:lstStyle/>
          <a:p>
            <a:pPr marL="285750" indent="-285750">
              <a:buFont typeface="Arial" panose="020B0604020202020204" pitchFamily="34" charset="0"/>
              <a:buChar char="•"/>
            </a:pPr>
            <a:r>
              <a:rPr lang="de-CH" dirty="0"/>
              <a:t>Container </a:t>
            </a:r>
            <a:r>
              <a:rPr lang="de-CH" dirty="0" err="1"/>
              <a:t>Queries</a:t>
            </a:r>
            <a:r>
              <a:rPr lang="de-CH" dirty="0"/>
              <a:t>: </a:t>
            </a:r>
            <a:r>
              <a:rPr lang="de-CH" i="1" dirty="0"/>
              <a:t>@container</a:t>
            </a:r>
            <a:endParaRPr lang="de-CH" dirty="0"/>
          </a:p>
          <a:p>
            <a:pPr marL="285750" indent="-285750">
              <a:buFont typeface="Arial" panose="020B0604020202020204" pitchFamily="34" charset="0"/>
              <a:buChar char="•"/>
            </a:pPr>
            <a:r>
              <a:rPr lang="de-CH" dirty="0" err="1"/>
              <a:t>nth</a:t>
            </a:r>
            <a:r>
              <a:rPr lang="de-CH" dirty="0"/>
              <a:t>-</a:t>
            </a:r>
            <a:r>
              <a:rPr lang="de-CH" dirty="0" err="1"/>
              <a:t>of</a:t>
            </a:r>
            <a:r>
              <a:rPr lang="de-CH" dirty="0"/>
              <a:t>-syntax: </a:t>
            </a:r>
            <a:r>
              <a:rPr lang="de-CH" i="1" dirty="0"/>
              <a:t>:</a:t>
            </a:r>
            <a:r>
              <a:rPr lang="de-CH" i="1" dirty="0" err="1"/>
              <a:t>nth-child</a:t>
            </a:r>
            <a:r>
              <a:rPr lang="de-CH" i="1" dirty="0"/>
              <a:t>(2 </a:t>
            </a:r>
            <a:r>
              <a:rPr lang="de-CH" i="1" dirty="0" err="1"/>
              <a:t>of</a:t>
            </a:r>
            <a:r>
              <a:rPr lang="de-CH" i="1" dirty="0"/>
              <a:t> .</a:t>
            </a:r>
            <a:r>
              <a:rPr lang="de-CH" i="1" dirty="0" err="1"/>
              <a:t>some-class</a:t>
            </a:r>
            <a:r>
              <a:rPr lang="de-CH" i="1" dirty="0"/>
              <a:t>)</a:t>
            </a:r>
          </a:p>
          <a:p>
            <a:pPr marL="285750" indent="-285750">
              <a:buFont typeface="Arial" panose="020B0604020202020204" pitchFamily="34" charset="0"/>
              <a:buChar char="•"/>
            </a:pPr>
            <a:r>
              <a:rPr lang="de-CH" dirty="0"/>
              <a:t>Dynamic </a:t>
            </a:r>
            <a:r>
              <a:rPr lang="de-CH" dirty="0" err="1"/>
              <a:t>viewport</a:t>
            </a:r>
            <a:r>
              <a:rPr lang="de-CH" dirty="0"/>
              <a:t> </a:t>
            </a:r>
            <a:r>
              <a:rPr lang="de-CH" dirty="0" err="1"/>
              <a:t>units</a:t>
            </a:r>
            <a:r>
              <a:rPr lang="de-CH" dirty="0"/>
              <a:t>: </a:t>
            </a:r>
            <a:r>
              <a:rPr lang="de-CH" i="1" dirty="0" err="1"/>
              <a:t>svh</a:t>
            </a:r>
            <a:r>
              <a:rPr lang="de-CH" i="1" dirty="0"/>
              <a:t>, </a:t>
            </a:r>
            <a:r>
              <a:rPr lang="de-CH" i="1" dirty="0" err="1"/>
              <a:t>lvh</a:t>
            </a:r>
            <a:r>
              <a:rPr lang="de-CH" i="1" dirty="0"/>
              <a:t>, </a:t>
            </a:r>
            <a:r>
              <a:rPr lang="de-CH" i="1" dirty="0" err="1"/>
              <a:t>dvh</a:t>
            </a:r>
            <a:endParaRPr lang="de-CH" i="1" dirty="0"/>
          </a:p>
          <a:p>
            <a:pPr marL="285750" indent="-285750">
              <a:buFont typeface="Arial" panose="020B0604020202020204" pitchFamily="34" charset="0"/>
              <a:buChar char="•"/>
            </a:pPr>
            <a:r>
              <a:rPr lang="de-CH" dirty="0" err="1"/>
              <a:t>Nesting</a:t>
            </a:r>
            <a:r>
              <a:rPr lang="de-CH" dirty="0"/>
              <a:t> in CSS</a:t>
            </a:r>
          </a:p>
          <a:p>
            <a:pPr marL="285750" indent="-285750">
              <a:buFont typeface="Arial" panose="020B0604020202020204" pitchFamily="34" charset="0"/>
              <a:buChar char="•"/>
            </a:pPr>
            <a:r>
              <a:rPr lang="de-CH" dirty="0"/>
              <a:t>Individual </a:t>
            </a:r>
            <a:r>
              <a:rPr lang="de-CH" dirty="0" err="1"/>
              <a:t>transform</a:t>
            </a:r>
            <a:r>
              <a:rPr lang="de-CH" dirty="0"/>
              <a:t> </a:t>
            </a:r>
            <a:r>
              <a:rPr lang="de-CH" dirty="0" err="1"/>
              <a:t>properties</a:t>
            </a:r>
            <a:r>
              <a:rPr lang="de-CH" dirty="0"/>
              <a:t>: </a:t>
            </a:r>
            <a:r>
              <a:rPr lang="de-CH" i="1" dirty="0" err="1"/>
              <a:t>translate</a:t>
            </a:r>
            <a:r>
              <a:rPr lang="de-CH" i="1" dirty="0"/>
              <a:t>, </a:t>
            </a:r>
            <a:r>
              <a:rPr lang="de-CH" i="1" dirty="0" err="1"/>
              <a:t>rotate</a:t>
            </a:r>
            <a:r>
              <a:rPr lang="de-CH" i="1" dirty="0"/>
              <a:t>, </a:t>
            </a:r>
            <a:r>
              <a:rPr lang="de-CH" i="1" dirty="0" err="1"/>
              <a:t>scale</a:t>
            </a:r>
            <a:endParaRPr lang="de-CH" i="1" dirty="0"/>
          </a:p>
          <a:p>
            <a:pPr marL="285750" indent="-285750">
              <a:buFont typeface="Arial" panose="020B0604020202020204" pitchFamily="34" charset="0"/>
              <a:buChar char="•"/>
            </a:pPr>
            <a:r>
              <a:rPr lang="de-CH" dirty="0" err="1"/>
              <a:t>Popover</a:t>
            </a:r>
            <a:endParaRPr lang="de-CH" dirty="0"/>
          </a:p>
          <a:p>
            <a:pPr marL="285750" indent="-285750">
              <a:buFont typeface="Arial" panose="020B0604020202020204" pitchFamily="34" charset="0"/>
              <a:buChar char="•"/>
            </a:pPr>
            <a:r>
              <a:rPr lang="de-CH" dirty="0"/>
              <a:t>View </a:t>
            </a:r>
            <a:r>
              <a:rPr lang="de-CH" dirty="0" err="1"/>
              <a:t>transitions</a:t>
            </a:r>
            <a:endParaRPr lang="de-CH" dirty="0"/>
          </a:p>
          <a:p>
            <a:pPr marL="285750" indent="-285750">
              <a:buFont typeface="Arial" panose="020B0604020202020204" pitchFamily="34" charset="0"/>
              <a:buChar char="•"/>
            </a:pPr>
            <a:r>
              <a:rPr lang="de-CH" dirty="0"/>
              <a:t>Scroll-</a:t>
            </a:r>
            <a:r>
              <a:rPr lang="de-CH" dirty="0" err="1"/>
              <a:t>driven</a:t>
            </a:r>
            <a:r>
              <a:rPr lang="de-CH" dirty="0"/>
              <a:t> </a:t>
            </a:r>
            <a:r>
              <a:rPr lang="de-CH" dirty="0" err="1"/>
              <a:t>animations</a:t>
            </a:r>
            <a:endParaRPr lang="de-CH" dirty="0"/>
          </a:p>
          <a:p>
            <a:pPr marL="285750" indent="-285750">
              <a:buFont typeface="Arial" panose="020B0604020202020204" pitchFamily="34" charset="0"/>
              <a:buChar char="•"/>
            </a:pPr>
            <a:endParaRPr lang="de-CH" dirty="0"/>
          </a:p>
          <a:p>
            <a:pPr marL="285750" indent="-285750">
              <a:buFont typeface="Arial" panose="020B0604020202020204" pitchFamily="34" charset="0"/>
              <a:buChar char="•"/>
            </a:pPr>
            <a:endParaRPr lang="de-CH" dirty="0"/>
          </a:p>
          <a:p>
            <a:pPr marL="285750" indent="-285750">
              <a:buFont typeface="Arial" panose="020B0604020202020204" pitchFamily="34" charset="0"/>
              <a:buChar char="•"/>
            </a:pPr>
            <a:endParaRPr lang="de-CH" i="1" dirty="0"/>
          </a:p>
          <a:p>
            <a:pPr marL="285750" indent="-285750">
              <a:buFont typeface="Arial" panose="020B0604020202020204" pitchFamily="34" charset="0"/>
              <a:buChar char="•"/>
            </a:pPr>
            <a:endParaRPr lang="de-CH" dirty="0"/>
          </a:p>
          <a:p>
            <a:pPr marL="285750" indent="-285750">
              <a:buFont typeface="Arial" panose="020B0604020202020204" pitchFamily="34" charset="0"/>
              <a:buChar char="•"/>
            </a:pPr>
            <a:endParaRPr lang="de-CH" dirty="0"/>
          </a:p>
          <a:p>
            <a:pPr marL="285750" indent="-285750">
              <a:buFont typeface="Arial" panose="020B0604020202020204" pitchFamily="34" charset="0"/>
              <a:buChar char="•"/>
            </a:pPr>
            <a:endParaRPr lang="de-CH" dirty="0"/>
          </a:p>
        </p:txBody>
      </p:sp>
      <p:sp>
        <p:nvSpPr>
          <p:cNvPr id="6" name="Date Placeholder 5">
            <a:extLst>
              <a:ext uri="{FF2B5EF4-FFF2-40B4-BE49-F238E27FC236}">
                <a16:creationId xmlns:a16="http://schemas.microsoft.com/office/drawing/2014/main" id="{59485BEB-9AD2-4BBD-E0DC-DB03B72A811D}"/>
              </a:ext>
            </a:extLst>
          </p:cNvPr>
          <p:cNvSpPr>
            <a:spLocks noGrp="1"/>
          </p:cNvSpPr>
          <p:nvPr>
            <p:ph type="dt" sz="half" idx="18"/>
          </p:nvPr>
        </p:nvSpPr>
        <p:spPr/>
        <p:txBody>
          <a:bodyPr/>
          <a:lstStyle/>
          <a:p>
            <a:pPr algn="r"/>
            <a:fld id="{F7589BDE-D275-48E5-9926-0260C2129B60}" type="datetime1">
              <a:rPr lang="de-CH" smtClean="0"/>
              <a:pPr algn="r"/>
              <a:t>10.07.2023</a:t>
            </a:fld>
            <a:endParaRPr lang="de-CH" dirty="0"/>
          </a:p>
        </p:txBody>
      </p:sp>
      <p:sp>
        <p:nvSpPr>
          <p:cNvPr id="7" name="Footer Placeholder 6">
            <a:extLst>
              <a:ext uri="{FF2B5EF4-FFF2-40B4-BE49-F238E27FC236}">
                <a16:creationId xmlns:a16="http://schemas.microsoft.com/office/drawing/2014/main" id="{3F6458BB-2915-1A8B-92DA-85FE7856E8B6}"/>
              </a:ext>
            </a:extLst>
          </p:cNvPr>
          <p:cNvSpPr>
            <a:spLocks noGrp="1"/>
          </p:cNvSpPr>
          <p:nvPr>
            <p:ph type="ftr" sz="quarter" idx="19"/>
          </p:nvPr>
        </p:nvSpPr>
        <p:spPr/>
        <p:txBody>
          <a:bodyPr/>
          <a:lstStyle/>
          <a:p>
            <a:r>
              <a:rPr lang="en-GB"/>
              <a:t>Client Technology Days – Tomorrow’s CSS</a:t>
            </a:r>
            <a:endParaRPr lang="en-GB" dirty="0"/>
          </a:p>
        </p:txBody>
      </p:sp>
      <p:sp>
        <p:nvSpPr>
          <p:cNvPr id="8" name="Slide Number Placeholder 7">
            <a:extLst>
              <a:ext uri="{FF2B5EF4-FFF2-40B4-BE49-F238E27FC236}">
                <a16:creationId xmlns:a16="http://schemas.microsoft.com/office/drawing/2014/main" id="{2DCD0DB7-B264-E9A1-E102-A4BF73C91585}"/>
              </a:ext>
            </a:extLst>
          </p:cNvPr>
          <p:cNvSpPr>
            <a:spLocks noGrp="1"/>
          </p:cNvSpPr>
          <p:nvPr>
            <p:ph type="sldNum" sz="quarter" idx="20"/>
          </p:nvPr>
        </p:nvSpPr>
        <p:spPr/>
        <p:txBody>
          <a:bodyPr/>
          <a:lstStyle/>
          <a:p>
            <a:r>
              <a:rPr lang="de-CH"/>
              <a:t>| </a:t>
            </a:r>
            <a:fld id="{8CF9DE7D-F270-4E16-BA04-5BCA8969A2EA}" type="slidenum">
              <a:rPr lang="de-CH" smtClean="0"/>
              <a:pPr/>
              <a:t>27</a:t>
            </a:fld>
            <a:endParaRPr lang="de-CH" dirty="0"/>
          </a:p>
        </p:txBody>
      </p:sp>
    </p:spTree>
    <p:extLst>
      <p:ext uri="{BB962C8B-B14F-4D97-AF65-F5344CB8AC3E}">
        <p14:creationId xmlns:p14="http://schemas.microsoft.com/office/powerpoint/2010/main" val="11826854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FC67AC4-52EC-8D38-0982-4C502823B203}"/>
              </a:ext>
            </a:extLst>
          </p:cNvPr>
          <p:cNvSpPr>
            <a:spLocks noGrp="1"/>
          </p:cNvSpPr>
          <p:nvPr>
            <p:ph type="dt" sz="half" idx="10"/>
          </p:nvPr>
        </p:nvSpPr>
        <p:spPr/>
        <p:txBody>
          <a:bodyPr/>
          <a:lstStyle/>
          <a:p>
            <a:pPr algn="r"/>
            <a:fld id="{F7589BDE-D275-48E5-9926-0260C2129B60}" type="datetime1">
              <a:rPr lang="de-CH" smtClean="0"/>
              <a:pPr algn="r"/>
              <a:t>10.07.2023</a:t>
            </a:fld>
            <a:endParaRPr lang="de-CH" dirty="0"/>
          </a:p>
        </p:txBody>
      </p:sp>
      <p:sp>
        <p:nvSpPr>
          <p:cNvPr id="3" name="Footer Placeholder 2">
            <a:extLst>
              <a:ext uri="{FF2B5EF4-FFF2-40B4-BE49-F238E27FC236}">
                <a16:creationId xmlns:a16="http://schemas.microsoft.com/office/drawing/2014/main" id="{EF8DFABD-62EA-A51C-EBB3-56A87A8630DB}"/>
              </a:ext>
            </a:extLst>
          </p:cNvPr>
          <p:cNvSpPr>
            <a:spLocks noGrp="1"/>
          </p:cNvSpPr>
          <p:nvPr>
            <p:ph type="ftr" sz="quarter" idx="11"/>
          </p:nvPr>
        </p:nvSpPr>
        <p:spPr/>
        <p:txBody>
          <a:bodyPr/>
          <a:lstStyle/>
          <a:p>
            <a:endParaRPr lang="de-CH" dirty="0"/>
          </a:p>
        </p:txBody>
      </p:sp>
      <p:sp>
        <p:nvSpPr>
          <p:cNvPr id="4" name="Slide Number Placeholder 3">
            <a:extLst>
              <a:ext uri="{FF2B5EF4-FFF2-40B4-BE49-F238E27FC236}">
                <a16:creationId xmlns:a16="http://schemas.microsoft.com/office/drawing/2014/main" id="{E05ED757-9D1E-FE92-7180-29ACBCC0229A}"/>
              </a:ext>
            </a:extLst>
          </p:cNvPr>
          <p:cNvSpPr>
            <a:spLocks noGrp="1"/>
          </p:cNvSpPr>
          <p:nvPr>
            <p:ph type="sldNum" sz="quarter" idx="12"/>
          </p:nvPr>
        </p:nvSpPr>
        <p:spPr/>
        <p:txBody>
          <a:bodyPr/>
          <a:lstStyle/>
          <a:p>
            <a:r>
              <a:rPr lang="de-CH"/>
              <a:t>| </a:t>
            </a:r>
            <a:fld id="{8CF9DE7D-F270-4E16-BA04-5BCA8969A2EA}" type="slidenum">
              <a:rPr lang="de-CH" smtClean="0"/>
              <a:pPr/>
              <a:t>28</a:t>
            </a:fld>
            <a:endParaRPr lang="de-CH" dirty="0"/>
          </a:p>
        </p:txBody>
      </p:sp>
    </p:spTree>
    <p:extLst>
      <p:ext uri="{BB962C8B-B14F-4D97-AF65-F5344CB8AC3E}">
        <p14:creationId xmlns:p14="http://schemas.microsoft.com/office/powerpoint/2010/main" val="3439117230"/>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AC2F6F5-CC53-5411-5F13-A6B839EFB9A2}"/>
              </a:ext>
            </a:extLst>
          </p:cNvPr>
          <p:cNvSpPr>
            <a:spLocks noGrp="1"/>
          </p:cNvSpPr>
          <p:nvPr>
            <p:ph type="title"/>
          </p:nvPr>
        </p:nvSpPr>
        <p:spPr/>
        <p:txBody>
          <a:bodyPr/>
          <a:lstStyle/>
          <a:p>
            <a:r>
              <a:rPr lang="de-CH" dirty="0"/>
              <a:t>Sources</a:t>
            </a:r>
          </a:p>
        </p:txBody>
      </p:sp>
      <p:sp>
        <p:nvSpPr>
          <p:cNvPr id="5" name="Content Placeholder 4">
            <a:extLst>
              <a:ext uri="{FF2B5EF4-FFF2-40B4-BE49-F238E27FC236}">
                <a16:creationId xmlns:a16="http://schemas.microsoft.com/office/drawing/2014/main" id="{4780EF67-242D-3486-0132-4F5C5474E1CF}"/>
              </a:ext>
            </a:extLst>
          </p:cNvPr>
          <p:cNvSpPr>
            <a:spLocks noGrp="1"/>
          </p:cNvSpPr>
          <p:nvPr>
            <p:ph idx="1"/>
          </p:nvPr>
        </p:nvSpPr>
        <p:spPr/>
        <p:txBody>
          <a:bodyPr/>
          <a:lstStyle/>
          <a:p>
            <a:pPr marL="285750" indent="-285750">
              <a:buFont typeface="Arial" panose="020B0604020202020204" pitchFamily="34" charset="0"/>
              <a:buChar char="•"/>
            </a:pPr>
            <a:r>
              <a:rPr lang="de-CH" dirty="0" err="1"/>
              <a:t>Github</a:t>
            </a:r>
            <a:r>
              <a:rPr lang="de-CH" dirty="0"/>
              <a:t> Repo: </a:t>
            </a:r>
            <a:r>
              <a:rPr lang="de-CH" sz="1800" dirty="0">
                <a:solidFill>
                  <a:srgbClr val="067D17"/>
                </a:solidFill>
                <a:effectLst/>
                <a:latin typeface="JetBrains Mono"/>
                <a:hlinkClick r:id="rId2"/>
              </a:rPr>
              <a:t>https://github.com/webplatformz/ctd-2023-tomorrows-css</a:t>
            </a:r>
            <a:endParaRPr lang="de-CH" sz="1800" dirty="0">
              <a:solidFill>
                <a:srgbClr val="067D17"/>
              </a:solidFill>
              <a:effectLst/>
              <a:latin typeface="JetBrains Mono"/>
            </a:endParaRPr>
          </a:p>
          <a:p>
            <a:pPr marL="285750" indent="-285750">
              <a:buFont typeface="Arial" panose="020B0604020202020204" pitchFamily="34" charset="0"/>
              <a:buChar char="•"/>
            </a:pPr>
            <a:r>
              <a:rPr lang="de-CH" dirty="0"/>
              <a:t>Rest </a:t>
            </a:r>
            <a:r>
              <a:rPr lang="de-CH" dirty="0" err="1"/>
              <a:t>of</a:t>
            </a:r>
            <a:r>
              <a:rPr lang="de-CH" dirty="0"/>
              <a:t> </a:t>
            </a:r>
            <a:r>
              <a:rPr lang="de-CH" dirty="0" err="1"/>
              <a:t>the</a:t>
            </a:r>
            <a:r>
              <a:rPr lang="de-CH" dirty="0"/>
              <a:t> </a:t>
            </a:r>
            <a:r>
              <a:rPr lang="de-CH" dirty="0" err="1"/>
              <a:t>sources</a:t>
            </a:r>
            <a:r>
              <a:rPr lang="de-CH" dirty="0"/>
              <a:t> </a:t>
            </a:r>
            <a:r>
              <a:rPr lang="de-CH" dirty="0" err="1"/>
              <a:t>are</a:t>
            </a:r>
            <a:r>
              <a:rPr lang="de-CH" dirty="0"/>
              <a:t> listend in </a:t>
            </a:r>
            <a:r>
              <a:rPr lang="de-CH" dirty="0" err="1"/>
              <a:t>the</a:t>
            </a:r>
            <a:r>
              <a:rPr lang="de-CH" dirty="0"/>
              <a:t> </a:t>
            </a:r>
            <a:r>
              <a:rPr lang="de-CH" dirty="0" err="1"/>
              <a:t>Github</a:t>
            </a:r>
            <a:r>
              <a:rPr lang="de-CH" dirty="0"/>
              <a:t> </a:t>
            </a:r>
            <a:r>
              <a:rPr lang="de-CH" dirty="0" err="1"/>
              <a:t>repo</a:t>
            </a:r>
            <a:r>
              <a:rPr lang="de-CH" dirty="0"/>
              <a:t> </a:t>
            </a:r>
            <a:r>
              <a:rPr lang="de-CH" dirty="0">
                <a:sym typeface="Wingdings" panose="05000000000000000000" pitchFamily="2" charset="2"/>
              </a:rPr>
              <a:t></a:t>
            </a:r>
            <a:endParaRPr lang="de-CH" dirty="0"/>
          </a:p>
        </p:txBody>
      </p:sp>
      <p:sp>
        <p:nvSpPr>
          <p:cNvPr id="6" name="Date Placeholder 5">
            <a:extLst>
              <a:ext uri="{FF2B5EF4-FFF2-40B4-BE49-F238E27FC236}">
                <a16:creationId xmlns:a16="http://schemas.microsoft.com/office/drawing/2014/main" id="{2A7DF4A2-2FB9-7A5F-F66F-A5D098C14E95}"/>
              </a:ext>
            </a:extLst>
          </p:cNvPr>
          <p:cNvSpPr>
            <a:spLocks noGrp="1"/>
          </p:cNvSpPr>
          <p:nvPr>
            <p:ph type="dt" sz="half" idx="18"/>
          </p:nvPr>
        </p:nvSpPr>
        <p:spPr/>
        <p:txBody>
          <a:bodyPr/>
          <a:lstStyle/>
          <a:p>
            <a:pPr algn="r"/>
            <a:fld id="{F7589BDE-D275-48E5-9926-0260C2129B60}" type="datetime1">
              <a:rPr lang="de-CH" smtClean="0"/>
              <a:pPr algn="r"/>
              <a:t>10.07.2023</a:t>
            </a:fld>
            <a:endParaRPr lang="de-CH" dirty="0"/>
          </a:p>
        </p:txBody>
      </p:sp>
      <p:sp>
        <p:nvSpPr>
          <p:cNvPr id="7" name="Footer Placeholder 6">
            <a:extLst>
              <a:ext uri="{FF2B5EF4-FFF2-40B4-BE49-F238E27FC236}">
                <a16:creationId xmlns:a16="http://schemas.microsoft.com/office/drawing/2014/main" id="{DBBBAF64-0CEE-7B46-585F-834A05CE8A61}"/>
              </a:ext>
            </a:extLst>
          </p:cNvPr>
          <p:cNvSpPr>
            <a:spLocks noGrp="1"/>
          </p:cNvSpPr>
          <p:nvPr>
            <p:ph type="ftr" sz="quarter" idx="19"/>
          </p:nvPr>
        </p:nvSpPr>
        <p:spPr/>
        <p:txBody>
          <a:bodyPr/>
          <a:lstStyle/>
          <a:p>
            <a:r>
              <a:rPr lang="en-GB"/>
              <a:t>Client Technology Days – Tomorrow’s CSS</a:t>
            </a:r>
            <a:endParaRPr lang="en-GB" dirty="0"/>
          </a:p>
        </p:txBody>
      </p:sp>
      <p:sp>
        <p:nvSpPr>
          <p:cNvPr id="8" name="Slide Number Placeholder 7">
            <a:extLst>
              <a:ext uri="{FF2B5EF4-FFF2-40B4-BE49-F238E27FC236}">
                <a16:creationId xmlns:a16="http://schemas.microsoft.com/office/drawing/2014/main" id="{569887E0-8FD5-EDEF-1E2D-54C78EBFA2FB}"/>
              </a:ext>
            </a:extLst>
          </p:cNvPr>
          <p:cNvSpPr>
            <a:spLocks noGrp="1"/>
          </p:cNvSpPr>
          <p:nvPr>
            <p:ph type="sldNum" sz="quarter" idx="20"/>
          </p:nvPr>
        </p:nvSpPr>
        <p:spPr/>
        <p:txBody>
          <a:bodyPr/>
          <a:lstStyle/>
          <a:p>
            <a:r>
              <a:rPr lang="de-CH"/>
              <a:t>| </a:t>
            </a:r>
            <a:fld id="{8CF9DE7D-F270-4E16-BA04-5BCA8969A2EA}" type="slidenum">
              <a:rPr lang="de-CH" smtClean="0"/>
              <a:pPr/>
              <a:t>29</a:t>
            </a:fld>
            <a:endParaRPr lang="de-CH" dirty="0"/>
          </a:p>
        </p:txBody>
      </p:sp>
    </p:spTree>
    <p:extLst>
      <p:ext uri="{BB962C8B-B14F-4D97-AF65-F5344CB8AC3E}">
        <p14:creationId xmlns:p14="http://schemas.microsoft.com/office/powerpoint/2010/main" val="21419576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D703C7B-7AA1-7C03-E80C-FAFBC779F2D0}"/>
              </a:ext>
            </a:extLst>
          </p:cNvPr>
          <p:cNvSpPr>
            <a:spLocks noGrp="1"/>
          </p:cNvSpPr>
          <p:nvPr>
            <p:ph type="title"/>
          </p:nvPr>
        </p:nvSpPr>
        <p:spPr/>
        <p:txBody>
          <a:bodyPr/>
          <a:lstStyle/>
          <a:p>
            <a:r>
              <a:rPr lang="en-GB" dirty="0"/>
              <a:t>Container Queries</a:t>
            </a:r>
          </a:p>
        </p:txBody>
      </p:sp>
      <p:sp>
        <p:nvSpPr>
          <p:cNvPr id="6" name="Date Placeholder 5">
            <a:extLst>
              <a:ext uri="{FF2B5EF4-FFF2-40B4-BE49-F238E27FC236}">
                <a16:creationId xmlns:a16="http://schemas.microsoft.com/office/drawing/2014/main" id="{69D2585C-587B-FF78-14DF-B33D9BF52FD0}"/>
              </a:ext>
            </a:extLst>
          </p:cNvPr>
          <p:cNvSpPr>
            <a:spLocks noGrp="1"/>
          </p:cNvSpPr>
          <p:nvPr>
            <p:ph type="dt" sz="half" idx="18"/>
          </p:nvPr>
        </p:nvSpPr>
        <p:spPr/>
        <p:txBody>
          <a:bodyPr/>
          <a:lstStyle/>
          <a:p>
            <a:pPr algn="r"/>
            <a:fld id="{F7589BDE-D275-48E5-9926-0260C2129B60}" type="datetime1">
              <a:rPr lang="de-CH" smtClean="0"/>
              <a:pPr algn="r"/>
              <a:t>10.07.2023</a:t>
            </a:fld>
            <a:endParaRPr lang="de-CH" dirty="0"/>
          </a:p>
        </p:txBody>
      </p:sp>
      <p:sp>
        <p:nvSpPr>
          <p:cNvPr id="7" name="Footer Placeholder 6">
            <a:extLst>
              <a:ext uri="{FF2B5EF4-FFF2-40B4-BE49-F238E27FC236}">
                <a16:creationId xmlns:a16="http://schemas.microsoft.com/office/drawing/2014/main" id="{0936F1A0-BC7A-1291-984A-4A3AD341E0CD}"/>
              </a:ext>
            </a:extLst>
          </p:cNvPr>
          <p:cNvSpPr>
            <a:spLocks noGrp="1"/>
          </p:cNvSpPr>
          <p:nvPr>
            <p:ph type="ftr" sz="quarter" idx="19"/>
          </p:nvPr>
        </p:nvSpPr>
        <p:spPr/>
        <p:txBody>
          <a:bodyPr/>
          <a:lstStyle/>
          <a:p>
            <a:r>
              <a:rPr lang="en-GB"/>
              <a:t>Client Technology Days – Tomorrow’s CSS</a:t>
            </a:r>
            <a:endParaRPr lang="en-GB" dirty="0"/>
          </a:p>
        </p:txBody>
      </p:sp>
      <p:sp>
        <p:nvSpPr>
          <p:cNvPr id="8" name="Slide Number Placeholder 7">
            <a:extLst>
              <a:ext uri="{FF2B5EF4-FFF2-40B4-BE49-F238E27FC236}">
                <a16:creationId xmlns:a16="http://schemas.microsoft.com/office/drawing/2014/main" id="{617BC68E-6632-4C6C-2BC5-A6955FAB11CF}"/>
              </a:ext>
            </a:extLst>
          </p:cNvPr>
          <p:cNvSpPr>
            <a:spLocks noGrp="1"/>
          </p:cNvSpPr>
          <p:nvPr>
            <p:ph type="sldNum" sz="quarter" idx="20"/>
          </p:nvPr>
        </p:nvSpPr>
        <p:spPr/>
        <p:txBody>
          <a:bodyPr/>
          <a:lstStyle/>
          <a:p>
            <a:r>
              <a:rPr lang="de-CH"/>
              <a:t>| </a:t>
            </a:r>
            <a:fld id="{8CF9DE7D-F270-4E16-BA04-5BCA8969A2EA}" type="slidenum">
              <a:rPr lang="de-CH" smtClean="0"/>
              <a:pPr/>
              <a:t>3</a:t>
            </a:fld>
            <a:endParaRPr lang="de-CH" dirty="0"/>
          </a:p>
        </p:txBody>
      </p:sp>
      <p:pic>
        <p:nvPicPr>
          <p:cNvPr id="10" name="Picture 9">
            <a:extLst>
              <a:ext uri="{FF2B5EF4-FFF2-40B4-BE49-F238E27FC236}">
                <a16:creationId xmlns:a16="http://schemas.microsoft.com/office/drawing/2014/main" id="{C262BF09-1555-F7A2-D68F-7B7D09B2C75E}"/>
              </a:ext>
            </a:extLst>
          </p:cNvPr>
          <p:cNvPicPr>
            <a:picLocks noChangeAspect="1"/>
          </p:cNvPicPr>
          <p:nvPr/>
        </p:nvPicPr>
        <p:blipFill rotWithShape="1">
          <a:blip r:embed="rId2"/>
          <a:srcRect r="54362"/>
          <a:stretch/>
        </p:blipFill>
        <p:spPr>
          <a:xfrm>
            <a:off x="4589159" y="2060848"/>
            <a:ext cx="3013683" cy="3131147"/>
          </a:xfrm>
          <a:prstGeom prst="rect">
            <a:avLst/>
          </a:prstGeom>
        </p:spPr>
      </p:pic>
      <p:pic>
        <p:nvPicPr>
          <p:cNvPr id="11" name="Picture 10">
            <a:extLst>
              <a:ext uri="{FF2B5EF4-FFF2-40B4-BE49-F238E27FC236}">
                <a16:creationId xmlns:a16="http://schemas.microsoft.com/office/drawing/2014/main" id="{E9825752-EF47-CF51-BFE4-45D9821FE0A9}"/>
              </a:ext>
            </a:extLst>
          </p:cNvPr>
          <p:cNvPicPr>
            <a:picLocks noChangeAspect="1"/>
          </p:cNvPicPr>
          <p:nvPr/>
        </p:nvPicPr>
        <p:blipFill rotWithShape="1">
          <a:blip r:embed="rId3"/>
          <a:srcRect t="954"/>
          <a:stretch/>
        </p:blipFill>
        <p:spPr>
          <a:xfrm>
            <a:off x="8760296" y="116632"/>
            <a:ext cx="3312368" cy="1119219"/>
          </a:xfrm>
          <a:prstGeom prst="rect">
            <a:avLst/>
          </a:prstGeom>
        </p:spPr>
      </p:pic>
    </p:spTree>
    <p:extLst>
      <p:ext uri="{BB962C8B-B14F-4D97-AF65-F5344CB8AC3E}">
        <p14:creationId xmlns:p14="http://schemas.microsoft.com/office/powerpoint/2010/main" val="683067376"/>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D703C7B-7AA1-7C03-E80C-FAFBC779F2D0}"/>
              </a:ext>
            </a:extLst>
          </p:cNvPr>
          <p:cNvSpPr>
            <a:spLocks noGrp="1"/>
          </p:cNvSpPr>
          <p:nvPr>
            <p:ph type="title"/>
          </p:nvPr>
        </p:nvSpPr>
        <p:spPr/>
        <p:txBody>
          <a:bodyPr/>
          <a:lstStyle/>
          <a:p>
            <a:r>
              <a:rPr lang="en-GB" dirty="0"/>
              <a:t>Container Queries</a:t>
            </a:r>
          </a:p>
        </p:txBody>
      </p:sp>
      <p:sp>
        <p:nvSpPr>
          <p:cNvPr id="6" name="Date Placeholder 5">
            <a:extLst>
              <a:ext uri="{FF2B5EF4-FFF2-40B4-BE49-F238E27FC236}">
                <a16:creationId xmlns:a16="http://schemas.microsoft.com/office/drawing/2014/main" id="{69D2585C-587B-FF78-14DF-B33D9BF52FD0}"/>
              </a:ext>
            </a:extLst>
          </p:cNvPr>
          <p:cNvSpPr>
            <a:spLocks noGrp="1"/>
          </p:cNvSpPr>
          <p:nvPr>
            <p:ph type="dt" sz="half" idx="18"/>
          </p:nvPr>
        </p:nvSpPr>
        <p:spPr/>
        <p:txBody>
          <a:bodyPr/>
          <a:lstStyle/>
          <a:p>
            <a:pPr algn="r"/>
            <a:fld id="{F7589BDE-D275-48E5-9926-0260C2129B60}" type="datetime1">
              <a:rPr lang="de-CH" smtClean="0"/>
              <a:pPr algn="r"/>
              <a:t>10.07.2023</a:t>
            </a:fld>
            <a:endParaRPr lang="de-CH" dirty="0"/>
          </a:p>
        </p:txBody>
      </p:sp>
      <p:sp>
        <p:nvSpPr>
          <p:cNvPr id="7" name="Footer Placeholder 6">
            <a:extLst>
              <a:ext uri="{FF2B5EF4-FFF2-40B4-BE49-F238E27FC236}">
                <a16:creationId xmlns:a16="http://schemas.microsoft.com/office/drawing/2014/main" id="{0936F1A0-BC7A-1291-984A-4A3AD341E0CD}"/>
              </a:ext>
            </a:extLst>
          </p:cNvPr>
          <p:cNvSpPr>
            <a:spLocks noGrp="1"/>
          </p:cNvSpPr>
          <p:nvPr>
            <p:ph type="ftr" sz="quarter" idx="19"/>
          </p:nvPr>
        </p:nvSpPr>
        <p:spPr/>
        <p:txBody>
          <a:bodyPr/>
          <a:lstStyle/>
          <a:p>
            <a:r>
              <a:rPr lang="en-GB"/>
              <a:t>Client Technology Days – Tomorrow’s CSS</a:t>
            </a:r>
            <a:endParaRPr lang="en-GB" dirty="0"/>
          </a:p>
        </p:txBody>
      </p:sp>
      <p:sp>
        <p:nvSpPr>
          <p:cNvPr id="8" name="Slide Number Placeholder 7">
            <a:extLst>
              <a:ext uri="{FF2B5EF4-FFF2-40B4-BE49-F238E27FC236}">
                <a16:creationId xmlns:a16="http://schemas.microsoft.com/office/drawing/2014/main" id="{617BC68E-6632-4C6C-2BC5-A6955FAB11CF}"/>
              </a:ext>
            </a:extLst>
          </p:cNvPr>
          <p:cNvSpPr>
            <a:spLocks noGrp="1"/>
          </p:cNvSpPr>
          <p:nvPr>
            <p:ph type="sldNum" sz="quarter" idx="20"/>
          </p:nvPr>
        </p:nvSpPr>
        <p:spPr/>
        <p:txBody>
          <a:bodyPr/>
          <a:lstStyle/>
          <a:p>
            <a:r>
              <a:rPr lang="de-CH"/>
              <a:t>| </a:t>
            </a:r>
            <a:fld id="{8CF9DE7D-F270-4E16-BA04-5BCA8969A2EA}" type="slidenum">
              <a:rPr lang="de-CH" smtClean="0"/>
              <a:pPr/>
              <a:t>4</a:t>
            </a:fld>
            <a:endParaRPr lang="de-CH" dirty="0"/>
          </a:p>
        </p:txBody>
      </p:sp>
      <p:pic>
        <p:nvPicPr>
          <p:cNvPr id="10" name="Picture 9">
            <a:extLst>
              <a:ext uri="{FF2B5EF4-FFF2-40B4-BE49-F238E27FC236}">
                <a16:creationId xmlns:a16="http://schemas.microsoft.com/office/drawing/2014/main" id="{C262BF09-1555-F7A2-D68F-7B7D09B2C75E}"/>
              </a:ext>
            </a:extLst>
          </p:cNvPr>
          <p:cNvPicPr>
            <a:picLocks noChangeAspect="1"/>
          </p:cNvPicPr>
          <p:nvPr/>
        </p:nvPicPr>
        <p:blipFill>
          <a:blip r:embed="rId2"/>
          <a:stretch>
            <a:fillRect/>
          </a:stretch>
        </p:blipFill>
        <p:spPr>
          <a:xfrm>
            <a:off x="2794285" y="2060848"/>
            <a:ext cx="6603431" cy="3131147"/>
          </a:xfrm>
          <a:prstGeom prst="rect">
            <a:avLst/>
          </a:prstGeom>
        </p:spPr>
      </p:pic>
      <p:pic>
        <p:nvPicPr>
          <p:cNvPr id="4" name="Picture 3">
            <a:extLst>
              <a:ext uri="{FF2B5EF4-FFF2-40B4-BE49-F238E27FC236}">
                <a16:creationId xmlns:a16="http://schemas.microsoft.com/office/drawing/2014/main" id="{BAF5A1B2-CA84-0588-29A5-DE3D1C3EDCFB}"/>
              </a:ext>
            </a:extLst>
          </p:cNvPr>
          <p:cNvPicPr>
            <a:picLocks noChangeAspect="1"/>
          </p:cNvPicPr>
          <p:nvPr/>
        </p:nvPicPr>
        <p:blipFill rotWithShape="1">
          <a:blip r:embed="rId3"/>
          <a:srcRect t="954"/>
          <a:stretch/>
        </p:blipFill>
        <p:spPr>
          <a:xfrm>
            <a:off x="8760296" y="116632"/>
            <a:ext cx="3312368" cy="1119219"/>
          </a:xfrm>
          <a:prstGeom prst="rect">
            <a:avLst/>
          </a:prstGeom>
        </p:spPr>
      </p:pic>
    </p:spTree>
    <p:extLst>
      <p:ext uri="{BB962C8B-B14F-4D97-AF65-F5344CB8AC3E}">
        <p14:creationId xmlns:p14="http://schemas.microsoft.com/office/powerpoint/2010/main" val="3215221866"/>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D703C7B-7AA1-7C03-E80C-FAFBC779F2D0}"/>
              </a:ext>
            </a:extLst>
          </p:cNvPr>
          <p:cNvSpPr>
            <a:spLocks noGrp="1"/>
          </p:cNvSpPr>
          <p:nvPr>
            <p:ph type="title"/>
          </p:nvPr>
        </p:nvSpPr>
        <p:spPr/>
        <p:txBody>
          <a:bodyPr/>
          <a:lstStyle/>
          <a:p>
            <a:r>
              <a:rPr lang="en-GB" dirty="0"/>
              <a:t>Container Queries</a:t>
            </a:r>
          </a:p>
        </p:txBody>
      </p:sp>
      <p:sp>
        <p:nvSpPr>
          <p:cNvPr id="6" name="Date Placeholder 5">
            <a:extLst>
              <a:ext uri="{FF2B5EF4-FFF2-40B4-BE49-F238E27FC236}">
                <a16:creationId xmlns:a16="http://schemas.microsoft.com/office/drawing/2014/main" id="{69D2585C-587B-FF78-14DF-B33D9BF52FD0}"/>
              </a:ext>
            </a:extLst>
          </p:cNvPr>
          <p:cNvSpPr>
            <a:spLocks noGrp="1"/>
          </p:cNvSpPr>
          <p:nvPr>
            <p:ph type="dt" sz="half" idx="18"/>
          </p:nvPr>
        </p:nvSpPr>
        <p:spPr/>
        <p:txBody>
          <a:bodyPr/>
          <a:lstStyle/>
          <a:p>
            <a:pPr algn="r"/>
            <a:fld id="{F7589BDE-D275-48E5-9926-0260C2129B60}" type="datetime1">
              <a:rPr lang="de-CH" smtClean="0"/>
              <a:pPr algn="r"/>
              <a:t>10.07.2023</a:t>
            </a:fld>
            <a:endParaRPr lang="de-CH" dirty="0"/>
          </a:p>
        </p:txBody>
      </p:sp>
      <p:sp>
        <p:nvSpPr>
          <p:cNvPr id="7" name="Footer Placeholder 6">
            <a:extLst>
              <a:ext uri="{FF2B5EF4-FFF2-40B4-BE49-F238E27FC236}">
                <a16:creationId xmlns:a16="http://schemas.microsoft.com/office/drawing/2014/main" id="{0936F1A0-BC7A-1291-984A-4A3AD341E0CD}"/>
              </a:ext>
            </a:extLst>
          </p:cNvPr>
          <p:cNvSpPr>
            <a:spLocks noGrp="1"/>
          </p:cNvSpPr>
          <p:nvPr>
            <p:ph type="ftr" sz="quarter" idx="19"/>
          </p:nvPr>
        </p:nvSpPr>
        <p:spPr/>
        <p:txBody>
          <a:bodyPr/>
          <a:lstStyle/>
          <a:p>
            <a:r>
              <a:rPr lang="en-GB"/>
              <a:t>Client Technology Days – Tomorrow’s CSS</a:t>
            </a:r>
            <a:endParaRPr lang="en-GB" dirty="0"/>
          </a:p>
        </p:txBody>
      </p:sp>
      <p:sp>
        <p:nvSpPr>
          <p:cNvPr id="8" name="Slide Number Placeholder 7">
            <a:extLst>
              <a:ext uri="{FF2B5EF4-FFF2-40B4-BE49-F238E27FC236}">
                <a16:creationId xmlns:a16="http://schemas.microsoft.com/office/drawing/2014/main" id="{617BC68E-6632-4C6C-2BC5-A6955FAB11CF}"/>
              </a:ext>
            </a:extLst>
          </p:cNvPr>
          <p:cNvSpPr>
            <a:spLocks noGrp="1"/>
          </p:cNvSpPr>
          <p:nvPr>
            <p:ph type="sldNum" sz="quarter" idx="20"/>
          </p:nvPr>
        </p:nvSpPr>
        <p:spPr/>
        <p:txBody>
          <a:bodyPr/>
          <a:lstStyle/>
          <a:p>
            <a:r>
              <a:rPr lang="de-CH"/>
              <a:t>| </a:t>
            </a:r>
            <a:fld id="{8CF9DE7D-F270-4E16-BA04-5BCA8969A2EA}" type="slidenum">
              <a:rPr lang="de-CH" smtClean="0"/>
              <a:pPr/>
              <a:t>5</a:t>
            </a:fld>
            <a:endParaRPr lang="de-CH" dirty="0"/>
          </a:p>
        </p:txBody>
      </p:sp>
      <p:pic>
        <p:nvPicPr>
          <p:cNvPr id="10" name="Picture 9">
            <a:extLst>
              <a:ext uri="{FF2B5EF4-FFF2-40B4-BE49-F238E27FC236}">
                <a16:creationId xmlns:a16="http://schemas.microsoft.com/office/drawing/2014/main" id="{C262BF09-1555-F7A2-D68F-7B7D09B2C75E}"/>
              </a:ext>
            </a:extLst>
          </p:cNvPr>
          <p:cNvPicPr>
            <a:picLocks noChangeAspect="1"/>
          </p:cNvPicPr>
          <p:nvPr/>
        </p:nvPicPr>
        <p:blipFill>
          <a:blip r:embed="rId2"/>
          <a:stretch>
            <a:fillRect/>
          </a:stretch>
        </p:blipFill>
        <p:spPr>
          <a:xfrm>
            <a:off x="619304" y="1124744"/>
            <a:ext cx="3301715" cy="1565573"/>
          </a:xfrm>
          <a:prstGeom prst="rect">
            <a:avLst/>
          </a:prstGeom>
        </p:spPr>
      </p:pic>
      <p:pic>
        <p:nvPicPr>
          <p:cNvPr id="4" name="Picture 3">
            <a:extLst>
              <a:ext uri="{FF2B5EF4-FFF2-40B4-BE49-F238E27FC236}">
                <a16:creationId xmlns:a16="http://schemas.microsoft.com/office/drawing/2014/main" id="{BAF5A1B2-CA84-0588-29A5-DE3D1C3EDCFB}"/>
              </a:ext>
            </a:extLst>
          </p:cNvPr>
          <p:cNvPicPr>
            <a:picLocks noChangeAspect="1"/>
          </p:cNvPicPr>
          <p:nvPr/>
        </p:nvPicPr>
        <p:blipFill rotWithShape="1">
          <a:blip r:embed="rId3"/>
          <a:srcRect t="954"/>
          <a:stretch/>
        </p:blipFill>
        <p:spPr>
          <a:xfrm>
            <a:off x="8760296" y="116632"/>
            <a:ext cx="3312368" cy="1119219"/>
          </a:xfrm>
          <a:prstGeom prst="rect">
            <a:avLst/>
          </a:prstGeom>
        </p:spPr>
      </p:pic>
      <p:sp>
        <p:nvSpPr>
          <p:cNvPr id="2" name="TextBox 1">
            <a:extLst>
              <a:ext uri="{FF2B5EF4-FFF2-40B4-BE49-F238E27FC236}">
                <a16:creationId xmlns:a16="http://schemas.microsoft.com/office/drawing/2014/main" id="{E7FCD46C-63CB-FC67-17E2-53645F6C45E0}"/>
              </a:ext>
            </a:extLst>
          </p:cNvPr>
          <p:cNvSpPr txBox="1"/>
          <p:nvPr/>
        </p:nvSpPr>
        <p:spPr bwMode="gray">
          <a:xfrm>
            <a:off x="6096000" y="2311019"/>
            <a:ext cx="3244952" cy="1242740"/>
          </a:xfrm>
          <a:prstGeom prst="rect">
            <a:avLst/>
          </a:prstGeom>
          <a:noFill/>
        </p:spPr>
        <p:txBody>
          <a:bodyPr wrap="square" lIns="0" tIns="0" rIns="0" bIns="0" rtlCol="0">
            <a:noAutofit/>
          </a:bodyPr>
          <a:lstStyle/>
          <a:p>
            <a:r>
              <a:rPr lang="de-CH" sz="1800" dirty="0">
                <a:solidFill>
                  <a:srgbClr val="080808"/>
                </a:solidFill>
                <a:effectLst/>
                <a:latin typeface="JetBrains Mono"/>
              </a:rPr>
              <a:t>.</a:t>
            </a:r>
            <a:r>
              <a:rPr lang="de-CH" sz="1800" dirty="0" err="1">
                <a:solidFill>
                  <a:srgbClr val="0033B3"/>
                </a:solidFill>
                <a:effectLst/>
                <a:latin typeface="JetBrains Mono"/>
              </a:rPr>
              <a:t>card</a:t>
            </a:r>
            <a:r>
              <a:rPr lang="de-CH" sz="1800" dirty="0">
                <a:solidFill>
                  <a:srgbClr val="0033B3"/>
                </a:solidFill>
                <a:effectLst/>
                <a:latin typeface="JetBrains Mono"/>
              </a:rPr>
              <a:t>  </a:t>
            </a:r>
            <a:r>
              <a:rPr lang="de-CH" sz="1800" dirty="0">
                <a:solidFill>
                  <a:srgbClr val="080808"/>
                </a:solidFill>
                <a:effectLst/>
                <a:latin typeface="JetBrains Mono"/>
              </a:rPr>
              <a:t>{</a:t>
            </a:r>
            <a:br>
              <a:rPr lang="de-CH" sz="1800" dirty="0">
                <a:solidFill>
                  <a:srgbClr val="080808"/>
                </a:solidFill>
                <a:effectLst/>
                <a:latin typeface="JetBrains Mono"/>
              </a:rPr>
            </a:br>
            <a:r>
              <a:rPr lang="de-CH" sz="1800" dirty="0">
                <a:solidFill>
                  <a:srgbClr val="080808"/>
                </a:solidFill>
                <a:effectLst/>
                <a:latin typeface="JetBrains Mono"/>
              </a:rPr>
              <a:t>    </a:t>
            </a:r>
            <a:r>
              <a:rPr lang="de-CH" sz="1800" dirty="0">
                <a:solidFill>
                  <a:srgbClr val="174AD4"/>
                </a:solidFill>
                <a:effectLst/>
                <a:latin typeface="JetBrains Mono"/>
              </a:rPr>
              <a:t>container-type</a:t>
            </a:r>
            <a:r>
              <a:rPr lang="de-CH" sz="1800" dirty="0">
                <a:solidFill>
                  <a:srgbClr val="080808"/>
                </a:solidFill>
                <a:effectLst/>
                <a:latin typeface="JetBrains Mono"/>
              </a:rPr>
              <a:t>: </a:t>
            </a:r>
            <a:r>
              <a:rPr lang="de-CH" sz="1800" dirty="0">
                <a:solidFill>
                  <a:srgbClr val="067D17"/>
                </a:solidFill>
                <a:effectLst/>
                <a:latin typeface="JetBrains Mono"/>
              </a:rPr>
              <a:t>inline-size</a:t>
            </a:r>
            <a:r>
              <a:rPr lang="de-CH" sz="1800" dirty="0">
                <a:solidFill>
                  <a:srgbClr val="080808"/>
                </a:solidFill>
                <a:effectLst/>
                <a:latin typeface="JetBrains Mono"/>
              </a:rPr>
              <a:t>;</a:t>
            </a:r>
            <a:br>
              <a:rPr lang="de-CH" sz="1800" dirty="0">
                <a:solidFill>
                  <a:srgbClr val="080808"/>
                </a:solidFill>
                <a:effectLst/>
                <a:latin typeface="JetBrains Mono"/>
              </a:rPr>
            </a:br>
            <a:r>
              <a:rPr lang="de-CH" sz="1800" dirty="0">
                <a:solidFill>
                  <a:srgbClr val="080808"/>
                </a:solidFill>
                <a:effectLst/>
                <a:latin typeface="JetBrains Mono"/>
              </a:rPr>
              <a:t>    </a:t>
            </a:r>
            <a:r>
              <a:rPr lang="de-CH" sz="1800" dirty="0">
                <a:solidFill>
                  <a:srgbClr val="174AD4"/>
                </a:solidFill>
                <a:effectLst/>
                <a:latin typeface="JetBrains Mono"/>
              </a:rPr>
              <a:t>container-name</a:t>
            </a:r>
            <a:r>
              <a:rPr lang="de-CH" sz="1800" dirty="0">
                <a:solidFill>
                  <a:srgbClr val="080808"/>
                </a:solidFill>
                <a:effectLst/>
                <a:latin typeface="JetBrains Mono"/>
              </a:rPr>
              <a:t>: </a:t>
            </a:r>
            <a:r>
              <a:rPr lang="de-CH" sz="1800" dirty="0" err="1">
                <a:solidFill>
                  <a:srgbClr val="0033B3"/>
                </a:solidFill>
                <a:effectLst/>
                <a:latin typeface="JetBrains Mono"/>
              </a:rPr>
              <a:t>todo</a:t>
            </a:r>
            <a:r>
              <a:rPr lang="de-CH" sz="1800" dirty="0">
                <a:solidFill>
                  <a:srgbClr val="0033B3"/>
                </a:solidFill>
                <a:effectLst/>
                <a:latin typeface="JetBrains Mono"/>
              </a:rPr>
              <a:t>-card</a:t>
            </a:r>
            <a:r>
              <a:rPr lang="de-CH" sz="1800" dirty="0">
                <a:solidFill>
                  <a:srgbClr val="080808"/>
                </a:solidFill>
                <a:effectLst/>
                <a:latin typeface="JetBrains Mono"/>
              </a:rPr>
              <a:t>;</a:t>
            </a:r>
            <a:br>
              <a:rPr lang="de-CH" sz="1800" dirty="0">
                <a:solidFill>
                  <a:srgbClr val="080808"/>
                </a:solidFill>
                <a:effectLst/>
                <a:latin typeface="JetBrains Mono"/>
              </a:rPr>
            </a:br>
            <a:r>
              <a:rPr lang="de-CH" sz="1800" dirty="0">
                <a:solidFill>
                  <a:srgbClr val="080808"/>
                </a:solidFill>
                <a:effectLst/>
                <a:latin typeface="JetBrains Mono"/>
              </a:rPr>
              <a:t>}</a:t>
            </a:r>
          </a:p>
        </p:txBody>
      </p:sp>
      <p:sp>
        <p:nvSpPr>
          <p:cNvPr id="9" name="TextBox 8">
            <a:extLst>
              <a:ext uri="{FF2B5EF4-FFF2-40B4-BE49-F238E27FC236}">
                <a16:creationId xmlns:a16="http://schemas.microsoft.com/office/drawing/2014/main" id="{11685888-FF64-6952-0868-1CEB465D2084}"/>
              </a:ext>
            </a:extLst>
          </p:cNvPr>
          <p:cNvSpPr txBox="1"/>
          <p:nvPr/>
        </p:nvSpPr>
        <p:spPr bwMode="gray">
          <a:xfrm>
            <a:off x="6000416" y="3805295"/>
            <a:ext cx="4392000" cy="1495913"/>
          </a:xfrm>
          <a:prstGeom prst="rect">
            <a:avLst/>
          </a:prstGeom>
          <a:noFill/>
        </p:spPr>
        <p:txBody>
          <a:bodyPr wrap="square">
            <a:spAutoFit/>
          </a:bodyPr>
          <a:lstStyle/>
          <a:p>
            <a:r>
              <a:rPr lang="de-CH" sz="1800" dirty="0">
                <a:solidFill>
                  <a:srgbClr val="0033B3"/>
                </a:solidFill>
                <a:effectLst/>
                <a:latin typeface="JetBrains Mono"/>
              </a:rPr>
              <a:t>@container </a:t>
            </a:r>
            <a:r>
              <a:rPr lang="de-CH" sz="1800" dirty="0" err="1">
                <a:solidFill>
                  <a:srgbClr val="0033B3"/>
                </a:solidFill>
                <a:effectLst/>
                <a:latin typeface="JetBrains Mono"/>
              </a:rPr>
              <a:t>todo</a:t>
            </a:r>
            <a:r>
              <a:rPr lang="de-CH" sz="1800" dirty="0">
                <a:solidFill>
                  <a:srgbClr val="0033B3"/>
                </a:solidFill>
                <a:effectLst/>
                <a:latin typeface="JetBrains Mono"/>
              </a:rPr>
              <a:t>-card </a:t>
            </a:r>
            <a:r>
              <a:rPr lang="de-CH" sz="1800" dirty="0">
                <a:solidFill>
                  <a:srgbClr val="080808"/>
                </a:solidFill>
                <a:effectLst/>
                <a:latin typeface="JetBrains Mono"/>
              </a:rPr>
              <a:t>(</a:t>
            </a:r>
            <a:r>
              <a:rPr lang="de-CH" sz="1800" dirty="0">
                <a:solidFill>
                  <a:srgbClr val="0033B3"/>
                </a:solidFill>
                <a:effectLst/>
                <a:latin typeface="JetBrains Mono"/>
              </a:rPr>
              <a:t>inline-size </a:t>
            </a:r>
            <a:r>
              <a:rPr lang="de-CH" sz="1800" dirty="0">
                <a:solidFill>
                  <a:srgbClr val="080808"/>
                </a:solidFill>
                <a:effectLst/>
                <a:latin typeface="JetBrains Mono"/>
              </a:rPr>
              <a:t>&lt; </a:t>
            </a:r>
            <a:r>
              <a:rPr lang="de-CH" sz="1800" dirty="0">
                <a:solidFill>
                  <a:srgbClr val="1750EB"/>
                </a:solidFill>
                <a:effectLst/>
                <a:latin typeface="JetBrains Mono"/>
              </a:rPr>
              <a:t>235</a:t>
            </a:r>
            <a:r>
              <a:rPr lang="de-CH" sz="1800" dirty="0">
                <a:solidFill>
                  <a:srgbClr val="0033B3"/>
                </a:solidFill>
                <a:effectLst/>
                <a:latin typeface="JetBrains Mono"/>
              </a:rPr>
              <a:t>px</a:t>
            </a:r>
            <a:r>
              <a:rPr lang="de-CH" sz="1800" dirty="0">
                <a:solidFill>
                  <a:srgbClr val="080808"/>
                </a:solidFill>
                <a:effectLst/>
                <a:latin typeface="JetBrains Mono"/>
              </a:rPr>
              <a:t>)  {</a:t>
            </a:r>
            <a:br>
              <a:rPr lang="de-CH" sz="1800" dirty="0">
                <a:solidFill>
                  <a:srgbClr val="080808"/>
                </a:solidFill>
                <a:effectLst/>
                <a:latin typeface="JetBrains Mono"/>
              </a:rPr>
            </a:br>
            <a:r>
              <a:rPr lang="de-CH" sz="1800" dirty="0">
                <a:solidFill>
                  <a:srgbClr val="080808"/>
                </a:solidFill>
                <a:effectLst/>
                <a:latin typeface="JetBrains Mono"/>
              </a:rPr>
              <a:t>    .</a:t>
            </a:r>
            <a:r>
              <a:rPr lang="de-CH" sz="1800" dirty="0" err="1">
                <a:solidFill>
                  <a:srgbClr val="0033B3"/>
                </a:solidFill>
                <a:effectLst/>
                <a:latin typeface="JetBrains Mono"/>
              </a:rPr>
              <a:t>details</a:t>
            </a:r>
            <a:r>
              <a:rPr lang="de-CH" sz="1800" dirty="0">
                <a:solidFill>
                  <a:srgbClr val="0033B3"/>
                </a:solidFill>
                <a:effectLst/>
                <a:latin typeface="JetBrains Mono"/>
              </a:rPr>
              <a:t>  </a:t>
            </a:r>
            <a:r>
              <a:rPr lang="de-CH" sz="1800" dirty="0">
                <a:solidFill>
                  <a:srgbClr val="080808"/>
                </a:solidFill>
                <a:effectLst/>
                <a:latin typeface="JetBrains Mono"/>
              </a:rPr>
              <a:t>{</a:t>
            </a:r>
            <a:br>
              <a:rPr lang="de-CH" sz="1800" dirty="0">
                <a:solidFill>
                  <a:srgbClr val="080808"/>
                </a:solidFill>
                <a:effectLst/>
                <a:latin typeface="JetBrains Mono"/>
              </a:rPr>
            </a:br>
            <a:r>
              <a:rPr lang="de-CH" sz="1800" dirty="0">
                <a:solidFill>
                  <a:srgbClr val="080808"/>
                </a:solidFill>
                <a:effectLst/>
                <a:latin typeface="JetBrains Mono"/>
              </a:rPr>
              <a:t>        </a:t>
            </a:r>
            <a:r>
              <a:rPr lang="de-CH" sz="1800" dirty="0" err="1">
                <a:solidFill>
                  <a:srgbClr val="174AD4"/>
                </a:solidFill>
                <a:effectLst/>
                <a:latin typeface="JetBrains Mono"/>
              </a:rPr>
              <a:t>font</a:t>
            </a:r>
            <a:r>
              <a:rPr lang="de-CH" sz="1800" dirty="0">
                <a:solidFill>
                  <a:srgbClr val="174AD4"/>
                </a:solidFill>
                <a:effectLst/>
                <a:latin typeface="JetBrains Mono"/>
              </a:rPr>
              <a:t>-size</a:t>
            </a:r>
            <a:r>
              <a:rPr lang="de-CH" sz="1800" dirty="0">
                <a:solidFill>
                  <a:srgbClr val="080808"/>
                </a:solidFill>
                <a:effectLst/>
                <a:latin typeface="JetBrains Mono"/>
              </a:rPr>
              <a:t>: </a:t>
            </a:r>
            <a:r>
              <a:rPr lang="de-CH" sz="1800" dirty="0">
                <a:solidFill>
                  <a:srgbClr val="1750EB"/>
                </a:solidFill>
                <a:effectLst/>
                <a:latin typeface="JetBrains Mono"/>
              </a:rPr>
              <a:t>1</a:t>
            </a:r>
            <a:r>
              <a:rPr lang="de-CH" sz="1800" dirty="0">
                <a:solidFill>
                  <a:srgbClr val="067D17"/>
                </a:solidFill>
                <a:effectLst/>
                <a:latin typeface="JetBrains Mono"/>
              </a:rPr>
              <a:t>rem</a:t>
            </a:r>
            <a:r>
              <a:rPr lang="de-CH" sz="1800" dirty="0">
                <a:solidFill>
                  <a:srgbClr val="080808"/>
                </a:solidFill>
                <a:effectLst/>
                <a:latin typeface="JetBrains Mono"/>
              </a:rPr>
              <a:t>;</a:t>
            </a:r>
            <a:br>
              <a:rPr lang="de-CH" sz="1800" dirty="0">
                <a:solidFill>
                  <a:srgbClr val="080808"/>
                </a:solidFill>
                <a:effectLst/>
                <a:latin typeface="JetBrains Mono"/>
              </a:rPr>
            </a:br>
            <a:r>
              <a:rPr lang="de-CH" sz="1800" dirty="0">
                <a:solidFill>
                  <a:srgbClr val="080808"/>
                </a:solidFill>
                <a:effectLst/>
                <a:latin typeface="JetBrains Mono"/>
              </a:rPr>
              <a:t>    }</a:t>
            </a:r>
            <a:br>
              <a:rPr lang="de-CH" sz="1800" dirty="0">
                <a:solidFill>
                  <a:srgbClr val="080808"/>
                </a:solidFill>
                <a:effectLst/>
                <a:latin typeface="JetBrains Mono"/>
              </a:rPr>
            </a:br>
            <a:r>
              <a:rPr lang="de-CH" sz="1800" dirty="0">
                <a:solidFill>
                  <a:srgbClr val="080808"/>
                </a:solidFill>
                <a:effectLst/>
                <a:latin typeface="JetBrains Mono"/>
              </a:rPr>
              <a:t> }</a:t>
            </a:r>
          </a:p>
        </p:txBody>
      </p:sp>
      <p:sp>
        <p:nvSpPr>
          <p:cNvPr id="12" name="TextBox 11">
            <a:extLst>
              <a:ext uri="{FF2B5EF4-FFF2-40B4-BE49-F238E27FC236}">
                <a16:creationId xmlns:a16="http://schemas.microsoft.com/office/drawing/2014/main" id="{51BD072D-48F0-E98E-B28E-321483DC8A6F}"/>
              </a:ext>
            </a:extLst>
          </p:cNvPr>
          <p:cNvSpPr txBox="1"/>
          <p:nvPr/>
        </p:nvSpPr>
        <p:spPr bwMode="gray">
          <a:xfrm>
            <a:off x="619304" y="3152021"/>
            <a:ext cx="3724230" cy="2031325"/>
          </a:xfrm>
          <a:prstGeom prst="rect">
            <a:avLst/>
          </a:prstGeom>
          <a:noFill/>
        </p:spPr>
        <p:txBody>
          <a:bodyPr wrap="square">
            <a:spAutoFit/>
          </a:bodyPr>
          <a:lstStyle/>
          <a:p>
            <a:r>
              <a:rPr lang="en-US" sz="1800" dirty="0">
                <a:solidFill>
                  <a:srgbClr val="080808"/>
                </a:solidFill>
                <a:effectLst/>
                <a:latin typeface="JetBrains Mono"/>
              </a:rPr>
              <a:t>&lt;</a:t>
            </a:r>
            <a:r>
              <a:rPr lang="en-US" sz="1800" dirty="0">
                <a:solidFill>
                  <a:srgbClr val="0033B3"/>
                </a:solidFill>
                <a:effectLst/>
                <a:latin typeface="JetBrains Mono"/>
              </a:rPr>
              <a:t>section </a:t>
            </a:r>
            <a:r>
              <a:rPr lang="en-US" sz="1800" dirty="0">
                <a:solidFill>
                  <a:srgbClr val="174AD4"/>
                </a:solidFill>
                <a:effectLst/>
                <a:latin typeface="JetBrains Mono"/>
              </a:rPr>
              <a:t>class</a:t>
            </a:r>
            <a:r>
              <a:rPr lang="en-US" sz="1800" dirty="0">
                <a:solidFill>
                  <a:srgbClr val="067D17"/>
                </a:solidFill>
                <a:effectLst/>
                <a:latin typeface="JetBrains Mono"/>
              </a:rPr>
              <a:t>="card"</a:t>
            </a:r>
            <a:r>
              <a:rPr lang="en-US" sz="1800" dirty="0">
                <a:solidFill>
                  <a:srgbClr val="080808"/>
                </a:solidFill>
                <a:effectLst/>
                <a:latin typeface="JetBrains Mono"/>
              </a:rPr>
              <a:t>&gt;</a:t>
            </a:r>
            <a:br>
              <a:rPr lang="en-US" sz="1800" dirty="0">
                <a:solidFill>
                  <a:srgbClr val="080808"/>
                </a:solidFill>
                <a:effectLst/>
                <a:latin typeface="JetBrains Mono"/>
              </a:rPr>
            </a:br>
            <a:r>
              <a:rPr lang="en-US" sz="1800" dirty="0">
                <a:solidFill>
                  <a:srgbClr val="080808"/>
                </a:solidFill>
                <a:effectLst/>
                <a:latin typeface="JetBrains Mono"/>
              </a:rPr>
              <a:t>    &lt;</a:t>
            </a:r>
            <a:r>
              <a:rPr lang="en-US" sz="1800" dirty="0">
                <a:solidFill>
                  <a:srgbClr val="0033B3"/>
                </a:solidFill>
                <a:effectLst/>
                <a:latin typeface="JetBrains Mono"/>
              </a:rPr>
              <a:t>div  </a:t>
            </a:r>
            <a:r>
              <a:rPr lang="en-US" sz="1800" dirty="0">
                <a:solidFill>
                  <a:srgbClr val="174AD4"/>
                </a:solidFill>
                <a:effectLst/>
                <a:latin typeface="JetBrains Mono"/>
              </a:rPr>
              <a:t>class</a:t>
            </a:r>
            <a:r>
              <a:rPr lang="en-US" sz="1800" dirty="0">
                <a:solidFill>
                  <a:srgbClr val="067D17"/>
                </a:solidFill>
                <a:effectLst/>
                <a:latin typeface="JetBrains Mono"/>
              </a:rPr>
              <a:t>="details"</a:t>
            </a:r>
            <a:r>
              <a:rPr lang="en-US" sz="1800" dirty="0">
                <a:solidFill>
                  <a:srgbClr val="080808"/>
                </a:solidFill>
                <a:effectLst/>
                <a:latin typeface="JetBrains Mono"/>
              </a:rPr>
              <a:t>&gt;</a:t>
            </a:r>
            <a:br>
              <a:rPr lang="en-US" sz="1800" dirty="0">
                <a:solidFill>
                  <a:srgbClr val="080808"/>
                </a:solidFill>
                <a:effectLst/>
                <a:latin typeface="JetBrains Mono"/>
              </a:rPr>
            </a:br>
            <a:r>
              <a:rPr lang="en-US" sz="1800" dirty="0">
                <a:solidFill>
                  <a:srgbClr val="080808"/>
                </a:solidFill>
                <a:effectLst/>
                <a:latin typeface="JetBrains Mono"/>
              </a:rPr>
              <a:t>        &lt;</a:t>
            </a:r>
            <a:r>
              <a:rPr lang="en-US" sz="1800" dirty="0">
                <a:solidFill>
                  <a:srgbClr val="0033B3"/>
                </a:solidFill>
                <a:effectLst/>
                <a:latin typeface="JetBrains Mono"/>
              </a:rPr>
              <a:t>div </a:t>
            </a:r>
            <a:r>
              <a:rPr lang="en-US" sz="1800" dirty="0">
                <a:solidFill>
                  <a:srgbClr val="174AD4"/>
                </a:solidFill>
                <a:effectLst/>
                <a:latin typeface="JetBrains Mono"/>
              </a:rPr>
              <a:t>class</a:t>
            </a:r>
            <a:r>
              <a:rPr lang="en-US" sz="1800" dirty="0">
                <a:solidFill>
                  <a:srgbClr val="067D17"/>
                </a:solidFill>
                <a:effectLst/>
                <a:latin typeface="JetBrains Mono"/>
              </a:rPr>
              <a:t>="title"</a:t>
            </a:r>
            <a:r>
              <a:rPr lang="en-US" sz="1800" dirty="0">
                <a:solidFill>
                  <a:srgbClr val="080808"/>
                </a:solidFill>
                <a:effectLst/>
                <a:latin typeface="JetBrains Mono"/>
              </a:rPr>
              <a:t>&gt;...&lt;/</a:t>
            </a:r>
            <a:r>
              <a:rPr lang="en-US" sz="1800" dirty="0">
                <a:solidFill>
                  <a:srgbClr val="0033B3"/>
                </a:solidFill>
                <a:effectLst/>
                <a:latin typeface="JetBrains Mono"/>
              </a:rPr>
              <a:t>div</a:t>
            </a:r>
            <a:r>
              <a:rPr lang="en-US" sz="1800" dirty="0">
                <a:solidFill>
                  <a:srgbClr val="080808"/>
                </a:solidFill>
                <a:effectLst/>
                <a:latin typeface="JetBrains Mono"/>
              </a:rPr>
              <a:t>&gt;</a:t>
            </a:r>
            <a:br>
              <a:rPr lang="en-US" sz="1800" dirty="0">
                <a:solidFill>
                  <a:srgbClr val="080808"/>
                </a:solidFill>
                <a:effectLst/>
                <a:latin typeface="JetBrains Mono"/>
              </a:rPr>
            </a:br>
            <a:r>
              <a:rPr lang="en-US" sz="1800" dirty="0">
                <a:solidFill>
                  <a:srgbClr val="080808"/>
                </a:solidFill>
                <a:effectLst/>
                <a:latin typeface="JetBrains Mono"/>
              </a:rPr>
              <a:t>        &lt;</a:t>
            </a:r>
            <a:r>
              <a:rPr lang="en-US" sz="1800" dirty="0">
                <a:solidFill>
                  <a:srgbClr val="0033B3"/>
                </a:solidFill>
                <a:effectLst/>
                <a:latin typeface="JetBrains Mono"/>
              </a:rPr>
              <a:t>div </a:t>
            </a:r>
            <a:r>
              <a:rPr lang="en-US" sz="1800" dirty="0">
                <a:solidFill>
                  <a:srgbClr val="174AD4"/>
                </a:solidFill>
                <a:effectLst/>
                <a:latin typeface="JetBrains Mono"/>
              </a:rPr>
              <a:t>class</a:t>
            </a:r>
            <a:r>
              <a:rPr lang="en-US" sz="1800" dirty="0">
                <a:solidFill>
                  <a:srgbClr val="067D17"/>
                </a:solidFill>
                <a:effectLst/>
                <a:latin typeface="JetBrains Mono"/>
              </a:rPr>
              <a:t>="description"</a:t>
            </a:r>
            <a:r>
              <a:rPr lang="en-US" sz="1800" dirty="0">
                <a:solidFill>
                  <a:srgbClr val="080808"/>
                </a:solidFill>
                <a:effectLst/>
                <a:latin typeface="JetBrains Mono"/>
              </a:rPr>
              <a:t>&gt;...&lt;/</a:t>
            </a:r>
            <a:r>
              <a:rPr lang="en-US" sz="1800" dirty="0">
                <a:solidFill>
                  <a:srgbClr val="0033B3"/>
                </a:solidFill>
                <a:effectLst/>
                <a:latin typeface="JetBrains Mono"/>
              </a:rPr>
              <a:t>div</a:t>
            </a:r>
            <a:r>
              <a:rPr lang="en-US" sz="1800" dirty="0">
                <a:solidFill>
                  <a:srgbClr val="080808"/>
                </a:solidFill>
                <a:effectLst/>
                <a:latin typeface="JetBrains Mono"/>
              </a:rPr>
              <a:t>&gt;</a:t>
            </a:r>
            <a:br>
              <a:rPr lang="en-US" sz="1800" dirty="0">
                <a:solidFill>
                  <a:srgbClr val="080808"/>
                </a:solidFill>
                <a:effectLst/>
                <a:latin typeface="JetBrains Mono"/>
              </a:rPr>
            </a:br>
            <a:r>
              <a:rPr lang="en-US" sz="1800" dirty="0">
                <a:solidFill>
                  <a:srgbClr val="080808"/>
                </a:solidFill>
                <a:effectLst/>
                <a:latin typeface="JetBrains Mono"/>
              </a:rPr>
              <a:t>    &lt;/</a:t>
            </a:r>
            <a:r>
              <a:rPr lang="en-US" sz="1800" dirty="0">
                <a:solidFill>
                  <a:srgbClr val="0033B3"/>
                </a:solidFill>
                <a:effectLst/>
                <a:latin typeface="JetBrains Mono"/>
              </a:rPr>
              <a:t>div</a:t>
            </a:r>
            <a:r>
              <a:rPr lang="en-US" sz="1800" dirty="0">
                <a:solidFill>
                  <a:srgbClr val="080808"/>
                </a:solidFill>
                <a:effectLst/>
                <a:latin typeface="JetBrains Mono"/>
              </a:rPr>
              <a:t>&gt;</a:t>
            </a:r>
            <a:br>
              <a:rPr lang="en-US" sz="1800" dirty="0">
                <a:solidFill>
                  <a:srgbClr val="080808"/>
                </a:solidFill>
                <a:effectLst/>
                <a:latin typeface="JetBrains Mono"/>
              </a:rPr>
            </a:br>
            <a:r>
              <a:rPr lang="en-US" sz="1800" dirty="0">
                <a:solidFill>
                  <a:srgbClr val="080808"/>
                </a:solidFill>
                <a:effectLst/>
                <a:latin typeface="JetBrains Mono"/>
              </a:rPr>
              <a:t>&lt;/</a:t>
            </a:r>
            <a:r>
              <a:rPr lang="en-US" sz="1800" dirty="0">
                <a:solidFill>
                  <a:srgbClr val="0033B3"/>
                </a:solidFill>
                <a:effectLst/>
                <a:latin typeface="JetBrains Mono"/>
              </a:rPr>
              <a:t>section</a:t>
            </a:r>
            <a:r>
              <a:rPr lang="en-US" sz="1800" dirty="0">
                <a:solidFill>
                  <a:srgbClr val="080808"/>
                </a:solidFill>
                <a:effectLst/>
                <a:latin typeface="JetBrains Mono"/>
              </a:rPr>
              <a:t>&gt;</a:t>
            </a:r>
            <a:br>
              <a:rPr lang="en-US" sz="1800" dirty="0">
                <a:solidFill>
                  <a:srgbClr val="080808"/>
                </a:solidFill>
                <a:effectLst/>
                <a:latin typeface="JetBrains Mono"/>
              </a:rPr>
            </a:br>
            <a:endParaRPr lang="en-US" sz="1800" dirty="0">
              <a:solidFill>
                <a:srgbClr val="080808"/>
              </a:solidFill>
              <a:effectLst/>
              <a:latin typeface="JetBrains Mono"/>
            </a:endParaRPr>
          </a:p>
        </p:txBody>
      </p:sp>
    </p:spTree>
    <p:extLst>
      <p:ext uri="{BB962C8B-B14F-4D97-AF65-F5344CB8AC3E}">
        <p14:creationId xmlns:p14="http://schemas.microsoft.com/office/powerpoint/2010/main" val="1689011487"/>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DF15906-7FAB-0E17-F7F4-9773F0478659}"/>
              </a:ext>
            </a:extLst>
          </p:cNvPr>
          <p:cNvSpPr>
            <a:spLocks noGrp="1"/>
          </p:cNvSpPr>
          <p:nvPr>
            <p:ph type="body" sz="quarter" idx="15"/>
          </p:nvPr>
        </p:nvSpPr>
        <p:spPr/>
        <p:txBody>
          <a:bodyPr/>
          <a:lstStyle/>
          <a:p>
            <a:endParaRPr lang="de-CH"/>
          </a:p>
        </p:txBody>
      </p:sp>
      <p:sp>
        <p:nvSpPr>
          <p:cNvPr id="3" name="Title 2">
            <a:extLst>
              <a:ext uri="{FF2B5EF4-FFF2-40B4-BE49-F238E27FC236}">
                <a16:creationId xmlns:a16="http://schemas.microsoft.com/office/drawing/2014/main" id="{49342D6C-24CB-267D-25AA-ACB01EEB7EC6}"/>
              </a:ext>
            </a:extLst>
          </p:cNvPr>
          <p:cNvSpPr>
            <a:spLocks noGrp="1"/>
          </p:cNvSpPr>
          <p:nvPr>
            <p:ph type="title"/>
          </p:nvPr>
        </p:nvSpPr>
        <p:spPr/>
        <p:txBody>
          <a:bodyPr/>
          <a:lstStyle/>
          <a:p>
            <a:r>
              <a:rPr lang="de-CH" dirty="0" err="1"/>
              <a:t>nth</a:t>
            </a:r>
            <a:r>
              <a:rPr lang="de-CH" dirty="0"/>
              <a:t>-</a:t>
            </a:r>
            <a:r>
              <a:rPr lang="de-CH" dirty="0" err="1"/>
              <a:t>of</a:t>
            </a:r>
            <a:r>
              <a:rPr lang="de-CH" dirty="0"/>
              <a:t>-syntax</a:t>
            </a:r>
          </a:p>
        </p:txBody>
      </p:sp>
      <p:sp>
        <p:nvSpPr>
          <p:cNvPr id="6" name="Date Placeholder 5">
            <a:extLst>
              <a:ext uri="{FF2B5EF4-FFF2-40B4-BE49-F238E27FC236}">
                <a16:creationId xmlns:a16="http://schemas.microsoft.com/office/drawing/2014/main" id="{6D8E1BA2-4AB5-DE5B-BBBC-DD927141474D}"/>
              </a:ext>
            </a:extLst>
          </p:cNvPr>
          <p:cNvSpPr>
            <a:spLocks noGrp="1"/>
          </p:cNvSpPr>
          <p:nvPr>
            <p:ph type="dt" sz="half" idx="18"/>
          </p:nvPr>
        </p:nvSpPr>
        <p:spPr/>
        <p:txBody>
          <a:bodyPr/>
          <a:lstStyle/>
          <a:p>
            <a:pPr algn="r"/>
            <a:fld id="{F7589BDE-D275-48E5-9926-0260C2129B60}" type="datetime1">
              <a:rPr lang="de-CH" smtClean="0"/>
              <a:pPr algn="r"/>
              <a:t>10.07.2023</a:t>
            </a:fld>
            <a:endParaRPr lang="de-CH" dirty="0"/>
          </a:p>
        </p:txBody>
      </p:sp>
      <p:sp>
        <p:nvSpPr>
          <p:cNvPr id="7" name="Footer Placeholder 6">
            <a:extLst>
              <a:ext uri="{FF2B5EF4-FFF2-40B4-BE49-F238E27FC236}">
                <a16:creationId xmlns:a16="http://schemas.microsoft.com/office/drawing/2014/main" id="{2EA89FEE-FF87-6D80-E7D2-ADE3E713A4FB}"/>
              </a:ext>
            </a:extLst>
          </p:cNvPr>
          <p:cNvSpPr>
            <a:spLocks noGrp="1"/>
          </p:cNvSpPr>
          <p:nvPr>
            <p:ph type="ftr" sz="quarter" idx="19"/>
          </p:nvPr>
        </p:nvSpPr>
        <p:spPr/>
        <p:txBody>
          <a:bodyPr/>
          <a:lstStyle/>
          <a:p>
            <a:r>
              <a:rPr lang="en-GB"/>
              <a:t>Client Technology Days – Tomorrow’s CSS</a:t>
            </a:r>
            <a:endParaRPr lang="en-GB" dirty="0"/>
          </a:p>
        </p:txBody>
      </p:sp>
      <p:sp>
        <p:nvSpPr>
          <p:cNvPr id="8" name="Slide Number Placeholder 7">
            <a:extLst>
              <a:ext uri="{FF2B5EF4-FFF2-40B4-BE49-F238E27FC236}">
                <a16:creationId xmlns:a16="http://schemas.microsoft.com/office/drawing/2014/main" id="{16F9A187-90CE-B1F6-330D-B08F739E8689}"/>
              </a:ext>
            </a:extLst>
          </p:cNvPr>
          <p:cNvSpPr>
            <a:spLocks noGrp="1"/>
          </p:cNvSpPr>
          <p:nvPr>
            <p:ph type="sldNum" sz="quarter" idx="20"/>
          </p:nvPr>
        </p:nvSpPr>
        <p:spPr/>
        <p:txBody>
          <a:bodyPr/>
          <a:lstStyle/>
          <a:p>
            <a:r>
              <a:rPr lang="de-CH"/>
              <a:t>| </a:t>
            </a:r>
            <a:fld id="{8CF9DE7D-F270-4E16-BA04-5BCA8969A2EA}" type="slidenum">
              <a:rPr lang="de-CH" smtClean="0"/>
              <a:pPr/>
              <a:t>6</a:t>
            </a:fld>
            <a:endParaRPr lang="de-CH" dirty="0"/>
          </a:p>
        </p:txBody>
      </p:sp>
      <p:sp>
        <p:nvSpPr>
          <p:cNvPr id="9" name="Rectangle 8">
            <a:extLst>
              <a:ext uri="{FF2B5EF4-FFF2-40B4-BE49-F238E27FC236}">
                <a16:creationId xmlns:a16="http://schemas.microsoft.com/office/drawing/2014/main" id="{2446427B-7AEF-25C5-10AD-F406A5FB1E1F}"/>
              </a:ext>
            </a:extLst>
          </p:cNvPr>
          <p:cNvSpPr/>
          <p:nvPr/>
        </p:nvSpPr>
        <p:spPr bwMode="gray">
          <a:xfrm>
            <a:off x="619304" y="1248363"/>
            <a:ext cx="1440160" cy="1224136"/>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pPr>
            <a:r>
              <a:rPr lang="de-CH" sz="1600" spc="20" dirty="0">
                <a:solidFill>
                  <a:schemeClr val="bg1"/>
                </a:solidFill>
              </a:rPr>
              <a:t>1</a:t>
            </a:r>
          </a:p>
        </p:txBody>
      </p:sp>
      <p:sp>
        <p:nvSpPr>
          <p:cNvPr id="10" name="Rectangle 9">
            <a:extLst>
              <a:ext uri="{FF2B5EF4-FFF2-40B4-BE49-F238E27FC236}">
                <a16:creationId xmlns:a16="http://schemas.microsoft.com/office/drawing/2014/main" id="{6F75E68B-6879-77E8-9D13-021B09B2E6CB}"/>
              </a:ext>
            </a:extLst>
          </p:cNvPr>
          <p:cNvSpPr/>
          <p:nvPr/>
        </p:nvSpPr>
        <p:spPr bwMode="gray">
          <a:xfrm>
            <a:off x="2419504" y="1248363"/>
            <a:ext cx="1440160" cy="1224136"/>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pPr>
            <a:r>
              <a:rPr lang="de-CH" sz="1600" spc="20" dirty="0">
                <a:solidFill>
                  <a:schemeClr val="bg1"/>
                </a:solidFill>
              </a:rPr>
              <a:t>2</a:t>
            </a:r>
          </a:p>
        </p:txBody>
      </p:sp>
      <p:sp>
        <p:nvSpPr>
          <p:cNvPr id="11" name="Rectangle 10">
            <a:extLst>
              <a:ext uri="{FF2B5EF4-FFF2-40B4-BE49-F238E27FC236}">
                <a16:creationId xmlns:a16="http://schemas.microsoft.com/office/drawing/2014/main" id="{1809FA1A-A20E-EB81-B30E-1E782FD562FA}"/>
              </a:ext>
            </a:extLst>
          </p:cNvPr>
          <p:cNvSpPr/>
          <p:nvPr/>
        </p:nvSpPr>
        <p:spPr bwMode="gray">
          <a:xfrm>
            <a:off x="4219704" y="1248363"/>
            <a:ext cx="1440160" cy="1224136"/>
          </a:xfrm>
          <a:prstGeom prst="rect">
            <a:avLst/>
          </a:prstGeom>
          <a:ln/>
        </p:spPr>
        <p:style>
          <a:lnRef idx="3">
            <a:schemeClr val="lt1"/>
          </a:lnRef>
          <a:fillRef idx="1">
            <a:schemeClr val="accent3"/>
          </a:fillRef>
          <a:effectRef idx="1">
            <a:schemeClr val="accent3"/>
          </a:effectRef>
          <a:fontRef idx="minor">
            <a:schemeClr val="lt1"/>
          </a:fontRef>
        </p:style>
        <p:txBody>
          <a:bodyPr lIns="0" tIns="0" rIns="0" bIns="0" rtlCol="0" anchor="ctr"/>
          <a:lstStyle/>
          <a:p>
            <a:pPr algn="ctr">
              <a:lnSpc>
                <a:spcPct val="120000"/>
              </a:lnSpc>
            </a:pPr>
            <a:r>
              <a:rPr lang="de-CH" sz="1600" spc="20" dirty="0">
                <a:solidFill>
                  <a:schemeClr val="bg1"/>
                </a:solidFill>
              </a:rPr>
              <a:t>3</a:t>
            </a:r>
          </a:p>
        </p:txBody>
      </p:sp>
      <p:sp>
        <p:nvSpPr>
          <p:cNvPr id="12" name="Rectangle 11">
            <a:extLst>
              <a:ext uri="{FF2B5EF4-FFF2-40B4-BE49-F238E27FC236}">
                <a16:creationId xmlns:a16="http://schemas.microsoft.com/office/drawing/2014/main" id="{442FC813-7B37-3ACE-4459-68714F029757}"/>
              </a:ext>
            </a:extLst>
          </p:cNvPr>
          <p:cNvSpPr/>
          <p:nvPr/>
        </p:nvSpPr>
        <p:spPr bwMode="gray">
          <a:xfrm>
            <a:off x="6019904" y="1248363"/>
            <a:ext cx="1440160" cy="1224136"/>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pPr>
            <a:r>
              <a:rPr lang="de-CH" sz="1600" spc="20" dirty="0">
                <a:solidFill>
                  <a:schemeClr val="bg1"/>
                </a:solidFill>
              </a:rPr>
              <a:t>4</a:t>
            </a:r>
          </a:p>
        </p:txBody>
      </p:sp>
      <p:sp>
        <p:nvSpPr>
          <p:cNvPr id="14" name="Rectangle 13">
            <a:extLst>
              <a:ext uri="{FF2B5EF4-FFF2-40B4-BE49-F238E27FC236}">
                <a16:creationId xmlns:a16="http://schemas.microsoft.com/office/drawing/2014/main" id="{5C4DDC98-8211-F8DE-7236-58286DB806B4}"/>
              </a:ext>
            </a:extLst>
          </p:cNvPr>
          <p:cNvSpPr/>
          <p:nvPr/>
        </p:nvSpPr>
        <p:spPr bwMode="gray">
          <a:xfrm>
            <a:off x="619304" y="2868544"/>
            <a:ext cx="1440160" cy="1224136"/>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pPr>
            <a:r>
              <a:rPr lang="de-CH" sz="1600" spc="20" dirty="0">
                <a:solidFill>
                  <a:schemeClr val="bg1"/>
                </a:solidFill>
              </a:rPr>
              <a:t>5</a:t>
            </a:r>
          </a:p>
        </p:txBody>
      </p:sp>
      <p:sp>
        <p:nvSpPr>
          <p:cNvPr id="15" name="Rectangle 14">
            <a:extLst>
              <a:ext uri="{FF2B5EF4-FFF2-40B4-BE49-F238E27FC236}">
                <a16:creationId xmlns:a16="http://schemas.microsoft.com/office/drawing/2014/main" id="{B3DCFC8C-15FB-0EE4-E09E-818FD7EBA614}"/>
              </a:ext>
            </a:extLst>
          </p:cNvPr>
          <p:cNvSpPr/>
          <p:nvPr/>
        </p:nvSpPr>
        <p:spPr bwMode="gray">
          <a:xfrm>
            <a:off x="2419504" y="2868544"/>
            <a:ext cx="1440160" cy="1224136"/>
          </a:xfrm>
          <a:prstGeom prst="rect">
            <a:avLst/>
          </a:prstGeom>
          <a:solidFill>
            <a:schemeClr val="accent3"/>
          </a:solidFill>
          <a:ln w="76200">
            <a:solidFill>
              <a:srgbClr val="985B9C"/>
            </a:solidFill>
          </a:ln>
        </p:spPr>
        <p:style>
          <a:lnRef idx="0">
            <a:scrgbClr r="0" g="0" b="0"/>
          </a:lnRef>
          <a:fillRef idx="0">
            <a:scrgbClr r="0" g="0" b="0"/>
          </a:fillRef>
          <a:effectRef idx="0">
            <a:scrgbClr r="0" g="0" b="0"/>
          </a:effectRef>
          <a:fontRef idx="minor">
            <a:schemeClr val="lt1"/>
          </a:fontRef>
        </p:style>
        <p:txBody>
          <a:bodyPr lIns="0" tIns="0" rIns="0" bIns="0" rtlCol="0" anchor="ctr"/>
          <a:lstStyle/>
          <a:p>
            <a:pPr algn="ctr">
              <a:lnSpc>
                <a:spcPct val="120000"/>
              </a:lnSpc>
            </a:pPr>
            <a:r>
              <a:rPr lang="de-CH" sz="1600" spc="20" dirty="0">
                <a:solidFill>
                  <a:schemeClr val="bg1"/>
                </a:solidFill>
              </a:rPr>
              <a:t>6</a:t>
            </a:r>
          </a:p>
        </p:txBody>
      </p:sp>
      <p:sp>
        <p:nvSpPr>
          <p:cNvPr id="16" name="Rectangle 15">
            <a:extLst>
              <a:ext uri="{FF2B5EF4-FFF2-40B4-BE49-F238E27FC236}">
                <a16:creationId xmlns:a16="http://schemas.microsoft.com/office/drawing/2014/main" id="{F7690A3F-FEE7-7CD3-7C2B-3E28484C449F}"/>
              </a:ext>
            </a:extLst>
          </p:cNvPr>
          <p:cNvSpPr/>
          <p:nvPr/>
        </p:nvSpPr>
        <p:spPr bwMode="gray">
          <a:xfrm>
            <a:off x="4219704" y="2868544"/>
            <a:ext cx="1440160" cy="1224136"/>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pPr>
            <a:r>
              <a:rPr lang="de-CH" sz="1600" spc="20" dirty="0">
                <a:solidFill>
                  <a:schemeClr val="bg1"/>
                </a:solidFill>
              </a:rPr>
              <a:t>7</a:t>
            </a:r>
          </a:p>
        </p:txBody>
      </p:sp>
      <p:sp>
        <p:nvSpPr>
          <p:cNvPr id="17" name="Rectangle 16">
            <a:extLst>
              <a:ext uri="{FF2B5EF4-FFF2-40B4-BE49-F238E27FC236}">
                <a16:creationId xmlns:a16="http://schemas.microsoft.com/office/drawing/2014/main" id="{D525B803-0AAC-F0E4-A21D-B3E974624799}"/>
              </a:ext>
            </a:extLst>
          </p:cNvPr>
          <p:cNvSpPr/>
          <p:nvPr/>
        </p:nvSpPr>
        <p:spPr bwMode="gray">
          <a:xfrm>
            <a:off x="6019904" y="2868544"/>
            <a:ext cx="1440160" cy="1224136"/>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lIns="0" tIns="0" rIns="0" bIns="0" rtlCol="0" anchor="ctr"/>
          <a:lstStyle/>
          <a:p>
            <a:pPr algn="ctr">
              <a:lnSpc>
                <a:spcPct val="120000"/>
              </a:lnSpc>
            </a:pPr>
            <a:r>
              <a:rPr lang="de-CH" sz="1600" spc="20" dirty="0">
                <a:solidFill>
                  <a:schemeClr val="bg1"/>
                </a:solidFill>
              </a:rPr>
              <a:t>8</a:t>
            </a:r>
          </a:p>
        </p:txBody>
      </p:sp>
      <p:grpSp>
        <p:nvGrpSpPr>
          <p:cNvPr id="27" name="Group 26">
            <a:extLst>
              <a:ext uri="{FF2B5EF4-FFF2-40B4-BE49-F238E27FC236}">
                <a16:creationId xmlns:a16="http://schemas.microsoft.com/office/drawing/2014/main" id="{41857245-C72C-E75E-7F4F-40D069B66A41}"/>
              </a:ext>
            </a:extLst>
          </p:cNvPr>
          <p:cNvGrpSpPr/>
          <p:nvPr/>
        </p:nvGrpSpPr>
        <p:grpSpPr>
          <a:xfrm>
            <a:off x="9120336" y="94488"/>
            <a:ext cx="2978220" cy="1408297"/>
            <a:chOff x="6434582" y="906973"/>
            <a:chExt cx="2978220" cy="1408297"/>
          </a:xfrm>
        </p:grpSpPr>
        <p:pic>
          <p:nvPicPr>
            <p:cNvPr id="24" name="Picture 23">
              <a:extLst>
                <a:ext uri="{FF2B5EF4-FFF2-40B4-BE49-F238E27FC236}">
                  <a16:creationId xmlns:a16="http://schemas.microsoft.com/office/drawing/2014/main" id="{4E067859-DCD5-1B2B-F5F4-82A4FBEFF535}"/>
                </a:ext>
              </a:extLst>
            </p:cNvPr>
            <p:cNvPicPr>
              <a:picLocks noChangeAspect="1"/>
            </p:cNvPicPr>
            <p:nvPr/>
          </p:nvPicPr>
          <p:blipFill rotWithShape="1">
            <a:blip r:embed="rId2"/>
            <a:srcRect t="82648"/>
            <a:stretch/>
          </p:blipFill>
          <p:spPr>
            <a:xfrm>
              <a:off x="6434582" y="2020832"/>
              <a:ext cx="2978219" cy="294438"/>
            </a:xfrm>
            <a:prstGeom prst="rect">
              <a:avLst/>
            </a:prstGeom>
          </p:spPr>
        </p:pic>
        <p:pic>
          <p:nvPicPr>
            <p:cNvPr id="26" name="Picture 25">
              <a:extLst>
                <a:ext uri="{FF2B5EF4-FFF2-40B4-BE49-F238E27FC236}">
                  <a16:creationId xmlns:a16="http://schemas.microsoft.com/office/drawing/2014/main" id="{033BD19D-A21F-DC53-DACC-71ED444F0B0C}"/>
                </a:ext>
              </a:extLst>
            </p:cNvPr>
            <p:cNvPicPr>
              <a:picLocks noChangeAspect="1"/>
            </p:cNvPicPr>
            <p:nvPr/>
          </p:nvPicPr>
          <p:blipFill rotWithShape="1">
            <a:blip r:embed="rId2"/>
            <a:srcRect b="31999"/>
            <a:stretch/>
          </p:blipFill>
          <p:spPr>
            <a:xfrm>
              <a:off x="6434583" y="906973"/>
              <a:ext cx="2978219" cy="1153875"/>
            </a:xfrm>
            <a:prstGeom prst="rect">
              <a:avLst/>
            </a:prstGeom>
          </p:spPr>
        </p:pic>
      </p:grpSp>
      <p:sp>
        <p:nvSpPr>
          <p:cNvPr id="29" name="TextBox 28">
            <a:extLst>
              <a:ext uri="{FF2B5EF4-FFF2-40B4-BE49-F238E27FC236}">
                <a16:creationId xmlns:a16="http://schemas.microsoft.com/office/drawing/2014/main" id="{F601BA0C-0640-8627-7E41-B7A8B4645C4C}"/>
              </a:ext>
            </a:extLst>
          </p:cNvPr>
          <p:cNvSpPr txBox="1"/>
          <p:nvPr/>
        </p:nvSpPr>
        <p:spPr bwMode="gray">
          <a:xfrm>
            <a:off x="619304" y="4488725"/>
            <a:ext cx="2020312" cy="923330"/>
          </a:xfrm>
          <a:prstGeom prst="rect">
            <a:avLst/>
          </a:prstGeom>
          <a:noFill/>
        </p:spPr>
        <p:txBody>
          <a:bodyPr wrap="square">
            <a:spAutoFit/>
          </a:bodyPr>
          <a:lstStyle/>
          <a:p>
            <a:r>
              <a:rPr lang="de-CH" sz="1800">
                <a:solidFill>
                  <a:srgbClr val="0033B3"/>
                </a:solidFill>
                <a:effectLst/>
                <a:latin typeface="JetBrains Mono"/>
              </a:rPr>
              <a:t>div  </a:t>
            </a:r>
            <a:r>
              <a:rPr lang="de-CH" sz="1800">
                <a:solidFill>
                  <a:srgbClr val="080808"/>
                </a:solidFill>
                <a:effectLst/>
                <a:latin typeface="JetBrains Mono"/>
              </a:rPr>
              <a:t>{</a:t>
            </a:r>
            <a:br>
              <a:rPr lang="de-CH" sz="1800">
                <a:solidFill>
                  <a:srgbClr val="080808"/>
                </a:solidFill>
                <a:effectLst/>
                <a:latin typeface="JetBrains Mono"/>
              </a:rPr>
            </a:br>
            <a:r>
              <a:rPr lang="de-CH" sz="1800">
                <a:solidFill>
                  <a:srgbClr val="080808"/>
                </a:solidFill>
                <a:effectLst/>
                <a:latin typeface="JetBrains Mono"/>
              </a:rPr>
              <a:t>  </a:t>
            </a:r>
            <a:r>
              <a:rPr lang="de-CH" sz="1800">
                <a:solidFill>
                  <a:srgbClr val="174AD4"/>
                </a:solidFill>
                <a:effectLst/>
                <a:latin typeface="JetBrains Mono"/>
              </a:rPr>
              <a:t>background</a:t>
            </a:r>
            <a:r>
              <a:rPr lang="de-CH" sz="1800">
                <a:solidFill>
                  <a:srgbClr val="080808"/>
                </a:solidFill>
                <a:effectLst/>
                <a:latin typeface="JetBrains Mono"/>
              </a:rPr>
              <a:t>: </a:t>
            </a:r>
            <a:r>
              <a:rPr lang="de-CH" sz="1800">
                <a:solidFill>
                  <a:srgbClr val="067D17"/>
                </a:solidFill>
                <a:effectLst/>
                <a:latin typeface="JetBrains Mono"/>
              </a:rPr>
              <a:t>blue</a:t>
            </a:r>
            <a:r>
              <a:rPr lang="de-CH" sz="1800">
                <a:solidFill>
                  <a:srgbClr val="080808"/>
                </a:solidFill>
                <a:effectLst/>
                <a:latin typeface="JetBrains Mono"/>
              </a:rPr>
              <a:t>;</a:t>
            </a:r>
            <a:br>
              <a:rPr lang="de-CH" sz="1800">
                <a:solidFill>
                  <a:srgbClr val="080808"/>
                </a:solidFill>
                <a:effectLst/>
                <a:latin typeface="JetBrains Mono"/>
              </a:rPr>
            </a:br>
            <a:r>
              <a:rPr lang="de-CH" sz="1800">
                <a:solidFill>
                  <a:srgbClr val="080808"/>
                </a:solidFill>
                <a:effectLst/>
                <a:latin typeface="JetBrains Mono"/>
              </a:rPr>
              <a:t>}</a:t>
            </a:r>
            <a:endParaRPr lang="de-CH" sz="1800" dirty="0">
              <a:solidFill>
                <a:srgbClr val="080808"/>
              </a:solidFill>
              <a:effectLst/>
              <a:latin typeface="JetBrains Mono"/>
            </a:endParaRPr>
          </a:p>
        </p:txBody>
      </p:sp>
      <p:sp>
        <p:nvSpPr>
          <p:cNvPr id="31" name="TextBox 30">
            <a:extLst>
              <a:ext uri="{FF2B5EF4-FFF2-40B4-BE49-F238E27FC236}">
                <a16:creationId xmlns:a16="http://schemas.microsoft.com/office/drawing/2014/main" id="{3AF1EECC-5FE5-1FC3-8B0E-64BC2FC7C4F7}"/>
              </a:ext>
            </a:extLst>
          </p:cNvPr>
          <p:cNvSpPr txBox="1"/>
          <p:nvPr/>
        </p:nvSpPr>
        <p:spPr bwMode="gray">
          <a:xfrm>
            <a:off x="3215680" y="4488725"/>
            <a:ext cx="2146117" cy="923330"/>
          </a:xfrm>
          <a:prstGeom prst="rect">
            <a:avLst/>
          </a:prstGeom>
          <a:noFill/>
        </p:spPr>
        <p:txBody>
          <a:bodyPr wrap="square">
            <a:spAutoFit/>
          </a:bodyPr>
          <a:lstStyle/>
          <a:p>
            <a:r>
              <a:rPr lang="de-CH" sz="1800" dirty="0" err="1">
                <a:solidFill>
                  <a:srgbClr val="0033B3"/>
                </a:solidFill>
                <a:effectLst/>
                <a:latin typeface="JetBrains Mono"/>
              </a:rPr>
              <a:t>div</a:t>
            </a:r>
            <a:r>
              <a:rPr lang="de-CH" sz="1800" dirty="0" err="1">
                <a:solidFill>
                  <a:srgbClr val="080808"/>
                </a:solidFill>
                <a:effectLst/>
                <a:latin typeface="JetBrains Mono"/>
              </a:rPr>
              <a:t>.</a:t>
            </a:r>
            <a:r>
              <a:rPr lang="de-CH" sz="1800" dirty="0" err="1">
                <a:solidFill>
                  <a:srgbClr val="0033B3"/>
                </a:solidFill>
                <a:effectLst/>
                <a:latin typeface="JetBrains Mono"/>
              </a:rPr>
              <a:t>special</a:t>
            </a:r>
            <a:r>
              <a:rPr lang="de-CH" sz="1800" dirty="0">
                <a:solidFill>
                  <a:srgbClr val="0033B3"/>
                </a:solidFill>
                <a:effectLst/>
                <a:latin typeface="JetBrains Mono"/>
              </a:rPr>
              <a:t>  </a:t>
            </a:r>
            <a:r>
              <a:rPr lang="de-CH" sz="1800" dirty="0">
                <a:solidFill>
                  <a:srgbClr val="080808"/>
                </a:solidFill>
                <a:effectLst/>
                <a:latin typeface="JetBrains Mono"/>
              </a:rPr>
              <a:t>{</a:t>
            </a:r>
            <a:br>
              <a:rPr lang="de-CH" sz="1800" dirty="0">
                <a:solidFill>
                  <a:srgbClr val="080808"/>
                </a:solidFill>
                <a:effectLst/>
                <a:latin typeface="JetBrains Mono"/>
              </a:rPr>
            </a:br>
            <a:r>
              <a:rPr lang="de-CH" sz="1800" dirty="0">
                <a:solidFill>
                  <a:srgbClr val="080808"/>
                </a:solidFill>
                <a:effectLst/>
                <a:latin typeface="JetBrains Mono"/>
              </a:rPr>
              <a:t>  </a:t>
            </a:r>
            <a:r>
              <a:rPr lang="de-CH" sz="1800" dirty="0" err="1">
                <a:solidFill>
                  <a:srgbClr val="174AD4"/>
                </a:solidFill>
                <a:effectLst/>
                <a:latin typeface="JetBrains Mono"/>
              </a:rPr>
              <a:t>background</a:t>
            </a:r>
            <a:r>
              <a:rPr lang="de-CH" sz="1800" dirty="0">
                <a:solidFill>
                  <a:srgbClr val="080808"/>
                </a:solidFill>
                <a:effectLst/>
                <a:latin typeface="JetBrains Mono"/>
              </a:rPr>
              <a:t>: </a:t>
            </a:r>
            <a:r>
              <a:rPr lang="de-CH" sz="1800" dirty="0" err="1">
                <a:solidFill>
                  <a:srgbClr val="067D17"/>
                </a:solidFill>
                <a:effectLst/>
                <a:latin typeface="JetBrains Mono"/>
              </a:rPr>
              <a:t>green</a:t>
            </a:r>
            <a:r>
              <a:rPr lang="de-CH" sz="1800" dirty="0">
                <a:solidFill>
                  <a:srgbClr val="080808"/>
                </a:solidFill>
                <a:effectLst/>
                <a:latin typeface="JetBrains Mono"/>
              </a:rPr>
              <a:t>;</a:t>
            </a:r>
            <a:br>
              <a:rPr lang="de-CH" sz="1800" dirty="0">
                <a:solidFill>
                  <a:srgbClr val="080808"/>
                </a:solidFill>
                <a:effectLst/>
                <a:latin typeface="JetBrains Mono"/>
              </a:rPr>
            </a:br>
            <a:r>
              <a:rPr lang="de-CH" sz="1800" dirty="0">
                <a:solidFill>
                  <a:srgbClr val="080808"/>
                </a:solidFill>
                <a:effectLst/>
                <a:latin typeface="JetBrains Mono"/>
              </a:rPr>
              <a:t>}</a:t>
            </a:r>
          </a:p>
        </p:txBody>
      </p:sp>
    </p:spTree>
    <p:extLst>
      <p:ext uri="{BB962C8B-B14F-4D97-AF65-F5344CB8AC3E}">
        <p14:creationId xmlns:p14="http://schemas.microsoft.com/office/powerpoint/2010/main" val="776546778"/>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DF15906-7FAB-0E17-F7F4-9773F0478659}"/>
              </a:ext>
            </a:extLst>
          </p:cNvPr>
          <p:cNvSpPr>
            <a:spLocks noGrp="1"/>
          </p:cNvSpPr>
          <p:nvPr>
            <p:ph type="body" sz="quarter" idx="15"/>
          </p:nvPr>
        </p:nvSpPr>
        <p:spPr/>
        <p:txBody>
          <a:bodyPr/>
          <a:lstStyle/>
          <a:p>
            <a:endParaRPr lang="de-CH"/>
          </a:p>
        </p:txBody>
      </p:sp>
      <p:sp>
        <p:nvSpPr>
          <p:cNvPr id="3" name="Title 2">
            <a:extLst>
              <a:ext uri="{FF2B5EF4-FFF2-40B4-BE49-F238E27FC236}">
                <a16:creationId xmlns:a16="http://schemas.microsoft.com/office/drawing/2014/main" id="{49342D6C-24CB-267D-25AA-ACB01EEB7EC6}"/>
              </a:ext>
            </a:extLst>
          </p:cNvPr>
          <p:cNvSpPr>
            <a:spLocks noGrp="1"/>
          </p:cNvSpPr>
          <p:nvPr>
            <p:ph type="title"/>
          </p:nvPr>
        </p:nvSpPr>
        <p:spPr/>
        <p:txBody>
          <a:bodyPr/>
          <a:lstStyle/>
          <a:p>
            <a:r>
              <a:rPr lang="de-CH" dirty="0" err="1"/>
              <a:t>nth</a:t>
            </a:r>
            <a:r>
              <a:rPr lang="de-CH" dirty="0"/>
              <a:t>-</a:t>
            </a:r>
            <a:r>
              <a:rPr lang="de-CH" dirty="0" err="1"/>
              <a:t>of</a:t>
            </a:r>
            <a:r>
              <a:rPr lang="de-CH" dirty="0"/>
              <a:t>-syntax</a:t>
            </a:r>
          </a:p>
        </p:txBody>
      </p:sp>
      <p:sp>
        <p:nvSpPr>
          <p:cNvPr id="6" name="Date Placeholder 5">
            <a:extLst>
              <a:ext uri="{FF2B5EF4-FFF2-40B4-BE49-F238E27FC236}">
                <a16:creationId xmlns:a16="http://schemas.microsoft.com/office/drawing/2014/main" id="{6D8E1BA2-4AB5-DE5B-BBBC-DD927141474D}"/>
              </a:ext>
            </a:extLst>
          </p:cNvPr>
          <p:cNvSpPr>
            <a:spLocks noGrp="1"/>
          </p:cNvSpPr>
          <p:nvPr>
            <p:ph type="dt" sz="half" idx="18"/>
          </p:nvPr>
        </p:nvSpPr>
        <p:spPr/>
        <p:txBody>
          <a:bodyPr/>
          <a:lstStyle/>
          <a:p>
            <a:pPr algn="r"/>
            <a:fld id="{F7589BDE-D275-48E5-9926-0260C2129B60}" type="datetime1">
              <a:rPr lang="de-CH" smtClean="0"/>
              <a:pPr algn="r"/>
              <a:t>10.07.2023</a:t>
            </a:fld>
            <a:endParaRPr lang="de-CH" dirty="0"/>
          </a:p>
        </p:txBody>
      </p:sp>
      <p:sp>
        <p:nvSpPr>
          <p:cNvPr id="7" name="Footer Placeholder 6">
            <a:extLst>
              <a:ext uri="{FF2B5EF4-FFF2-40B4-BE49-F238E27FC236}">
                <a16:creationId xmlns:a16="http://schemas.microsoft.com/office/drawing/2014/main" id="{2EA89FEE-FF87-6D80-E7D2-ADE3E713A4FB}"/>
              </a:ext>
            </a:extLst>
          </p:cNvPr>
          <p:cNvSpPr>
            <a:spLocks noGrp="1"/>
          </p:cNvSpPr>
          <p:nvPr>
            <p:ph type="ftr" sz="quarter" idx="19"/>
          </p:nvPr>
        </p:nvSpPr>
        <p:spPr/>
        <p:txBody>
          <a:bodyPr/>
          <a:lstStyle/>
          <a:p>
            <a:r>
              <a:rPr lang="en-GB"/>
              <a:t>Client Technology Days – Tomorrow’s CSS</a:t>
            </a:r>
            <a:endParaRPr lang="en-GB" dirty="0"/>
          </a:p>
        </p:txBody>
      </p:sp>
      <p:sp>
        <p:nvSpPr>
          <p:cNvPr id="8" name="Slide Number Placeholder 7">
            <a:extLst>
              <a:ext uri="{FF2B5EF4-FFF2-40B4-BE49-F238E27FC236}">
                <a16:creationId xmlns:a16="http://schemas.microsoft.com/office/drawing/2014/main" id="{16F9A187-90CE-B1F6-330D-B08F739E8689}"/>
              </a:ext>
            </a:extLst>
          </p:cNvPr>
          <p:cNvSpPr>
            <a:spLocks noGrp="1"/>
          </p:cNvSpPr>
          <p:nvPr>
            <p:ph type="sldNum" sz="quarter" idx="20"/>
          </p:nvPr>
        </p:nvSpPr>
        <p:spPr/>
        <p:txBody>
          <a:bodyPr/>
          <a:lstStyle/>
          <a:p>
            <a:r>
              <a:rPr lang="de-CH"/>
              <a:t>| </a:t>
            </a:r>
            <a:fld id="{8CF9DE7D-F270-4E16-BA04-5BCA8969A2EA}" type="slidenum">
              <a:rPr lang="de-CH" smtClean="0"/>
              <a:pPr/>
              <a:t>7</a:t>
            </a:fld>
            <a:endParaRPr lang="de-CH" dirty="0"/>
          </a:p>
        </p:txBody>
      </p:sp>
      <p:sp>
        <p:nvSpPr>
          <p:cNvPr id="9" name="Rectangle 8">
            <a:extLst>
              <a:ext uri="{FF2B5EF4-FFF2-40B4-BE49-F238E27FC236}">
                <a16:creationId xmlns:a16="http://schemas.microsoft.com/office/drawing/2014/main" id="{2446427B-7AEF-25C5-10AD-F406A5FB1E1F}"/>
              </a:ext>
            </a:extLst>
          </p:cNvPr>
          <p:cNvSpPr/>
          <p:nvPr/>
        </p:nvSpPr>
        <p:spPr bwMode="gray">
          <a:xfrm>
            <a:off x="619304" y="1248363"/>
            <a:ext cx="1440160" cy="1224136"/>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pPr>
            <a:r>
              <a:rPr lang="de-CH" sz="1600" spc="20" dirty="0">
                <a:solidFill>
                  <a:schemeClr val="bg1"/>
                </a:solidFill>
              </a:rPr>
              <a:t>1</a:t>
            </a:r>
          </a:p>
        </p:txBody>
      </p:sp>
      <p:sp>
        <p:nvSpPr>
          <p:cNvPr id="10" name="Rectangle 9">
            <a:extLst>
              <a:ext uri="{FF2B5EF4-FFF2-40B4-BE49-F238E27FC236}">
                <a16:creationId xmlns:a16="http://schemas.microsoft.com/office/drawing/2014/main" id="{6F75E68B-6879-77E8-9D13-021B09B2E6CB}"/>
              </a:ext>
            </a:extLst>
          </p:cNvPr>
          <p:cNvSpPr/>
          <p:nvPr/>
        </p:nvSpPr>
        <p:spPr bwMode="gray">
          <a:xfrm>
            <a:off x="2419504" y="1248363"/>
            <a:ext cx="1440160" cy="1224136"/>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pPr>
            <a:r>
              <a:rPr lang="de-CH" sz="1600" spc="20" dirty="0">
                <a:solidFill>
                  <a:schemeClr val="bg1"/>
                </a:solidFill>
              </a:rPr>
              <a:t>2</a:t>
            </a:r>
          </a:p>
        </p:txBody>
      </p:sp>
      <p:sp>
        <p:nvSpPr>
          <p:cNvPr id="11" name="Rectangle 10">
            <a:extLst>
              <a:ext uri="{FF2B5EF4-FFF2-40B4-BE49-F238E27FC236}">
                <a16:creationId xmlns:a16="http://schemas.microsoft.com/office/drawing/2014/main" id="{1809FA1A-A20E-EB81-B30E-1E782FD562FA}"/>
              </a:ext>
            </a:extLst>
          </p:cNvPr>
          <p:cNvSpPr/>
          <p:nvPr/>
        </p:nvSpPr>
        <p:spPr bwMode="gray">
          <a:xfrm>
            <a:off x="4219704" y="1248363"/>
            <a:ext cx="1440160" cy="1224136"/>
          </a:xfrm>
          <a:prstGeom prst="rect">
            <a:avLst/>
          </a:prstGeom>
          <a:ln/>
        </p:spPr>
        <p:style>
          <a:lnRef idx="3">
            <a:schemeClr val="lt1"/>
          </a:lnRef>
          <a:fillRef idx="1">
            <a:schemeClr val="accent3"/>
          </a:fillRef>
          <a:effectRef idx="1">
            <a:schemeClr val="accent3"/>
          </a:effectRef>
          <a:fontRef idx="minor">
            <a:schemeClr val="lt1"/>
          </a:fontRef>
        </p:style>
        <p:txBody>
          <a:bodyPr lIns="0" tIns="0" rIns="0" bIns="0" rtlCol="0" anchor="ctr"/>
          <a:lstStyle/>
          <a:p>
            <a:pPr algn="ctr">
              <a:lnSpc>
                <a:spcPct val="120000"/>
              </a:lnSpc>
            </a:pPr>
            <a:r>
              <a:rPr lang="de-CH" sz="1600" spc="20" dirty="0">
                <a:solidFill>
                  <a:schemeClr val="bg1"/>
                </a:solidFill>
              </a:rPr>
              <a:t>3</a:t>
            </a:r>
          </a:p>
        </p:txBody>
      </p:sp>
      <p:sp>
        <p:nvSpPr>
          <p:cNvPr id="12" name="Rectangle 11">
            <a:extLst>
              <a:ext uri="{FF2B5EF4-FFF2-40B4-BE49-F238E27FC236}">
                <a16:creationId xmlns:a16="http://schemas.microsoft.com/office/drawing/2014/main" id="{442FC813-7B37-3ACE-4459-68714F029757}"/>
              </a:ext>
            </a:extLst>
          </p:cNvPr>
          <p:cNvSpPr/>
          <p:nvPr/>
        </p:nvSpPr>
        <p:spPr bwMode="gray">
          <a:xfrm>
            <a:off x="6019904" y="1248363"/>
            <a:ext cx="1440160" cy="1224136"/>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pPr>
            <a:r>
              <a:rPr lang="de-CH" sz="1600" spc="20" dirty="0">
                <a:solidFill>
                  <a:schemeClr val="bg1"/>
                </a:solidFill>
              </a:rPr>
              <a:t>4</a:t>
            </a:r>
          </a:p>
        </p:txBody>
      </p:sp>
      <p:sp>
        <p:nvSpPr>
          <p:cNvPr id="14" name="Rectangle 13">
            <a:extLst>
              <a:ext uri="{FF2B5EF4-FFF2-40B4-BE49-F238E27FC236}">
                <a16:creationId xmlns:a16="http://schemas.microsoft.com/office/drawing/2014/main" id="{5C4DDC98-8211-F8DE-7236-58286DB806B4}"/>
              </a:ext>
            </a:extLst>
          </p:cNvPr>
          <p:cNvSpPr/>
          <p:nvPr/>
        </p:nvSpPr>
        <p:spPr bwMode="gray">
          <a:xfrm>
            <a:off x="619304" y="2868544"/>
            <a:ext cx="1440160" cy="1224136"/>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pPr>
            <a:r>
              <a:rPr lang="de-CH" sz="1600" spc="20" dirty="0">
                <a:solidFill>
                  <a:schemeClr val="bg1"/>
                </a:solidFill>
              </a:rPr>
              <a:t>5</a:t>
            </a:r>
          </a:p>
        </p:txBody>
      </p:sp>
      <p:sp>
        <p:nvSpPr>
          <p:cNvPr id="15" name="Rectangle 14">
            <a:extLst>
              <a:ext uri="{FF2B5EF4-FFF2-40B4-BE49-F238E27FC236}">
                <a16:creationId xmlns:a16="http://schemas.microsoft.com/office/drawing/2014/main" id="{B3DCFC8C-15FB-0EE4-E09E-818FD7EBA614}"/>
              </a:ext>
            </a:extLst>
          </p:cNvPr>
          <p:cNvSpPr/>
          <p:nvPr/>
        </p:nvSpPr>
        <p:spPr bwMode="gray">
          <a:xfrm>
            <a:off x="2419504" y="2868544"/>
            <a:ext cx="1440160" cy="1224136"/>
          </a:xfrm>
          <a:prstGeom prst="rect">
            <a:avLst/>
          </a:prstGeom>
          <a:solidFill>
            <a:schemeClr val="accent3"/>
          </a:solidFill>
          <a:ln w="76200">
            <a:solidFill>
              <a:srgbClr val="985B9C"/>
            </a:solidFill>
          </a:ln>
        </p:spPr>
        <p:style>
          <a:lnRef idx="0">
            <a:scrgbClr r="0" g="0" b="0"/>
          </a:lnRef>
          <a:fillRef idx="0">
            <a:scrgbClr r="0" g="0" b="0"/>
          </a:fillRef>
          <a:effectRef idx="0">
            <a:scrgbClr r="0" g="0" b="0"/>
          </a:effectRef>
          <a:fontRef idx="minor">
            <a:schemeClr val="lt1"/>
          </a:fontRef>
        </p:style>
        <p:txBody>
          <a:bodyPr lIns="0" tIns="0" rIns="0" bIns="0" rtlCol="0" anchor="ctr"/>
          <a:lstStyle/>
          <a:p>
            <a:pPr algn="ctr">
              <a:lnSpc>
                <a:spcPct val="120000"/>
              </a:lnSpc>
            </a:pPr>
            <a:r>
              <a:rPr lang="de-CH" sz="1600" spc="20" dirty="0">
                <a:solidFill>
                  <a:schemeClr val="bg1"/>
                </a:solidFill>
              </a:rPr>
              <a:t>6</a:t>
            </a:r>
          </a:p>
        </p:txBody>
      </p:sp>
      <p:sp>
        <p:nvSpPr>
          <p:cNvPr id="16" name="Rectangle 15">
            <a:extLst>
              <a:ext uri="{FF2B5EF4-FFF2-40B4-BE49-F238E27FC236}">
                <a16:creationId xmlns:a16="http://schemas.microsoft.com/office/drawing/2014/main" id="{F7690A3F-FEE7-7CD3-7C2B-3E28484C449F}"/>
              </a:ext>
            </a:extLst>
          </p:cNvPr>
          <p:cNvSpPr/>
          <p:nvPr/>
        </p:nvSpPr>
        <p:spPr bwMode="gray">
          <a:xfrm>
            <a:off x="4219704" y="2868544"/>
            <a:ext cx="1440160" cy="1224136"/>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pPr>
            <a:r>
              <a:rPr lang="de-CH" sz="1600" spc="20" dirty="0">
                <a:solidFill>
                  <a:schemeClr val="bg1"/>
                </a:solidFill>
              </a:rPr>
              <a:t>7</a:t>
            </a:r>
          </a:p>
        </p:txBody>
      </p:sp>
      <p:sp>
        <p:nvSpPr>
          <p:cNvPr id="17" name="Rectangle 16">
            <a:extLst>
              <a:ext uri="{FF2B5EF4-FFF2-40B4-BE49-F238E27FC236}">
                <a16:creationId xmlns:a16="http://schemas.microsoft.com/office/drawing/2014/main" id="{D525B803-0AAC-F0E4-A21D-B3E974624799}"/>
              </a:ext>
            </a:extLst>
          </p:cNvPr>
          <p:cNvSpPr/>
          <p:nvPr/>
        </p:nvSpPr>
        <p:spPr bwMode="gray">
          <a:xfrm>
            <a:off x="6019904" y="2868544"/>
            <a:ext cx="1440160" cy="1224136"/>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lIns="0" tIns="0" rIns="0" bIns="0" rtlCol="0" anchor="ctr"/>
          <a:lstStyle/>
          <a:p>
            <a:pPr algn="ctr">
              <a:lnSpc>
                <a:spcPct val="120000"/>
              </a:lnSpc>
            </a:pPr>
            <a:r>
              <a:rPr lang="de-CH" sz="1600" spc="20" dirty="0">
                <a:solidFill>
                  <a:schemeClr val="bg1"/>
                </a:solidFill>
              </a:rPr>
              <a:t>8</a:t>
            </a:r>
          </a:p>
        </p:txBody>
      </p:sp>
      <p:grpSp>
        <p:nvGrpSpPr>
          <p:cNvPr id="27" name="Group 26">
            <a:extLst>
              <a:ext uri="{FF2B5EF4-FFF2-40B4-BE49-F238E27FC236}">
                <a16:creationId xmlns:a16="http://schemas.microsoft.com/office/drawing/2014/main" id="{41857245-C72C-E75E-7F4F-40D069B66A41}"/>
              </a:ext>
            </a:extLst>
          </p:cNvPr>
          <p:cNvGrpSpPr/>
          <p:nvPr/>
        </p:nvGrpSpPr>
        <p:grpSpPr>
          <a:xfrm>
            <a:off x="9120336" y="94488"/>
            <a:ext cx="2978220" cy="1408297"/>
            <a:chOff x="6434582" y="906973"/>
            <a:chExt cx="2978220" cy="1408297"/>
          </a:xfrm>
        </p:grpSpPr>
        <p:pic>
          <p:nvPicPr>
            <p:cNvPr id="24" name="Picture 23">
              <a:extLst>
                <a:ext uri="{FF2B5EF4-FFF2-40B4-BE49-F238E27FC236}">
                  <a16:creationId xmlns:a16="http://schemas.microsoft.com/office/drawing/2014/main" id="{4E067859-DCD5-1B2B-F5F4-82A4FBEFF535}"/>
                </a:ext>
              </a:extLst>
            </p:cNvPr>
            <p:cNvPicPr>
              <a:picLocks noChangeAspect="1"/>
            </p:cNvPicPr>
            <p:nvPr/>
          </p:nvPicPr>
          <p:blipFill rotWithShape="1">
            <a:blip r:embed="rId2"/>
            <a:srcRect t="82648"/>
            <a:stretch/>
          </p:blipFill>
          <p:spPr>
            <a:xfrm>
              <a:off x="6434582" y="2020832"/>
              <a:ext cx="2978219" cy="294438"/>
            </a:xfrm>
            <a:prstGeom prst="rect">
              <a:avLst/>
            </a:prstGeom>
          </p:spPr>
        </p:pic>
        <p:pic>
          <p:nvPicPr>
            <p:cNvPr id="26" name="Picture 25">
              <a:extLst>
                <a:ext uri="{FF2B5EF4-FFF2-40B4-BE49-F238E27FC236}">
                  <a16:creationId xmlns:a16="http://schemas.microsoft.com/office/drawing/2014/main" id="{033BD19D-A21F-DC53-DACC-71ED444F0B0C}"/>
                </a:ext>
              </a:extLst>
            </p:cNvPr>
            <p:cNvPicPr>
              <a:picLocks noChangeAspect="1"/>
            </p:cNvPicPr>
            <p:nvPr/>
          </p:nvPicPr>
          <p:blipFill rotWithShape="1">
            <a:blip r:embed="rId2"/>
            <a:srcRect b="31999"/>
            <a:stretch/>
          </p:blipFill>
          <p:spPr>
            <a:xfrm>
              <a:off x="6434583" y="906973"/>
              <a:ext cx="2978219" cy="1153875"/>
            </a:xfrm>
            <a:prstGeom prst="rect">
              <a:avLst/>
            </a:prstGeom>
          </p:spPr>
        </p:pic>
      </p:grpSp>
      <p:sp>
        <p:nvSpPr>
          <p:cNvPr id="29" name="TextBox 28">
            <a:extLst>
              <a:ext uri="{FF2B5EF4-FFF2-40B4-BE49-F238E27FC236}">
                <a16:creationId xmlns:a16="http://schemas.microsoft.com/office/drawing/2014/main" id="{F601BA0C-0640-8627-7E41-B7A8B4645C4C}"/>
              </a:ext>
            </a:extLst>
          </p:cNvPr>
          <p:cNvSpPr txBox="1"/>
          <p:nvPr/>
        </p:nvSpPr>
        <p:spPr bwMode="gray">
          <a:xfrm>
            <a:off x="619304" y="4488725"/>
            <a:ext cx="2020312" cy="923330"/>
          </a:xfrm>
          <a:prstGeom prst="rect">
            <a:avLst/>
          </a:prstGeom>
          <a:noFill/>
        </p:spPr>
        <p:txBody>
          <a:bodyPr wrap="square">
            <a:spAutoFit/>
          </a:bodyPr>
          <a:lstStyle/>
          <a:p>
            <a:r>
              <a:rPr lang="de-CH" sz="1800">
                <a:solidFill>
                  <a:srgbClr val="0033B3"/>
                </a:solidFill>
                <a:effectLst/>
                <a:latin typeface="JetBrains Mono"/>
              </a:rPr>
              <a:t>div  </a:t>
            </a:r>
            <a:r>
              <a:rPr lang="de-CH" sz="1800">
                <a:solidFill>
                  <a:srgbClr val="080808"/>
                </a:solidFill>
                <a:effectLst/>
                <a:latin typeface="JetBrains Mono"/>
              </a:rPr>
              <a:t>{</a:t>
            </a:r>
            <a:br>
              <a:rPr lang="de-CH" sz="1800">
                <a:solidFill>
                  <a:srgbClr val="080808"/>
                </a:solidFill>
                <a:effectLst/>
                <a:latin typeface="JetBrains Mono"/>
              </a:rPr>
            </a:br>
            <a:r>
              <a:rPr lang="de-CH" sz="1800">
                <a:solidFill>
                  <a:srgbClr val="080808"/>
                </a:solidFill>
                <a:effectLst/>
                <a:latin typeface="JetBrains Mono"/>
              </a:rPr>
              <a:t>  </a:t>
            </a:r>
            <a:r>
              <a:rPr lang="de-CH" sz="1800">
                <a:solidFill>
                  <a:srgbClr val="174AD4"/>
                </a:solidFill>
                <a:effectLst/>
                <a:latin typeface="JetBrains Mono"/>
              </a:rPr>
              <a:t>background</a:t>
            </a:r>
            <a:r>
              <a:rPr lang="de-CH" sz="1800">
                <a:solidFill>
                  <a:srgbClr val="080808"/>
                </a:solidFill>
                <a:effectLst/>
                <a:latin typeface="JetBrains Mono"/>
              </a:rPr>
              <a:t>: </a:t>
            </a:r>
            <a:r>
              <a:rPr lang="de-CH" sz="1800">
                <a:solidFill>
                  <a:srgbClr val="067D17"/>
                </a:solidFill>
                <a:effectLst/>
                <a:latin typeface="JetBrains Mono"/>
              </a:rPr>
              <a:t>blue</a:t>
            </a:r>
            <a:r>
              <a:rPr lang="de-CH" sz="1800">
                <a:solidFill>
                  <a:srgbClr val="080808"/>
                </a:solidFill>
                <a:effectLst/>
                <a:latin typeface="JetBrains Mono"/>
              </a:rPr>
              <a:t>;</a:t>
            </a:r>
            <a:br>
              <a:rPr lang="de-CH" sz="1800">
                <a:solidFill>
                  <a:srgbClr val="080808"/>
                </a:solidFill>
                <a:effectLst/>
                <a:latin typeface="JetBrains Mono"/>
              </a:rPr>
            </a:br>
            <a:r>
              <a:rPr lang="de-CH" sz="1800">
                <a:solidFill>
                  <a:srgbClr val="080808"/>
                </a:solidFill>
                <a:effectLst/>
                <a:latin typeface="JetBrains Mono"/>
              </a:rPr>
              <a:t>}</a:t>
            </a:r>
            <a:endParaRPr lang="de-CH" sz="1800" dirty="0">
              <a:solidFill>
                <a:srgbClr val="080808"/>
              </a:solidFill>
              <a:effectLst/>
              <a:latin typeface="JetBrains Mono"/>
            </a:endParaRPr>
          </a:p>
        </p:txBody>
      </p:sp>
      <p:sp>
        <p:nvSpPr>
          <p:cNvPr id="31" name="TextBox 30">
            <a:extLst>
              <a:ext uri="{FF2B5EF4-FFF2-40B4-BE49-F238E27FC236}">
                <a16:creationId xmlns:a16="http://schemas.microsoft.com/office/drawing/2014/main" id="{3AF1EECC-5FE5-1FC3-8B0E-64BC2FC7C4F7}"/>
              </a:ext>
            </a:extLst>
          </p:cNvPr>
          <p:cNvSpPr txBox="1"/>
          <p:nvPr/>
        </p:nvSpPr>
        <p:spPr bwMode="gray">
          <a:xfrm>
            <a:off x="3215680" y="4488725"/>
            <a:ext cx="2146117" cy="923330"/>
          </a:xfrm>
          <a:prstGeom prst="rect">
            <a:avLst/>
          </a:prstGeom>
          <a:noFill/>
        </p:spPr>
        <p:txBody>
          <a:bodyPr wrap="square">
            <a:spAutoFit/>
          </a:bodyPr>
          <a:lstStyle/>
          <a:p>
            <a:r>
              <a:rPr lang="de-CH" sz="1800" dirty="0" err="1">
                <a:solidFill>
                  <a:srgbClr val="0033B3"/>
                </a:solidFill>
                <a:effectLst/>
                <a:latin typeface="JetBrains Mono"/>
              </a:rPr>
              <a:t>div</a:t>
            </a:r>
            <a:r>
              <a:rPr lang="de-CH" sz="1800" dirty="0" err="1">
                <a:solidFill>
                  <a:srgbClr val="080808"/>
                </a:solidFill>
                <a:effectLst/>
                <a:latin typeface="JetBrains Mono"/>
              </a:rPr>
              <a:t>.</a:t>
            </a:r>
            <a:r>
              <a:rPr lang="de-CH" sz="1800" dirty="0" err="1">
                <a:solidFill>
                  <a:srgbClr val="0033B3"/>
                </a:solidFill>
                <a:effectLst/>
                <a:latin typeface="JetBrains Mono"/>
              </a:rPr>
              <a:t>special</a:t>
            </a:r>
            <a:r>
              <a:rPr lang="de-CH" sz="1800" dirty="0">
                <a:solidFill>
                  <a:srgbClr val="0033B3"/>
                </a:solidFill>
                <a:effectLst/>
                <a:latin typeface="JetBrains Mono"/>
              </a:rPr>
              <a:t>  </a:t>
            </a:r>
            <a:r>
              <a:rPr lang="de-CH" sz="1800" dirty="0">
                <a:solidFill>
                  <a:srgbClr val="080808"/>
                </a:solidFill>
                <a:effectLst/>
                <a:latin typeface="JetBrains Mono"/>
              </a:rPr>
              <a:t>{</a:t>
            </a:r>
            <a:br>
              <a:rPr lang="de-CH" sz="1800" dirty="0">
                <a:solidFill>
                  <a:srgbClr val="080808"/>
                </a:solidFill>
                <a:effectLst/>
                <a:latin typeface="JetBrains Mono"/>
              </a:rPr>
            </a:br>
            <a:r>
              <a:rPr lang="de-CH" sz="1800" dirty="0">
                <a:solidFill>
                  <a:srgbClr val="080808"/>
                </a:solidFill>
                <a:effectLst/>
                <a:latin typeface="JetBrains Mono"/>
              </a:rPr>
              <a:t>  </a:t>
            </a:r>
            <a:r>
              <a:rPr lang="de-CH" sz="1800" dirty="0" err="1">
                <a:solidFill>
                  <a:srgbClr val="174AD4"/>
                </a:solidFill>
                <a:effectLst/>
                <a:latin typeface="JetBrains Mono"/>
              </a:rPr>
              <a:t>background</a:t>
            </a:r>
            <a:r>
              <a:rPr lang="de-CH" sz="1800" dirty="0">
                <a:solidFill>
                  <a:srgbClr val="080808"/>
                </a:solidFill>
                <a:effectLst/>
                <a:latin typeface="JetBrains Mono"/>
              </a:rPr>
              <a:t>: </a:t>
            </a:r>
            <a:r>
              <a:rPr lang="de-CH" sz="1800" dirty="0" err="1">
                <a:solidFill>
                  <a:srgbClr val="067D17"/>
                </a:solidFill>
                <a:effectLst/>
                <a:latin typeface="JetBrains Mono"/>
              </a:rPr>
              <a:t>green</a:t>
            </a:r>
            <a:r>
              <a:rPr lang="de-CH" sz="1800" dirty="0">
                <a:solidFill>
                  <a:srgbClr val="080808"/>
                </a:solidFill>
                <a:effectLst/>
                <a:latin typeface="JetBrains Mono"/>
              </a:rPr>
              <a:t>;</a:t>
            </a:r>
            <a:br>
              <a:rPr lang="de-CH" sz="1800" dirty="0">
                <a:solidFill>
                  <a:srgbClr val="080808"/>
                </a:solidFill>
                <a:effectLst/>
                <a:latin typeface="JetBrains Mono"/>
              </a:rPr>
            </a:br>
            <a:r>
              <a:rPr lang="de-CH" sz="1800" dirty="0">
                <a:solidFill>
                  <a:srgbClr val="080808"/>
                </a:solidFill>
                <a:effectLst/>
                <a:latin typeface="JetBrains Mono"/>
              </a:rPr>
              <a:t>}</a:t>
            </a:r>
          </a:p>
        </p:txBody>
      </p:sp>
      <p:sp>
        <p:nvSpPr>
          <p:cNvPr id="33" name="TextBox 32">
            <a:extLst>
              <a:ext uri="{FF2B5EF4-FFF2-40B4-BE49-F238E27FC236}">
                <a16:creationId xmlns:a16="http://schemas.microsoft.com/office/drawing/2014/main" id="{7C41C6F2-110F-ECC5-FF39-FD3E2968B2B5}"/>
              </a:ext>
            </a:extLst>
          </p:cNvPr>
          <p:cNvSpPr txBox="1"/>
          <p:nvPr/>
        </p:nvSpPr>
        <p:spPr bwMode="gray">
          <a:xfrm>
            <a:off x="8541202" y="2362222"/>
            <a:ext cx="3029198" cy="923330"/>
          </a:xfrm>
          <a:prstGeom prst="rect">
            <a:avLst/>
          </a:prstGeom>
          <a:noFill/>
        </p:spPr>
        <p:txBody>
          <a:bodyPr wrap="square">
            <a:spAutoFit/>
          </a:bodyPr>
          <a:lstStyle/>
          <a:p>
            <a:r>
              <a:rPr lang="en-US" sz="1800" dirty="0" err="1">
                <a:solidFill>
                  <a:srgbClr val="0033B3"/>
                </a:solidFill>
                <a:effectLst/>
                <a:latin typeface="JetBrains Mono"/>
              </a:rPr>
              <a:t>div</a:t>
            </a:r>
            <a:r>
              <a:rPr lang="en-US" sz="1800" dirty="0" err="1">
                <a:solidFill>
                  <a:srgbClr val="080808"/>
                </a:solidFill>
                <a:effectLst/>
                <a:latin typeface="JetBrains Mono"/>
              </a:rPr>
              <a:t>.</a:t>
            </a:r>
            <a:r>
              <a:rPr lang="en-US" sz="1800" dirty="0" err="1">
                <a:solidFill>
                  <a:srgbClr val="0033B3"/>
                </a:solidFill>
                <a:effectLst/>
                <a:latin typeface="JetBrains Mono"/>
              </a:rPr>
              <a:t>special</a:t>
            </a:r>
            <a:r>
              <a:rPr lang="en-US" sz="1800" dirty="0" err="1">
                <a:solidFill>
                  <a:srgbClr val="080808"/>
                </a:solidFill>
                <a:effectLst/>
                <a:latin typeface="JetBrains Mono"/>
              </a:rPr>
              <a:t>:</a:t>
            </a:r>
            <a:r>
              <a:rPr lang="en-US" sz="1800" dirty="0" err="1">
                <a:solidFill>
                  <a:srgbClr val="0033B3"/>
                </a:solidFill>
                <a:effectLst/>
                <a:latin typeface="JetBrains Mono"/>
              </a:rPr>
              <a:t>nth-child</a:t>
            </a:r>
            <a:r>
              <a:rPr lang="en-US" sz="1800" dirty="0">
                <a:solidFill>
                  <a:srgbClr val="080808"/>
                </a:solidFill>
                <a:effectLst/>
                <a:latin typeface="JetBrains Mono"/>
              </a:rPr>
              <a:t>(</a:t>
            </a:r>
            <a:r>
              <a:rPr lang="en-US" sz="1800" dirty="0">
                <a:solidFill>
                  <a:srgbClr val="1750EB"/>
                </a:solidFill>
                <a:effectLst/>
                <a:latin typeface="JetBrains Mono"/>
              </a:rPr>
              <a:t>2</a:t>
            </a:r>
            <a:r>
              <a:rPr lang="en-US" sz="1800" dirty="0">
                <a:solidFill>
                  <a:srgbClr val="080808"/>
                </a:solidFill>
                <a:effectLst/>
                <a:latin typeface="JetBrains Mono"/>
              </a:rPr>
              <a:t>)  {</a:t>
            </a:r>
            <a:br>
              <a:rPr lang="en-US" sz="1800" dirty="0">
                <a:solidFill>
                  <a:srgbClr val="080808"/>
                </a:solidFill>
                <a:effectLst/>
                <a:latin typeface="JetBrains Mono"/>
              </a:rPr>
            </a:br>
            <a:r>
              <a:rPr lang="en-US" sz="1800" dirty="0">
                <a:solidFill>
                  <a:srgbClr val="080808"/>
                </a:solidFill>
                <a:effectLst/>
                <a:latin typeface="JetBrains Mono"/>
              </a:rPr>
              <a:t>  </a:t>
            </a:r>
            <a:r>
              <a:rPr lang="en-US" sz="1800" dirty="0">
                <a:solidFill>
                  <a:srgbClr val="174AD4"/>
                </a:solidFill>
                <a:effectLst/>
                <a:latin typeface="JetBrains Mono"/>
              </a:rPr>
              <a:t>border</a:t>
            </a:r>
            <a:r>
              <a:rPr lang="en-US" sz="1800" dirty="0">
                <a:solidFill>
                  <a:srgbClr val="080808"/>
                </a:solidFill>
                <a:effectLst/>
                <a:latin typeface="JetBrains Mono"/>
              </a:rPr>
              <a:t>: </a:t>
            </a:r>
            <a:r>
              <a:rPr lang="en-US" sz="1800" dirty="0">
                <a:solidFill>
                  <a:srgbClr val="067D17"/>
                </a:solidFill>
                <a:effectLst/>
                <a:latin typeface="JetBrains Mono"/>
              </a:rPr>
              <a:t>purple</a:t>
            </a:r>
            <a:r>
              <a:rPr lang="en-US" sz="1800" dirty="0">
                <a:solidFill>
                  <a:srgbClr val="080808"/>
                </a:solidFill>
                <a:effectLst/>
                <a:latin typeface="JetBrains Mono"/>
              </a:rPr>
              <a:t>;</a:t>
            </a:r>
            <a:br>
              <a:rPr lang="en-US" sz="1800" dirty="0">
                <a:solidFill>
                  <a:srgbClr val="080808"/>
                </a:solidFill>
                <a:effectLst/>
                <a:latin typeface="JetBrains Mono"/>
              </a:rPr>
            </a:br>
            <a:r>
              <a:rPr lang="en-US" sz="1800" dirty="0">
                <a:solidFill>
                  <a:srgbClr val="080808"/>
                </a:solidFill>
                <a:effectLst/>
                <a:latin typeface="JetBrains Mono"/>
              </a:rPr>
              <a:t>}</a:t>
            </a:r>
          </a:p>
        </p:txBody>
      </p:sp>
    </p:spTree>
    <p:extLst>
      <p:ext uri="{BB962C8B-B14F-4D97-AF65-F5344CB8AC3E}">
        <p14:creationId xmlns:p14="http://schemas.microsoft.com/office/powerpoint/2010/main" val="280782032"/>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DF15906-7FAB-0E17-F7F4-9773F0478659}"/>
              </a:ext>
            </a:extLst>
          </p:cNvPr>
          <p:cNvSpPr>
            <a:spLocks noGrp="1"/>
          </p:cNvSpPr>
          <p:nvPr>
            <p:ph type="body" sz="quarter" idx="15"/>
          </p:nvPr>
        </p:nvSpPr>
        <p:spPr/>
        <p:txBody>
          <a:bodyPr/>
          <a:lstStyle/>
          <a:p>
            <a:endParaRPr lang="de-CH"/>
          </a:p>
        </p:txBody>
      </p:sp>
      <p:sp>
        <p:nvSpPr>
          <p:cNvPr id="3" name="Title 2">
            <a:extLst>
              <a:ext uri="{FF2B5EF4-FFF2-40B4-BE49-F238E27FC236}">
                <a16:creationId xmlns:a16="http://schemas.microsoft.com/office/drawing/2014/main" id="{49342D6C-24CB-267D-25AA-ACB01EEB7EC6}"/>
              </a:ext>
            </a:extLst>
          </p:cNvPr>
          <p:cNvSpPr>
            <a:spLocks noGrp="1"/>
          </p:cNvSpPr>
          <p:nvPr>
            <p:ph type="title"/>
          </p:nvPr>
        </p:nvSpPr>
        <p:spPr/>
        <p:txBody>
          <a:bodyPr/>
          <a:lstStyle/>
          <a:p>
            <a:r>
              <a:rPr lang="de-CH" dirty="0" err="1"/>
              <a:t>nth</a:t>
            </a:r>
            <a:r>
              <a:rPr lang="de-CH" dirty="0"/>
              <a:t>-</a:t>
            </a:r>
            <a:r>
              <a:rPr lang="de-CH" dirty="0" err="1"/>
              <a:t>of</a:t>
            </a:r>
            <a:r>
              <a:rPr lang="de-CH" dirty="0"/>
              <a:t>-syntax</a:t>
            </a:r>
          </a:p>
        </p:txBody>
      </p:sp>
      <p:sp>
        <p:nvSpPr>
          <p:cNvPr id="6" name="Date Placeholder 5">
            <a:extLst>
              <a:ext uri="{FF2B5EF4-FFF2-40B4-BE49-F238E27FC236}">
                <a16:creationId xmlns:a16="http://schemas.microsoft.com/office/drawing/2014/main" id="{6D8E1BA2-4AB5-DE5B-BBBC-DD927141474D}"/>
              </a:ext>
            </a:extLst>
          </p:cNvPr>
          <p:cNvSpPr>
            <a:spLocks noGrp="1"/>
          </p:cNvSpPr>
          <p:nvPr>
            <p:ph type="dt" sz="half" idx="18"/>
          </p:nvPr>
        </p:nvSpPr>
        <p:spPr/>
        <p:txBody>
          <a:bodyPr/>
          <a:lstStyle/>
          <a:p>
            <a:pPr algn="r"/>
            <a:fld id="{F7589BDE-D275-48E5-9926-0260C2129B60}" type="datetime1">
              <a:rPr lang="de-CH" smtClean="0"/>
              <a:pPr algn="r"/>
              <a:t>10.07.2023</a:t>
            </a:fld>
            <a:endParaRPr lang="de-CH" dirty="0"/>
          </a:p>
        </p:txBody>
      </p:sp>
      <p:sp>
        <p:nvSpPr>
          <p:cNvPr id="7" name="Footer Placeholder 6">
            <a:extLst>
              <a:ext uri="{FF2B5EF4-FFF2-40B4-BE49-F238E27FC236}">
                <a16:creationId xmlns:a16="http://schemas.microsoft.com/office/drawing/2014/main" id="{2EA89FEE-FF87-6D80-E7D2-ADE3E713A4FB}"/>
              </a:ext>
            </a:extLst>
          </p:cNvPr>
          <p:cNvSpPr>
            <a:spLocks noGrp="1"/>
          </p:cNvSpPr>
          <p:nvPr>
            <p:ph type="ftr" sz="quarter" idx="19"/>
          </p:nvPr>
        </p:nvSpPr>
        <p:spPr/>
        <p:txBody>
          <a:bodyPr/>
          <a:lstStyle/>
          <a:p>
            <a:r>
              <a:rPr lang="en-GB"/>
              <a:t>Client Technology Days – Tomorrow’s CSS</a:t>
            </a:r>
            <a:endParaRPr lang="en-GB" dirty="0"/>
          </a:p>
        </p:txBody>
      </p:sp>
      <p:sp>
        <p:nvSpPr>
          <p:cNvPr id="8" name="Slide Number Placeholder 7">
            <a:extLst>
              <a:ext uri="{FF2B5EF4-FFF2-40B4-BE49-F238E27FC236}">
                <a16:creationId xmlns:a16="http://schemas.microsoft.com/office/drawing/2014/main" id="{16F9A187-90CE-B1F6-330D-B08F739E8689}"/>
              </a:ext>
            </a:extLst>
          </p:cNvPr>
          <p:cNvSpPr>
            <a:spLocks noGrp="1"/>
          </p:cNvSpPr>
          <p:nvPr>
            <p:ph type="sldNum" sz="quarter" idx="20"/>
          </p:nvPr>
        </p:nvSpPr>
        <p:spPr/>
        <p:txBody>
          <a:bodyPr/>
          <a:lstStyle/>
          <a:p>
            <a:r>
              <a:rPr lang="de-CH"/>
              <a:t>| </a:t>
            </a:r>
            <a:fld id="{8CF9DE7D-F270-4E16-BA04-5BCA8969A2EA}" type="slidenum">
              <a:rPr lang="de-CH" smtClean="0"/>
              <a:pPr/>
              <a:t>8</a:t>
            </a:fld>
            <a:endParaRPr lang="de-CH" dirty="0"/>
          </a:p>
        </p:txBody>
      </p:sp>
      <p:sp>
        <p:nvSpPr>
          <p:cNvPr id="9" name="Rectangle 8">
            <a:extLst>
              <a:ext uri="{FF2B5EF4-FFF2-40B4-BE49-F238E27FC236}">
                <a16:creationId xmlns:a16="http://schemas.microsoft.com/office/drawing/2014/main" id="{2446427B-7AEF-25C5-10AD-F406A5FB1E1F}"/>
              </a:ext>
            </a:extLst>
          </p:cNvPr>
          <p:cNvSpPr/>
          <p:nvPr/>
        </p:nvSpPr>
        <p:spPr bwMode="gray">
          <a:xfrm>
            <a:off x="619304" y="1248363"/>
            <a:ext cx="1440160" cy="1224136"/>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pPr>
            <a:r>
              <a:rPr lang="de-CH" sz="1600" spc="20" dirty="0">
                <a:solidFill>
                  <a:schemeClr val="bg1"/>
                </a:solidFill>
              </a:rPr>
              <a:t>1</a:t>
            </a:r>
          </a:p>
        </p:txBody>
      </p:sp>
      <p:sp>
        <p:nvSpPr>
          <p:cNvPr id="10" name="Rectangle 9">
            <a:extLst>
              <a:ext uri="{FF2B5EF4-FFF2-40B4-BE49-F238E27FC236}">
                <a16:creationId xmlns:a16="http://schemas.microsoft.com/office/drawing/2014/main" id="{6F75E68B-6879-77E8-9D13-021B09B2E6CB}"/>
              </a:ext>
            </a:extLst>
          </p:cNvPr>
          <p:cNvSpPr/>
          <p:nvPr/>
        </p:nvSpPr>
        <p:spPr bwMode="gray">
          <a:xfrm>
            <a:off x="2419504" y="1248363"/>
            <a:ext cx="1440160" cy="1224136"/>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pPr>
            <a:r>
              <a:rPr lang="de-CH" sz="1600" spc="20" dirty="0">
                <a:solidFill>
                  <a:schemeClr val="bg1"/>
                </a:solidFill>
              </a:rPr>
              <a:t>2</a:t>
            </a:r>
          </a:p>
        </p:txBody>
      </p:sp>
      <p:sp>
        <p:nvSpPr>
          <p:cNvPr id="11" name="Rectangle 10">
            <a:extLst>
              <a:ext uri="{FF2B5EF4-FFF2-40B4-BE49-F238E27FC236}">
                <a16:creationId xmlns:a16="http://schemas.microsoft.com/office/drawing/2014/main" id="{1809FA1A-A20E-EB81-B30E-1E782FD562FA}"/>
              </a:ext>
            </a:extLst>
          </p:cNvPr>
          <p:cNvSpPr/>
          <p:nvPr/>
        </p:nvSpPr>
        <p:spPr bwMode="gray">
          <a:xfrm>
            <a:off x="4219704" y="1248363"/>
            <a:ext cx="1440160" cy="1224136"/>
          </a:xfrm>
          <a:prstGeom prst="rect">
            <a:avLst/>
          </a:prstGeom>
          <a:ln/>
        </p:spPr>
        <p:style>
          <a:lnRef idx="3">
            <a:schemeClr val="lt1"/>
          </a:lnRef>
          <a:fillRef idx="1">
            <a:schemeClr val="accent3"/>
          </a:fillRef>
          <a:effectRef idx="1">
            <a:schemeClr val="accent3"/>
          </a:effectRef>
          <a:fontRef idx="minor">
            <a:schemeClr val="lt1"/>
          </a:fontRef>
        </p:style>
        <p:txBody>
          <a:bodyPr lIns="0" tIns="0" rIns="0" bIns="0" rtlCol="0" anchor="ctr"/>
          <a:lstStyle/>
          <a:p>
            <a:pPr algn="ctr">
              <a:lnSpc>
                <a:spcPct val="120000"/>
              </a:lnSpc>
            </a:pPr>
            <a:r>
              <a:rPr lang="de-CH" sz="1600" spc="20" dirty="0">
                <a:solidFill>
                  <a:schemeClr val="bg1"/>
                </a:solidFill>
              </a:rPr>
              <a:t>3</a:t>
            </a:r>
          </a:p>
        </p:txBody>
      </p:sp>
      <p:sp>
        <p:nvSpPr>
          <p:cNvPr id="12" name="Rectangle 11">
            <a:extLst>
              <a:ext uri="{FF2B5EF4-FFF2-40B4-BE49-F238E27FC236}">
                <a16:creationId xmlns:a16="http://schemas.microsoft.com/office/drawing/2014/main" id="{442FC813-7B37-3ACE-4459-68714F029757}"/>
              </a:ext>
            </a:extLst>
          </p:cNvPr>
          <p:cNvSpPr/>
          <p:nvPr/>
        </p:nvSpPr>
        <p:spPr bwMode="gray">
          <a:xfrm>
            <a:off x="6019904" y="1248363"/>
            <a:ext cx="1440160" cy="1224136"/>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pPr>
            <a:r>
              <a:rPr lang="de-CH" sz="1600" spc="20" dirty="0">
                <a:solidFill>
                  <a:schemeClr val="bg1"/>
                </a:solidFill>
              </a:rPr>
              <a:t>4</a:t>
            </a:r>
          </a:p>
        </p:txBody>
      </p:sp>
      <p:sp>
        <p:nvSpPr>
          <p:cNvPr id="14" name="Rectangle 13">
            <a:extLst>
              <a:ext uri="{FF2B5EF4-FFF2-40B4-BE49-F238E27FC236}">
                <a16:creationId xmlns:a16="http://schemas.microsoft.com/office/drawing/2014/main" id="{5C4DDC98-8211-F8DE-7236-58286DB806B4}"/>
              </a:ext>
            </a:extLst>
          </p:cNvPr>
          <p:cNvSpPr/>
          <p:nvPr/>
        </p:nvSpPr>
        <p:spPr bwMode="gray">
          <a:xfrm>
            <a:off x="619304" y="2868544"/>
            <a:ext cx="1440160" cy="1224136"/>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pPr>
            <a:r>
              <a:rPr lang="de-CH" sz="1600" spc="20" dirty="0">
                <a:solidFill>
                  <a:schemeClr val="bg1"/>
                </a:solidFill>
              </a:rPr>
              <a:t>5</a:t>
            </a:r>
          </a:p>
        </p:txBody>
      </p:sp>
      <p:sp>
        <p:nvSpPr>
          <p:cNvPr id="15" name="Rectangle 14">
            <a:extLst>
              <a:ext uri="{FF2B5EF4-FFF2-40B4-BE49-F238E27FC236}">
                <a16:creationId xmlns:a16="http://schemas.microsoft.com/office/drawing/2014/main" id="{B3DCFC8C-15FB-0EE4-E09E-818FD7EBA614}"/>
              </a:ext>
            </a:extLst>
          </p:cNvPr>
          <p:cNvSpPr/>
          <p:nvPr/>
        </p:nvSpPr>
        <p:spPr bwMode="gray">
          <a:xfrm>
            <a:off x="2419504" y="2868544"/>
            <a:ext cx="1440160" cy="1224136"/>
          </a:xfrm>
          <a:prstGeom prst="rect">
            <a:avLst/>
          </a:prstGeom>
          <a:solidFill>
            <a:schemeClr val="accent3"/>
          </a:solidFill>
          <a:ln w="76200">
            <a:solidFill>
              <a:srgbClr val="985B9C"/>
            </a:solidFill>
          </a:ln>
        </p:spPr>
        <p:style>
          <a:lnRef idx="0">
            <a:scrgbClr r="0" g="0" b="0"/>
          </a:lnRef>
          <a:fillRef idx="0">
            <a:scrgbClr r="0" g="0" b="0"/>
          </a:fillRef>
          <a:effectRef idx="0">
            <a:scrgbClr r="0" g="0" b="0"/>
          </a:effectRef>
          <a:fontRef idx="minor">
            <a:schemeClr val="lt1"/>
          </a:fontRef>
        </p:style>
        <p:txBody>
          <a:bodyPr lIns="0" tIns="0" rIns="0" bIns="0" rtlCol="0" anchor="ctr"/>
          <a:lstStyle/>
          <a:p>
            <a:pPr algn="ctr">
              <a:lnSpc>
                <a:spcPct val="120000"/>
              </a:lnSpc>
            </a:pPr>
            <a:r>
              <a:rPr lang="de-CH" sz="1600" spc="20" dirty="0">
                <a:solidFill>
                  <a:schemeClr val="bg1"/>
                </a:solidFill>
              </a:rPr>
              <a:t>6</a:t>
            </a:r>
          </a:p>
        </p:txBody>
      </p:sp>
      <p:sp>
        <p:nvSpPr>
          <p:cNvPr id="16" name="Rectangle 15">
            <a:extLst>
              <a:ext uri="{FF2B5EF4-FFF2-40B4-BE49-F238E27FC236}">
                <a16:creationId xmlns:a16="http://schemas.microsoft.com/office/drawing/2014/main" id="{F7690A3F-FEE7-7CD3-7C2B-3E28484C449F}"/>
              </a:ext>
            </a:extLst>
          </p:cNvPr>
          <p:cNvSpPr/>
          <p:nvPr/>
        </p:nvSpPr>
        <p:spPr bwMode="gray">
          <a:xfrm>
            <a:off x="4219704" y="2868544"/>
            <a:ext cx="1440160" cy="1224136"/>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pPr>
            <a:r>
              <a:rPr lang="de-CH" sz="1600" spc="20" dirty="0">
                <a:solidFill>
                  <a:schemeClr val="bg1"/>
                </a:solidFill>
              </a:rPr>
              <a:t>7</a:t>
            </a:r>
          </a:p>
        </p:txBody>
      </p:sp>
      <p:sp>
        <p:nvSpPr>
          <p:cNvPr id="17" name="Rectangle 16">
            <a:extLst>
              <a:ext uri="{FF2B5EF4-FFF2-40B4-BE49-F238E27FC236}">
                <a16:creationId xmlns:a16="http://schemas.microsoft.com/office/drawing/2014/main" id="{D525B803-0AAC-F0E4-A21D-B3E974624799}"/>
              </a:ext>
            </a:extLst>
          </p:cNvPr>
          <p:cNvSpPr/>
          <p:nvPr/>
        </p:nvSpPr>
        <p:spPr bwMode="gray">
          <a:xfrm>
            <a:off x="6019904" y="2868544"/>
            <a:ext cx="1440160" cy="1224136"/>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lIns="0" tIns="0" rIns="0" bIns="0" rtlCol="0" anchor="ctr"/>
          <a:lstStyle/>
          <a:p>
            <a:pPr algn="ctr">
              <a:lnSpc>
                <a:spcPct val="120000"/>
              </a:lnSpc>
            </a:pPr>
            <a:r>
              <a:rPr lang="de-CH" sz="1600" spc="20" dirty="0">
                <a:solidFill>
                  <a:schemeClr val="bg1"/>
                </a:solidFill>
              </a:rPr>
              <a:t>8</a:t>
            </a:r>
          </a:p>
        </p:txBody>
      </p:sp>
      <p:grpSp>
        <p:nvGrpSpPr>
          <p:cNvPr id="27" name="Group 26">
            <a:extLst>
              <a:ext uri="{FF2B5EF4-FFF2-40B4-BE49-F238E27FC236}">
                <a16:creationId xmlns:a16="http://schemas.microsoft.com/office/drawing/2014/main" id="{41857245-C72C-E75E-7F4F-40D069B66A41}"/>
              </a:ext>
            </a:extLst>
          </p:cNvPr>
          <p:cNvGrpSpPr/>
          <p:nvPr/>
        </p:nvGrpSpPr>
        <p:grpSpPr>
          <a:xfrm>
            <a:off x="9120336" y="94488"/>
            <a:ext cx="2978220" cy="1408297"/>
            <a:chOff x="6434582" y="906973"/>
            <a:chExt cx="2978220" cy="1408297"/>
          </a:xfrm>
        </p:grpSpPr>
        <p:pic>
          <p:nvPicPr>
            <p:cNvPr id="24" name="Picture 23">
              <a:extLst>
                <a:ext uri="{FF2B5EF4-FFF2-40B4-BE49-F238E27FC236}">
                  <a16:creationId xmlns:a16="http://schemas.microsoft.com/office/drawing/2014/main" id="{4E067859-DCD5-1B2B-F5F4-82A4FBEFF535}"/>
                </a:ext>
              </a:extLst>
            </p:cNvPr>
            <p:cNvPicPr>
              <a:picLocks noChangeAspect="1"/>
            </p:cNvPicPr>
            <p:nvPr/>
          </p:nvPicPr>
          <p:blipFill rotWithShape="1">
            <a:blip r:embed="rId2"/>
            <a:srcRect t="82648"/>
            <a:stretch/>
          </p:blipFill>
          <p:spPr>
            <a:xfrm>
              <a:off x="6434582" y="2020832"/>
              <a:ext cx="2978219" cy="294438"/>
            </a:xfrm>
            <a:prstGeom prst="rect">
              <a:avLst/>
            </a:prstGeom>
          </p:spPr>
        </p:pic>
        <p:pic>
          <p:nvPicPr>
            <p:cNvPr id="26" name="Picture 25">
              <a:extLst>
                <a:ext uri="{FF2B5EF4-FFF2-40B4-BE49-F238E27FC236}">
                  <a16:creationId xmlns:a16="http://schemas.microsoft.com/office/drawing/2014/main" id="{033BD19D-A21F-DC53-DACC-71ED444F0B0C}"/>
                </a:ext>
              </a:extLst>
            </p:cNvPr>
            <p:cNvPicPr>
              <a:picLocks noChangeAspect="1"/>
            </p:cNvPicPr>
            <p:nvPr/>
          </p:nvPicPr>
          <p:blipFill rotWithShape="1">
            <a:blip r:embed="rId2"/>
            <a:srcRect b="31999"/>
            <a:stretch/>
          </p:blipFill>
          <p:spPr>
            <a:xfrm>
              <a:off x="6434583" y="906973"/>
              <a:ext cx="2978219" cy="1153875"/>
            </a:xfrm>
            <a:prstGeom prst="rect">
              <a:avLst/>
            </a:prstGeom>
          </p:spPr>
        </p:pic>
      </p:grpSp>
      <p:sp>
        <p:nvSpPr>
          <p:cNvPr id="29" name="TextBox 28">
            <a:extLst>
              <a:ext uri="{FF2B5EF4-FFF2-40B4-BE49-F238E27FC236}">
                <a16:creationId xmlns:a16="http://schemas.microsoft.com/office/drawing/2014/main" id="{F601BA0C-0640-8627-7E41-B7A8B4645C4C}"/>
              </a:ext>
            </a:extLst>
          </p:cNvPr>
          <p:cNvSpPr txBox="1"/>
          <p:nvPr/>
        </p:nvSpPr>
        <p:spPr bwMode="gray">
          <a:xfrm>
            <a:off x="619304" y="4488725"/>
            <a:ext cx="2020312" cy="923330"/>
          </a:xfrm>
          <a:prstGeom prst="rect">
            <a:avLst/>
          </a:prstGeom>
          <a:noFill/>
        </p:spPr>
        <p:txBody>
          <a:bodyPr wrap="square">
            <a:spAutoFit/>
          </a:bodyPr>
          <a:lstStyle/>
          <a:p>
            <a:r>
              <a:rPr lang="de-CH" sz="1800">
                <a:solidFill>
                  <a:srgbClr val="0033B3"/>
                </a:solidFill>
                <a:effectLst/>
                <a:latin typeface="JetBrains Mono"/>
              </a:rPr>
              <a:t>div  </a:t>
            </a:r>
            <a:r>
              <a:rPr lang="de-CH" sz="1800">
                <a:solidFill>
                  <a:srgbClr val="080808"/>
                </a:solidFill>
                <a:effectLst/>
                <a:latin typeface="JetBrains Mono"/>
              </a:rPr>
              <a:t>{</a:t>
            </a:r>
            <a:br>
              <a:rPr lang="de-CH" sz="1800">
                <a:solidFill>
                  <a:srgbClr val="080808"/>
                </a:solidFill>
                <a:effectLst/>
                <a:latin typeface="JetBrains Mono"/>
              </a:rPr>
            </a:br>
            <a:r>
              <a:rPr lang="de-CH" sz="1800">
                <a:solidFill>
                  <a:srgbClr val="080808"/>
                </a:solidFill>
                <a:effectLst/>
                <a:latin typeface="JetBrains Mono"/>
              </a:rPr>
              <a:t>  </a:t>
            </a:r>
            <a:r>
              <a:rPr lang="de-CH" sz="1800">
                <a:solidFill>
                  <a:srgbClr val="174AD4"/>
                </a:solidFill>
                <a:effectLst/>
                <a:latin typeface="JetBrains Mono"/>
              </a:rPr>
              <a:t>background</a:t>
            </a:r>
            <a:r>
              <a:rPr lang="de-CH" sz="1800">
                <a:solidFill>
                  <a:srgbClr val="080808"/>
                </a:solidFill>
                <a:effectLst/>
                <a:latin typeface="JetBrains Mono"/>
              </a:rPr>
              <a:t>: </a:t>
            </a:r>
            <a:r>
              <a:rPr lang="de-CH" sz="1800">
                <a:solidFill>
                  <a:srgbClr val="067D17"/>
                </a:solidFill>
                <a:effectLst/>
                <a:latin typeface="JetBrains Mono"/>
              </a:rPr>
              <a:t>blue</a:t>
            </a:r>
            <a:r>
              <a:rPr lang="de-CH" sz="1800">
                <a:solidFill>
                  <a:srgbClr val="080808"/>
                </a:solidFill>
                <a:effectLst/>
                <a:latin typeface="JetBrains Mono"/>
              </a:rPr>
              <a:t>;</a:t>
            </a:r>
            <a:br>
              <a:rPr lang="de-CH" sz="1800">
                <a:solidFill>
                  <a:srgbClr val="080808"/>
                </a:solidFill>
                <a:effectLst/>
                <a:latin typeface="JetBrains Mono"/>
              </a:rPr>
            </a:br>
            <a:r>
              <a:rPr lang="de-CH" sz="1800">
                <a:solidFill>
                  <a:srgbClr val="080808"/>
                </a:solidFill>
                <a:effectLst/>
                <a:latin typeface="JetBrains Mono"/>
              </a:rPr>
              <a:t>}</a:t>
            </a:r>
            <a:endParaRPr lang="de-CH" sz="1800" dirty="0">
              <a:solidFill>
                <a:srgbClr val="080808"/>
              </a:solidFill>
              <a:effectLst/>
              <a:latin typeface="JetBrains Mono"/>
            </a:endParaRPr>
          </a:p>
        </p:txBody>
      </p:sp>
      <p:sp>
        <p:nvSpPr>
          <p:cNvPr id="31" name="TextBox 30">
            <a:extLst>
              <a:ext uri="{FF2B5EF4-FFF2-40B4-BE49-F238E27FC236}">
                <a16:creationId xmlns:a16="http://schemas.microsoft.com/office/drawing/2014/main" id="{3AF1EECC-5FE5-1FC3-8B0E-64BC2FC7C4F7}"/>
              </a:ext>
            </a:extLst>
          </p:cNvPr>
          <p:cNvSpPr txBox="1"/>
          <p:nvPr/>
        </p:nvSpPr>
        <p:spPr bwMode="gray">
          <a:xfrm>
            <a:off x="3215680" y="4488725"/>
            <a:ext cx="2146117" cy="923330"/>
          </a:xfrm>
          <a:prstGeom prst="rect">
            <a:avLst/>
          </a:prstGeom>
          <a:noFill/>
        </p:spPr>
        <p:txBody>
          <a:bodyPr wrap="square">
            <a:spAutoFit/>
          </a:bodyPr>
          <a:lstStyle/>
          <a:p>
            <a:r>
              <a:rPr lang="de-CH" sz="1800" dirty="0" err="1">
                <a:solidFill>
                  <a:srgbClr val="0033B3"/>
                </a:solidFill>
                <a:effectLst/>
                <a:latin typeface="JetBrains Mono"/>
              </a:rPr>
              <a:t>div</a:t>
            </a:r>
            <a:r>
              <a:rPr lang="de-CH" sz="1800" dirty="0" err="1">
                <a:solidFill>
                  <a:srgbClr val="080808"/>
                </a:solidFill>
                <a:effectLst/>
                <a:latin typeface="JetBrains Mono"/>
              </a:rPr>
              <a:t>.</a:t>
            </a:r>
            <a:r>
              <a:rPr lang="de-CH" sz="1800" dirty="0" err="1">
                <a:solidFill>
                  <a:srgbClr val="0033B3"/>
                </a:solidFill>
                <a:effectLst/>
                <a:latin typeface="JetBrains Mono"/>
              </a:rPr>
              <a:t>special</a:t>
            </a:r>
            <a:r>
              <a:rPr lang="de-CH" sz="1800" dirty="0">
                <a:solidFill>
                  <a:srgbClr val="0033B3"/>
                </a:solidFill>
                <a:effectLst/>
                <a:latin typeface="JetBrains Mono"/>
              </a:rPr>
              <a:t>  </a:t>
            </a:r>
            <a:r>
              <a:rPr lang="de-CH" sz="1800" dirty="0">
                <a:solidFill>
                  <a:srgbClr val="080808"/>
                </a:solidFill>
                <a:effectLst/>
                <a:latin typeface="JetBrains Mono"/>
              </a:rPr>
              <a:t>{</a:t>
            </a:r>
            <a:br>
              <a:rPr lang="de-CH" sz="1800" dirty="0">
                <a:solidFill>
                  <a:srgbClr val="080808"/>
                </a:solidFill>
                <a:effectLst/>
                <a:latin typeface="JetBrains Mono"/>
              </a:rPr>
            </a:br>
            <a:r>
              <a:rPr lang="de-CH" sz="1800" dirty="0">
                <a:solidFill>
                  <a:srgbClr val="080808"/>
                </a:solidFill>
                <a:effectLst/>
                <a:latin typeface="JetBrains Mono"/>
              </a:rPr>
              <a:t>  </a:t>
            </a:r>
            <a:r>
              <a:rPr lang="de-CH" sz="1800" dirty="0" err="1">
                <a:solidFill>
                  <a:srgbClr val="174AD4"/>
                </a:solidFill>
                <a:effectLst/>
                <a:latin typeface="JetBrains Mono"/>
              </a:rPr>
              <a:t>background</a:t>
            </a:r>
            <a:r>
              <a:rPr lang="de-CH" sz="1800" dirty="0">
                <a:solidFill>
                  <a:srgbClr val="080808"/>
                </a:solidFill>
                <a:effectLst/>
                <a:latin typeface="JetBrains Mono"/>
              </a:rPr>
              <a:t>: </a:t>
            </a:r>
            <a:r>
              <a:rPr lang="de-CH" sz="1800" dirty="0" err="1">
                <a:solidFill>
                  <a:srgbClr val="067D17"/>
                </a:solidFill>
                <a:effectLst/>
                <a:latin typeface="JetBrains Mono"/>
              </a:rPr>
              <a:t>green</a:t>
            </a:r>
            <a:r>
              <a:rPr lang="de-CH" sz="1800" dirty="0">
                <a:solidFill>
                  <a:srgbClr val="080808"/>
                </a:solidFill>
                <a:effectLst/>
                <a:latin typeface="JetBrains Mono"/>
              </a:rPr>
              <a:t>;</a:t>
            </a:r>
            <a:br>
              <a:rPr lang="de-CH" sz="1800" dirty="0">
                <a:solidFill>
                  <a:srgbClr val="080808"/>
                </a:solidFill>
                <a:effectLst/>
                <a:latin typeface="JetBrains Mono"/>
              </a:rPr>
            </a:br>
            <a:r>
              <a:rPr lang="de-CH" sz="1800" dirty="0">
                <a:solidFill>
                  <a:srgbClr val="080808"/>
                </a:solidFill>
                <a:effectLst/>
                <a:latin typeface="JetBrains Mono"/>
              </a:rPr>
              <a:t>}</a:t>
            </a:r>
          </a:p>
        </p:txBody>
      </p:sp>
      <p:sp>
        <p:nvSpPr>
          <p:cNvPr id="33" name="TextBox 32">
            <a:extLst>
              <a:ext uri="{FF2B5EF4-FFF2-40B4-BE49-F238E27FC236}">
                <a16:creationId xmlns:a16="http://schemas.microsoft.com/office/drawing/2014/main" id="{7C41C6F2-110F-ECC5-FF39-FD3E2968B2B5}"/>
              </a:ext>
            </a:extLst>
          </p:cNvPr>
          <p:cNvSpPr txBox="1"/>
          <p:nvPr/>
        </p:nvSpPr>
        <p:spPr bwMode="gray">
          <a:xfrm>
            <a:off x="8541202" y="2362222"/>
            <a:ext cx="3029198" cy="923330"/>
          </a:xfrm>
          <a:prstGeom prst="rect">
            <a:avLst/>
          </a:prstGeom>
          <a:noFill/>
        </p:spPr>
        <p:txBody>
          <a:bodyPr wrap="square">
            <a:spAutoFit/>
          </a:bodyPr>
          <a:lstStyle/>
          <a:p>
            <a:r>
              <a:rPr lang="en-US" sz="1800" dirty="0" err="1">
                <a:solidFill>
                  <a:srgbClr val="0033B3"/>
                </a:solidFill>
                <a:effectLst/>
                <a:latin typeface="JetBrains Mono"/>
              </a:rPr>
              <a:t>div</a:t>
            </a:r>
            <a:r>
              <a:rPr lang="en-US" sz="1800" dirty="0" err="1">
                <a:solidFill>
                  <a:srgbClr val="080808"/>
                </a:solidFill>
                <a:effectLst/>
                <a:latin typeface="JetBrains Mono"/>
              </a:rPr>
              <a:t>.</a:t>
            </a:r>
            <a:r>
              <a:rPr lang="en-US" sz="1800" dirty="0" err="1">
                <a:solidFill>
                  <a:srgbClr val="0033B3"/>
                </a:solidFill>
                <a:effectLst/>
                <a:latin typeface="JetBrains Mono"/>
              </a:rPr>
              <a:t>special</a:t>
            </a:r>
            <a:r>
              <a:rPr lang="en-US" sz="1800" dirty="0" err="1">
                <a:solidFill>
                  <a:srgbClr val="080808"/>
                </a:solidFill>
                <a:effectLst/>
                <a:latin typeface="JetBrains Mono"/>
              </a:rPr>
              <a:t>:</a:t>
            </a:r>
            <a:r>
              <a:rPr lang="en-US" sz="1800" dirty="0" err="1">
                <a:solidFill>
                  <a:srgbClr val="0033B3"/>
                </a:solidFill>
                <a:effectLst/>
                <a:latin typeface="JetBrains Mono"/>
              </a:rPr>
              <a:t>nth-child</a:t>
            </a:r>
            <a:r>
              <a:rPr lang="en-US" sz="1800" dirty="0">
                <a:solidFill>
                  <a:srgbClr val="080808"/>
                </a:solidFill>
                <a:effectLst/>
                <a:latin typeface="JetBrains Mono"/>
              </a:rPr>
              <a:t>(</a:t>
            </a:r>
            <a:r>
              <a:rPr lang="en-US" sz="1800" dirty="0">
                <a:solidFill>
                  <a:srgbClr val="1750EB"/>
                </a:solidFill>
                <a:effectLst/>
                <a:latin typeface="JetBrains Mono"/>
              </a:rPr>
              <a:t>2</a:t>
            </a:r>
            <a:r>
              <a:rPr lang="en-US" sz="1800" dirty="0">
                <a:solidFill>
                  <a:srgbClr val="080808"/>
                </a:solidFill>
                <a:effectLst/>
                <a:latin typeface="JetBrains Mono"/>
              </a:rPr>
              <a:t>)  {</a:t>
            </a:r>
            <a:br>
              <a:rPr lang="en-US" sz="1800" dirty="0">
                <a:solidFill>
                  <a:srgbClr val="080808"/>
                </a:solidFill>
                <a:effectLst/>
                <a:latin typeface="JetBrains Mono"/>
              </a:rPr>
            </a:br>
            <a:r>
              <a:rPr lang="en-US" sz="1800" dirty="0">
                <a:solidFill>
                  <a:srgbClr val="080808"/>
                </a:solidFill>
                <a:effectLst/>
                <a:latin typeface="JetBrains Mono"/>
              </a:rPr>
              <a:t>  </a:t>
            </a:r>
            <a:r>
              <a:rPr lang="en-US" sz="1800" dirty="0">
                <a:solidFill>
                  <a:srgbClr val="174AD4"/>
                </a:solidFill>
                <a:effectLst/>
                <a:latin typeface="JetBrains Mono"/>
              </a:rPr>
              <a:t>border</a:t>
            </a:r>
            <a:r>
              <a:rPr lang="en-US" sz="1800" dirty="0">
                <a:solidFill>
                  <a:srgbClr val="080808"/>
                </a:solidFill>
                <a:effectLst/>
                <a:latin typeface="JetBrains Mono"/>
              </a:rPr>
              <a:t>: </a:t>
            </a:r>
            <a:r>
              <a:rPr lang="en-US" sz="1800" dirty="0">
                <a:solidFill>
                  <a:srgbClr val="067D17"/>
                </a:solidFill>
                <a:effectLst/>
                <a:latin typeface="JetBrains Mono"/>
              </a:rPr>
              <a:t>purple</a:t>
            </a:r>
            <a:r>
              <a:rPr lang="en-US" sz="1800" dirty="0">
                <a:solidFill>
                  <a:srgbClr val="080808"/>
                </a:solidFill>
                <a:effectLst/>
                <a:latin typeface="JetBrains Mono"/>
              </a:rPr>
              <a:t>;</a:t>
            </a:r>
            <a:br>
              <a:rPr lang="en-US" sz="1800" dirty="0">
                <a:solidFill>
                  <a:srgbClr val="080808"/>
                </a:solidFill>
                <a:effectLst/>
                <a:latin typeface="JetBrains Mono"/>
              </a:rPr>
            </a:br>
            <a:r>
              <a:rPr lang="en-US" sz="1800" dirty="0">
                <a:solidFill>
                  <a:srgbClr val="080808"/>
                </a:solidFill>
                <a:effectLst/>
                <a:latin typeface="JetBrains Mono"/>
              </a:rPr>
              <a:t>}</a:t>
            </a:r>
          </a:p>
        </p:txBody>
      </p:sp>
      <p:sp>
        <p:nvSpPr>
          <p:cNvPr id="35" name="TextBox 34">
            <a:extLst>
              <a:ext uri="{FF2B5EF4-FFF2-40B4-BE49-F238E27FC236}">
                <a16:creationId xmlns:a16="http://schemas.microsoft.com/office/drawing/2014/main" id="{FBF77E4A-7F5A-0519-E7EC-6FDCA2EA5D2E}"/>
              </a:ext>
            </a:extLst>
          </p:cNvPr>
          <p:cNvSpPr txBox="1"/>
          <p:nvPr/>
        </p:nvSpPr>
        <p:spPr bwMode="gray">
          <a:xfrm>
            <a:off x="8541202" y="3975222"/>
            <a:ext cx="3100432" cy="1200329"/>
          </a:xfrm>
          <a:prstGeom prst="rect">
            <a:avLst/>
          </a:prstGeom>
          <a:noFill/>
        </p:spPr>
        <p:txBody>
          <a:bodyPr wrap="square">
            <a:spAutoFit/>
          </a:bodyPr>
          <a:lstStyle/>
          <a:p>
            <a:r>
              <a:rPr lang="en-US" sz="1800" dirty="0" err="1">
                <a:solidFill>
                  <a:srgbClr val="0033B3"/>
                </a:solidFill>
                <a:effectLst/>
                <a:latin typeface="JetBrains Mono"/>
              </a:rPr>
              <a:t>div</a:t>
            </a:r>
            <a:r>
              <a:rPr lang="en-US" sz="1800" dirty="0" err="1">
                <a:solidFill>
                  <a:srgbClr val="080808"/>
                </a:solidFill>
                <a:effectLst/>
                <a:latin typeface="JetBrains Mono"/>
              </a:rPr>
              <a:t>:</a:t>
            </a:r>
            <a:r>
              <a:rPr lang="en-US" sz="1800" dirty="0" err="1">
                <a:solidFill>
                  <a:srgbClr val="0033B3"/>
                </a:solidFill>
                <a:effectLst/>
                <a:latin typeface="JetBrains Mono"/>
              </a:rPr>
              <a:t>nth-child</a:t>
            </a:r>
            <a:r>
              <a:rPr lang="en-US" sz="1800" dirty="0">
                <a:solidFill>
                  <a:srgbClr val="080808"/>
                </a:solidFill>
                <a:effectLst/>
                <a:latin typeface="JetBrains Mono"/>
              </a:rPr>
              <a:t>(</a:t>
            </a:r>
            <a:r>
              <a:rPr lang="en-US" sz="1800" dirty="0">
                <a:solidFill>
                  <a:srgbClr val="1750EB"/>
                </a:solidFill>
                <a:effectLst/>
                <a:latin typeface="JetBrains Mono"/>
              </a:rPr>
              <a:t>2 </a:t>
            </a:r>
            <a:r>
              <a:rPr lang="en-US" sz="1800" dirty="0">
                <a:solidFill>
                  <a:srgbClr val="0033B3"/>
                </a:solidFill>
                <a:effectLst/>
                <a:latin typeface="JetBrains Mono"/>
              </a:rPr>
              <a:t>of </a:t>
            </a:r>
            <a:r>
              <a:rPr lang="en-US" sz="1800" dirty="0">
                <a:solidFill>
                  <a:srgbClr val="080808"/>
                </a:solidFill>
                <a:effectLst/>
                <a:latin typeface="JetBrains Mono"/>
              </a:rPr>
              <a:t>.</a:t>
            </a:r>
            <a:r>
              <a:rPr lang="en-US" sz="1800" dirty="0">
                <a:solidFill>
                  <a:srgbClr val="0033B3"/>
                </a:solidFill>
                <a:effectLst/>
                <a:latin typeface="JetBrains Mono"/>
              </a:rPr>
              <a:t>special</a:t>
            </a:r>
            <a:r>
              <a:rPr lang="en-US" sz="1800" dirty="0">
                <a:solidFill>
                  <a:srgbClr val="080808"/>
                </a:solidFill>
                <a:effectLst/>
                <a:latin typeface="JetBrains Mono"/>
              </a:rPr>
              <a:t>)  {</a:t>
            </a:r>
            <a:br>
              <a:rPr lang="en-US" sz="1800" dirty="0">
                <a:solidFill>
                  <a:srgbClr val="080808"/>
                </a:solidFill>
                <a:effectLst/>
                <a:latin typeface="JetBrains Mono"/>
              </a:rPr>
            </a:br>
            <a:r>
              <a:rPr lang="en-US" sz="1800" dirty="0">
                <a:solidFill>
                  <a:srgbClr val="080808"/>
                </a:solidFill>
                <a:effectLst/>
                <a:latin typeface="JetBrains Mono"/>
              </a:rPr>
              <a:t>  </a:t>
            </a:r>
            <a:r>
              <a:rPr lang="en-US" sz="1800" dirty="0">
                <a:solidFill>
                  <a:srgbClr val="174AD4"/>
                </a:solidFill>
                <a:effectLst/>
                <a:latin typeface="JetBrains Mono"/>
              </a:rPr>
              <a:t>border</a:t>
            </a:r>
            <a:r>
              <a:rPr lang="en-US" sz="1800" dirty="0">
                <a:solidFill>
                  <a:srgbClr val="080808"/>
                </a:solidFill>
                <a:effectLst/>
                <a:latin typeface="JetBrains Mono"/>
              </a:rPr>
              <a:t>: </a:t>
            </a:r>
            <a:r>
              <a:rPr lang="en-US" sz="1800" dirty="0">
                <a:solidFill>
                  <a:srgbClr val="067D17"/>
                </a:solidFill>
                <a:effectLst/>
                <a:latin typeface="JetBrains Mono"/>
              </a:rPr>
              <a:t>purple</a:t>
            </a:r>
            <a:r>
              <a:rPr lang="en-US" sz="1800" dirty="0">
                <a:solidFill>
                  <a:srgbClr val="080808"/>
                </a:solidFill>
                <a:effectLst/>
                <a:latin typeface="JetBrains Mono"/>
              </a:rPr>
              <a:t>;</a:t>
            </a:r>
            <a:br>
              <a:rPr lang="en-US" sz="1800" dirty="0">
                <a:solidFill>
                  <a:srgbClr val="080808"/>
                </a:solidFill>
                <a:effectLst/>
                <a:latin typeface="JetBrains Mono"/>
              </a:rPr>
            </a:br>
            <a:r>
              <a:rPr lang="en-US" sz="1800" dirty="0">
                <a:solidFill>
                  <a:srgbClr val="080808"/>
                </a:solidFill>
                <a:effectLst/>
                <a:latin typeface="JetBrains Mono"/>
              </a:rPr>
              <a:t>}</a:t>
            </a:r>
            <a:br>
              <a:rPr lang="en-US" sz="1800" dirty="0">
                <a:solidFill>
                  <a:srgbClr val="080808"/>
                </a:solidFill>
                <a:effectLst/>
                <a:latin typeface="JetBrains Mono"/>
              </a:rPr>
            </a:br>
            <a:endParaRPr lang="en-US" sz="1800" dirty="0">
              <a:solidFill>
                <a:srgbClr val="080808"/>
              </a:solidFill>
              <a:effectLst/>
              <a:latin typeface="JetBrains Mono"/>
            </a:endParaRPr>
          </a:p>
        </p:txBody>
      </p:sp>
      <p:sp>
        <p:nvSpPr>
          <p:cNvPr id="37" name="Lightning Bolt 36">
            <a:extLst>
              <a:ext uri="{FF2B5EF4-FFF2-40B4-BE49-F238E27FC236}">
                <a16:creationId xmlns:a16="http://schemas.microsoft.com/office/drawing/2014/main" id="{A3547394-46E7-8678-652A-35334FB09F3E}"/>
              </a:ext>
            </a:extLst>
          </p:cNvPr>
          <p:cNvSpPr/>
          <p:nvPr/>
        </p:nvSpPr>
        <p:spPr bwMode="gray">
          <a:xfrm flipH="1">
            <a:off x="10897829" y="2746427"/>
            <a:ext cx="476371" cy="682573"/>
          </a:xfrm>
          <a:prstGeom prst="lightningBolt">
            <a:avLst/>
          </a:prstGeom>
          <a:ln/>
        </p:spPr>
        <p:style>
          <a:lnRef idx="0">
            <a:schemeClr val="accent6"/>
          </a:lnRef>
          <a:fillRef idx="3">
            <a:schemeClr val="accent6"/>
          </a:fillRef>
          <a:effectRef idx="3">
            <a:schemeClr val="accent6"/>
          </a:effectRef>
          <a:fontRef idx="minor">
            <a:schemeClr val="lt1"/>
          </a:fontRef>
        </p:style>
        <p:txBody>
          <a:bodyPr lIns="0" tIns="0" rIns="0" bIns="0" rtlCol="0" anchor="ctr"/>
          <a:lstStyle/>
          <a:p>
            <a:pPr algn="ctr">
              <a:lnSpc>
                <a:spcPct val="120000"/>
              </a:lnSpc>
            </a:pPr>
            <a:endParaRPr lang="de-CH" sz="1600" spc="20" dirty="0" err="1">
              <a:solidFill>
                <a:schemeClr val="bg1"/>
              </a:solidFill>
            </a:endParaRPr>
          </a:p>
        </p:txBody>
      </p:sp>
    </p:spTree>
    <p:extLst>
      <p:ext uri="{BB962C8B-B14F-4D97-AF65-F5344CB8AC3E}">
        <p14:creationId xmlns:p14="http://schemas.microsoft.com/office/powerpoint/2010/main" val="2006198291"/>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342D6C-24CB-267D-25AA-ACB01EEB7EC6}"/>
              </a:ext>
            </a:extLst>
          </p:cNvPr>
          <p:cNvSpPr>
            <a:spLocks noGrp="1"/>
          </p:cNvSpPr>
          <p:nvPr>
            <p:ph type="title"/>
          </p:nvPr>
        </p:nvSpPr>
        <p:spPr/>
        <p:txBody>
          <a:bodyPr/>
          <a:lstStyle/>
          <a:p>
            <a:r>
              <a:rPr lang="de-CH" dirty="0"/>
              <a:t>Dynamic </a:t>
            </a:r>
            <a:r>
              <a:rPr lang="de-CH" dirty="0" err="1"/>
              <a:t>viewport</a:t>
            </a:r>
            <a:r>
              <a:rPr lang="de-CH" dirty="0"/>
              <a:t> </a:t>
            </a:r>
            <a:r>
              <a:rPr lang="de-CH" dirty="0" err="1"/>
              <a:t>units</a:t>
            </a:r>
            <a:endParaRPr lang="de-CH" dirty="0"/>
          </a:p>
        </p:txBody>
      </p:sp>
      <p:sp>
        <p:nvSpPr>
          <p:cNvPr id="6" name="Date Placeholder 5">
            <a:extLst>
              <a:ext uri="{FF2B5EF4-FFF2-40B4-BE49-F238E27FC236}">
                <a16:creationId xmlns:a16="http://schemas.microsoft.com/office/drawing/2014/main" id="{6D8E1BA2-4AB5-DE5B-BBBC-DD927141474D}"/>
              </a:ext>
            </a:extLst>
          </p:cNvPr>
          <p:cNvSpPr>
            <a:spLocks noGrp="1"/>
          </p:cNvSpPr>
          <p:nvPr>
            <p:ph type="dt" sz="half" idx="18"/>
          </p:nvPr>
        </p:nvSpPr>
        <p:spPr/>
        <p:txBody>
          <a:bodyPr/>
          <a:lstStyle/>
          <a:p>
            <a:pPr algn="r"/>
            <a:fld id="{F7589BDE-D275-48E5-9926-0260C2129B60}" type="datetime1">
              <a:rPr lang="de-CH" smtClean="0"/>
              <a:pPr algn="r"/>
              <a:t>10.07.2023</a:t>
            </a:fld>
            <a:endParaRPr lang="de-CH" dirty="0"/>
          </a:p>
        </p:txBody>
      </p:sp>
      <p:sp>
        <p:nvSpPr>
          <p:cNvPr id="7" name="Footer Placeholder 6">
            <a:extLst>
              <a:ext uri="{FF2B5EF4-FFF2-40B4-BE49-F238E27FC236}">
                <a16:creationId xmlns:a16="http://schemas.microsoft.com/office/drawing/2014/main" id="{2EA89FEE-FF87-6D80-E7D2-ADE3E713A4FB}"/>
              </a:ext>
            </a:extLst>
          </p:cNvPr>
          <p:cNvSpPr>
            <a:spLocks noGrp="1"/>
          </p:cNvSpPr>
          <p:nvPr>
            <p:ph type="ftr" sz="quarter" idx="19"/>
          </p:nvPr>
        </p:nvSpPr>
        <p:spPr/>
        <p:txBody>
          <a:bodyPr/>
          <a:lstStyle/>
          <a:p>
            <a:r>
              <a:rPr lang="en-GB"/>
              <a:t>Client Technology Days – Tomorrow’s CSS</a:t>
            </a:r>
            <a:endParaRPr lang="en-GB" dirty="0"/>
          </a:p>
        </p:txBody>
      </p:sp>
      <p:sp>
        <p:nvSpPr>
          <p:cNvPr id="8" name="Slide Number Placeholder 7">
            <a:extLst>
              <a:ext uri="{FF2B5EF4-FFF2-40B4-BE49-F238E27FC236}">
                <a16:creationId xmlns:a16="http://schemas.microsoft.com/office/drawing/2014/main" id="{16F9A187-90CE-B1F6-330D-B08F739E8689}"/>
              </a:ext>
            </a:extLst>
          </p:cNvPr>
          <p:cNvSpPr>
            <a:spLocks noGrp="1"/>
          </p:cNvSpPr>
          <p:nvPr>
            <p:ph type="sldNum" sz="quarter" idx="20"/>
          </p:nvPr>
        </p:nvSpPr>
        <p:spPr/>
        <p:txBody>
          <a:bodyPr/>
          <a:lstStyle/>
          <a:p>
            <a:r>
              <a:rPr lang="de-CH"/>
              <a:t>| </a:t>
            </a:r>
            <a:fld id="{8CF9DE7D-F270-4E16-BA04-5BCA8969A2EA}" type="slidenum">
              <a:rPr lang="de-CH" smtClean="0"/>
              <a:pPr/>
              <a:t>9</a:t>
            </a:fld>
            <a:endParaRPr lang="de-CH" dirty="0"/>
          </a:p>
        </p:txBody>
      </p:sp>
      <p:pic>
        <p:nvPicPr>
          <p:cNvPr id="1026" name="Picture 2" descr="Showing too many scrollbars">
            <a:extLst>
              <a:ext uri="{FF2B5EF4-FFF2-40B4-BE49-F238E27FC236}">
                <a16:creationId xmlns:a16="http://schemas.microsoft.com/office/drawing/2014/main" id="{9A97EC5B-1BF0-C37C-F046-E79CF46507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0648" y="1452083"/>
            <a:ext cx="6481696" cy="3953834"/>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38F10EED-F6BF-B0FE-03CA-18FF0A561E82}"/>
              </a:ext>
            </a:extLst>
          </p:cNvPr>
          <p:cNvPicPr>
            <a:picLocks noChangeAspect="1"/>
          </p:cNvPicPr>
          <p:nvPr/>
        </p:nvPicPr>
        <p:blipFill>
          <a:blip r:embed="rId3"/>
          <a:stretch>
            <a:fillRect/>
          </a:stretch>
        </p:blipFill>
        <p:spPr>
          <a:xfrm>
            <a:off x="9336256" y="44655"/>
            <a:ext cx="2838849" cy="385212"/>
          </a:xfrm>
          <a:prstGeom prst="rect">
            <a:avLst/>
          </a:prstGeom>
        </p:spPr>
      </p:pic>
    </p:spTree>
    <p:extLst>
      <p:ext uri="{BB962C8B-B14F-4D97-AF65-F5344CB8AC3E}">
        <p14:creationId xmlns:p14="http://schemas.microsoft.com/office/powerpoint/2010/main" val="3235000446"/>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SHAPETYPE" val="Copyright"/>
</p:tagLst>
</file>

<file path=ppt/tags/tag10.xml><?xml version="1.0" encoding="utf-8"?>
<p:tagLst xmlns:a="http://schemas.openxmlformats.org/drawingml/2006/main" xmlns:r="http://schemas.openxmlformats.org/officeDocument/2006/relationships" xmlns:p="http://schemas.openxmlformats.org/presentationml/2006/main">
  <p:tag name="SHAPETYPE" val="Copyright"/>
</p:tagLst>
</file>

<file path=ppt/tags/tag11.xml><?xml version="1.0" encoding="utf-8"?>
<p:tagLst xmlns:a="http://schemas.openxmlformats.org/drawingml/2006/main" xmlns:r="http://schemas.openxmlformats.org/officeDocument/2006/relationships" xmlns:p="http://schemas.openxmlformats.org/presentationml/2006/main">
  <p:tag name="SHAPETYPE" val="Date"/>
</p:tagLst>
</file>

<file path=ppt/tags/tag12.xml><?xml version="1.0" encoding="utf-8"?>
<p:tagLst xmlns:a="http://schemas.openxmlformats.org/drawingml/2006/main" xmlns:r="http://schemas.openxmlformats.org/officeDocument/2006/relationships" xmlns:p="http://schemas.openxmlformats.org/presentationml/2006/main">
  <p:tag name="SHAPETYPE" val="Date"/>
</p:tagLst>
</file>

<file path=ppt/tags/tag13.xml><?xml version="1.0" encoding="utf-8"?>
<p:tagLst xmlns:a="http://schemas.openxmlformats.org/drawingml/2006/main" xmlns:r="http://schemas.openxmlformats.org/officeDocument/2006/relationships" xmlns:p="http://schemas.openxmlformats.org/presentationml/2006/main">
  <p:tag name="SHAPETYPE" val="Date"/>
</p:tagLst>
</file>

<file path=ppt/tags/tag14.xml><?xml version="1.0" encoding="utf-8"?>
<p:tagLst xmlns:a="http://schemas.openxmlformats.org/drawingml/2006/main" xmlns:r="http://schemas.openxmlformats.org/officeDocument/2006/relationships" xmlns:p="http://schemas.openxmlformats.org/presentationml/2006/main">
  <p:tag name="SHAPETYPE" val="Copyright"/>
</p:tagLst>
</file>

<file path=ppt/tags/tag15.xml><?xml version="1.0" encoding="utf-8"?>
<p:tagLst xmlns:a="http://schemas.openxmlformats.org/drawingml/2006/main" xmlns:r="http://schemas.openxmlformats.org/officeDocument/2006/relationships" xmlns:p="http://schemas.openxmlformats.org/presentationml/2006/main">
  <p:tag name="SHAPETYPE" val="Date"/>
</p:tagLst>
</file>

<file path=ppt/tags/tag2.xml><?xml version="1.0" encoding="utf-8"?>
<p:tagLst xmlns:a="http://schemas.openxmlformats.org/drawingml/2006/main" xmlns:r="http://schemas.openxmlformats.org/officeDocument/2006/relationships" xmlns:p="http://schemas.openxmlformats.org/presentationml/2006/main">
  <p:tag name="SHAPETYPE" val="Date"/>
</p:tagLst>
</file>

<file path=ppt/tags/tag3.xml><?xml version="1.0" encoding="utf-8"?>
<p:tagLst xmlns:a="http://schemas.openxmlformats.org/drawingml/2006/main" xmlns:r="http://schemas.openxmlformats.org/officeDocument/2006/relationships" xmlns:p="http://schemas.openxmlformats.org/presentationml/2006/main">
  <p:tag name="SHAPETYPE" val="Copyright"/>
</p:tagLst>
</file>

<file path=ppt/tags/tag4.xml><?xml version="1.0" encoding="utf-8"?>
<p:tagLst xmlns:a="http://schemas.openxmlformats.org/drawingml/2006/main" xmlns:r="http://schemas.openxmlformats.org/officeDocument/2006/relationships" xmlns:p="http://schemas.openxmlformats.org/presentationml/2006/main">
  <p:tag name="SHAPETYPE" val="Date"/>
</p:tagLst>
</file>

<file path=ppt/tags/tag5.xml><?xml version="1.0" encoding="utf-8"?>
<p:tagLst xmlns:a="http://schemas.openxmlformats.org/drawingml/2006/main" xmlns:r="http://schemas.openxmlformats.org/officeDocument/2006/relationships" xmlns:p="http://schemas.openxmlformats.org/presentationml/2006/main">
  <p:tag name="SHAPETYPE" val="Date"/>
</p:tagLst>
</file>

<file path=ppt/tags/tag6.xml><?xml version="1.0" encoding="utf-8"?>
<p:tagLst xmlns:a="http://schemas.openxmlformats.org/drawingml/2006/main" xmlns:r="http://schemas.openxmlformats.org/officeDocument/2006/relationships" xmlns:p="http://schemas.openxmlformats.org/presentationml/2006/main">
  <p:tag name="SHAPETYPE" val="Copyright"/>
</p:tagLst>
</file>

<file path=ppt/tags/tag7.xml><?xml version="1.0" encoding="utf-8"?>
<p:tagLst xmlns:a="http://schemas.openxmlformats.org/drawingml/2006/main" xmlns:r="http://schemas.openxmlformats.org/officeDocument/2006/relationships" xmlns:p="http://schemas.openxmlformats.org/presentationml/2006/main">
  <p:tag name="SHAPETYPE" val="Date"/>
</p:tagLst>
</file>

<file path=ppt/tags/tag8.xml><?xml version="1.0" encoding="utf-8"?>
<p:tagLst xmlns:a="http://schemas.openxmlformats.org/drawingml/2006/main" xmlns:r="http://schemas.openxmlformats.org/officeDocument/2006/relationships" xmlns:p="http://schemas.openxmlformats.org/presentationml/2006/main">
  <p:tag name="SHAPETYPE" val="Date"/>
</p:tagLst>
</file>

<file path=ppt/tags/tag9.xml><?xml version="1.0" encoding="utf-8"?>
<p:tagLst xmlns:a="http://schemas.openxmlformats.org/drawingml/2006/main" xmlns:r="http://schemas.openxmlformats.org/officeDocument/2006/relationships" xmlns:p="http://schemas.openxmlformats.org/presentationml/2006/main">
  <p:tag name="SHAPETYPE" val="Date"/>
</p:tagLst>
</file>

<file path=ppt/theme/theme1.xml><?xml version="1.0" encoding="utf-8"?>
<a:theme xmlns:a="http://schemas.openxmlformats.org/drawingml/2006/main" name="Zühlke Engineering">
  <a:themeElements>
    <a:clrScheme name="Zühlke final">
      <a:dk1>
        <a:srgbClr val="4D4D4D"/>
      </a:dk1>
      <a:lt1>
        <a:sysClr val="window" lastClr="FFFFFF"/>
      </a:lt1>
      <a:dk2>
        <a:srgbClr val="985B9C"/>
      </a:dk2>
      <a:lt2>
        <a:srgbClr val="666666"/>
      </a:lt2>
      <a:accent1>
        <a:srgbClr val="0099CC"/>
      </a:accent1>
      <a:accent2>
        <a:srgbClr val="66CCFF"/>
      </a:accent2>
      <a:accent3>
        <a:srgbClr val="00CC66"/>
      </a:accent3>
      <a:accent4>
        <a:srgbClr val="CCCCCC"/>
      </a:accent4>
      <a:accent5>
        <a:srgbClr val="8C8C8C"/>
      </a:accent5>
      <a:accent6>
        <a:srgbClr val="CCFF00"/>
      </a:accent6>
      <a:hlink>
        <a:srgbClr val="985B9C"/>
      </a:hlink>
      <a:folHlink>
        <a:srgbClr val="4D4D4D"/>
      </a:folHlink>
    </a:clrScheme>
    <a:fontScheme name="Zuehlke TTF">
      <a:majorFont>
        <a:latin typeface="AA Zuehlke Medium"/>
        <a:ea typeface=""/>
        <a:cs typeface=""/>
      </a:majorFont>
      <a:minorFont>
        <a:latin typeface="AA Zuehlk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gray">
        <a:solidFill>
          <a:schemeClr val="accent1"/>
        </a:solidFill>
        <a:ln w="6350">
          <a:noFill/>
        </a:ln>
      </a:spPr>
      <a:bodyPr lIns="0" tIns="0" rIns="0" bIns="0" rtlCol="0" anchor="ctr"/>
      <a:lstStyle>
        <a:defPPr algn="ctr">
          <a:lnSpc>
            <a:spcPct val="120000"/>
          </a:lnSpc>
          <a:defRPr sz="1600" spc="20" dirty="0" err="1"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bwMode="gray">
        <a:ln w="9525">
          <a:solidFill>
            <a:schemeClr val="tx2">
              <a:alpha val="50000"/>
            </a:schemeClr>
          </a:solidFill>
        </a:ln>
      </a:spPr>
      <a:bodyPr/>
      <a:lstStyle/>
      <a:style>
        <a:lnRef idx="1">
          <a:schemeClr val="accent1"/>
        </a:lnRef>
        <a:fillRef idx="0">
          <a:schemeClr val="accent1"/>
        </a:fillRef>
        <a:effectRef idx="0">
          <a:schemeClr val="accent1"/>
        </a:effectRef>
        <a:fontRef idx="minor">
          <a:schemeClr val="tx1"/>
        </a:fontRef>
      </a:style>
    </a:lnDef>
    <a:txDef>
      <a:spPr bwMode="gray">
        <a:noFill/>
      </a:spPr>
      <a:bodyPr wrap="square" lIns="0" tIns="0" rIns="0" bIns="0" rtlCol="0">
        <a:noAutofit/>
      </a:bodyPr>
      <a:lstStyle>
        <a:defPPr marL="216000" indent="-216000" algn="l">
          <a:lnSpc>
            <a:spcPct val="120000"/>
          </a:lnSpc>
          <a:spcBef>
            <a:spcPts val="200"/>
          </a:spcBef>
          <a:spcAft>
            <a:spcPts val="300"/>
          </a:spcAft>
          <a:buFont typeface="Wingdings 2" panose="05020102010507070707" pitchFamily="18" charset="2"/>
          <a:buChar char="¡"/>
          <a:defRPr sz="1600" spc="20" dirty="0" err="1" smtClean="0"/>
        </a:defPPr>
      </a:lstStyle>
    </a:txDef>
  </a:objectDefaults>
  <a:extraClrSchemeLst/>
  <a:custClrLst>
    <a:custClr name="Purple 100">
      <a:srgbClr val="985B9C"/>
    </a:custClr>
    <a:custClr name="Blue 100">
      <a:srgbClr val="0099CC"/>
    </a:custClr>
    <a:custClr name="Bright Blue 100">
      <a:srgbClr val="66CCFF"/>
    </a:custClr>
    <a:custClr name="Green 100">
      <a:srgbClr val="00CC66"/>
    </a:custClr>
    <a:custClr name="Bright Green 100">
      <a:srgbClr val="CCFF00"/>
    </a:custClr>
    <a:custClr name="Light Gray 100">
      <a:srgbClr val="CCCCCC"/>
    </a:custClr>
    <a:custClr name="Dark Gray 100">
      <a:srgbClr val="666666"/>
    </a:custClr>
    <a:custClr name="empty">
      <a:srgbClr val="FFFFFF"/>
    </a:custClr>
    <a:custClr name="empty">
      <a:srgbClr val="FFFFFF"/>
    </a:custClr>
    <a:custClr name="Orange 100">
      <a:srgbClr val="FF9900"/>
    </a:custClr>
    <a:custClr name="Purple 75">
      <a:srgbClr val="B284B5"/>
    </a:custClr>
    <a:custClr name="Blue 75">
      <a:srgbClr val="40B3D9"/>
    </a:custClr>
    <a:custClr name="Bright Blue 75">
      <a:srgbClr val="8CD9FF"/>
    </a:custClr>
    <a:custClr name="Green 75">
      <a:srgbClr val="40D98C"/>
    </a:custClr>
    <a:custClr name="Bright Green 75">
      <a:srgbClr val="D9FF40"/>
    </a:custClr>
    <a:custClr name="Light Gray 75">
      <a:srgbClr val="D9D9D9"/>
    </a:custClr>
    <a:custClr name="Dark Gray 75">
      <a:srgbClr val="8C8C8C"/>
    </a:custClr>
    <a:custClr name="empty">
      <a:srgbClr val="FFFFFF"/>
    </a:custClr>
    <a:custClr name="empty">
      <a:srgbClr val="FFFFFF"/>
    </a:custClr>
    <a:custClr name="Orange 75">
      <a:srgbClr val="FFB340"/>
    </a:custClr>
    <a:custClr name="Purple 50">
      <a:srgbClr val="CBADCD"/>
    </a:custClr>
    <a:custClr name="Blue 50">
      <a:srgbClr val="80CCE5"/>
    </a:custClr>
    <a:custClr name="Bright Blue 50">
      <a:srgbClr val="B2E5FF"/>
    </a:custClr>
    <a:custClr name="Green 50">
      <a:srgbClr val="80E5B2"/>
    </a:custClr>
    <a:custClr name="Bright Green 50">
      <a:srgbClr val="E5FF80"/>
    </a:custClr>
    <a:custClr name="Light Gray 50">
      <a:srgbClr val="E5E5E5"/>
    </a:custClr>
    <a:custClr name="Dark Gray 50">
      <a:srgbClr val="B2B2B2"/>
    </a:custClr>
    <a:custClr name="empty">
      <a:srgbClr val="FFFFFF"/>
    </a:custClr>
    <a:custClr name="empty">
      <a:srgbClr val="FFFFFF"/>
    </a:custClr>
    <a:custClr name="Orange 50">
      <a:srgbClr val="FFCC80"/>
    </a:custClr>
    <a:custClr name="Purple 25">
      <a:srgbClr val="E5D6E6"/>
    </a:custClr>
    <a:custClr name="Blue 25">
      <a:srgbClr val="BFE5F2"/>
    </a:custClr>
    <a:custClr name="Bright Blue 25">
      <a:srgbClr val="D9F2FF"/>
    </a:custClr>
    <a:custClr name="Green 25">
      <a:srgbClr val="BFF2D9"/>
    </a:custClr>
    <a:custClr name="Bright Green 25">
      <a:srgbClr val="F2FFBF"/>
    </a:custClr>
    <a:custClr name="Light Gray 25">
      <a:srgbClr val="F2F2F2"/>
    </a:custClr>
    <a:custClr name="Dark Gray 25">
      <a:srgbClr val="D9D9D9"/>
    </a:custClr>
    <a:custClr name="empty">
      <a:srgbClr val="FFFFFF"/>
    </a:custClr>
    <a:custClr name="empty">
      <a:srgbClr val="FFFFFF"/>
    </a:custClr>
    <a:custClr name="Orange 25">
      <a:srgbClr val="FFE5BF"/>
    </a:custClr>
  </a:custClrLst>
  <a:extLst>
    <a:ext uri="{05A4C25C-085E-4340-85A3-A5531E510DB2}">
      <thm15:themeFamily xmlns:thm15="http://schemas.microsoft.com/office/thememl/2012/main" name="K16_Zuehlke_Master_DE_20220503-VIML0374.potx" id="{3A227FDB-4CFA-47FF-B668-4FB7B4F1D6B7}" vid="{18333380-08C3-43D1-B13D-7707F8736D0D}"/>
    </a:ext>
  </a:extLst>
</a:theme>
</file>

<file path=ppt/theme/theme2.xml><?xml version="1.0" encoding="utf-8"?>
<a:theme xmlns:a="http://schemas.openxmlformats.org/drawingml/2006/main" name="Office">
  <a:themeElements>
    <a:clrScheme name="Zühlke final">
      <a:dk1>
        <a:srgbClr val="4D4D4D"/>
      </a:dk1>
      <a:lt1>
        <a:sysClr val="window" lastClr="FFFFFF"/>
      </a:lt1>
      <a:dk2>
        <a:srgbClr val="985B9C"/>
      </a:dk2>
      <a:lt2>
        <a:srgbClr val="666666"/>
      </a:lt2>
      <a:accent1>
        <a:srgbClr val="0099CC"/>
      </a:accent1>
      <a:accent2>
        <a:srgbClr val="66CCFF"/>
      </a:accent2>
      <a:accent3>
        <a:srgbClr val="00CC66"/>
      </a:accent3>
      <a:accent4>
        <a:srgbClr val="CCCCCC"/>
      </a:accent4>
      <a:accent5>
        <a:srgbClr val="8C8C8C"/>
      </a:accent5>
      <a:accent6>
        <a:srgbClr val="CCFF00"/>
      </a:accent6>
      <a:hlink>
        <a:srgbClr val="985B9C"/>
      </a:hlink>
      <a:folHlink>
        <a:srgbClr val="4D4D4D"/>
      </a:folHlink>
    </a:clrScheme>
    <a:fontScheme name="Zuehlke final">
      <a:majorFont>
        <a:latin typeface="AA Zuehlke Med OTPS"/>
        <a:ea typeface=""/>
        <a:cs typeface=""/>
      </a:majorFont>
      <a:minorFont>
        <a:latin typeface="AA Zuehlke OTP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Zühlke final">
      <a:dk1>
        <a:srgbClr val="4D4D4D"/>
      </a:dk1>
      <a:lt1>
        <a:sysClr val="window" lastClr="FFFFFF"/>
      </a:lt1>
      <a:dk2>
        <a:srgbClr val="985B9C"/>
      </a:dk2>
      <a:lt2>
        <a:srgbClr val="666666"/>
      </a:lt2>
      <a:accent1>
        <a:srgbClr val="0099CC"/>
      </a:accent1>
      <a:accent2>
        <a:srgbClr val="66CCFF"/>
      </a:accent2>
      <a:accent3>
        <a:srgbClr val="00CC66"/>
      </a:accent3>
      <a:accent4>
        <a:srgbClr val="CCCCCC"/>
      </a:accent4>
      <a:accent5>
        <a:srgbClr val="8C8C8C"/>
      </a:accent5>
      <a:accent6>
        <a:srgbClr val="CCFF00"/>
      </a:accent6>
      <a:hlink>
        <a:srgbClr val="985B9C"/>
      </a:hlink>
      <a:folHlink>
        <a:srgbClr val="4D4D4D"/>
      </a:folHlink>
    </a:clrScheme>
    <a:fontScheme name="Zuehlke final">
      <a:majorFont>
        <a:latin typeface="AA Zuehlke Med OTPS"/>
        <a:ea typeface=""/>
        <a:cs typeface=""/>
      </a:majorFont>
      <a:minorFont>
        <a:latin typeface="AA Zuehlke OTP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TemplafySlideFormConfiguration><![CDATA[{"formFields":[{"distinct":false,"hideIfNoUserInteractionRequired":false,"required":false,"autoSelectFirstOption":false,"shareValue":false,"type":"dropDown","dataSourceName":"PrivacyInformation","dataSourceFieldName":"PrivacyInformation","name":"Privacy_Information","label":"Privacy"}],"formDataEntries":[]}]]></TemplafySlideFormConfiguration>
</file>

<file path=customXml/item2.xml><?xml version="1.0" encoding="utf-8"?>
<TemplafySlideFormConfiguration><![CDATA[{"formFields":[],"formDataEntries":[]}]]></TemplafySlideFormConfiguration>
</file>

<file path=customXml/item3.xml><?xml version="1.0" encoding="utf-8"?>
<TemplafySlideTemplateConfiguration><![CDATA[{"slideVersion":1,"isValidatorEnabled":false,"isLocked":false,"elementsMetadata":[{"type":"shape","elementConfiguration":{"visibility":"{{IfElse(Equals(Form.Privacy_Information.Name, \"Strictly Confidential\"), VisibilityType.Visible, VisibilityType.Hidden)}}","type":"text","disableUpdates":false}},{"type":"shape","elementConfiguration":{"visibility":"{{IfElse(Equals(Form.Privacy_Information.Name, \"Restricted\"), VisibilityType.Visible, VisibilityType.Hidden)}}","type":"text","disableUpdates":false}},{"type":"shape","elementConfiguration":{"visibility":"{{IfElse(Equals(Form.Privacy_Information.Name, \"Confidential\"), VisibilityType.Visible, VisibilityType.Hidden)}}","type":"text","disableUpdates":false}},{"type":"shape","elementConfiguration":{"visibility":"{{IfElse(Equals(Form.Privacy_Information.Name, \"Public\"), VisibilityType.Visible, VisibilityType.Hidden)}}","type":"text","disableUpdates":false}}],"slideId":"638134304836282046","enableDocumentContentUpdater":false,"version":"2.0"}]]></TemplafySlideTemplateConfiguration>
</file>

<file path=customXml/item4.xml><?xml version="1.0" encoding="utf-8"?>
<?mso-contentType ?>
<FormTemplates xmlns="http://schemas.microsoft.com/sharepoint/v3/contenttype/forms">
  <Display>DocumentLibraryForm</Display>
  <Edit>DocumentLibraryForm</Edit>
  <New>DocumentLibraryForm</New>
</FormTemplates>
</file>

<file path=customXml/item5.xml><?xml version="1.0" encoding="utf-8"?>
<TemplafyFormConfiguration><![CDATA[{"formFields":[{"required":false,"placeholder":"","lines":1,"shareValue":false,"type":"textBox","name":"Title","label":"Title of the presentation"},{"required":false,"placeholder":"","lines":1,"shareValue":false,"type":"textBox","name":"Subline","label":"Subtitle of the presentation"},{"distinct":false,"hideIfNoUserInteractionRequired":false,"required":false,"autoSelectFirstOption":false,"shareValue":false,"type":"dropDown","dataSourceName":"PrivacyInformation","dataSourceFieldName":"PrivacyInformation","name":"Privacy_Information","label":"Privacy"}],"formDataEntries":[{"name":"Title","value":"8b9cjvt/jwNAOeluytzeyg=="}]}]]></TemplafyFormConfiguration>
</file>

<file path=customXml/item6.xml><?xml version="1.0" encoding="utf-8"?>
<ct:contentTypeSchema xmlns:ct="http://schemas.microsoft.com/office/2006/metadata/contentType" xmlns:ma="http://schemas.microsoft.com/office/2006/metadata/properties/metaAttributes" ct:_="" ma:_="" ma:contentTypeName="Document" ma:contentTypeID="0x0101009C3CCF29AC71D4428C978BA42A6A441C" ma:contentTypeVersion="34" ma:contentTypeDescription="Een nieuw document maken." ma:contentTypeScope="" ma:versionID="7d158b9b3fd3ec60989cb2b3e32d5771">
  <xsd:schema xmlns:xsd="http://www.w3.org/2001/XMLSchema" xmlns:xs="http://www.w3.org/2001/XMLSchema" xmlns:p="http://schemas.microsoft.com/office/2006/metadata/properties" xmlns:ns1="http://schemas.microsoft.com/sharepoint/v3" xmlns:ns2="aacb7df8-672f-46f2-977f-893ce5cef86b" xmlns:ns3="22a3f1e7-1ad8-4567-967d-700183da1d1b" targetNamespace="http://schemas.microsoft.com/office/2006/metadata/properties" ma:root="true" ma:fieldsID="b2ea9b1e2fb62c990773d12b5caa2323" ns1:_="" ns2:_="" ns3:_="">
    <xsd:import namespace="http://schemas.microsoft.com/sharepoint/v3"/>
    <xsd:import namespace="aacb7df8-672f-46f2-977f-893ce5cef86b"/>
    <xsd:import namespace="22a3f1e7-1ad8-4567-967d-700183da1d1b"/>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DateTaken" minOccurs="0"/>
                <xsd:element ref="ns2:MediaServiceLocation" minOccurs="0"/>
                <xsd:element ref="ns2:MediaServiceOCR" minOccurs="0"/>
                <xsd:element ref="ns3:SharedWithUsers" minOccurs="0"/>
                <xsd:element ref="ns3:SharedWithDetails" minOccurs="0"/>
                <xsd:element ref="ns2:MediaServiceGenerationTime" minOccurs="0"/>
                <xsd:element ref="ns2:MediaServiceEventHashCode" minOccurs="0"/>
                <xsd:element ref="ns1:_ip_UnifiedCompliancePolicyProperties" minOccurs="0"/>
                <xsd:element ref="ns1:_ip_UnifiedCompliancePolicyUIAction" minOccurs="0"/>
                <xsd:element ref="ns2:MediaServiceAutoKeyPoints" minOccurs="0"/>
                <xsd:element ref="ns2:MediaServiceKeyPoints" minOccurs="0"/>
                <xsd:element ref="ns2:MediaLengthInSecond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8" nillable="true" ma:displayName="Eigenschappen van het geïntegreerd beleid voor naleving" ma:hidden="true" ma:internalName="_ip_UnifiedCompliancePolicyProperties">
      <xsd:simpleType>
        <xsd:restriction base="dms:Note"/>
      </xsd:simpleType>
    </xsd:element>
    <xsd:element name="_ip_UnifiedCompliancePolicyUIAction" ma:index="19" nillable="true" ma:displayName="Actie van de gebruikersinterface van het geïntegreerd beleid voor naleving"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acb7df8-672f-46f2-977f-893ce5cef86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MediaServiceAutoTags" ma:internalName="MediaServiceAutoTags" ma:readOnly="true">
      <xsd:simpleType>
        <xsd:restriction base="dms:Text"/>
      </xsd:simpleType>
    </xsd:element>
    <xsd:element name="MediaServiceDateTaken" ma:index="11" nillable="true" ma:displayName="MediaServiceDateTaken" ma:hidden="true" ma:internalName="MediaServiceDateTaken" ma:readOnly="true">
      <xsd:simpleType>
        <xsd:restriction base="dms:Text"/>
      </xsd:simpleType>
    </xsd:element>
    <xsd:element name="MediaServiceLocation" ma:index="12" nillable="true" ma:displayName="MediaServiceLocation" ma:internalName="MediaServiceLocation" ma:readOnly="true">
      <xsd:simpleType>
        <xsd:restriction base="dms:Text"/>
      </xsd:simpleType>
    </xsd:element>
    <xsd:element name="MediaServiceOCR" ma:index="13" nillable="true" ma:displayName="MediaServiceOCR"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20" nillable="true" ma:displayName="MediaServiceAutoKeyPoints" ma:hidden="true" ma:internalName="MediaServiceAutoKeyPoints" ma:readOnly="true">
      <xsd:simpleType>
        <xsd:restriction base="dms:Note"/>
      </xsd:simpleType>
    </xsd:element>
    <xsd:element name="MediaServiceKeyPoints" ma:index="21" nillable="true" ma:displayName="KeyPoints" ma:internalName="MediaServiceKeyPoints" ma:readOnly="true">
      <xsd:simpleType>
        <xsd:restriction base="dms:Note">
          <xsd:maxLength value="255"/>
        </xsd:restriction>
      </xsd:simpleType>
    </xsd:element>
    <xsd:element name="MediaLengthInSeconds" ma:index="22" nillable="true" ma:displayName="Length (seconds)" ma:internalName="MediaLengthInSeconds" ma:readOnly="true">
      <xsd:simpleType>
        <xsd:restriction base="dms:Unknown"/>
      </xsd:simpleType>
    </xsd:element>
    <xsd:element name="lcf76f155ced4ddcb4097134ff3c332f" ma:index="24" nillable="true" ma:taxonomy="true" ma:internalName="lcf76f155ced4ddcb4097134ff3c332f" ma:taxonomyFieldName="MediaServiceImageTags" ma:displayName="Afbeeldingtags" ma:readOnly="false" ma:fieldId="{5cf76f15-5ced-4ddc-b409-7134ff3c332f}" ma:taxonomyMulti="true" ma:sspId="abf9d911-60e3-4694-aed6-bc66dbc4cb50"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22a3f1e7-1ad8-4567-967d-700183da1d1b" elementFormDefault="qualified">
    <xsd:import namespace="http://schemas.microsoft.com/office/2006/documentManagement/types"/>
    <xsd:import namespace="http://schemas.microsoft.com/office/infopath/2007/PartnerControls"/>
    <xsd:element name="SharedWithUsers" ma:index="14" nillable="true" ma:displayName="Gedeeld met"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Gedeeld met details" ma:internalName="SharedWithDetails" ma:readOnly="true">
      <xsd:simpleType>
        <xsd:restriction base="dms:Note">
          <xsd:maxLength value="255"/>
        </xsd:restriction>
      </xsd:simpleType>
    </xsd:element>
    <xsd:element name="TaxCatchAll" ma:index="25" nillable="true" ma:displayName="Taxonomy Catch All Column" ma:hidden="true" ma:list="{91fdf702-cf53-40c8-8dde-89d267aa3274}" ma:internalName="TaxCatchAll" ma:showField="CatchAllData" ma:web="22a3f1e7-1ad8-4567-967d-700183da1d1b">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7.xml><?xml version="1.0" encoding="utf-8"?>
<TemplafySlideTemplateConfiguration><![CDATA[{"slideVersion":1,"isValidatorEnabled":false,"isLocked":false,"elementsMetadata":[],"slideId":"638134304836264131","enableDocumentContentUpdater":false,"version":"2.0"}]]></TemplafySlideTemplateConfiguration>
</file>

<file path=customXml/item8.xml><?xml version="1.0" encoding="utf-8"?>
<TemplafyTemplateConfiguration><![CDATA[{"elementsMetadata":[{"type":"shape","id":"521c1c29-0f27-4225-a0d7-5a46e48dd3cf","elementConfiguration":{"type":"text","disableUpdates":false}},{"type":"shape","id":"020a6100-c421-4f52-b3ea-b39cb0204830","elementConfiguration":{"binding":"{{UserProfile.Name}}","type":"text","disableUpdates":false}},{"type":"shape","id":"a7072847-8f17-4b19-afe8-f915f172604c","elementConfiguration":{"visibility":"{{IfElse(Equals(Form.Privacy_Information.Name, \"Strictly Confidential\"), VisibilityType.Visible, VisibilityType.Hidden)}}","type":"text","disableUpdates":false}},{"type":"shape","id":"ec360750-0baf-4e8f-b051-9358320ceef5","elementConfiguration":{"visibility":"{{IfElse(Equals(Form.Privacy_Information.Name, \"Restricted\"), VisibilityType.Visible, VisibilityType.Hidden)}}","type":"text","disableUpdates":false}},{"type":"shape","id":"b799a7e1-a4f1-435d-aa7f-655ecc0e76f9","elementConfiguration":{"visibility":"{{IfElse(Equals(Form.Privacy_Information.Name, \"Confidential\"), VisibilityType.Visible, VisibilityType.Hidden)}}","type":"text","disableUpdates":false}},{"type":"shape","id":"8efbc12e-9597-414d-baac-57b4a868a2bc","elementConfiguration":{"visibility":"{{IfElse(Equals(Form.Privacy_Information.Name, \"Public\"), VisibilityType.Visible, VisibilityType.Hidden)}}","type":"text","disableUpdates":false}},{"type":"shape","id":"aee9cd84-4cbf-47d7-8802-c39b29f9efc4","elementConfiguration":{"visibility":"{{IfElse(Equals(Form.Privacy_Information.Name, \"Strictly Confidential\"), VisibilityType.Visible, VisibilityType.Hidden)}}","type":"text","disableUpdates":false}},{"type":"shape","id":"0f649dd1-1eba-413f-9240-49a7d15e7e0f","elementConfiguration":{"visibility":"{{IfElse(Equals(Form.Privacy_Information.Name, \"Restricted\"), VisibilityType.Visible, VisibilityType.Hidden)}}","type":"text","disableUpdates":false}},{"type":"shape","id":"830a802b-df5d-4e6d-9787-430d67d4819b","elementConfiguration":{"visibility":"{{IfElse(Equals(Form.Privacy_Information.Name, \"Confidential\"), VisibilityType.Visible, VisibilityType.Hidden)}}","type":"text","disableUpdates":false}},{"type":"shape","id":"d00f3af1-96dc-4cfd-9926-a31786eb736d","elementConfiguration":{"visibility":"{{IfElse(Equals(Form.Privacy_Information.Name, \"Public\"), VisibilityType.Visible, VisibilityType.Hidden)}}","type":"text","disableUpdates":false}},{"type":"shape","id":"ac936c50-bffb-483e-8fc5-921cf5d4b854","elementConfiguration":{"visibility":"{{IfElse(Equals(Form.Privacy_Information.Name, \"Strictly Confidential\"), VisibilityType.Visible, VisibilityType.Hidden)}}","type":"text","disableUpdates":false}},{"type":"shape","id":"7b1ea161-c1c1-45e1-991d-43de86d48bf6","elementConfiguration":{"visibility":"{{IfElse(Equals(Form.Privacy_Information.Name, \"Restricted\"), VisibilityType.Visible, VisibilityType.Hidden)}}","type":"text","disableUpdates":false}},{"type":"shape","id":"c0195911-eff6-41f5-9001-8c9bf49bd8c7","elementConfiguration":{"visibility":"{{IfElse(Equals(Form.Privacy_Information.Name, \"Confidential\"), VisibilityType.Visible, VisibilityType.Hidden)}}","type":"text","disableUpdates":false}},{"type":"shape","id":"f774be1b-4731-4867-9f39-832f15c49e74","elementConfiguration":{"visibility":"{{IfElse(Equals(Form.Privacy_Information.Name, \"Public\"), VisibilityType.Visible, VisibilityType.Hidden)}}","type":"text","disableUpdates":false}},{"type":"shape","id":"4cb243f8-8e64-444d-8074-a758cb4fd1ec","elementConfiguration":{"type":"text","disableUpdates":false}},{"type":"shape","id":"49de0346-dcb7-4ded-8e6f-c0c749443d68","elementConfiguration":{"binding":"{{UserProfile.Name}}","type":"text","disableUpdates":false}},{"type":"shape","id":"ae3b9f2e-26d2-4908-978c-042a3872157f","elementConfiguration":{"binding":"{{UserProfile.Name}}","type":"text","disableUpdates":false}},{"type":"shape","id":"8a031718-aa71-427d-8311-5af6afbfaa48","elementConfiguration":{"type":"text","disableUpdates":false}},{"type":"shape","id":"0b6cb6f2-7cb4-4d9a-adba-c8eb09f42ece","elementConfiguration":{"binding":"{{UserProfile.Name}}","type":"text","disableUpdates":false}},{"type":"shape","id":"e94c0f89-43b5-4508-b359-c4a449afdf0b","elementConfiguration":{"type":"text","disableUpdates":false}},{"type":"shape","id":"408f2bc8-8c09-414e-96a6-d0cb129c0c68","elementConfiguration":{"visibility":"{{IfElse(Equals(Form.Privacy_Information.Name, \"Strictly Confidential\"), VisibilityType.Visible, VisibilityType.Hidden)}}","type":"text","disableUpdates":false}},{"type":"shape","id":"c7449a95-f655-4eab-879e-61865c615fd3","elementConfiguration":{"visibility":"{{IfElse(Equals(Form.Privacy_Information.Name, \"Restricted\"), VisibilityType.Visible, VisibilityType.Hidden)}}","type":"text","disableUpdates":false}},{"type":"shape","id":"9d61234f-5507-4463-8eb1-14def936f68e","elementConfiguration":{"visibility":"{{IfElse(Equals(Form.Privacy_Information.Name, \"Confidential\"), VisibilityType.Visible, VisibilityType.Hidden)}}","type":"text","disableUpdates":false}},{"type":"shape","id":"a86ef8fc-2f31-4947-99af-de44784a580d","elementConfiguration":{"visibility":"{{IfElse(Equals(Form.Privacy_Information.Name, \"Public\"), VisibilityType.Visible, VisibilityType.Hidden)}}","type":"text","disableUpdates":false}},{"type":"shape","id":"028fd82f-5563-49ff-bc1d-163efba69c1d","elementConfiguration":{"visibility":"{{IfElse(Equals(Form.Privacy_Information.Name, \"Strictly Confidential\"), VisibilityType.Visible, VisibilityType.Hidden)}}","type":"text","disableUpdates":false}},{"type":"shape","id":"fbfee033-04d3-4f81-8fc6-eec6addae23b","elementConfiguration":{"visibility":"{{IfElse(Equals(Form.Privacy_Information.Name, \"Restricted\"), VisibilityType.Visible, VisibilityType.Hidden)}}","type":"text","disableUpdates":false}},{"type":"shape","id":"bdcc0687-680c-46d1-a19f-93b227f39af2","elementConfiguration":{"visibility":"{{IfElse(Equals(Form.Privacy_Information.Name, \"Confidential\"), VisibilityType.Visible, VisibilityType.Hidden)}}","type":"text","disableUpdates":false}},{"type":"shape","id":"962591e5-dc47-4ea8-8b06-275fcef090d1","elementConfiguration":{"visibility":"{{IfElse(Equals(Form.Privacy_Information.Name, \"Public\"), VisibilityType.Visible, VisibilityType.Hidden)}}","type":"text","disableUpdates":false}},{"type":"shape","id":"2b05bf2e-699a-481a-9d61-ac4347a3a6e2","elementConfiguration":{"binding":"{{UserProfile.Name}}","type":"text","disableUpdates":false}},{"type":"shape","id":"ad882565-17fa-4b89-8402-b12caf01c885","elementConfiguration":{"type":"text","disableUpdates":false}}],"transformationConfigurations":[{"language":"{{UserProfile.DocumentLanguage.Language.Language}}","disableUpdates":false,"type":"proofingLanguage"}],"templateName":"zuehlke_blank","templateDescription":"","enableDocumentContentUpdater":true,"version":"2.0"}]]></TemplafyTemplateConfiguration>
</file>

<file path=customXml/item9.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TaxCatchAll xmlns="22a3f1e7-1ad8-4567-967d-700183da1d1b" xsi:nil="true"/>
    <lcf76f155ced4ddcb4097134ff3c332f xmlns="aacb7df8-672f-46f2-977f-893ce5cef86b">
      <Terms xmlns="http://schemas.microsoft.com/office/infopath/2007/PartnerControls"/>
    </lcf76f155ced4ddcb4097134ff3c332f>
    <_ip_UnifiedCompliancePolicyProperties xmlns="http://schemas.microsoft.com/sharepoint/v3" xsi:nil="true"/>
  </documentManagement>
</p:properties>
</file>

<file path=customXml/itemProps1.xml><?xml version="1.0" encoding="utf-8"?>
<ds:datastoreItem xmlns:ds="http://schemas.openxmlformats.org/officeDocument/2006/customXml" ds:itemID="{C2F0ADA9-F6CD-4CB2-A62A-48ED7579C5D3}">
  <ds:schemaRefs/>
</ds:datastoreItem>
</file>

<file path=customXml/itemProps2.xml><?xml version="1.0" encoding="utf-8"?>
<ds:datastoreItem xmlns:ds="http://schemas.openxmlformats.org/officeDocument/2006/customXml" ds:itemID="{017A12E0-983F-4DAE-82EE-741B16DB8A80}">
  <ds:schemaRefs/>
</ds:datastoreItem>
</file>

<file path=customXml/itemProps3.xml><?xml version="1.0" encoding="utf-8"?>
<ds:datastoreItem xmlns:ds="http://schemas.openxmlformats.org/officeDocument/2006/customXml" ds:itemID="{4A60029D-BC97-4DCF-8029-ACF823033E00}">
  <ds:schemaRefs/>
</ds:datastoreItem>
</file>

<file path=customXml/itemProps4.xml><?xml version="1.0" encoding="utf-8"?>
<ds:datastoreItem xmlns:ds="http://schemas.openxmlformats.org/officeDocument/2006/customXml" ds:itemID="{D76696FF-6F99-4BF8-BD28-5EEAF2578D78}">
  <ds:schemaRefs>
    <ds:schemaRef ds:uri="http://schemas.microsoft.com/sharepoint/v3/contenttype/forms"/>
  </ds:schemaRefs>
</ds:datastoreItem>
</file>

<file path=customXml/itemProps5.xml><?xml version="1.0" encoding="utf-8"?>
<ds:datastoreItem xmlns:ds="http://schemas.openxmlformats.org/officeDocument/2006/customXml" ds:itemID="{A0CB3283-4520-48D0-9091-1EFB3339413D}">
  <ds:schemaRefs/>
</ds:datastoreItem>
</file>

<file path=customXml/itemProps6.xml><?xml version="1.0" encoding="utf-8"?>
<ds:datastoreItem xmlns:ds="http://schemas.openxmlformats.org/officeDocument/2006/customXml" ds:itemID="{D248F8DB-9E28-4225-8775-E011E29A2C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aacb7df8-672f-46f2-977f-893ce5cef86b"/>
    <ds:schemaRef ds:uri="22a3f1e7-1ad8-4567-967d-700183da1d1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7.xml><?xml version="1.0" encoding="utf-8"?>
<ds:datastoreItem xmlns:ds="http://schemas.openxmlformats.org/officeDocument/2006/customXml" ds:itemID="{B1DD9B5E-AC32-464D-B1F4-82A602101B6C}">
  <ds:schemaRefs/>
</ds:datastoreItem>
</file>

<file path=customXml/itemProps8.xml><?xml version="1.0" encoding="utf-8"?>
<ds:datastoreItem xmlns:ds="http://schemas.openxmlformats.org/officeDocument/2006/customXml" ds:itemID="{28C85CB8-C4E2-42B6-9E95-8E3EDB1A7CC4}">
  <ds:schemaRefs/>
</ds:datastoreItem>
</file>

<file path=customXml/itemProps9.xml><?xml version="1.0" encoding="utf-8"?>
<ds:datastoreItem xmlns:ds="http://schemas.openxmlformats.org/officeDocument/2006/customXml" ds:itemID="{D19BEC73-69CB-414A-A7BE-653B795EEE32}">
  <ds:schemaRefs>
    <ds:schemaRef ds:uri="http://schemas.microsoft.com/office/2006/metadata/properties"/>
    <ds:schemaRef ds:uri="http://schemas.microsoft.com/office/infopath/2007/PartnerControls"/>
    <ds:schemaRef ds:uri="http://schemas.microsoft.com/sharepoint/v3"/>
    <ds:schemaRef ds:uri="22a3f1e7-1ad8-4567-967d-700183da1d1b"/>
    <ds:schemaRef ds:uri="aacb7df8-672f-46f2-977f-893ce5cef86b"/>
  </ds:schemaRefs>
</ds:datastoreItem>
</file>

<file path=docProps/app.xml><?xml version="1.0" encoding="utf-8"?>
<Properties xmlns="http://schemas.openxmlformats.org/officeDocument/2006/extended-properties" xmlns:vt="http://schemas.openxmlformats.org/officeDocument/2006/docPropsVTypes">
  <Template/>
  <TotalTime>0</TotalTime>
  <Words>1500</Words>
  <Application>Microsoft Office PowerPoint</Application>
  <PresentationFormat>Widescreen</PresentationFormat>
  <Paragraphs>207</Paragraphs>
  <Slides>29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AA Zuehlke</vt:lpstr>
      <vt:lpstr>AA Zuehlke Medium</vt:lpstr>
      <vt:lpstr>Arial</vt:lpstr>
      <vt:lpstr>JetBrains Mono</vt:lpstr>
      <vt:lpstr>Symbol</vt:lpstr>
      <vt:lpstr>Wingdings 2</vt:lpstr>
      <vt:lpstr>Zühlke Engineering</vt:lpstr>
      <vt:lpstr>PowerPoint Presentation</vt:lpstr>
      <vt:lpstr>Tomorrow’s CSS</vt:lpstr>
      <vt:lpstr>Container Queries</vt:lpstr>
      <vt:lpstr>Container Queries</vt:lpstr>
      <vt:lpstr>Container Queries</vt:lpstr>
      <vt:lpstr>nth-of-syntax</vt:lpstr>
      <vt:lpstr>nth-of-syntax</vt:lpstr>
      <vt:lpstr>nth-of-syntax</vt:lpstr>
      <vt:lpstr>Dynamic viewport units</vt:lpstr>
      <vt:lpstr>Dynamic viewport units</vt:lpstr>
      <vt:lpstr>Nesting</vt:lpstr>
      <vt:lpstr>Nesting</vt:lpstr>
      <vt:lpstr>Nesting</vt:lpstr>
      <vt:lpstr>Individual transform properties</vt:lpstr>
      <vt:lpstr>Individual transform properties</vt:lpstr>
      <vt:lpstr>Popover</vt:lpstr>
      <vt:lpstr>View transitions</vt:lpstr>
      <vt:lpstr>View transitions</vt:lpstr>
      <vt:lpstr>View transitions</vt:lpstr>
      <vt:lpstr>View transitions</vt:lpstr>
      <vt:lpstr>View transitions</vt:lpstr>
      <vt:lpstr>View transitions</vt:lpstr>
      <vt:lpstr>View transitions</vt:lpstr>
      <vt:lpstr>Scroll-driven animations</vt:lpstr>
      <vt:lpstr>Scroll-driven animations</vt:lpstr>
      <vt:lpstr>Scroll-driven animations</vt:lpstr>
      <vt:lpstr>Wrap up</vt:lpstr>
      <vt:lpstr>PowerPoint Presentation</vt:lpstr>
      <vt:lpstr>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"Mithusan Sivakumar"</dc:creator>
  <dc:description/>
  <cp:lastModifiedBy>Sivakumar, Mithusan</cp:lastModifiedBy>
  <cp:revision>45</cp:revision>
  <dcterms:created xsi:type="dcterms:W3CDTF">2023-06-29T08:55:52Z</dcterms:created>
  <dcterms:modified xsi:type="dcterms:W3CDTF">2023-07-10T14:05:57Z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0x0101009C3CCF29AC71D4428C978BA42A6A441C</vt:lpwstr>
  </property>
  <property fmtid="{D5CDD505-2E9C-101B-9397-08002B2CF9AE}" pid="3" name="MediaServiceImageTags">
    <vt:lpwstr/>
  </property>
  <property fmtid="{D5CDD505-2E9C-101B-9397-08002B2CF9AE}" pid="4" name="TemplafyTimeStamp">
    <vt:lpwstr>2023-03-03T08:54:43</vt:lpwstr>
  </property>
  <property fmtid="{D5CDD505-2E9C-101B-9397-08002B2CF9AE}" pid="5" name="TemplafyTenantId">
    <vt:lpwstr>zuehlke</vt:lpwstr>
  </property>
  <property fmtid="{D5CDD505-2E9C-101B-9397-08002B2CF9AE}" pid="6" name="TemplafyTemplateId">
    <vt:lpwstr>638134304821869517</vt:lpwstr>
  </property>
  <property fmtid="{D5CDD505-2E9C-101B-9397-08002B2CF9AE}" pid="7" name="TemplafyUserProfileId">
    <vt:lpwstr>637801770843443054</vt:lpwstr>
  </property>
  <property fmtid="{D5CDD505-2E9C-101B-9397-08002B2CF9AE}" pid="8" name="TemplafyFromBlank">
    <vt:bool>true</vt:bool>
  </property>
</Properties>
</file>