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0"/>
  </p:sldMasterIdLst>
  <p:notesMasterIdLst>
    <p:notesMasterId r:id="rId40"/>
  </p:notesMasterIdLst>
  <p:handoutMasterIdLst>
    <p:handoutMasterId r:id="rId41"/>
  </p:handoutMasterIdLst>
  <p:sldIdLst>
    <p:sldId id="256" r:id="rId11"/>
    <p:sldId id="259" r:id="rId12"/>
    <p:sldId id="270" r:id="rId13"/>
    <p:sldId id="279" r:id="rId14"/>
    <p:sldId id="280" r:id="rId15"/>
    <p:sldId id="271" r:id="rId16"/>
    <p:sldId id="286" r:id="rId17"/>
    <p:sldId id="287" r:id="rId18"/>
    <p:sldId id="281" r:id="rId19"/>
    <p:sldId id="282" r:id="rId20"/>
    <p:sldId id="273" r:id="rId21"/>
    <p:sldId id="283" r:id="rId22"/>
    <p:sldId id="284" r:id="rId23"/>
    <p:sldId id="274" r:id="rId24"/>
    <p:sldId id="285" r:id="rId25"/>
    <p:sldId id="275" r:id="rId26"/>
    <p:sldId id="276" r:id="rId27"/>
    <p:sldId id="289" r:id="rId28"/>
    <p:sldId id="290" r:id="rId29"/>
    <p:sldId id="291" r:id="rId30"/>
    <p:sldId id="292" r:id="rId31"/>
    <p:sldId id="293" r:id="rId32"/>
    <p:sldId id="294" r:id="rId33"/>
    <p:sldId id="277" r:id="rId34"/>
    <p:sldId id="296" r:id="rId35"/>
    <p:sldId id="297" r:id="rId36"/>
    <p:sldId id="298" r:id="rId37"/>
    <p:sldId id="278" r:id="rId38"/>
    <p:sldId id="295" r:id="rId3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710" autoAdjust="0"/>
  </p:normalViewPr>
  <p:slideViewPr>
    <p:cSldViewPr showGuides="1">
      <p:cViewPr varScale="1">
        <p:scale>
          <a:sx n="159" d="100"/>
          <a:sy n="159" d="100"/>
        </p:scale>
        <p:origin x="288" y="1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594"/>
    </p:cViewPr>
  </p:sorterViewPr>
  <p:notesViewPr>
    <p:cSldViewPr showGuides="1">
      <p:cViewPr varScale="1">
        <p:scale>
          <a:sx n="61" d="100"/>
          <a:sy n="61" d="100"/>
        </p:scale>
        <p:origin x="3168"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1.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vl1pPr>
          </a:lstStyle>
          <a:p>
            <a:endParaRPr lang="de-DE" dirty="0">
              <a:latin typeface="AA Zuehlke" panose="02000503060000020004" pitchFamily="2" charset="0"/>
            </a:endParaRPr>
          </a:p>
        </p:txBody>
      </p:sp>
      <p:sp>
        <p:nvSpPr>
          <p:cNvPr id="3"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1200"/>
            </a:lvl1pPr>
          </a:lstStyle>
          <a:p>
            <a:fld id="{5320D358-F853-4E66-A71E-3A9A01236113}" type="datetimeFigureOut">
              <a:rPr lang="de-DE" sz="800" smtClean="0">
                <a:latin typeface="AA Zuehlke" panose="02000503060000020004" pitchFamily="2" charset="0"/>
              </a:rPr>
              <a:t>10.07.2023</a:t>
            </a:fld>
            <a:endParaRPr lang="de-DE" sz="800" dirty="0">
              <a:latin typeface="AA Zuehlke" panose="02000503060000020004" pitchFamily="2" charset="0"/>
            </a:endParaRPr>
          </a:p>
        </p:txBody>
      </p:sp>
      <p:sp>
        <p:nvSpPr>
          <p:cNvPr id="4" name="Fußzeilenplatzhalter 3"/>
          <p:cNvSpPr>
            <a:spLocks noGrp="1"/>
          </p:cNvSpPr>
          <p:nvPr>
            <p:ph type="ftr" sz="quarter" idx="2"/>
          </p:nvPr>
        </p:nvSpPr>
        <p:spPr>
          <a:xfrm>
            <a:off x="477192" y="8676456"/>
            <a:ext cx="4680000" cy="216000"/>
          </a:xfrm>
          <a:prstGeom prst="rect">
            <a:avLst/>
          </a:prstGeom>
        </p:spPr>
        <p:txBody>
          <a:bodyPr vert="horz" lIns="0" tIns="0" rIns="0" bIns="0" rtlCol="0" anchor="ctr"/>
          <a:lstStyle>
            <a:lvl1pPr algn="l">
              <a:defRPr sz="1200"/>
            </a:lvl1pPr>
          </a:lstStyle>
          <a:p>
            <a:endParaRPr lang="de-DE" sz="800" dirty="0">
              <a:latin typeface="AA Zuehlke" panose="02000503060000020004" pitchFamily="2" charset="0"/>
            </a:endParaRPr>
          </a:p>
        </p:txBody>
      </p:sp>
      <p:sp>
        <p:nvSpPr>
          <p:cNvPr id="5" name="Foliennummernplatzhalter 4"/>
          <p:cNvSpPr>
            <a:spLocks noGrp="1"/>
          </p:cNvSpPr>
          <p:nvPr>
            <p:ph type="sldNum" sz="quarter" idx="3"/>
          </p:nvPr>
        </p:nvSpPr>
        <p:spPr>
          <a:xfrm>
            <a:off x="6021328" y="8685213"/>
            <a:ext cx="360000" cy="216000"/>
          </a:xfrm>
          <a:prstGeom prst="rect">
            <a:avLst/>
          </a:prstGeom>
        </p:spPr>
        <p:txBody>
          <a:bodyPr vert="horz" lIns="0" tIns="0" rIns="0" bIns="0" rtlCol="0" anchor="ctr"/>
          <a:lstStyle>
            <a:lvl1pPr algn="r">
              <a:defRPr sz="1200"/>
            </a:lvl1pPr>
          </a:lstStyle>
          <a:p>
            <a:fld id="{E5BBCCF6-F8A8-4C49-BF3D-CA1AA74CA975}" type="slidenum">
              <a:rPr lang="de-DE" sz="800" smtClean="0">
                <a:latin typeface="AA Zuehlke" panose="02000503060000020004" pitchFamily="2" charset="0"/>
              </a:rPr>
              <a:t>‹#›</a:t>
            </a:fld>
            <a:endParaRPr lang="de-DE" sz="800" dirty="0">
              <a:latin typeface="AA Zuehlke" panose="02000503060000020004" pitchFamily="2" charset="0"/>
            </a:endParaRPr>
          </a:p>
        </p:txBody>
      </p:sp>
    </p:spTree>
    <p:extLst>
      <p:ext uri="{BB962C8B-B14F-4D97-AF65-F5344CB8AC3E}">
        <p14:creationId xmlns:p14="http://schemas.microsoft.com/office/powerpoint/2010/main" val="3143861194"/>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pos="302" userDrawn="1">
          <p15:clr>
            <a:srgbClr val="F26B43"/>
          </p15:clr>
        </p15:guide>
        <p15:guide id="2" pos="402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476672" y="611560"/>
            <a:ext cx="5904000" cy="3321000"/>
          </a:xfrm>
          <a:prstGeom prst="rect">
            <a:avLst/>
          </a:prstGeom>
          <a:noFill/>
          <a:ln w="6350">
            <a:solidFill>
              <a:schemeClr val="accent4"/>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76672" y="4139952"/>
            <a:ext cx="5904000" cy="4320000"/>
          </a:xfrm>
          <a:prstGeom prst="rect">
            <a:avLst/>
          </a:prstGeom>
        </p:spPr>
        <p:txBody>
          <a:bodyPr vert="horz" lIns="0" tIns="0" rIns="0" bIns="0" rtlCol="0"/>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8"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atin typeface="AA Zuehlke" panose="02000503060000020004" pitchFamily="2" charset="0"/>
              </a:defRPr>
            </a:lvl1pPr>
          </a:lstStyle>
          <a:p>
            <a:endParaRPr lang="de-DE" sz="1000" dirty="0"/>
          </a:p>
        </p:txBody>
      </p:sp>
      <p:sp>
        <p:nvSpPr>
          <p:cNvPr id="9"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5320D358-F853-4E66-A71E-3A9A01236113}" type="datetimeFigureOut">
              <a:rPr lang="de-DE" smtClean="0"/>
              <a:pPr/>
              <a:t>10.07.2023</a:t>
            </a:fld>
            <a:endParaRPr lang="de-DE" dirty="0"/>
          </a:p>
        </p:txBody>
      </p:sp>
      <p:sp>
        <p:nvSpPr>
          <p:cNvPr id="10" name="Fußzeilenplatzhalter 3"/>
          <p:cNvSpPr>
            <a:spLocks noGrp="1"/>
          </p:cNvSpPr>
          <p:nvPr>
            <p:ph type="ftr" sz="quarter" idx="4"/>
          </p:nvPr>
        </p:nvSpPr>
        <p:spPr>
          <a:xfrm>
            <a:off x="477192" y="8676456"/>
            <a:ext cx="4680000" cy="216000"/>
          </a:xfrm>
          <a:prstGeom prst="rect">
            <a:avLst/>
          </a:prstGeom>
        </p:spPr>
        <p:txBody>
          <a:bodyPr vert="horz" lIns="0" tIns="0" rIns="0" bIns="0" rtlCol="0" anchor="ctr"/>
          <a:lstStyle>
            <a:lvl1pPr algn="l">
              <a:defRPr sz="800">
                <a:latin typeface="AA Zuehlke" panose="02000503060000020004" pitchFamily="2" charset="0"/>
              </a:defRPr>
            </a:lvl1pPr>
          </a:lstStyle>
          <a:p>
            <a:endParaRPr lang="de-DE" dirty="0"/>
          </a:p>
        </p:txBody>
      </p:sp>
      <p:sp>
        <p:nvSpPr>
          <p:cNvPr id="11" name="Foliennummernplatzhalter 4"/>
          <p:cNvSpPr>
            <a:spLocks noGrp="1"/>
          </p:cNvSpPr>
          <p:nvPr>
            <p:ph type="sldNum" sz="quarter" idx="5"/>
          </p:nvPr>
        </p:nvSpPr>
        <p:spPr>
          <a:xfrm>
            <a:off x="6021328" y="8685213"/>
            <a:ext cx="36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E5BBCCF6-F8A8-4C49-BF3D-CA1AA74CA975}" type="slidenum">
              <a:rPr lang="de-DE" smtClean="0"/>
              <a:pPr/>
              <a:t>‹#›</a:t>
            </a:fld>
            <a:endParaRPr lang="de-DE" dirty="0"/>
          </a:p>
        </p:txBody>
      </p:sp>
    </p:spTree>
    <p:extLst>
      <p:ext uri="{BB962C8B-B14F-4D97-AF65-F5344CB8AC3E}">
        <p14:creationId xmlns:p14="http://schemas.microsoft.com/office/powerpoint/2010/main" val="2846198732"/>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20000"/>
      </a:lnSpc>
      <a:spcBef>
        <a:spcPts val="1200"/>
      </a:spcBef>
      <a:spcAft>
        <a:spcPts val="200"/>
      </a:spcAft>
      <a:defRPr sz="1200" b="1" kern="1200">
        <a:solidFill>
          <a:schemeClr val="tx1"/>
        </a:solidFill>
        <a:latin typeface="AA Zuehlke" panose="02000503060000020004" pitchFamily="2" charset="0"/>
        <a:ea typeface="+mn-ea"/>
        <a:cs typeface="+mn-cs"/>
      </a:defRPr>
    </a:lvl1pPr>
    <a:lvl2pPr marL="0" algn="l" defTabSz="914400" rtl="0" eaLnBrk="1" latinLnBrk="0" hangingPunct="1">
      <a:lnSpc>
        <a:spcPct val="120000"/>
      </a:lnSpc>
      <a:spcBef>
        <a:spcPts val="100"/>
      </a:spcBef>
      <a:spcAft>
        <a:spcPts val="200"/>
      </a:spcAft>
      <a:defRPr sz="1200" kern="1200">
        <a:solidFill>
          <a:schemeClr val="tx1"/>
        </a:solidFill>
        <a:latin typeface="AA Zuehlke" panose="02000503060000020004" pitchFamily="2" charset="0"/>
        <a:ea typeface="+mn-ea"/>
        <a:cs typeface="+mn-cs"/>
      </a:defRPr>
    </a:lvl2pPr>
    <a:lvl3pPr marL="144000" indent="-144000" algn="l" defTabSz="914400" rtl="0" eaLnBrk="1" latinLnBrk="0" hangingPunct="1">
      <a:lnSpc>
        <a:spcPct val="120000"/>
      </a:lnSpc>
      <a:spcBef>
        <a:spcPts val="100"/>
      </a:spcBef>
      <a:spcAft>
        <a:spcPts val="200"/>
      </a:spcAft>
      <a:buFont typeface="Wingdings 2" panose="05020102010507070707" pitchFamily="18" charset="2"/>
      <a:buChar char="¡"/>
      <a:defRPr sz="1200" kern="1200">
        <a:solidFill>
          <a:schemeClr val="tx1"/>
        </a:solidFill>
        <a:latin typeface="AA Zuehlke" panose="02000503060000020004" pitchFamily="2" charset="0"/>
        <a:ea typeface="+mn-ea"/>
        <a:cs typeface="+mn-cs"/>
      </a:defRPr>
    </a:lvl3pPr>
    <a:lvl4pPr marL="288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4pPr>
    <a:lvl5pPr marL="432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5pPr>
    <a:lvl6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6pPr>
    <a:lvl7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7pPr>
    <a:lvl8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8pPr>
    <a:lvl9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9pPr>
  </p:notesStyle>
  <p:extLst>
    <p:ext uri="{620B2872-D7B9-4A21-9093-7833F8D536E1}">
      <p15:sldGuideLst xmlns:p15="http://schemas.microsoft.com/office/powerpoint/2012/main">
        <p15:guide id="1" pos="302" userDrawn="1">
          <p15:clr>
            <a:srgbClr val="F26B43"/>
          </p15:clr>
        </p15:guide>
        <p15:guide id="2" pos="4021"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 Outro">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228CF61A-3F15-4A25-AD01-F293184100C1}"/>
              </a:ext>
              <a:ext uri="{C183D7F6-B498-43B3-948B-1728B52AA6E4}">
                <adec:decorative xmlns:adec="http://schemas.microsoft.com/office/drawing/2017/decorative" val="1"/>
              </a:ext>
            </a:extLst>
          </p:cNvPr>
          <p:cNvGrpSpPr/>
          <p:nvPr userDrawn="1"/>
        </p:nvGrpSpPr>
        <p:grpSpPr bwMode="gray">
          <a:xfrm>
            <a:off x="1127448" y="-2979712"/>
            <a:ext cx="12097344" cy="12097344"/>
            <a:chOff x="5944242" y="4834696"/>
            <a:chExt cx="5699939" cy="5699939"/>
          </a:xfrm>
        </p:grpSpPr>
        <p:sp>
          <p:nvSpPr>
            <p:cNvPr id="9" name="Ellipse 8">
              <a:extLst>
                <a:ext uri="{FF2B5EF4-FFF2-40B4-BE49-F238E27FC236}">
                  <a16:creationId xmlns:a16="http://schemas.microsoft.com/office/drawing/2014/main" id="{BC13A644-F11C-4151-A2B1-23D22693F7AA}"/>
                </a:ext>
              </a:extLst>
            </p:cNvPr>
            <p:cNvSpPr/>
            <p:nvPr/>
          </p:nvSpPr>
          <p:spPr bwMode="gray">
            <a:xfrm>
              <a:off x="6887488" y="5987211"/>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0" name="Ellipse 9">
              <a:extLst>
                <a:ext uri="{FF2B5EF4-FFF2-40B4-BE49-F238E27FC236}">
                  <a16:creationId xmlns:a16="http://schemas.microsoft.com/office/drawing/2014/main" id="{AB8FCFB3-5D96-47F6-96DD-3B07D64099A1}"/>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11" name="Ellipse 10">
            <a:extLst>
              <a:ext uri="{FF2B5EF4-FFF2-40B4-BE49-F238E27FC236}">
                <a16:creationId xmlns:a16="http://schemas.microsoft.com/office/drawing/2014/main" id="{2E42F436-01B4-4CAF-AA99-B4E5E1CB5A74}"/>
              </a:ext>
              <a:ext uri="{C183D7F6-B498-43B3-948B-1728B52AA6E4}">
                <adec:decorative xmlns:adec="http://schemas.microsoft.com/office/drawing/2017/decorative" val="1"/>
              </a:ext>
            </a:extLst>
          </p:cNvPr>
          <p:cNvSpPr/>
          <p:nvPr userDrawn="1"/>
        </p:nvSpPr>
        <p:spPr bwMode="gray">
          <a:xfrm>
            <a:off x="1127448" y="-2979712"/>
            <a:ext cx="12097344" cy="1209734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pic>
        <p:nvPicPr>
          <p:cNvPr id="12" name="Grafik 11" descr="Intro Zuehlke Engeneering Logo">
            <a:extLst>
              <a:ext uri="{FF2B5EF4-FFF2-40B4-BE49-F238E27FC236}">
                <a16:creationId xmlns:a16="http://schemas.microsoft.com/office/drawing/2014/main" id="{FA4DAB92-BE43-4CE1-BAC9-70C34461F0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160000" y="2493000"/>
            <a:ext cx="1872000" cy="1872000"/>
          </a:xfrm>
          <a:prstGeom prst="rect">
            <a:avLst/>
          </a:prstGeom>
        </p:spPr>
      </p:pic>
      <p:sp>
        <p:nvSpPr>
          <p:cNvPr id="2" name="Date Placeholder 1">
            <a:extLst>
              <a:ext uri="{FF2B5EF4-FFF2-40B4-BE49-F238E27FC236}">
                <a16:creationId xmlns:a16="http://schemas.microsoft.com/office/drawing/2014/main" id="{C40C9144-5E88-8B96-973E-F9B2D5B4C8A5}"/>
              </a:ext>
            </a:extLst>
          </p:cNvPr>
          <p:cNvSpPr>
            <a:spLocks noGrp="1"/>
          </p:cNvSpPr>
          <p:nvPr>
            <p:ph type="dt" sz="half" idx="10"/>
          </p:nvPr>
        </p:nvSpPr>
        <p:spPr>
          <a:xfrm rot="10800000" flipV="1">
            <a:off x="10384760" y="7101408"/>
            <a:ext cx="679792" cy="144000"/>
          </a:xfrm>
        </p:spPr>
        <p:txBody>
          <a:bodyPr/>
          <a:lstStyle/>
          <a:p>
            <a:pPr algn="r"/>
            <a:fld id="{F7589BDE-D275-48E5-9926-0260C2129B60}" type="datetime1">
              <a:rPr lang="de-CH" smtClean="0"/>
              <a:pPr algn="r"/>
              <a:t>10.07.2023</a:t>
            </a:fld>
            <a:endParaRPr lang="de-CH" dirty="0"/>
          </a:p>
        </p:txBody>
      </p:sp>
      <p:sp>
        <p:nvSpPr>
          <p:cNvPr id="3" name="Footer Placeholder 2">
            <a:extLst>
              <a:ext uri="{FF2B5EF4-FFF2-40B4-BE49-F238E27FC236}">
                <a16:creationId xmlns:a16="http://schemas.microsoft.com/office/drawing/2014/main" id="{D9EED0D6-7073-915E-77AB-8366ED6CB299}"/>
              </a:ext>
            </a:extLst>
          </p:cNvPr>
          <p:cNvSpPr>
            <a:spLocks noGrp="1"/>
          </p:cNvSpPr>
          <p:nvPr>
            <p:ph type="ftr" sz="quarter" idx="11"/>
          </p:nvPr>
        </p:nvSpPr>
        <p:spPr>
          <a:xfrm rot="10800000" flipV="1">
            <a:off x="1527776" y="7101408"/>
            <a:ext cx="4392000" cy="144000"/>
          </a:xfrm>
        </p:spPr>
        <p:txBody>
          <a:bodyPr/>
          <a:lstStyle/>
          <a:p>
            <a:endParaRPr lang="de-CH" dirty="0"/>
          </a:p>
        </p:txBody>
      </p:sp>
      <p:sp>
        <p:nvSpPr>
          <p:cNvPr id="4" name="Slide Number Placeholder 3">
            <a:extLst>
              <a:ext uri="{FF2B5EF4-FFF2-40B4-BE49-F238E27FC236}">
                <a16:creationId xmlns:a16="http://schemas.microsoft.com/office/drawing/2014/main" id="{7725D061-4A1C-46EC-69AA-FD5F7209B289}"/>
              </a:ext>
            </a:extLst>
          </p:cNvPr>
          <p:cNvSpPr>
            <a:spLocks noGrp="1"/>
          </p:cNvSpPr>
          <p:nvPr>
            <p:ph type="sldNum" sz="quarter" idx="12"/>
          </p:nvPr>
        </p:nvSpPr>
        <p:spPr>
          <a:xfrm>
            <a:off x="11146280" y="7101408"/>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71461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8"/>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0" name="Textplatzhalter 7">
            <a:extLst>
              <a:ext uri="{FF2B5EF4-FFF2-40B4-BE49-F238E27FC236}">
                <a16:creationId xmlns:a16="http://schemas.microsoft.com/office/drawing/2014/main" id="{EFE7C349-56FA-3C16-CDB7-1D98B79BF23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5" name="Titel 11">
            <a:extLst>
              <a:ext uri="{FF2B5EF4-FFF2-40B4-BE49-F238E27FC236}">
                <a16:creationId xmlns:a16="http://schemas.microsoft.com/office/drawing/2014/main" id="{AF35B1FE-D82F-AEF7-E6BB-8BF963F4B82A}"/>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7" name="Untertitel 2">
            <a:extLst>
              <a:ext uri="{FF2B5EF4-FFF2-40B4-BE49-F238E27FC236}">
                <a16:creationId xmlns:a16="http://schemas.microsoft.com/office/drawing/2014/main" id="{4C4337D0-9BFA-6BDE-7A72-5F959F5BF27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8" name="Inhaltsplatzhalter 2">
            <a:extLst>
              <a:ext uri="{FF2B5EF4-FFF2-40B4-BE49-F238E27FC236}">
                <a16:creationId xmlns:a16="http://schemas.microsoft.com/office/drawing/2014/main" id="{F6908F06-BB76-37BA-599B-8D4654E2A956}"/>
              </a:ext>
            </a:extLst>
          </p:cNvPr>
          <p:cNvSpPr>
            <a:spLocks noGrp="1"/>
          </p:cNvSpPr>
          <p:nvPr>
            <p:ph idx="1" hasCustomPrompt="1"/>
          </p:nvPr>
        </p:nvSpPr>
        <p:spPr bwMode="gray">
          <a:xfrm>
            <a:off x="623887" y="1628800"/>
            <a:ext cx="532748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9" name="Inhaltsplatzhalter 3">
            <a:extLst>
              <a:ext uri="{FF2B5EF4-FFF2-40B4-BE49-F238E27FC236}">
                <a16:creationId xmlns:a16="http://schemas.microsoft.com/office/drawing/2014/main" id="{3D71255E-402E-BBD9-DB9C-4C6AC7CE1086}"/>
              </a:ext>
            </a:extLst>
          </p:cNvPr>
          <p:cNvSpPr>
            <a:spLocks noGrp="1"/>
          </p:cNvSpPr>
          <p:nvPr>
            <p:ph sz="half" idx="2" hasCustomPrompt="1"/>
          </p:nvPr>
        </p:nvSpPr>
        <p:spPr bwMode="gray">
          <a:xfrm>
            <a:off x="623888" y="4005064"/>
            <a:ext cx="5327650"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0" name="Inhaltsplatzhalter 3">
            <a:extLst>
              <a:ext uri="{FF2B5EF4-FFF2-40B4-BE49-F238E27FC236}">
                <a16:creationId xmlns:a16="http://schemas.microsoft.com/office/drawing/2014/main" id="{023FC25F-46DF-54AF-CF9C-99B4E06F84C6}"/>
              </a:ext>
            </a:extLst>
          </p:cNvPr>
          <p:cNvSpPr>
            <a:spLocks noGrp="1"/>
          </p:cNvSpPr>
          <p:nvPr>
            <p:ph sz="half" idx="18" hasCustomPrompt="1"/>
          </p:nvPr>
        </p:nvSpPr>
        <p:spPr bwMode="gray">
          <a:xfrm>
            <a:off x="6240463" y="1628800"/>
            <a:ext cx="532776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1" name="Inhaltsplatzhalter 3">
            <a:extLst>
              <a:ext uri="{FF2B5EF4-FFF2-40B4-BE49-F238E27FC236}">
                <a16:creationId xmlns:a16="http://schemas.microsoft.com/office/drawing/2014/main" id="{5789ECBE-7083-3E65-94E4-3E6ED4AEE2B9}"/>
              </a:ext>
            </a:extLst>
          </p:cNvPr>
          <p:cNvSpPr>
            <a:spLocks noGrp="1"/>
          </p:cNvSpPr>
          <p:nvPr>
            <p:ph sz="half" idx="19" hasCustomPrompt="1"/>
          </p:nvPr>
        </p:nvSpPr>
        <p:spPr bwMode="gray">
          <a:xfrm>
            <a:off x="6240463" y="4005064"/>
            <a:ext cx="5327761"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F9FE426F-16BC-0B48-6533-9FA719C62AE6}"/>
              </a:ext>
            </a:extLst>
          </p:cNvPr>
          <p:cNvSpPr>
            <a:spLocks noGrp="1"/>
          </p:cNvSpPr>
          <p:nvPr>
            <p:ph type="dt" sz="half" idx="20"/>
          </p:nvPr>
        </p:nvSpPr>
        <p:spPr/>
        <p:txBody>
          <a:body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E2A7850A-B39D-8CE1-177C-A24A47507B47}"/>
              </a:ext>
            </a:extLst>
          </p:cNvPr>
          <p:cNvSpPr>
            <a:spLocks noGrp="1"/>
          </p:cNvSpPr>
          <p:nvPr>
            <p:ph type="ftr" sz="quarter" idx="21"/>
          </p:nvPr>
        </p:nvSpPr>
        <p:spPr/>
        <p:txBody>
          <a:bodyPr/>
          <a:lstStyle/>
          <a:p>
            <a:endParaRPr lang="de-CH" dirty="0"/>
          </a:p>
        </p:txBody>
      </p:sp>
      <p:sp>
        <p:nvSpPr>
          <p:cNvPr id="7" name="Slide Number Placeholder 6">
            <a:extLst>
              <a:ext uri="{FF2B5EF4-FFF2-40B4-BE49-F238E27FC236}">
                <a16:creationId xmlns:a16="http://schemas.microsoft.com/office/drawing/2014/main" id="{2D0E3974-B6A4-FFBD-57BA-74E946E974C7}"/>
              </a:ext>
            </a:extLst>
          </p:cNvPr>
          <p:cNvSpPr>
            <a:spLocks noGrp="1"/>
          </p:cNvSpPr>
          <p:nvPr>
            <p:ph type="sldNum" sz="quarter" idx="22"/>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969035029"/>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3749">
          <p15:clr>
            <a:srgbClr val="C35EA4"/>
          </p15:clr>
        </p15:guide>
        <p15:guide id="6" pos="3931">
          <p15:clr>
            <a:srgbClr val="C35EA4"/>
          </p15:clr>
        </p15:guide>
        <p15:guide id="7" orient="horz" pos="2341">
          <p15:clr>
            <a:srgbClr val="C35EA4"/>
          </p15:clr>
        </p15:guide>
        <p15:guide id="8" orient="horz" pos="2523">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ntent | one picture">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48F9B59B-5FBD-AC90-222D-13ABDC559DF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61D3FC73-24BA-D1C7-4866-00145C74303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62FCBF7C-B743-0832-5FDD-045233FBFF2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Inhaltsplatzhalter 2">
            <a:extLst>
              <a:ext uri="{FF2B5EF4-FFF2-40B4-BE49-F238E27FC236}">
                <a16:creationId xmlns:a16="http://schemas.microsoft.com/office/drawing/2014/main" id="{70D94968-DE98-4FDF-EC75-55544A9CDFB7}"/>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5" name="Bildplatzhalter 8">
            <a:extLst>
              <a:ext uri="{FF2B5EF4-FFF2-40B4-BE49-F238E27FC236}">
                <a16:creationId xmlns:a16="http://schemas.microsoft.com/office/drawing/2014/main" id="{B669626A-D981-7FA4-3B7F-04120D4B9B25}"/>
              </a:ext>
            </a:extLst>
          </p:cNvPr>
          <p:cNvSpPr>
            <a:spLocks noGrp="1"/>
          </p:cNvSpPr>
          <p:nvPr>
            <p:ph type="pic" sz="quarter" idx="13" hasCustomPrompt="1"/>
          </p:nvPr>
        </p:nvSpPr>
        <p:spPr bwMode="gray">
          <a:xfrm>
            <a:off x="6240464" y="1628775"/>
            <a:ext cx="5327650" cy="4535487"/>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4" name="Date Placeholder 3">
            <a:extLst>
              <a:ext uri="{FF2B5EF4-FFF2-40B4-BE49-F238E27FC236}">
                <a16:creationId xmlns:a16="http://schemas.microsoft.com/office/drawing/2014/main" id="{76ED0B91-1F1D-843F-275F-99DB596394A5}"/>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2D03171B-64B9-B5AF-FF8C-981032E1B4CB}"/>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0AC5BD1B-4A6F-35B4-3B9E-18B5A0C593B6}"/>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4087232281"/>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ntent | two pictures">
    <p:spTree>
      <p:nvGrpSpPr>
        <p:cNvPr id="1" name=""/>
        <p:cNvGrpSpPr/>
        <p:nvPr/>
      </p:nvGrpSpPr>
      <p:grpSpPr>
        <a:xfrm>
          <a:off x="0" y="0"/>
          <a:ext cx="0" cy="0"/>
          <a:chOff x="0" y="0"/>
          <a:chExt cx="0" cy="0"/>
        </a:xfrm>
      </p:grpSpPr>
      <p:pic>
        <p:nvPicPr>
          <p:cNvPr id="28" name="Grafik 27">
            <a:extLst>
              <a:ext uri="{FF2B5EF4-FFF2-40B4-BE49-F238E27FC236}">
                <a16:creationId xmlns:a16="http://schemas.microsoft.com/office/drawing/2014/main" id="{7749A286-A2AF-41E3-9775-3B9DC136EA9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331" r="21519" b="14439"/>
          <a:stretch>
            <a:fillRect/>
          </a:stretch>
        </p:blipFill>
        <p:spPr bwMode="gray">
          <a:xfrm>
            <a:off x="5015880" y="1340769"/>
            <a:ext cx="2798152" cy="1537131"/>
          </a:xfrm>
          <a:custGeom>
            <a:avLst/>
            <a:gdLst>
              <a:gd name="connsiteX0" fmla="*/ 0 w 2798152"/>
              <a:gd name="connsiteY0" fmla="*/ 0 h 1537131"/>
              <a:gd name="connsiteX1" fmla="*/ 2798152 w 2798152"/>
              <a:gd name="connsiteY1" fmla="*/ 0 h 1537131"/>
              <a:gd name="connsiteX2" fmla="*/ 2798152 w 2798152"/>
              <a:gd name="connsiteY2" fmla="*/ 288006 h 1537131"/>
              <a:gd name="connsiteX3" fmla="*/ 288032 w 2798152"/>
              <a:gd name="connsiteY3" fmla="*/ 288006 h 1537131"/>
              <a:gd name="connsiteX4" fmla="*/ 288032 w 2798152"/>
              <a:gd name="connsiteY4" fmla="*/ 1537131 h 1537131"/>
              <a:gd name="connsiteX5" fmla="*/ 0 w 2798152"/>
              <a:gd name="connsiteY5" fmla="*/ 1537131 h 153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152" h="1537131">
                <a:moveTo>
                  <a:pt x="0" y="0"/>
                </a:moveTo>
                <a:lnTo>
                  <a:pt x="2798152" y="0"/>
                </a:lnTo>
                <a:lnTo>
                  <a:pt x="2798152" y="288006"/>
                </a:lnTo>
                <a:lnTo>
                  <a:pt x="288032" y="288006"/>
                </a:lnTo>
                <a:lnTo>
                  <a:pt x="288032" y="1537131"/>
                </a:lnTo>
                <a:lnTo>
                  <a:pt x="0" y="1537131"/>
                </a:lnTo>
                <a:close/>
              </a:path>
            </a:pathLst>
          </a:custGeom>
        </p:spPr>
      </p:pic>
      <p:sp>
        <p:nvSpPr>
          <p:cNvPr id="23" name="Rechteck 22">
            <a:extLst>
              <a:ext uri="{FF2B5EF4-FFF2-40B4-BE49-F238E27FC236}">
                <a16:creationId xmlns:a16="http://schemas.microsoft.com/office/drawing/2014/main" id="{CF4E889B-7ADC-4917-816D-CCBF41047134}"/>
              </a:ext>
              <a:ext uri="{C183D7F6-B498-43B3-948B-1728B52AA6E4}">
                <adec:decorative xmlns:adec="http://schemas.microsoft.com/office/drawing/2017/decorative" val="1"/>
              </a:ext>
            </a:extLst>
          </p:cNvPr>
          <p:cNvSpPr/>
          <p:nvPr userDrawn="1"/>
        </p:nvSpPr>
        <p:spPr bwMode="gray">
          <a:xfrm>
            <a:off x="4367808" y="6092792"/>
            <a:ext cx="3096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1" name="Textplatzhalter 7">
            <a:extLst>
              <a:ext uri="{FF2B5EF4-FFF2-40B4-BE49-F238E27FC236}">
                <a16:creationId xmlns:a16="http://schemas.microsoft.com/office/drawing/2014/main" id="{7947676C-82C8-3F44-7E37-317091044ED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3" name="Titel 1">
            <a:extLst>
              <a:ext uri="{FF2B5EF4-FFF2-40B4-BE49-F238E27FC236}">
                <a16:creationId xmlns:a16="http://schemas.microsoft.com/office/drawing/2014/main" id="{DC4B6462-A7B2-7FF6-12D0-23E95ADD82D1}"/>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45A11F77-19ED-2E9B-EB73-AB737D7C074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651CE060-6679-FF6A-E823-6B996A3292C0}"/>
              </a:ext>
            </a:extLst>
          </p:cNvPr>
          <p:cNvSpPr>
            <a:spLocks noGrp="1"/>
          </p:cNvSpPr>
          <p:nvPr>
            <p:ph type="pic" sz="quarter" idx="13" hasCustomPrompt="1"/>
          </p:nvPr>
        </p:nvSpPr>
        <p:spPr bwMode="gray">
          <a:xfrm>
            <a:off x="5303912" y="1628800"/>
            <a:ext cx="4392000" cy="288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Bildplatzhalter 8">
            <a:extLst>
              <a:ext uri="{FF2B5EF4-FFF2-40B4-BE49-F238E27FC236}">
                <a16:creationId xmlns:a16="http://schemas.microsoft.com/office/drawing/2014/main" id="{61510ECA-B8F3-DCA3-6314-EF8C1D6A7700}"/>
              </a:ext>
            </a:extLst>
          </p:cNvPr>
          <p:cNvSpPr>
            <a:spLocks noGrp="1"/>
          </p:cNvSpPr>
          <p:nvPr>
            <p:ph type="pic" sz="quarter" idx="18" hasCustomPrompt="1"/>
          </p:nvPr>
        </p:nvSpPr>
        <p:spPr bwMode="gray">
          <a:xfrm>
            <a:off x="4367808" y="4149584"/>
            <a:ext cx="3096000" cy="1942704"/>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8" name="Inhaltsplatzhalter 2">
            <a:extLst>
              <a:ext uri="{FF2B5EF4-FFF2-40B4-BE49-F238E27FC236}">
                <a16:creationId xmlns:a16="http://schemas.microsoft.com/office/drawing/2014/main" id="{C10D86C3-3211-9536-E2CE-873CF639314D}"/>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EDCE6B12-2F68-69AA-4BDE-06821A5FA9A4}"/>
              </a:ext>
            </a:extLst>
          </p:cNvPr>
          <p:cNvSpPr>
            <a:spLocks noGrp="1"/>
          </p:cNvSpPr>
          <p:nvPr>
            <p:ph type="dt" sz="half" idx="19"/>
          </p:nvPr>
        </p:nvSpPr>
        <p:spPr/>
        <p:txBody>
          <a:body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BC4297CB-0B71-F645-7D64-5275A718054C}"/>
              </a:ext>
            </a:extLst>
          </p:cNvPr>
          <p:cNvSpPr>
            <a:spLocks noGrp="1"/>
          </p:cNvSpPr>
          <p:nvPr>
            <p:ph type="ftr" sz="quarter" idx="20"/>
          </p:nvPr>
        </p:nvSpPr>
        <p:spPr/>
        <p:txBody>
          <a:bodyPr/>
          <a:lstStyle/>
          <a:p>
            <a:endParaRPr lang="de-CH" dirty="0"/>
          </a:p>
        </p:txBody>
      </p:sp>
      <p:sp>
        <p:nvSpPr>
          <p:cNvPr id="7" name="Slide Number Placeholder 6">
            <a:extLst>
              <a:ext uri="{FF2B5EF4-FFF2-40B4-BE49-F238E27FC236}">
                <a16:creationId xmlns:a16="http://schemas.microsoft.com/office/drawing/2014/main" id="{DB63E056-F69D-C7CD-403E-8BE6622C5B98}"/>
              </a:ext>
            </a:extLst>
          </p:cNvPr>
          <p:cNvSpPr>
            <a:spLocks noGrp="1"/>
          </p:cNvSpPr>
          <p:nvPr>
            <p:ph type="sldNum" sz="quarter" idx="21"/>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71523860"/>
      </p:ext>
    </p:extLst>
  </p:cSld>
  <p:clrMapOvr>
    <a:masterClrMapping/>
  </p:clrMapOvr>
  <p:extLst>
    <p:ext uri="{DCECCB84-F9BA-43D5-87BE-67443E8EF086}">
      <p15:sldGuideLst xmlns:p15="http://schemas.microsoft.com/office/powerpoint/2012/main">
        <p15:guide id="1" pos="2570">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guide id="7" pos="275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picture | one content">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C54FAC0C-C871-4558-9287-BA5A93D1C94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182" r="45137"/>
          <a:stretch>
            <a:fillRect/>
          </a:stretch>
        </p:blipFill>
        <p:spPr bwMode="gray">
          <a:xfrm>
            <a:off x="1559496" y="1628800"/>
            <a:ext cx="3024336" cy="1800000"/>
          </a:xfrm>
          <a:custGeom>
            <a:avLst/>
            <a:gdLst>
              <a:gd name="connsiteX0" fmla="*/ 0 w 3024336"/>
              <a:gd name="connsiteY0" fmla="*/ 0 h 1800000"/>
              <a:gd name="connsiteX1" fmla="*/ 3024336 w 3024336"/>
              <a:gd name="connsiteY1" fmla="*/ 0 h 1800000"/>
              <a:gd name="connsiteX2" fmla="*/ 3024336 w 3024336"/>
              <a:gd name="connsiteY2" fmla="*/ 288504 h 1800000"/>
              <a:gd name="connsiteX3" fmla="*/ 288032 w 3024336"/>
              <a:gd name="connsiteY3" fmla="*/ 288504 h 1800000"/>
              <a:gd name="connsiteX4" fmla="*/ 288032 w 3024336"/>
              <a:gd name="connsiteY4" fmla="*/ 1800000 h 1800000"/>
              <a:gd name="connsiteX5" fmla="*/ 0 w 3024336"/>
              <a:gd name="connsiteY5" fmla="*/ 180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4336" h="1800000">
                <a:moveTo>
                  <a:pt x="0" y="0"/>
                </a:moveTo>
                <a:lnTo>
                  <a:pt x="3024336" y="0"/>
                </a:lnTo>
                <a:lnTo>
                  <a:pt x="3024336" y="288504"/>
                </a:lnTo>
                <a:lnTo>
                  <a:pt x="288032" y="288504"/>
                </a:lnTo>
                <a:lnTo>
                  <a:pt x="288032" y="1800000"/>
                </a:lnTo>
                <a:lnTo>
                  <a:pt x="0" y="1800000"/>
                </a:lnTo>
                <a:close/>
              </a:path>
            </a:pathLst>
          </a:custGeom>
        </p:spPr>
      </p:pic>
      <p:sp>
        <p:nvSpPr>
          <p:cNvPr id="10" name="Textplatzhalter 7">
            <a:extLst>
              <a:ext uri="{FF2B5EF4-FFF2-40B4-BE49-F238E27FC236}">
                <a16:creationId xmlns:a16="http://schemas.microsoft.com/office/drawing/2014/main" id="{6EEE9BBD-B7D0-216A-5F72-B201D6F62E44}"/>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1" name="Titel 1">
            <a:extLst>
              <a:ext uri="{FF2B5EF4-FFF2-40B4-BE49-F238E27FC236}">
                <a16:creationId xmlns:a16="http://schemas.microsoft.com/office/drawing/2014/main" id="{291D92DC-6E49-4B5B-531D-7D7080D33D38}"/>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3" name="Untertitel 2">
            <a:extLst>
              <a:ext uri="{FF2B5EF4-FFF2-40B4-BE49-F238E27FC236}">
                <a16:creationId xmlns:a16="http://schemas.microsoft.com/office/drawing/2014/main" id="{D7AF0DCE-0698-E14E-B04D-31E9759393DA}"/>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38C10898-9054-F0A7-651B-7B499C23582A}"/>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Inhaltsplatzhalter 2">
            <a:extLst>
              <a:ext uri="{FF2B5EF4-FFF2-40B4-BE49-F238E27FC236}">
                <a16:creationId xmlns:a16="http://schemas.microsoft.com/office/drawing/2014/main" id="{8F9C3942-8764-7C54-A54F-ED98BEB4A3AC}"/>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0AD83EC8-EF43-3CB6-8321-BE6B61C604EE}"/>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DCD10B61-C828-BB2B-F385-8B9DFAB33119}"/>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5C1886AA-4A72-64BC-1AF5-D227CB6280C0}"/>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699876716"/>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picture | one content">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7FA531D7-11F6-5F3E-85D7-0A9F91FA792A}"/>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81C02FCF-6B63-7363-7C48-60727DAD3414}"/>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8376D0C1-D737-6B0D-6EAF-ECF21FC56801}"/>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Bildplatzhalter 8">
            <a:extLst>
              <a:ext uri="{FF2B5EF4-FFF2-40B4-BE49-F238E27FC236}">
                <a16:creationId xmlns:a16="http://schemas.microsoft.com/office/drawing/2014/main" id="{BD949D42-C9DD-F392-F20C-D1A4290E2810}"/>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5" name="Inhaltsplatzhalter 2">
            <a:extLst>
              <a:ext uri="{FF2B5EF4-FFF2-40B4-BE49-F238E27FC236}">
                <a16:creationId xmlns:a16="http://schemas.microsoft.com/office/drawing/2014/main" id="{CC577A71-39FD-4FF2-2159-66D6FF3C8F65}"/>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070E979D-9454-FB8C-B199-5F6876AB5F5E}"/>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75A0E174-4A07-5336-604B-2853774A23CA}"/>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853D9C14-FA0C-1C44-A7BA-BD06D521ED67}"/>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574271536"/>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pos="5518">
          <p15:clr>
            <a:srgbClr val="C35EA4"/>
          </p15:clr>
        </p15:guide>
        <p15:guide id="6" pos="5700">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s | three pictures">
    <p:spTree>
      <p:nvGrpSpPr>
        <p:cNvPr id="1" name=""/>
        <p:cNvGrpSpPr/>
        <p:nvPr/>
      </p:nvGrpSpPr>
      <p:grpSpPr>
        <a:xfrm>
          <a:off x="0" y="0"/>
          <a:ext cx="0" cy="0"/>
          <a:chOff x="0" y="0"/>
          <a:chExt cx="0" cy="0"/>
        </a:xfrm>
      </p:grpSpPr>
      <p:sp>
        <p:nvSpPr>
          <p:cNvPr id="16" name="Textplatzhalter 7">
            <a:extLst>
              <a:ext uri="{FF2B5EF4-FFF2-40B4-BE49-F238E27FC236}">
                <a16:creationId xmlns:a16="http://schemas.microsoft.com/office/drawing/2014/main" id="{7D9C53D9-353D-FD74-F4CF-3BC7EEDA9A1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9" name="Titel 11">
            <a:extLst>
              <a:ext uri="{FF2B5EF4-FFF2-40B4-BE49-F238E27FC236}">
                <a16:creationId xmlns:a16="http://schemas.microsoft.com/office/drawing/2014/main" id="{0CD53484-74C3-5A20-B15E-0B122173E85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0" name="Untertitel 2">
            <a:extLst>
              <a:ext uri="{FF2B5EF4-FFF2-40B4-BE49-F238E27FC236}">
                <a16:creationId xmlns:a16="http://schemas.microsoft.com/office/drawing/2014/main" id="{3C7F5A71-FE70-7FD9-1179-9DFAC7D2E89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1" name="Bildplatzhalter 8">
            <a:extLst>
              <a:ext uri="{FF2B5EF4-FFF2-40B4-BE49-F238E27FC236}">
                <a16:creationId xmlns:a16="http://schemas.microsoft.com/office/drawing/2014/main" id="{E28AAC3E-1004-AF87-78A7-0431B7C2601A}"/>
              </a:ext>
            </a:extLst>
          </p:cNvPr>
          <p:cNvSpPr>
            <a:spLocks noGrp="1"/>
          </p:cNvSpPr>
          <p:nvPr>
            <p:ph type="pic" sz="quarter" idx="19" hasCustomPrompt="1"/>
          </p:nvPr>
        </p:nvSpPr>
        <p:spPr bwMode="gray">
          <a:xfrm>
            <a:off x="623888" y="1628800"/>
            <a:ext cx="3455987"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2" name="Inhaltsplatzhalter 2">
            <a:extLst>
              <a:ext uri="{FF2B5EF4-FFF2-40B4-BE49-F238E27FC236}">
                <a16:creationId xmlns:a16="http://schemas.microsoft.com/office/drawing/2014/main" id="{3430334A-76F6-1D09-E3D8-A32C54286223}"/>
              </a:ext>
            </a:extLst>
          </p:cNvPr>
          <p:cNvSpPr>
            <a:spLocks noGrp="1"/>
          </p:cNvSpPr>
          <p:nvPr>
            <p:ph idx="1" hasCustomPrompt="1"/>
          </p:nvPr>
        </p:nvSpPr>
        <p:spPr bwMode="gray">
          <a:xfrm>
            <a:off x="623888" y="4005064"/>
            <a:ext cx="3455988" cy="2160786"/>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4" name="Bildplatzhalter 8">
            <a:extLst>
              <a:ext uri="{FF2B5EF4-FFF2-40B4-BE49-F238E27FC236}">
                <a16:creationId xmlns:a16="http://schemas.microsoft.com/office/drawing/2014/main" id="{1D451643-B65D-0F03-16B6-644B06907CE3}"/>
              </a:ext>
            </a:extLst>
          </p:cNvPr>
          <p:cNvSpPr>
            <a:spLocks noGrp="1"/>
          </p:cNvSpPr>
          <p:nvPr>
            <p:ph type="pic" sz="quarter" idx="20" hasCustomPrompt="1"/>
          </p:nvPr>
        </p:nvSpPr>
        <p:spPr bwMode="gray">
          <a:xfrm>
            <a:off x="4367807"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5" name="Inhaltsplatzhalter 3">
            <a:extLst>
              <a:ext uri="{FF2B5EF4-FFF2-40B4-BE49-F238E27FC236}">
                <a16:creationId xmlns:a16="http://schemas.microsoft.com/office/drawing/2014/main" id="{88FA0185-42CE-E2E8-0F7B-A298617A83CB}"/>
              </a:ext>
            </a:extLst>
          </p:cNvPr>
          <p:cNvSpPr>
            <a:spLocks noGrp="1"/>
          </p:cNvSpPr>
          <p:nvPr>
            <p:ph sz="half" idx="2" hasCustomPrompt="1"/>
          </p:nvPr>
        </p:nvSpPr>
        <p:spPr bwMode="gray">
          <a:xfrm>
            <a:off x="4367212" y="4005064"/>
            <a:ext cx="3457575"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6" name="Bildplatzhalter 8">
            <a:extLst>
              <a:ext uri="{FF2B5EF4-FFF2-40B4-BE49-F238E27FC236}">
                <a16:creationId xmlns:a16="http://schemas.microsoft.com/office/drawing/2014/main" id="{CAAFEFA2-5336-5BB1-B226-E380686617F9}"/>
              </a:ext>
            </a:extLst>
          </p:cNvPr>
          <p:cNvSpPr>
            <a:spLocks noGrp="1"/>
          </p:cNvSpPr>
          <p:nvPr>
            <p:ph type="pic" sz="quarter" idx="21" hasCustomPrompt="1"/>
          </p:nvPr>
        </p:nvSpPr>
        <p:spPr bwMode="gray">
          <a:xfrm>
            <a:off x="8112125"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7" name="Inhaltsplatzhalter 3">
            <a:extLst>
              <a:ext uri="{FF2B5EF4-FFF2-40B4-BE49-F238E27FC236}">
                <a16:creationId xmlns:a16="http://schemas.microsoft.com/office/drawing/2014/main" id="{3EAE76DA-F235-5EA4-E50C-88F3156732AE}"/>
              </a:ext>
            </a:extLst>
          </p:cNvPr>
          <p:cNvSpPr>
            <a:spLocks noGrp="1"/>
          </p:cNvSpPr>
          <p:nvPr>
            <p:ph sz="half" idx="18" hasCustomPrompt="1"/>
          </p:nvPr>
        </p:nvSpPr>
        <p:spPr bwMode="gray">
          <a:xfrm>
            <a:off x="8112125" y="4005064"/>
            <a:ext cx="3456099"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61D76F7F-9BC8-1DF3-705F-813DA533D843}"/>
              </a:ext>
            </a:extLst>
          </p:cNvPr>
          <p:cNvSpPr>
            <a:spLocks noGrp="1"/>
          </p:cNvSpPr>
          <p:nvPr>
            <p:ph type="dt" sz="half" idx="22"/>
          </p:nvPr>
        </p:nvSpPr>
        <p:spPr/>
        <p:txBody>
          <a:body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754CA73F-F4DB-C69D-3692-87CAF354B3E9}"/>
              </a:ext>
            </a:extLst>
          </p:cNvPr>
          <p:cNvSpPr>
            <a:spLocks noGrp="1"/>
          </p:cNvSpPr>
          <p:nvPr>
            <p:ph type="ftr" sz="quarter" idx="23"/>
          </p:nvPr>
        </p:nvSpPr>
        <p:spPr/>
        <p:txBody>
          <a:bodyPr/>
          <a:lstStyle/>
          <a:p>
            <a:endParaRPr lang="de-CH" dirty="0"/>
          </a:p>
        </p:txBody>
      </p:sp>
      <p:sp>
        <p:nvSpPr>
          <p:cNvPr id="7" name="Slide Number Placeholder 6">
            <a:extLst>
              <a:ext uri="{FF2B5EF4-FFF2-40B4-BE49-F238E27FC236}">
                <a16:creationId xmlns:a16="http://schemas.microsoft.com/office/drawing/2014/main" id="{8A88B06B-C1EA-B9F8-5151-31D3A4F89FDE}"/>
              </a:ext>
            </a:extLst>
          </p:cNvPr>
          <p:cNvSpPr>
            <a:spLocks noGrp="1"/>
          </p:cNvSpPr>
          <p:nvPr>
            <p:ph type="sldNum" sz="quarter" idx="24"/>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66651346"/>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2751">
          <p15:clr>
            <a:srgbClr val="C35EA4"/>
          </p15:clr>
        </p15:guide>
        <p15:guide id="6" pos="4929">
          <p15:clr>
            <a:srgbClr val="C35EA4"/>
          </p15:clr>
        </p15:guide>
        <p15:guide id="7" orient="horz" pos="2341">
          <p15:clr>
            <a:srgbClr val="C35EA4"/>
          </p15:clr>
        </p15:guide>
        <p15:guide id="8" orient="horz" pos="2523">
          <p15:clr>
            <a:srgbClr val="C35EA4"/>
          </p15:clr>
        </p15:guide>
        <p15:guide id="9" pos="5110">
          <p15:clr>
            <a:srgbClr val="C35EA4"/>
          </p15:clr>
        </p15:guide>
        <p15:guide id="10" pos="2570">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ey message | big picture">
    <p:spTree>
      <p:nvGrpSpPr>
        <p:cNvPr id="1" name=""/>
        <p:cNvGrpSpPr/>
        <p:nvPr/>
      </p:nvGrpSpPr>
      <p:grpSpPr>
        <a:xfrm>
          <a:off x="0" y="0"/>
          <a:ext cx="0" cy="0"/>
          <a:chOff x="0" y="0"/>
          <a:chExt cx="0" cy="0"/>
        </a:xfrm>
      </p:grpSpPr>
      <p:sp>
        <p:nvSpPr>
          <p:cNvPr id="8" name="Bildplatzhalter 8"/>
          <p:cNvSpPr>
            <a:spLocks noGrp="1"/>
          </p:cNvSpPr>
          <p:nvPr>
            <p:ph type="pic" sz="quarter" idx="13" hasCustomPrompt="1"/>
          </p:nvPr>
        </p:nvSpPr>
        <p:spPr bwMode="gray">
          <a:xfrm>
            <a:off x="0" y="0"/>
            <a:ext cx="12192000" cy="6858000"/>
          </a:xfrm>
          <a:prstGeom prst="rect">
            <a:avLst/>
          </a:prstGeom>
          <a:solidFill>
            <a:schemeClr val="bg1">
              <a:lumMod val="95000"/>
            </a:schemeClr>
          </a:solidFill>
        </p:spPr>
        <p:txBody>
          <a:bodyPr lIns="5976000" rIns="288000" bIns="273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6" name="Textplatzhalter 13">
            <a:extLst>
              <a:ext uri="{FF2B5EF4-FFF2-40B4-BE49-F238E27FC236}">
                <a16:creationId xmlns:a16="http://schemas.microsoft.com/office/drawing/2014/main" id="{927B0B4F-F2D0-E42F-AFCB-5B1F56902937}"/>
              </a:ext>
              <a:ext uri="{C183D7F6-B498-43B3-948B-1728B52AA6E4}">
                <adec:decorative xmlns:adec="http://schemas.microsoft.com/office/drawing/2017/decorative" val="1"/>
              </a:ext>
            </a:extLst>
          </p:cNvPr>
          <p:cNvSpPr>
            <a:spLocks noGrp="1"/>
          </p:cNvSpPr>
          <p:nvPr>
            <p:ph type="body" sz="quarter" idx="18" hasCustomPrompt="1"/>
          </p:nvPr>
        </p:nvSpPr>
        <p:spPr bwMode="gray">
          <a:xfrm>
            <a:off x="0" y="0"/>
            <a:ext cx="12192000"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5" name="Textplatzhalter 2">
            <a:extLst>
              <a:ext uri="{FF2B5EF4-FFF2-40B4-BE49-F238E27FC236}">
                <a16:creationId xmlns:a16="http://schemas.microsoft.com/office/drawing/2014/main" id="{F3822651-1186-2EFC-CF2B-60155273A121}"/>
              </a:ext>
            </a:extLst>
          </p:cNvPr>
          <p:cNvSpPr>
            <a:spLocks noGrp="1"/>
          </p:cNvSpPr>
          <p:nvPr>
            <p:ph type="body" sz="quarter" idx="19" hasCustomPrompt="1"/>
          </p:nvPr>
        </p:nvSpPr>
        <p:spPr bwMode="gray">
          <a:xfrm>
            <a:off x="1229188" y="2636912"/>
            <a:ext cx="9936000" cy="2952328"/>
          </a:xfrm>
        </p:spPr>
        <p:txBody>
          <a:bodyPr anchor="b"/>
          <a:lstStyle>
            <a:lvl1pPr marL="0" indent="0">
              <a:lnSpc>
                <a:spcPct val="105000"/>
              </a:lnSpc>
              <a:spcBef>
                <a:spcPts val="0"/>
              </a:spcBef>
              <a:spcAft>
                <a:spcPts val="0"/>
              </a:spcAft>
              <a:buFont typeface="Arial" panose="020B0604020202020204" pitchFamily="34" charset="0"/>
              <a:buNone/>
              <a:defRPr sz="60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lvl="0"/>
            <a:r>
              <a:rPr lang="de-CH" dirty="0"/>
              <a:t>Click to add text</a:t>
            </a:r>
          </a:p>
        </p:txBody>
      </p:sp>
      <p:sp>
        <p:nvSpPr>
          <p:cNvPr id="2" name="Date Placeholder 1">
            <a:extLst>
              <a:ext uri="{FF2B5EF4-FFF2-40B4-BE49-F238E27FC236}">
                <a16:creationId xmlns:a16="http://schemas.microsoft.com/office/drawing/2014/main" id="{2942BE73-4AA1-D37E-0D06-A0E883B1599B}"/>
              </a:ext>
            </a:extLst>
          </p:cNvPr>
          <p:cNvSpPr>
            <a:spLocks noGrp="1"/>
          </p:cNvSpPr>
          <p:nvPr>
            <p:ph type="dt" sz="half" idx="20"/>
          </p:nvPr>
        </p:nvSpPr>
        <p:spPr/>
        <p:txBody>
          <a:bodyPr/>
          <a:lstStyle/>
          <a:p>
            <a:pPr algn="r"/>
            <a:fld id="{F7589BDE-D275-48E5-9926-0260C2129B60}" type="datetime1">
              <a:rPr lang="de-CH" smtClean="0"/>
              <a:pPr algn="r"/>
              <a:t>10.07.2023</a:t>
            </a:fld>
            <a:endParaRPr lang="de-CH" dirty="0"/>
          </a:p>
        </p:txBody>
      </p:sp>
      <p:sp>
        <p:nvSpPr>
          <p:cNvPr id="9" name="Slide Number Placeholder 8">
            <a:extLst>
              <a:ext uri="{FF2B5EF4-FFF2-40B4-BE49-F238E27FC236}">
                <a16:creationId xmlns:a16="http://schemas.microsoft.com/office/drawing/2014/main" id="{A78C6B79-AA30-D6FD-ABB6-F0ACC5D60968}"/>
              </a:ext>
            </a:extLst>
          </p:cNvPr>
          <p:cNvSpPr>
            <a:spLocks noGrp="1"/>
          </p:cNvSpPr>
          <p:nvPr>
            <p:ph type="sldNum" sz="quarter" idx="22"/>
          </p:nvPr>
        </p:nvSpPr>
        <p:spPr/>
        <p:txBody>
          <a:bodyPr/>
          <a:lstStyle/>
          <a:p>
            <a:r>
              <a:rPr lang="de-CH" dirty="0"/>
              <a:t>| </a:t>
            </a:r>
            <a:fld id="{8CF9DE7D-F270-4E16-BA04-5BCA8969A2EA}" type="slidenum">
              <a:rPr lang="de-CH" smtClean="0"/>
              <a:pPr/>
              <a:t>‹#›</a:t>
            </a:fld>
            <a:endParaRPr lang="de-CH" dirty="0"/>
          </a:p>
        </p:txBody>
      </p:sp>
      <p:sp>
        <p:nvSpPr>
          <p:cNvPr id="10" name="Fußzeilenplatzhalter 7" descr="{&quot;templafy&quot;:{&quot;id&quot;:&quot;4cb243f8-8e64-444d-8074-a758cb4fd1ec&quot;}}">
            <a:extLst>
              <a:ext uri="{FF2B5EF4-FFF2-40B4-BE49-F238E27FC236}">
                <a16:creationId xmlns:a16="http://schemas.microsoft.com/office/drawing/2014/main" id="{D63D6E89-68B9-468D-C7ED-9F5E85B7283A}"/>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bg1"/>
                </a:solidFill>
                <a:latin typeface="+mn-lt"/>
              </a:rPr>
              <a:t>© Zühlke</a:t>
            </a:r>
            <a:endParaRPr lang="de-CH"/>
          </a:p>
        </p:txBody>
      </p:sp>
      <p:sp>
        <p:nvSpPr>
          <p:cNvPr id="11" name="Year">
            <a:extLst>
              <a:ext uri="{FF2B5EF4-FFF2-40B4-BE49-F238E27FC236}">
                <a16:creationId xmlns:a16="http://schemas.microsoft.com/office/drawing/2014/main" id="{3211E6A7-8B6E-099F-CDE9-3C2B9C711568}"/>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bg1"/>
                </a:solidFill>
                <a:latin typeface="AA Zuehlke" pitchFamily="2" charset="0"/>
                <a:ea typeface="+mn-ea"/>
                <a:cs typeface="+mn-cs"/>
              </a:rPr>
              <a:t>2023</a:t>
            </a:r>
            <a:endParaRPr lang="de-CH"/>
          </a:p>
        </p:txBody>
      </p:sp>
      <p:sp>
        <p:nvSpPr>
          <p:cNvPr id="12" name="Name" descr="{&quot;templafy&quot;:{&quot;id&quot;:&quot;49de0346-dcb7-4ded-8e6f-c0c749443d68&quot;}}" title="UserProfile.Name">
            <a:extLst>
              <a:ext uri="{FF2B5EF4-FFF2-40B4-BE49-F238E27FC236}">
                <a16:creationId xmlns:a16="http://schemas.microsoft.com/office/drawing/2014/main" id="{D242E176-F4AE-BD2B-63BE-D00C9691D546}"/>
              </a:ext>
            </a:extLst>
          </p:cNvPr>
          <p:cNvSpPr txBox="1">
            <a:spLocks/>
          </p:cNvSpPr>
          <p:nvPr userDrawn="1">
            <p:custDataLst>
              <p:tags r:id="rId2"/>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Sivakumar, Mithusan</a:t>
            </a:r>
          </a:p>
        </p:txBody>
      </p:sp>
      <p:sp>
        <p:nvSpPr>
          <p:cNvPr id="13" name="Footer Placeholder 4">
            <a:extLst>
              <a:ext uri="{FF2B5EF4-FFF2-40B4-BE49-F238E27FC236}">
                <a16:creationId xmlns:a16="http://schemas.microsoft.com/office/drawing/2014/main" id="{F9AAE541-2FFE-F00D-2A09-5A73D72904DD}"/>
              </a:ext>
            </a:extLst>
          </p:cNvPr>
          <p:cNvSpPr>
            <a:spLocks noGrp="1"/>
          </p:cNvSpPr>
          <p:nvPr>
            <p:ph type="ftr" sz="quarter" idx="3"/>
          </p:nvPr>
        </p:nvSpPr>
        <p:spPr>
          <a:xfrm rot="10800000" flipV="1">
            <a:off x="1559496" y="6371819"/>
            <a:ext cx="4392000" cy="144000"/>
          </a:xfrm>
          <a:prstGeom prst="rect">
            <a:avLst/>
          </a:prstGeom>
        </p:spPr>
        <p:txBody>
          <a:bodyPr vert="horz" wrap="square" lIns="0" tIns="0" rIns="0" bIns="0" rtlCol="0" anchor="ctr" anchorCtr="0"/>
          <a:lstStyle>
            <a:lvl1pPr>
              <a:defRPr lang="en-US" sz="800" spc="20" baseline="0">
                <a:solidFill>
                  <a:schemeClr val="bg1"/>
                </a:solidFill>
                <a:latin typeface="AA Zuehlke" pitchFamily="2" charset="0"/>
              </a:defRPr>
            </a:lvl1pPr>
          </a:lstStyle>
          <a:p>
            <a:endParaRPr lang="de-CH" dirty="0"/>
          </a:p>
        </p:txBody>
      </p:sp>
    </p:spTree>
    <p:extLst>
      <p:ext uri="{BB962C8B-B14F-4D97-AF65-F5344CB8AC3E}">
        <p14:creationId xmlns:p14="http://schemas.microsoft.com/office/powerpoint/2010/main" val="2146980234"/>
      </p:ext>
    </p:extLst>
  </p:cSld>
  <p:clrMapOvr>
    <a:masterClrMapping/>
  </p:clrMapOvr>
  <p:extLst>
    <p:ext uri="{DCECCB84-F9BA-43D5-87BE-67443E8EF086}">
      <p15:sldGuideLst xmlns:p15="http://schemas.microsoft.com/office/powerpoint/2012/main">
        <p15:guide id="1" pos="393">
          <p15:clr>
            <a:srgbClr val="C35EA4"/>
          </p15:clr>
        </p15:guide>
        <p15:guide id="2" orient="horz" pos="346">
          <p15:clr>
            <a:srgbClr val="C35EA4"/>
          </p15:clr>
        </p15:guide>
        <p15:guide id="3" orient="horz" pos="3884">
          <p15:clr>
            <a:srgbClr val="C35EA4"/>
          </p15:clr>
        </p15:guide>
        <p15:guide id="5" pos="7287">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title and text lef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17CC102-CD6F-4445-3574-5815D24A5D3F}"/>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2FAED27-BA4E-0BA7-95FE-07619178CA55}"/>
              </a:ext>
            </a:extLst>
          </p:cNvPr>
          <p:cNvSpPr>
            <a:spLocks noGrp="1"/>
          </p:cNvSpPr>
          <p:nvPr>
            <p:ph type="ctrTitle" hasCustomPrompt="1"/>
          </p:nvPr>
        </p:nvSpPr>
        <p:spPr bwMode="gray">
          <a:xfrm>
            <a:off x="614824"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2F3A7C35-727B-1C12-0A7C-06FB4B713F5C}"/>
              </a:ext>
            </a:extLst>
          </p:cNvPr>
          <p:cNvSpPr>
            <a:spLocks noGrp="1"/>
          </p:cNvSpPr>
          <p:nvPr>
            <p:ph type="subTitle" idx="17" hasCustomPrompt="1"/>
          </p:nvPr>
        </p:nvSpPr>
        <p:spPr bwMode="gray">
          <a:xfrm>
            <a:off x="614824"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2" name="Date Placeholder 1">
            <a:extLst>
              <a:ext uri="{FF2B5EF4-FFF2-40B4-BE49-F238E27FC236}">
                <a16:creationId xmlns:a16="http://schemas.microsoft.com/office/drawing/2014/main" id="{3322C972-CD61-6A31-531A-649CF203A5FE}"/>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9" name="Footer Placeholder 8">
            <a:extLst>
              <a:ext uri="{FF2B5EF4-FFF2-40B4-BE49-F238E27FC236}">
                <a16:creationId xmlns:a16="http://schemas.microsoft.com/office/drawing/2014/main" id="{23E29EF2-F798-EA83-46AB-72A88C24EB62}"/>
              </a:ext>
            </a:extLst>
          </p:cNvPr>
          <p:cNvSpPr>
            <a:spLocks noGrp="1"/>
          </p:cNvSpPr>
          <p:nvPr>
            <p:ph type="ftr" sz="quarter" idx="19"/>
          </p:nvPr>
        </p:nvSpPr>
        <p:spPr/>
        <p:txBody>
          <a:bodyPr/>
          <a:lstStyle/>
          <a:p>
            <a:endParaRPr lang="de-CH" dirty="0"/>
          </a:p>
        </p:txBody>
      </p:sp>
      <p:sp>
        <p:nvSpPr>
          <p:cNvPr id="10" name="Slide Number Placeholder 9">
            <a:extLst>
              <a:ext uri="{FF2B5EF4-FFF2-40B4-BE49-F238E27FC236}">
                <a16:creationId xmlns:a16="http://schemas.microsoft.com/office/drawing/2014/main" id="{71C41C69-942B-C972-FF4B-E0B54914E055}"/>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834621791"/>
      </p:ext>
    </p:extLst>
  </p:cSld>
  <p:clrMapOvr>
    <a:masterClrMapping/>
  </p:clrMapOvr>
  <p:extLst>
    <p:ext uri="{DCECCB84-F9BA-43D5-87BE-67443E8EF086}">
      <p15:sldGuideLst xmlns:p15="http://schemas.microsoft.com/office/powerpoint/2012/main">
        <p15:guide id="3" pos="7287">
          <p15:clr>
            <a:srgbClr val="C35EA4"/>
          </p15:clr>
        </p15:guide>
        <p15:guide id="4" pos="393">
          <p15:clr>
            <a:srgbClr val="C35EA4"/>
          </p15:clr>
        </p15:guide>
        <p15:guide id="5" orient="horz" pos="346">
          <p15:clr>
            <a:srgbClr val="C35EA4"/>
          </p15:clr>
        </p15:guide>
        <p15:guide id="6" orient="horz" pos="3884">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title and text righ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78834B2-09B2-C869-D39C-9822EE6067B8}"/>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E9160427-1786-BC42-F7E9-90AB615E86EA}"/>
              </a:ext>
            </a:extLst>
          </p:cNvPr>
          <p:cNvSpPr>
            <a:spLocks noGrp="1"/>
          </p:cNvSpPr>
          <p:nvPr>
            <p:ph type="ctrTitle" hasCustomPrompt="1"/>
          </p:nvPr>
        </p:nvSpPr>
        <p:spPr bwMode="gray">
          <a:xfrm>
            <a:off x="7176540"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FB2E505C-748C-D9E1-FFD1-8A532F17E445}"/>
              </a:ext>
            </a:extLst>
          </p:cNvPr>
          <p:cNvSpPr>
            <a:spLocks noGrp="1"/>
          </p:cNvSpPr>
          <p:nvPr>
            <p:ph type="subTitle" idx="17" hasCustomPrompt="1"/>
          </p:nvPr>
        </p:nvSpPr>
        <p:spPr bwMode="gray">
          <a:xfrm>
            <a:off x="7176540"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2" name="Date Placeholder 1">
            <a:extLst>
              <a:ext uri="{FF2B5EF4-FFF2-40B4-BE49-F238E27FC236}">
                <a16:creationId xmlns:a16="http://schemas.microsoft.com/office/drawing/2014/main" id="{2E91F31F-E193-9B2E-D4B8-29840E9F9E11}"/>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9" name="Footer Placeholder 8">
            <a:extLst>
              <a:ext uri="{FF2B5EF4-FFF2-40B4-BE49-F238E27FC236}">
                <a16:creationId xmlns:a16="http://schemas.microsoft.com/office/drawing/2014/main" id="{54AC03D6-4F2D-9943-332F-147D10B2461D}"/>
              </a:ext>
            </a:extLst>
          </p:cNvPr>
          <p:cNvSpPr>
            <a:spLocks noGrp="1"/>
          </p:cNvSpPr>
          <p:nvPr>
            <p:ph type="ftr" sz="quarter" idx="19"/>
          </p:nvPr>
        </p:nvSpPr>
        <p:spPr/>
        <p:txBody>
          <a:bodyPr/>
          <a:lstStyle/>
          <a:p>
            <a:endParaRPr lang="de-CH" dirty="0"/>
          </a:p>
        </p:txBody>
      </p:sp>
      <p:sp>
        <p:nvSpPr>
          <p:cNvPr id="10" name="Slide Number Placeholder 9">
            <a:extLst>
              <a:ext uri="{FF2B5EF4-FFF2-40B4-BE49-F238E27FC236}">
                <a16:creationId xmlns:a16="http://schemas.microsoft.com/office/drawing/2014/main" id="{9274EB98-68FF-3BA4-5E75-09F7992E89CA}"/>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057823408"/>
      </p:ext>
    </p:extLst>
  </p:cSld>
  <p:clrMapOvr>
    <a:masterClrMapping/>
  </p:clrMapOvr>
  <p:extLst>
    <p:ext uri="{DCECCB84-F9BA-43D5-87BE-67443E8EF086}">
      <p15:sldGuideLst xmlns:p15="http://schemas.microsoft.com/office/powerpoint/2012/main">
        <p15:guide id="3" pos="7287">
          <p15:clr>
            <a:srgbClr val="C35EA4"/>
          </p15:clr>
        </p15:guide>
        <p15:guide id="4" pos="393">
          <p15:clr>
            <a:srgbClr val="C35EA4"/>
          </p15:clr>
        </p15:guide>
        <p15:guide id="5" orient="horz" pos="346">
          <p15:clr>
            <a:srgbClr val="C35EA4"/>
          </p15:clr>
        </p15:guide>
        <p15:guide id="6" orient="horz" pos="3884">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AEBC04E3-C329-1347-F248-520BA5C49601}"/>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0FD67C0-7178-26E1-24BE-E54415F8DFEC}"/>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9" name="Untertitel 2">
            <a:extLst>
              <a:ext uri="{FF2B5EF4-FFF2-40B4-BE49-F238E27FC236}">
                <a16:creationId xmlns:a16="http://schemas.microsoft.com/office/drawing/2014/main" id="{B5C4E04F-626F-BFE3-9C6A-4189CB9A3ED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1" name="Date Placeholder 10">
            <a:extLst>
              <a:ext uri="{FF2B5EF4-FFF2-40B4-BE49-F238E27FC236}">
                <a16:creationId xmlns:a16="http://schemas.microsoft.com/office/drawing/2014/main" id="{4DF6ADD4-CCC2-19BF-8989-765B61C14882}"/>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12" name="Footer Placeholder 11">
            <a:extLst>
              <a:ext uri="{FF2B5EF4-FFF2-40B4-BE49-F238E27FC236}">
                <a16:creationId xmlns:a16="http://schemas.microsoft.com/office/drawing/2014/main" id="{C8EDF942-4CEC-3A38-6F89-C32E708A4F4C}"/>
              </a:ext>
            </a:extLst>
          </p:cNvPr>
          <p:cNvSpPr>
            <a:spLocks noGrp="1"/>
          </p:cNvSpPr>
          <p:nvPr>
            <p:ph type="ftr" sz="quarter" idx="19"/>
          </p:nvPr>
        </p:nvSpPr>
        <p:spPr/>
        <p:txBody>
          <a:bodyPr/>
          <a:lstStyle/>
          <a:p>
            <a:r>
              <a:rPr lang="en-GB" dirty="0"/>
              <a:t>Client Technology Days – Tomorrow’s CSS</a:t>
            </a:r>
            <a:endParaRPr lang="de-CH" dirty="0"/>
          </a:p>
        </p:txBody>
      </p:sp>
      <p:sp>
        <p:nvSpPr>
          <p:cNvPr id="13" name="Slide Number Placeholder 12">
            <a:extLst>
              <a:ext uri="{FF2B5EF4-FFF2-40B4-BE49-F238E27FC236}">
                <a16:creationId xmlns:a16="http://schemas.microsoft.com/office/drawing/2014/main" id="{76E90A2F-8A5C-F19B-DC08-BB89E8ABEF03}"/>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716961324"/>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orient="horz" pos="34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ig picture">
    <p:spTree>
      <p:nvGrpSpPr>
        <p:cNvPr id="1" name=""/>
        <p:cNvGrpSpPr/>
        <p:nvPr/>
      </p:nvGrpSpPr>
      <p:grpSpPr>
        <a:xfrm>
          <a:off x="0" y="0"/>
          <a:ext cx="0" cy="0"/>
          <a:chOff x="0" y="0"/>
          <a:chExt cx="0" cy="0"/>
        </a:xfrm>
      </p:grpSpPr>
      <p:sp>
        <p:nvSpPr>
          <p:cNvPr id="7" name="Bildplatzhalter 8"/>
          <p:cNvSpPr>
            <a:spLocks noGrp="1"/>
          </p:cNvSpPr>
          <p:nvPr>
            <p:ph type="pic" sz="quarter" idx="13" hasCustomPrompt="1"/>
          </p:nvPr>
        </p:nvSpPr>
        <p:spPr bwMode="gray">
          <a:xfrm>
            <a:off x="0" y="0"/>
            <a:ext cx="12191999" cy="6858000"/>
          </a:xfrm>
          <a:prstGeom prst="rect">
            <a:avLst/>
          </a:prstGeom>
          <a:solidFill>
            <a:schemeClr val="bg1">
              <a:lumMod val="95000"/>
            </a:schemeClr>
          </a:solidFill>
        </p:spPr>
        <p:txBody>
          <a:bodyPr lIns="5976000" rIns="288000" bIns="129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13" name="Textplatzhalter 13">
            <a:extLst>
              <a:ext uri="{FF2B5EF4-FFF2-40B4-BE49-F238E27FC236}">
                <a16:creationId xmlns:a16="http://schemas.microsoft.com/office/drawing/2014/main" id="{5978AB7B-5994-57EA-0579-6A896E88B723}"/>
              </a:ext>
              <a:ext uri="{C183D7F6-B498-43B3-948B-1728B52AA6E4}">
                <adec:decorative xmlns:adec="http://schemas.microsoft.com/office/drawing/2017/decorative" val="1"/>
              </a:ext>
            </a:extLst>
          </p:cNvPr>
          <p:cNvSpPr>
            <a:spLocks noGrp="1"/>
          </p:cNvSpPr>
          <p:nvPr>
            <p:ph type="body" sz="quarter" idx="18" hasCustomPrompt="1"/>
          </p:nvPr>
        </p:nvSpPr>
        <p:spPr bwMode="gray">
          <a:xfrm>
            <a:off x="3" y="0"/>
            <a:ext cx="12191997"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9" name="Textplatzhalter 3">
            <a:extLst>
              <a:ext uri="{FF2B5EF4-FFF2-40B4-BE49-F238E27FC236}">
                <a16:creationId xmlns:a16="http://schemas.microsoft.com/office/drawing/2014/main" id="{3EDB29FC-FCED-42E2-BC8D-9BE3A24F370A}"/>
              </a:ext>
              <a:ext uri="{C183D7F6-B498-43B3-948B-1728B52AA6E4}">
                <adec:decorative xmlns:adec="http://schemas.microsoft.com/office/drawing/2017/decorative" val="1"/>
              </a:ext>
            </a:extLst>
          </p:cNvPr>
          <p:cNvSpPr>
            <a:spLocks noGrp="1"/>
          </p:cNvSpPr>
          <p:nvPr>
            <p:ph type="body" sz="quarter" idx="14" hasCustomPrompt="1"/>
          </p:nvPr>
        </p:nvSpPr>
        <p:spPr bwMode="gray">
          <a:xfrm>
            <a:off x="9552496" y="548792"/>
            <a:ext cx="1008000" cy="1008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a:lstStyle>
            <a:lvl1pPr marL="0" indent="0">
              <a:lnSpc>
                <a:spcPct val="50000"/>
              </a:lnSpc>
              <a:spcBef>
                <a:spcPts val="0"/>
              </a:spcBef>
              <a:spcAft>
                <a:spcPts val="0"/>
              </a:spcAft>
              <a:buFont typeface="Arial" panose="020B0604020202020204" pitchFamily="34" charset="0"/>
              <a:buNone/>
              <a:defRPr sz="100" b="0">
                <a:solidFill>
                  <a:schemeClr val="bg1"/>
                </a:solidFill>
              </a:defRPr>
            </a:lvl1pPr>
            <a:lvl2pPr marL="0" indent="0">
              <a:lnSpc>
                <a:spcPct val="50000"/>
              </a:lnSpc>
              <a:spcBef>
                <a:spcPts val="0"/>
              </a:spcBef>
              <a:spcAft>
                <a:spcPts val="0"/>
              </a:spcAft>
              <a:buFont typeface="Arial" panose="020B0604020202020204" pitchFamily="34" charset="0"/>
              <a:buNone/>
              <a:defRPr sz="100" b="0">
                <a:solidFill>
                  <a:schemeClr val="bg1"/>
                </a:solidFill>
              </a:defRPr>
            </a:lvl2pPr>
            <a:lvl3pPr marL="0" indent="0">
              <a:lnSpc>
                <a:spcPct val="50000"/>
              </a:lnSpc>
              <a:spcBef>
                <a:spcPts val="0"/>
              </a:spcBef>
              <a:spcAft>
                <a:spcPts val="0"/>
              </a:spcAft>
              <a:buNone/>
              <a:defRPr sz="100" b="0">
                <a:solidFill>
                  <a:schemeClr val="bg1"/>
                </a:solidFill>
              </a:defRPr>
            </a:lvl3pPr>
            <a:lvl4pPr marL="0" indent="0">
              <a:lnSpc>
                <a:spcPct val="50000"/>
              </a:lnSpc>
              <a:spcBef>
                <a:spcPts val="0"/>
              </a:spcBef>
              <a:spcAft>
                <a:spcPts val="0"/>
              </a:spcAft>
              <a:buNone/>
              <a:defRPr sz="100" b="0">
                <a:solidFill>
                  <a:schemeClr val="bg1"/>
                </a:solidFill>
              </a:defRPr>
            </a:lvl4pPr>
            <a:lvl5pPr marL="0" indent="0">
              <a:lnSpc>
                <a:spcPct val="50000"/>
              </a:lnSpc>
              <a:spcBef>
                <a:spcPts val="0"/>
              </a:spcBef>
              <a:spcAft>
                <a:spcPts val="0"/>
              </a:spcAft>
              <a:buNone/>
              <a:defRPr sz="100" b="0">
                <a:solidFill>
                  <a:schemeClr val="bg1"/>
                </a:solidFill>
              </a:defRPr>
            </a:lvl5pPr>
            <a:lvl6pPr marL="0" indent="0">
              <a:lnSpc>
                <a:spcPct val="50000"/>
              </a:lnSpc>
              <a:spcBef>
                <a:spcPts val="0"/>
              </a:spcBef>
              <a:spcAft>
                <a:spcPts val="0"/>
              </a:spcAft>
              <a:buNone/>
              <a:defRPr sz="100" b="0">
                <a:solidFill>
                  <a:schemeClr val="bg1"/>
                </a:solidFill>
              </a:defRPr>
            </a:lvl6pPr>
            <a:lvl7pPr marL="0" indent="0">
              <a:lnSpc>
                <a:spcPct val="50000"/>
              </a:lnSpc>
              <a:spcBef>
                <a:spcPts val="0"/>
              </a:spcBef>
              <a:spcAft>
                <a:spcPts val="0"/>
              </a:spcAft>
              <a:buNone/>
              <a:defRPr sz="100" b="0">
                <a:solidFill>
                  <a:schemeClr val="bg1"/>
                </a:solidFill>
              </a:defRPr>
            </a:lvl7pPr>
            <a:lvl8pPr marL="0" indent="0">
              <a:lnSpc>
                <a:spcPct val="50000"/>
              </a:lnSpc>
              <a:spcBef>
                <a:spcPts val="0"/>
              </a:spcBef>
              <a:spcAft>
                <a:spcPts val="0"/>
              </a:spcAft>
              <a:buNone/>
              <a:defRPr sz="100" b="0">
                <a:solidFill>
                  <a:schemeClr val="bg1"/>
                </a:solidFill>
              </a:defRPr>
            </a:lvl8pPr>
            <a:lvl9pPr marL="0" indent="0">
              <a:lnSpc>
                <a:spcPct val="50000"/>
              </a:lnSpc>
              <a:spcBef>
                <a:spcPts val="0"/>
              </a:spcBef>
              <a:spcAft>
                <a:spcPts val="0"/>
              </a:spcAft>
              <a:buNone/>
              <a:defRPr sz="100" b="0">
                <a:solidFill>
                  <a:schemeClr val="bg1"/>
                </a:solidFill>
              </a:defRPr>
            </a:lvl9pPr>
          </a:lstStyle>
          <a:p>
            <a:pPr lvl="0"/>
            <a:r>
              <a:rPr lang="de-CH" dirty="0"/>
              <a:t> </a:t>
            </a:r>
            <a:endParaRPr lang="de-CH"/>
          </a:p>
        </p:txBody>
      </p:sp>
      <p:sp>
        <p:nvSpPr>
          <p:cNvPr id="3" name="Subtitle"/>
          <p:cNvSpPr>
            <a:spLocks noGrp="1"/>
          </p:cNvSpPr>
          <p:nvPr>
            <p:ph type="subTitle" idx="1" hasCustomPrompt="1"/>
          </p:nvPr>
        </p:nvSpPr>
        <p:spPr bwMode="gray">
          <a:xfrm>
            <a:off x="1271588" y="5013325"/>
            <a:ext cx="5616575" cy="359891"/>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bg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8" name="Text Placeholder 13">
            <a:extLst>
              <a:ext uri="{FF2B5EF4-FFF2-40B4-BE49-F238E27FC236}">
                <a16:creationId xmlns:a16="http://schemas.microsoft.com/office/drawing/2014/main" id="{37301626-1033-A8B4-E705-0EA1916006EC}"/>
              </a:ext>
            </a:extLst>
          </p:cNvPr>
          <p:cNvSpPr>
            <a:spLocks noGrp="1"/>
          </p:cNvSpPr>
          <p:nvPr>
            <p:ph type="body" sz="quarter" idx="15" hasCustomPrompt="1"/>
          </p:nvPr>
        </p:nvSpPr>
        <p:spPr>
          <a:xfrm>
            <a:off x="1268563" y="5506715"/>
            <a:ext cx="3888928" cy="277516"/>
          </a:xfrm>
          <a:prstGeom prst="rect">
            <a:avLst/>
          </a:prstGeom>
        </p:spPr>
        <p:txBody>
          <a:bodyPr/>
          <a:lstStyle>
            <a:lvl1pPr>
              <a:defRPr sz="1200">
                <a:solidFill>
                  <a:schemeClr val="bg1"/>
                </a:solidFill>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1" name="Titel 1">
            <a:extLst>
              <a:ext uri="{FF2B5EF4-FFF2-40B4-BE49-F238E27FC236}">
                <a16:creationId xmlns:a16="http://schemas.microsoft.com/office/drawing/2014/main" id="{2E0C5F3B-A499-285E-CE16-EDC4AA4587B6}"/>
              </a:ext>
            </a:extLst>
          </p:cNvPr>
          <p:cNvSpPr>
            <a:spLocks noGrp="1"/>
          </p:cNvSpPr>
          <p:nvPr>
            <p:ph type="ctrTitle" hasCustomPrompt="1"/>
          </p:nvPr>
        </p:nvSpPr>
        <p:spPr bwMode="gray">
          <a:xfrm>
            <a:off x="1271588" y="2565400"/>
            <a:ext cx="5616575" cy="2158999"/>
          </a:xfrm>
        </p:spPr>
        <p:txBody>
          <a:bodyPr anchor="b"/>
          <a:lstStyle>
            <a:lvl1pPr algn="l">
              <a:lnSpc>
                <a:spcPct val="105000"/>
              </a:lnSpc>
              <a:defRPr sz="4400" b="0" i="0">
                <a:solidFill>
                  <a:schemeClr val="bg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63043356-50D3-592D-34F3-52F8DC47517B}"/>
              </a:ext>
            </a:extLst>
          </p:cNvPr>
          <p:cNvSpPr>
            <a:spLocks noGrp="1"/>
          </p:cNvSpPr>
          <p:nvPr>
            <p:ph type="dt" sz="half" idx="19"/>
          </p:nvPr>
        </p:nvSpPr>
        <p:spPr>
          <a:xfrm rot="10800000" flipV="1">
            <a:off x="10425579" y="7074925"/>
            <a:ext cx="679792" cy="144000"/>
          </a:xfrm>
        </p:spPr>
        <p:txBody>
          <a:bodyPr/>
          <a:lstStyle/>
          <a:p>
            <a:pPr algn="r"/>
            <a:fld id="{F7589BDE-D275-48E5-9926-0260C2129B60}" type="datetime1">
              <a:rPr lang="de-CH" smtClean="0"/>
              <a:pPr algn="r"/>
              <a:t>10.07.2023</a:t>
            </a:fld>
            <a:endParaRPr lang="de-CH" dirty="0"/>
          </a:p>
        </p:txBody>
      </p:sp>
      <p:sp>
        <p:nvSpPr>
          <p:cNvPr id="4" name="Footer Placeholder 3">
            <a:extLst>
              <a:ext uri="{FF2B5EF4-FFF2-40B4-BE49-F238E27FC236}">
                <a16:creationId xmlns:a16="http://schemas.microsoft.com/office/drawing/2014/main" id="{83E8B293-C428-0428-25CF-C795EC5F5711}"/>
              </a:ext>
            </a:extLst>
          </p:cNvPr>
          <p:cNvSpPr>
            <a:spLocks noGrp="1"/>
          </p:cNvSpPr>
          <p:nvPr>
            <p:ph type="ftr" sz="quarter" idx="20"/>
          </p:nvPr>
        </p:nvSpPr>
        <p:spPr>
          <a:xfrm rot="10800000" flipV="1">
            <a:off x="1568595" y="7074925"/>
            <a:ext cx="4392000" cy="144000"/>
          </a:xfrm>
        </p:spPr>
        <p:txBody>
          <a:bodyPr/>
          <a:lstStyle/>
          <a:p>
            <a:endParaRPr lang="de-CH" dirty="0"/>
          </a:p>
        </p:txBody>
      </p:sp>
      <p:sp>
        <p:nvSpPr>
          <p:cNvPr id="5" name="Slide Number Placeholder 4">
            <a:extLst>
              <a:ext uri="{FF2B5EF4-FFF2-40B4-BE49-F238E27FC236}">
                <a16:creationId xmlns:a16="http://schemas.microsoft.com/office/drawing/2014/main" id="{5686E34D-AF61-4405-20B2-99C0E2931D6D}"/>
              </a:ext>
            </a:extLst>
          </p:cNvPr>
          <p:cNvSpPr>
            <a:spLocks noGrp="1"/>
          </p:cNvSpPr>
          <p:nvPr>
            <p:ph type="sldNum" sz="quarter" idx="21"/>
          </p:nvPr>
        </p:nvSpPr>
        <p:spPr>
          <a:xfrm>
            <a:off x="11187099" y="7074925"/>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869115595"/>
      </p:ext>
    </p:extLst>
  </p:cSld>
  <p:clrMapOvr>
    <a:masterClrMapping/>
  </p:clrMapOvr>
  <p:extLst>
    <p:ext uri="{DCECCB84-F9BA-43D5-87BE-67443E8EF086}">
      <p15:sldGuideLst xmlns:p15="http://schemas.microsoft.com/office/powerpoint/2012/main">
        <p15:guide id="1" orient="horz" pos="3884">
          <p15:clr>
            <a:srgbClr val="C35EA4"/>
          </p15:clr>
        </p15:guide>
        <p15:guide id="2" orient="horz" pos="346">
          <p15:clr>
            <a:srgbClr val="C35EA4"/>
          </p15:clr>
        </p15:guide>
        <p15:guide id="3" pos="393">
          <p15:clr>
            <a:srgbClr val="C35EA4"/>
          </p15:clr>
        </p15:guide>
        <p15:guide id="4" pos="7287">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5B789-151F-395D-61FF-287D6909A940}"/>
              </a:ext>
            </a:extLst>
          </p:cNvPr>
          <p:cNvSpPr>
            <a:spLocks noGrp="1"/>
          </p:cNvSpPr>
          <p:nvPr>
            <p:ph type="dt" sz="half" idx="10"/>
          </p:nvPr>
        </p:nvSpPr>
        <p:spPr/>
        <p:txBody>
          <a:bodyPr/>
          <a:lstStyle/>
          <a:p>
            <a:pPr algn="r"/>
            <a:fld id="{F7589BDE-D275-48E5-9926-0260C2129B60}" type="datetime1">
              <a:rPr lang="de-CH" smtClean="0"/>
              <a:pPr algn="r"/>
              <a:t>10.07.2023</a:t>
            </a:fld>
            <a:endParaRPr lang="de-CH" dirty="0"/>
          </a:p>
        </p:txBody>
      </p:sp>
      <p:sp>
        <p:nvSpPr>
          <p:cNvPr id="3" name="Footer Placeholder 2">
            <a:extLst>
              <a:ext uri="{FF2B5EF4-FFF2-40B4-BE49-F238E27FC236}">
                <a16:creationId xmlns:a16="http://schemas.microsoft.com/office/drawing/2014/main" id="{C6E291F2-A08C-B5A9-95F3-B4E1D20314FC}"/>
              </a:ext>
            </a:extLst>
          </p:cNvPr>
          <p:cNvSpPr>
            <a:spLocks noGrp="1"/>
          </p:cNvSpPr>
          <p:nvPr>
            <p:ph type="ftr" sz="quarter" idx="11"/>
          </p:nvPr>
        </p:nvSpPr>
        <p:spPr/>
        <p:txBody>
          <a:bodyPr/>
          <a:lstStyle/>
          <a:p>
            <a:r>
              <a:rPr lang="en-GB" dirty="0"/>
              <a:t>Client Technology Days – Tomorrow’s CSS</a:t>
            </a:r>
            <a:endParaRPr lang="de-CH" dirty="0"/>
          </a:p>
        </p:txBody>
      </p:sp>
      <p:sp>
        <p:nvSpPr>
          <p:cNvPr id="4" name="Slide Number Placeholder 3">
            <a:extLst>
              <a:ext uri="{FF2B5EF4-FFF2-40B4-BE49-F238E27FC236}">
                <a16:creationId xmlns:a16="http://schemas.microsoft.com/office/drawing/2014/main" id="{48A71DA2-DFC7-13B9-CDB8-300D50DE10F7}"/>
              </a:ext>
            </a:extLst>
          </p:cNvPr>
          <p:cNvSpPr>
            <a:spLocks noGrp="1"/>
          </p:cNvSpPr>
          <p:nvPr>
            <p:ph type="sldNum" sz="quarter" idx="12"/>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302779194"/>
      </p:ext>
    </p:extLst>
  </p:cSld>
  <p:clrMapOvr>
    <a:masterClrMapping/>
  </p:clrMapOvr>
  <p:extLst>
    <p:ext uri="{DCECCB84-F9BA-43D5-87BE-67443E8EF086}">
      <p15:sldGuideLst xmlns:p15="http://schemas.microsoft.com/office/powerpoint/2012/main">
        <p15:guide id="1" orient="horz" pos="3884">
          <p15:clr>
            <a:srgbClr val="C35EA4"/>
          </p15:clr>
        </p15:guide>
        <p15:guide id="2" orient="horz" pos="346">
          <p15:clr>
            <a:srgbClr val="C35EA4"/>
          </p15:clr>
        </p15:guide>
        <p15:guide id="3" pos="393">
          <p15:clr>
            <a:srgbClr val="C35EA4"/>
          </p15:clr>
        </p15:guide>
        <p15:guide id="4" pos="7287">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ntent | gradient">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21772525-22CD-4042-886C-E9DBDB7CD00A}"/>
              </a:ext>
              <a:ext uri="{C183D7F6-B498-43B3-948B-1728B52AA6E4}">
                <adec:decorative xmlns:adec="http://schemas.microsoft.com/office/drawing/2017/decorative" val="1"/>
              </a:ext>
            </a:extLst>
          </p:cNvPr>
          <p:cNvSpPr/>
          <p:nvPr userDrawn="1"/>
        </p:nvSpPr>
        <p:spPr bwMode="gray">
          <a:xfrm>
            <a:off x="9048750" y="1628800"/>
            <a:ext cx="3144385" cy="5229200"/>
          </a:xfrm>
          <a:prstGeom prst="rect">
            <a:avLst/>
          </a:prstGeom>
          <a:gradFill flip="none" rotWithShape="1">
            <a:gsLst>
              <a:gs pos="10000">
                <a:schemeClr val="tx2"/>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8" name="Strictly Confidential" descr="{&quot;templafy&quot;:{&quot;id&quot;:&quot;ac936c50-bffb-483e-8fc5-921cf5d4b854&quot;}}" hidden="1">
            <a:extLst>
              <a:ext uri="{FF2B5EF4-FFF2-40B4-BE49-F238E27FC236}">
                <a16:creationId xmlns:a16="http://schemas.microsoft.com/office/drawing/2014/main" id="{E02A060C-053E-D862-35FF-299067B3407D}"/>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9" name="Restricted" descr="{&quot;templafy&quot;:{&quot;id&quot;:&quot;7b1ea161-c1c1-45e1-991d-43de86d48bf6&quot;}}" hidden="1">
            <a:extLst>
              <a:ext uri="{FF2B5EF4-FFF2-40B4-BE49-F238E27FC236}">
                <a16:creationId xmlns:a16="http://schemas.microsoft.com/office/drawing/2014/main" id="{A98BE92A-9755-AE15-B4A4-1FDC0DBC7C86}"/>
              </a:ext>
            </a:extLst>
          </p:cNvPr>
          <p:cNvSpPr/>
          <p:nvPr userDrawn="1"/>
        </p:nvSpPr>
        <p:spPr bwMode="gray">
          <a:xfrm>
            <a:off x="-1" y="548491"/>
            <a:ext cx="262943" cy="84545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0" name="Confidential" descr="{&quot;templafy&quot;:{&quot;id&quot;:&quot;c0195911-eff6-41f5-9001-8c9bf49bd8c7&quot;}}" hidden="1">
            <a:extLst>
              <a:ext uri="{FF2B5EF4-FFF2-40B4-BE49-F238E27FC236}">
                <a16:creationId xmlns:a16="http://schemas.microsoft.com/office/drawing/2014/main" id="{81990056-6B89-CFA7-4E7C-45F24B4D7E7B}"/>
              </a:ext>
            </a:extLst>
          </p:cNvPr>
          <p:cNvSpPr/>
          <p:nvPr userDrawn="1"/>
        </p:nvSpPr>
        <p:spPr bwMode="gray">
          <a:xfrm>
            <a:off x="-1" y="550590"/>
            <a:ext cx="262943" cy="95317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3" name="Public" descr="{&quot;templafy&quot;:{&quot;id&quot;:&quot;f774be1b-4731-4867-9f39-832f15c49e74&quot;}}" hidden="1">
            <a:extLst>
              <a:ext uri="{FF2B5EF4-FFF2-40B4-BE49-F238E27FC236}">
                <a16:creationId xmlns:a16="http://schemas.microsoft.com/office/drawing/2014/main" id="{51583ABD-977D-1686-D80C-B218197E49E9}"/>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8" name="Title" title="UserProfile.Name">
            <a:extLst>
              <a:ext uri="{FF2B5EF4-FFF2-40B4-BE49-F238E27FC236}">
                <a16:creationId xmlns:a16="http://schemas.microsoft.com/office/drawing/2014/main" id="{11D5CA7E-9DD0-F0FD-25DA-21D8C5C6AF8C}"/>
              </a:ext>
            </a:extLst>
          </p:cNvPr>
          <p:cNvSpPr txBox="1">
            <a:spLocks/>
          </p:cNvSpPr>
          <p:nvPr userDrawn="1">
            <p:custDataLst>
              <p:tags r:id="rId1"/>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tx1"/>
              </a:solidFill>
              <a:latin typeface="AA Zuehlke" pitchFamily="2" charset="0"/>
              <a:ea typeface="+mn-ea"/>
              <a:cs typeface="+mn-cs"/>
            </a:endParaRPr>
          </a:p>
        </p:txBody>
      </p:sp>
      <p:sp>
        <p:nvSpPr>
          <p:cNvPr id="21" name="Textplatzhalter 7">
            <a:extLst>
              <a:ext uri="{FF2B5EF4-FFF2-40B4-BE49-F238E27FC236}">
                <a16:creationId xmlns:a16="http://schemas.microsoft.com/office/drawing/2014/main" id="{DAEFCBA4-16BA-AC9A-920E-EDC01D7D1968}"/>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2" name="Titel 11">
            <a:extLst>
              <a:ext uri="{FF2B5EF4-FFF2-40B4-BE49-F238E27FC236}">
                <a16:creationId xmlns:a16="http://schemas.microsoft.com/office/drawing/2014/main" id="{635656CB-9659-4C51-9D27-FA065A50A577}"/>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4" name="Untertitel 2">
            <a:extLst>
              <a:ext uri="{FF2B5EF4-FFF2-40B4-BE49-F238E27FC236}">
                <a16:creationId xmlns:a16="http://schemas.microsoft.com/office/drawing/2014/main" id="{E784E2B6-CE0C-5AC9-66CF-E34F3D159917}"/>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5" name="Inhaltsplatzhalter 2">
            <a:extLst>
              <a:ext uri="{FF2B5EF4-FFF2-40B4-BE49-F238E27FC236}">
                <a16:creationId xmlns:a16="http://schemas.microsoft.com/office/drawing/2014/main" id="{A9704BBD-48D6-9C5A-31F8-518AAECD2BBA}"/>
              </a:ext>
            </a:extLst>
          </p:cNvPr>
          <p:cNvSpPr>
            <a:spLocks noGrp="1"/>
          </p:cNvSpPr>
          <p:nvPr>
            <p:ph idx="1" hasCustomPrompt="1"/>
          </p:nvPr>
        </p:nvSpPr>
        <p:spPr bwMode="gray">
          <a:xfrm>
            <a:off x="623887" y="1628800"/>
            <a:ext cx="720090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4546502A-302D-4673-92F6-29C085740BA9}"/>
              </a:ext>
            </a:extLst>
          </p:cNvPr>
          <p:cNvSpPr>
            <a:spLocks noGrp="1"/>
          </p:cNvSpPr>
          <p:nvPr>
            <p:ph type="dt" sz="half" idx="18"/>
          </p:nvPr>
        </p:nvSpPr>
        <p:spPr/>
        <p:txBody>
          <a:bodyPr/>
          <a:lstStyle>
            <a:lvl1pPr>
              <a:defRPr>
                <a:solidFill>
                  <a:schemeClr val="bg1"/>
                </a:solidFill>
              </a:defRPr>
            </a:lvl1p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9085399D-CA65-890F-872D-EA18F3F0FFDC}"/>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42791B60-E6DA-08D5-D7C8-B456AEA7CC54}"/>
              </a:ext>
            </a:extLst>
          </p:cNvPr>
          <p:cNvSpPr>
            <a:spLocks noGrp="1"/>
          </p:cNvSpPr>
          <p:nvPr>
            <p:ph type="sldNum" sz="quarter" idx="20"/>
          </p:nvPr>
        </p:nvSpPr>
        <p:spPr/>
        <p:txBody>
          <a:bodyPr/>
          <a:lstStyle>
            <a:lvl1pPr>
              <a:defRPr>
                <a:solidFill>
                  <a:schemeClr val="bg1"/>
                </a:solidFill>
              </a:defRPr>
            </a:lvl1p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697580625"/>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4929">
          <p15:clr>
            <a:srgbClr val="C35EA4"/>
          </p15:clr>
        </p15:guide>
        <p15:guide id="6" pos="5881">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nly | gradien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1A02061F-9C1C-478E-909A-9E6821C07514}"/>
              </a:ext>
              <a:ext uri="{C183D7F6-B498-43B3-948B-1728B52AA6E4}">
                <adec:decorative xmlns:adec="http://schemas.microsoft.com/office/drawing/2017/decorative" val="1"/>
              </a:ext>
            </a:extLst>
          </p:cNvPr>
          <p:cNvSpPr/>
          <p:nvPr userDrawn="1"/>
        </p:nvSpPr>
        <p:spPr bwMode="gray">
          <a:xfrm>
            <a:off x="1415480" y="2205038"/>
            <a:ext cx="10777656" cy="465296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1" name="Year">
            <a:extLst>
              <a:ext uri="{FF2B5EF4-FFF2-40B4-BE49-F238E27FC236}">
                <a16:creationId xmlns:a16="http://schemas.microsoft.com/office/drawing/2014/main" id="{7C3D10E2-AE17-CA71-DC90-8A5F1BDC83F7}"/>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12" name="Title" title="UserProfile.Name">
            <a:extLst>
              <a:ext uri="{FF2B5EF4-FFF2-40B4-BE49-F238E27FC236}">
                <a16:creationId xmlns:a16="http://schemas.microsoft.com/office/drawing/2014/main" id="{923F0AE6-64A0-48D3-2F58-26CEF71B34E0}"/>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bg1"/>
              </a:solidFill>
              <a:latin typeface="AA Zuehlke" pitchFamily="2" charset="0"/>
              <a:ea typeface="+mn-ea"/>
              <a:cs typeface="+mn-cs"/>
            </a:endParaRPr>
          </a:p>
        </p:txBody>
      </p:sp>
      <p:sp>
        <p:nvSpPr>
          <p:cNvPr id="13" name="date">
            <a:extLst>
              <a:ext uri="{FF2B5EF4-FFF2-40B4-BE49-F238E27FC236}">
                <a16:creationId xmlns:a16="http://schemas.microsoft.com/office/drawing/2014/main" id="{0B297783-3573-2902-4B98-10768A4D38EF}"/>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endParaRPr lang="de-CH" sz="800" kern="1200" spc="20" baseline="0" noProof="1">
              <a:solidFill>
                <a:schemeClr val="bg1"/>
              </a:solidFill>
              <a:latin typeface="AA Zuehlke" pitchFamily="2" charset="0"/>
              <a:ea typeface="+mn-ea"/>
              <a:cs typeface="+mn-cs"/>
            </a:endParaRPr>
          </a:p>
        </p:txBody>
      </p:sp>
      <p:sp>
        <p:nvSpPr>
          <p:cNvPr id="14" name="Strictly Confidential" descr="{&quot;templafy&quot;:{&quot;id&quot;:&quot;028fd82f-5563-49ff-bc1d-163efba69c1d&quot;}}" hidden="1">
            <a:extLst>
              <a:ext uri="{FF2B5EF4-FFF2-40B4-BE49-F238E27FC236}">
                <a16:creationId xmlns:a16="http://schemas.microsoft.com/office/drawing/2014/main" id="{EB7A1E92-C009-56EC-F987-1EBB6B064052}"/>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fbfee033-04d3-4f81-8fc6-eec6addae23b&quot;}}" hidden="1">
            <a:extLst>
              <a:ext uri="{FF2B5EF4-FFF2-40B4-BE49-F238E27FC236}">
                <a16:creationId xmlns:a16="http://schemas.microsoft.com/office/drawing/2014/main" id="{78304E2C-D76F-2456-8633-314BD726A32B}"/>
              </a:ext>
            </a:extLst>
          </p:cNvPr>
          <p:cNvSpPr/>
          <p:nvPr userDrawn="1"/>
        </p:nvSpPr>
        <p:spPr bwMode="gray">
          <a:xfrm>
            <a:off x="-1" y="548491"/>
            <a:ext cx="262943" cy="84545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bdcc0687-680c-46d1-a19f-93b227f39af2&quot;}}" hidden="1">
            <a:extLst>
              <a:ext uri="{FF2B5EF4-FFF2-40B4-BE49-F238E27FC236}">
                <a16:creationId xmlns:a16="http://schemas.microsoft.com/office/drawing/2014/main" id="{591C8154-62BF-6BE3-97D9-C7E7789158C8}"/>
              </a:ext>
            </a:extLst>
          </p:cNvPr>
          <p:cNvSpPr/>
          <p:nvPr userDrawn="1"/>
        </p:nvSpPr>
        <p:spPr bwMode="gray">
          <a:xfrm>
            <a:off x="-1" y="550590"/>
            <a:ext cx="262943" cy="95317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962591e5-dc47-4ea8-8b06-275fcef090d1&quot;}}" hidden="1">
            <a:extLst>
              <a:ext uri="{FF2B5EF4-FFF2-40B4-BE49-F238E27FC236}">
                <a16:creationId xmlns:a16="http://schemas.microsoft.com/office/drawing/2014/main" id="{120D845B-9A3F-D30F-FE80-F4F4A749CB5E}"/>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Textplatzhalter 7">
            <a:extLst>
              <a:ext uri="{FF2B5EF4-FFF2-40B4-BE49-F238E27FC236}">
                <a16:creationId xmlns:a16="http://schemas.microsoft.com/office/drawing/2014/main" id="{44A75D4B-9EE3-F485-D5D9-D6624F2C2C79}"/>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0" name="Titel 1">
            <a:extLst>
              <a:ext uri="{FF2B5EF4-FFF2-40B4-BE49-F238E27FC236}">
                <a16:creationId xmlns:a16="http://schemas.microsoft.com/office/drawing/2014/main" id="{55525A9D-DAEA-066B-2C2B-7C3C10497E2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1" name="Untertitel 2">
            <a:extLst>
              <a:ext uri="{FF2B5EF4-FFF2-40B4-BE49-F238E27FC236}">
                <a16:creationId xmlns:a16="http://schemas.microsoft.com/office/drawing/2014/main" id="{93AAA204-9AB6-C6F2-3C9C-486C61F09516}"/>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5" name="Date Placeholder 4">
            <a:extLst>
              <a:ext uri="{FF2B5EF4-FFF2-40B4-BE49-F238E27FC236}">
                <a16:creationId xmlns:a16="http://schemas.microsoft.com/office/drawing/2014/main" id="{1DF19C37-F2AC-F897-8812-3E8B0C85EC90}"/>
              </a:ext>
            </a:extLst>
          </p:cNvPr>
          <p:cNvSpPr>
            <a:spLocks noGrp="1"/>
          </p:cNvSpPr>
          <p:nvPr>
            <p:ph type="dt" sz="half" idx="18"/>
          </p:nvPr>
        </p:nvSpPr>
        <p:spPr/>
        <p:txBody>
          <a:bodyPr/>
          <a:lstStyle>
            <a:lvl1pPr>
              <a:defRPr>
                <a:solidFill>
                  <a:schemeClr val="bg1"/>
                </a:solidFill>
              </a:defRPr>
            </a:lvl1p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D99588E7-DB3D-84A0-FAD4-46E9BED3C4D3}"/>
              </a:ext>
            </a:extLst>
          </p:cNvPr>
          <p:cNvSpPr>
            <a:spLocks noGrp="1"/>
          </p:cNvSpPr>
          <p:nvPr>
            <p:ph type="ftr" sz="quarter" idx="19"/>
          </p:nvPr>
        </p:nvSpPr>
        <p:spPr/>
        <p:txBody>
          <a:bodyPr/>
          <a:lstStyle>
            <a:lvl1pPr>
              <a:defRPr>
                <a:solidFill>
                  <a:schemeClr val="bg1"/>
                </a:solidFill>
              </a:defRPr>
            </a:lvl1pPr>
          </a:lstStyle>
          <a:p>
            <a:endParaRPr lang="de-CH" dirty="0"/>
          </a:p>
        </p:txBody>
      </p:sp>
      <p:sp>
        <p:nvSpPr>
          <p:cNvPr id="7" name="Slide Number Placeholder 6">
            <a:extLst>
              <a:ext uri="{FF2B5EF4-FFF2-40B4-BE49-F238E27FC236}">
                <a16:creationId xmlns:a16="http://schemas.microsoft.com/office/drawing/2014/main" id="{CBC53028-A7BF-14D5-8EBE-365700BC7A73}"/>
              </a:ext>
            </a:extLst>
          </p:cNvPr>
          <p:cNvSpPr>
            <a:spLocks noGrp="1"/>
          </p:cNvSpPr>
          <p:nvPr>
            <p:ph type="sldNum" sz="quarter" idx="20"/>
          </p:nvPr>
        </p:nvSpPr>
        <p:spPr/>
        <p:txBody>
          <a:bodyPr/>
          <a:lstStyle>
            <a:lvl1pPr>
              <a:defRPr>
                <a:solidFill>
                  <a:schemeClr val="bg1"/>
                </a:solidFill>
              </a:defRPr>
            </a:lvl1pPr>
          </a:lstStyle>
          <a:p>
            <a:r>
              <a:rPr lang="de-CH" dirty="0"/>
              <a:t>| </a:t>
            </a:r>
            <a:fld id="{8CF9DE7D-F270-4E16-BA04-5BCA8969A2EA}" type="slidenum">
              <a:rPr lang="de-CH" smtClean="0"/>
              <a:pPr/>
              <a:t>‹#›</a:t>
            </a:fld>
            <a:endParaRPr lang="de-CH" dirty="0"/>
          </a:p>
        </p:txBody>
      </p:sp>
      <p:sp>
        <p:nvSpPr>
          <p:cNvPr id="15" name="Name" descr="{&quot;templafy&quot;:{&quot;id&quot;:&quot;2b05bf2e-699a-481a-9d61-ac4347a3a6e2&quot;}}" title="UserProfile.Name">
            <a:extLst>
              <a:ext uri="{FF2B5EF4-FFF2-40B4-BE49-F238E27FC236}">
                <a16:creationId xmlns:a16="http://schemas.microsoft.com/office/drawing/2014/main" id="{5953DC72-C0F5-D909-0950-92A3A6FBCB07}"/>
              </a:ext>
            </a:extLst>
          </p:cNvPr>
          <p:cNvSpPr txBox="1">
            <a:spLocks/>
          </p:cNvSpPr>
          <p:nvPr userDrawn="1">
            <p:custDataLst>
              <p:tags r:id="rId4"/>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Sivakumar, Mithusan</a:t>
            </a:r>
          </a:p>
        </p:txBody>
      </p:sp>
      <p:sp>
        <p:nvSpPr>
          <p:cNvPr id="2" name="Fußzeilenplatzhalter 7" descr="{&quot;templafy&quot;:{&quot;id&quot;:&quot;ad882565-17fa-4b89-8402-b12caf01c885&quot;}}">
            <a:extLst>
              <a:ext uri="{FF2B5EF4-FFF2-40B4-BE49-F238E27FC236}">
                <a16:creationId xmlns:a16="http://schemas.microsoft.com/office/drawing/2014/main" id="{DE82E1BD-FC96-EF97-4626-229F15E33345}"/>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Tree>
    <p:extLst>
      <p:ext uri="{BB962C8B-B14F-4D97-AF65-F5344CB8AC3E}">
        <p14:creationId xmlns:p14="http://schemas.microsoft.com/office/powerpoint/2010/main" val="3810777309"/>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ey message | gradient">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D68EF19B-1E26-4A9C-AE40-436A823F80CA}"/>
              </a:ext>
              <a:ext uri="{C183D7F6-B498-43B3-948B-1728B52AA6E4}">
                <adec:decorative xmlns:adec="http://schemas.microsoft.com/office/drawing/2017/decorative" val="1"/>
              </a:ext>
            </a:extLst>
          </p:cNvPr>
          <p:cNvSpPr/>
          <p:nvPr userDrawn="1"/>
        </p:nvSpPr>
        <p:spPr bwMode="gray">
          <a:xfrm>
            <a:off x="0" y="0"/>
            <a:ext cx="12193136" cy="6858000"/>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9" name="Year">
            <a:extLst>
              <a:ext uri="{FF2B5EF4-FFF2-40B4-BE49-F238E27FC236}">
                <a16:creationId xmlns:a16="http://schemas.microsoft.com/office/drawing/2014/main" id="{D4749403-08B4-4B8E-0EFA-5684DA4BB62B}"/>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bg1"/>
                </a:solidFill>
                <a:latin typeface="AA Zuehlke" pitchFamily="2" charset="0"/>
                <a:ea typeface="+mn-ea"/>
                <a:cs typeface="+mn-cs"/>
              </a:rPr>
              <a:t>2023</a:t>
            </a:r>
            <a:endParaRPr lang="de-CH"/>
          </a:p>
        </p:txBody>
      </p:sp>
      <p:sp>
        <p:nvSpPr>
          <p:cNvPr id="10" name="Title" title="UserProfile.Name">
            <a:extLst>
              <a:ext uri="{FF2B5EF4-FFF2-40B4-BE49-F238E27FC236}">
                <a16:creationId xmlns:a16="http://schemas.microsoft.com/office/drawing/2014/main" id="{B2EA15A6-21DB-E648-3969-4AB72CF970E3}"/>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bg1"/>
              </a:solidFill>
              <a:latin typeface="AA Zuehlke" pitchFamily="2" charset="0"/>
              <a:ea typeface="+mn-ea"/>
              <a:cs typeface="+mn-cs"/>
            </a:endParaRPr>
          </a:p>
        </p:txBody>
      </p:sp>
      <p:sp>
        <p:nvSpPr>
          <p:cNvPr id="11" name="date">
            <a:extLst>
              <a:ext uri="{FF2B5EF4-FFF2-40B4-BE49-F238E27FC236}">
                <a16:creationId xmlns:a16="http://schemas.microsoft.com/office/drawing/2014/main" id="{E837E1DF-619C-DC4D-9DE3-483718540483}"/>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endParaRPr lang="de-CH" sz="800" kern="1200" spc="20" baseline="0" noProof="1">
              <a:solidFill>
                <a:schemeClr val="bg1"/>
              </a:solidFill>
              <a:latin typeface="AA Zuehlke" pitchFamily="2" charset="0"/>
              <a:ea typeface="+mn-ea"/>
              <a:cs typeface="+mn-cs"/>
            </a:endParaRPr>
          </a:p>
        </p:txBody>
      </p:sp>
      <p:sp>
        <p:nvSpPr>
          <p:cNvPr id="12" name="Textplatzhalter 2">
            <a:extLst>
              <a:ext uri="{FF2B5EF4-FFF2-40B4-BE49-F238E27FC236}">
                <a16:creationId xmlns:a16="http://schemas.microsoft.com/office/drawing/2014/main" id="{94F818CE-0743-0EF4-42B7-43FDA8A07AA5}"/>
              </a:ext>
            </a:extLst>
          </p:cNvPr>
          <p:cNvSpPr>
            <a:spLocks noGrp="1"/>
          </p:cNvSpPr>
          <p:nvPr>
            <p:ph type="body" sz="quarter" idx="19" hasCustomPrompt="1"/>
          </p:nvPr>
        </p:nvSpPr>
        <p:spPr bwMode="gray">
          <a:xfrm>
            <a:off x="1229188" y="1484784"/>
            <a:ext cx="9936000" cy="4104456"/>
          </a:xfrm>
        </p:spPr>
        <p:txBody>
          <a:bodyPr anchor="t"/>
          <a:lstStyle>
            <a:lvl1pPr marL="0" indent="0">
              <a:lnSpc>
                <a:spcPct val="105000"/>
              </a:lnSpc>
              <a:spcBef>
                <a:spcPts val="0"/>
              </a:spcBef>
              <a:spcAft>
                <a:spcPts val="0"/>
              </a:spcAft>
              <a:buFont typeface="Arial" panose="020B0604020202020204" pitchFamily="34" charset="0"/>
              <a:buNone/>
              <a:defRPr sz="60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marL="0" marR="0" lvl="0" indent="0" algn="l" defTabSz="914400" rtl="0" eaLnBrk="1" fontAlgn="auto" latinLnBrk="0" hangingPunct="1">
              <a:lnSpc>
                <a:spcPct val="105000"/>
              </a:lnSpc>
              <a:spcBef>
                <a:spcPts val="0"/>
              </a:spcBef>
              <a:spcAft>
                <a:spcPts val="0"/>
              </a:spcAft>
              <a:buClrTx/>
              <a:buSzTx/>
              <a:buFont typeface="Arial" panose="020B0604020202020204" pitchFamily="34" charset="0"/>
              <a:buNone/>
              <a:tabLst/>
              <a:defRPr/>
            </a:pPr>
            <a:r>
              <a:rPr lang="de-CH" dirty="0"/>
              <a:t>Click to add text</a:t>
            </a:r>
          </a:p>
          <a:p>
            <a:pPr lvl="0"/>
            <a:endParaRPr lang="de-CH" dirty="0"/>
          </a:p>
        </p:txBody>
      </p:sp>
      <p:sp>
        <p:nvSpPr>
          <p:cNvPr id="6" name="Date Placeholder 5">
            <a:extLst>
              <a:ext uri="{FF2B5EF4-FFF2-40B4-BE49-F238E27FC236}">
                <a16:creationId xmlns:a16="http://schemas.microsoft.com/office/drawing/2014/main" id="{484585A6-2A98-95D5-56EF-145C827ED615}"/>
              </a:ext>
            </a:extLst>
          </p:cNvPr>
          <p:cNvSpPr>
            <a:spLocks noGrp="1"/>
          </p:cNvSpPr>
          <p:nvPr>
            <p:ph type="dt" sz="half" idx="20"/>
          </p:nvPr>
        </p:nvSpPr>
        <p:spPr/>
        <p:txBody>
          <a:bodyPr/>
          <a:lstStyle>
            <a:lvl1pPr>
              <a:defRPr>
                <a:solidFill>
                  <a:schemeClr val="bg1"/>
                </a:solidFill>
              </a:defRPr>
            </a:lvl1p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8A7D857D-75B5-033B-4207-C5EA0CE6B96C}"/>
              </a:ext>
            </a:extLst>
          </p:cNvPr>
          <p:cNvSpPr>
            <a:spLocks noGrp="1"/>
          </p:cNvSpPr>
          <p:nvPr>
            <p:ph type="ftr" sz="quarter" idx="21"/>
          </p:nvPr>
        </p:nvSpPr>
        <p:spPr/>
        <p:txBody>
          <a:bodyPr/>
          <a:lstStyle>
            <a:lvl1pPr>
              <a:defRPr>
                <a:solidFill>
                  <a:schemeClr val="bg1"/>
                </a:solidFill>
              </a:defRPr>
            </a:lvl1pPr>
          </a:lstStyle>
          <a:p>
            <a:endParaRPr lang="de-CH" dirty="0"/>
          </a:p>
        </p:txBody>
      </p:sp>
      <p:sp>
        <p:nvSpPr>
          <p:cNvPr id="13" name="Slide Number Placeholder 12">
            <a:extLst>
              <a:ext uri="{FF2B5EF4-FFF2-40B4-BE49-F238E27FC236}">
                <a16:creationId xmlns:a16="http://schemas.microsoft.com/office/drawing/2014/main" id="{3399C844-4A8E-FF4F-BAA0-8F19AB1FAC57}"/>
              </a:ext>
            </a:extLst>
          </p:cNvPr>
          <p:cNvSpPr>
            <a:spLocks noGrp="1"/>
          </p:cNvSpPr>
          <p:nvPr>
            <p:ph type="sldNum" sz="quarter" idx="22"/>
          </p:nvPr>
        </p:nvSpPr>
        <p:spPr/>
        <p:txBody>
          <a:bodyPr/>
          <a:lstStyle>
            <a:lvl1pPr>
              <a:defRPr>
                <a:solidFill>
                  <a:schemeClr val="bg1"/>
                </a:solidFill>
              </a:defRPr>
            </a:lvl1pPr>
          </a:lstStyle>
          <a:p>
            <a:r>
              <a:rPr lang="de-CH" dirty="0"/>
              <a:t>| </a:t>
            </a:r>
            <a:fld id="{8CF9DE7D-F270-4E16-BA04-5BCA8969A2EA}" type="slidenum">
              <a:rPr lang="de-CH" smtClean="0"/>
              <a:pPr/>
              <a:t>‹#›</a:t>
            </a:fld>
            <a:endParaRPr lang="de-CH" dirty="0"/>
          </a:p>
        </p:txBody>
      </p:sp>
      <p:sp>
        <p:nvSpPr>
          <p:cNvPr id="14" name="Name" descr="{&quot;templafy&quot;:{&quot;id&quot;:&quot;0b6cb6f2-7cb4-4d9a-adba-c8eb09f42ece&quot;}}" title="UserProfile.Name">
            <a:extLst>
              <a:ext uri="{FF2B5EF4-FFF2-40B4-BE49-F238E27FC236}">
                <a16:creationId xmlns:a16="http://schemas.microsoft.com/office/drawing/2014/main" id="{E8CDD0A7-DF41-36AA-3F84-79E1D7EC28AC}"/>
              </a:ext>
            </a:extLst>
          </p:cNvPr>
          <p:cNvSpPr txBox="1">
            <a:spLocks/>
          </p:cNvSpPr>
          <p:nvPr userDrawn="1">
            <p:custDataLst>
              <p:tags r:id="rId4"/>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Sivakumar, Mithusan</a:t>
            </a:r>
          </a:p>
        </p:txBody>
      </p:sp>
      <p:sp>
        <p:nvSpPr>
          <p:cNvPr id="2" name="Fußzeilenplatzhalter 7" descr="{&quot;templafy&quot;:{&quot;id&quot;:&quot;e94c0f89-43b5-4508-b359-c4a449afdf0b&quot;}}">
            <a:extLst>
              <a:ext uri="{FF2B5EF4-FFF2-40B4-BE49-F238E27FC236}">
                <a16:creationId xmlns:a16="http://schemas.microsoft.com/office/drawing/2014/main" id="{DA99007C-F134-2E19-B26C-CC065ECA241B}"/>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bg1"/>
                </a:solidFill>
                <a:latin typeface="+mn-lt"/>
              </a:rPr>
              <a:t>© Zühlke</a:t>
            </a:r>
            <a:endParaRPr lang="de-CH"/>
          </a:p>
        </p:txBody>
      </p:sp>
    </p:spTree>
    <p:extLst>
      <p:ext uri="{BB962C8B-B14F-4D97-AF65-F5344CB8AC3E}">
        <p14:creationId xmlns:p14="http://schemas.microsoft.com/office/powerpoint/2010/main" val="2728383839"/>
      </p:ext>
    </p:extLst>
  </p:cSld>
  <p:clrMapOvr>
    <a:masterClrMapping/>
  </p:clrMapOvr>
  <p:extLst>
    <p:ext uri="{DCECCB84-F9BA-43D5-87BE-67443E8EF086}">
      <p15:sldGuideLst xmlns:p15="http://schemas.microsoft.com/office/powerpoint/2012/main">
        <p15:guide id="1" pos="393">
          <p15:clr>
            <a:srgbClr val="C35EA4"/>
          </p15:clr>
        </p15:guide>
        <p15:guide id="2" orient="horz" pos="346">
          <p15:clr>
            <a:srgbClr val="C35EA4"/>
          </p15:clr>
        </p15:guide>
        <p15:guide id="3" orient="horz" pos="3884">
          <p15:clr>
            <a:srgbClr val="C35EA4"/>
          </p15:clr>
        </p15:guide>
        <p15:guide id="5" pos="7287">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18880F6C-BA0F-48B4-BC54-D8980E26D138}"/>
              </a:ext>
              <a:ext uri="{C183D7F6-B498-43B3-948B-1728B52AA6E4}">
                <adec:decorative xmlns:adec="http://schemas.microsoft.com/office/drawing/2017/decorative" val="1"/>
              </a:ext>
            </a:extLst>
          </p:cNvPr>
          <p:cNvSpPr/>
          <p:nvPr userDrawn="1"/>
        </p:nvSpPr>
        <p:spPr bwMode="gray">
          <a:xfrm>
            <a:off x="0" y="6525344"/>
            <a:ext cx="8112123" cy="33265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grpSp>
        <p:nvGrpSpPr>
          <p:cNvPr id="17" name="Gruppieren 16">
            <a:extLst>
              <a:ext uri="{FF2B5EF4-FFF2-40B4-BE49-F238E27FC236}">
                <a16:creationId xmlns:a16="http://schemas.microsoft.com/office/drawing/2014/main" id="{283B865A-706D-4ED4-B320-4B8778015BED}"/>
              </a:ext>
              <a:ext uri="{C183D7F6-B498-43B3-948B-1728B52AA6E4}">
                <adec:decorative xmlns:adec="http://schemas.microsoft.com/office/drawing/2017/decorative" val="1"/>
              </a:ext>
            </a:extLst>
          </p:cNvPr>
          <p:cNvGrpSpPr/>
          <p:nvPr userDrawn="1"/>
        </p:nvGrpSpPr>
        <p:grpSpPr bwMode="gray">
          <a:xfrm>
            <a:off x="5303911" y="-459434"/>
            <a:ext cx="8568956" cy="8568954"/>
            <a:chOff x="5944242" y="4834696"/>
            <a:chExt cx="5699939" cy="5699939"/>
          </a:xfrm>
        </p:grpSpPr>
        <p:sp>
          <p:nvSpPr>
            <p:cNvPr id="18" name="Ellipse 17">
              <a:extLst>
                <a:ext uri="{FF2B5EF4-FFF2-40B4-BE49-F238E27FC236}">
                  <a16:creationId xmlns:a16="http://schemas.microsoft.com/office/drawing/2014/main" id="{E20B1E2E-38A0-4CAC-AAEB-A69ABB0637E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9" name="Ellipse 18">
              <a:extLst>
                <a:ext uri="{FF2B5EF4-FFF2-40B4-BE49-F238E27FC236}">
                  <a16:creationId xmlns:a16="http://schemas.microsoft.com/office/drawing/2014/main" id="{2B65915C-AF19-43BD-9FC3-34F9E9CA1ADE}"/>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grpSp>
      <p:sp>
        <p:nvSpPr>
          <p:cNvPr id="20" name="Ellipse 19">
            <a:extLst>
              <a:ext uri="{FF2B5EF4-FFF2-40B4-BE49-F238E27FC236}">
                <a16:creationId xmlns:a16="http://schemas.microsoft.com/office/drawing/2014/main" id="{7A96BF38-8BDA-4477-9756-C39FDBE22C5B}"/>
              </a:ext>
              <a:ext uri="{C183D7F6-B498-43B3-948B-1728B52AA6E4}">
                <adec:decorative xmlns:adec="http://schemas.microsoft.com/office/drawing/2017/decorative" val="1"/>
              </a:ext>
            </a:extLst>
          </p:cNvPr>
          <p:cNvSpPr/>
          <p:nvPr userDrawn="1"/>
        </p:nvSpPr>
        <p:spPr bwMode="gray">
          <a:xfrm>
            <a:off x="5303911" y="-459434"/>
            <a:ext cx="8568956" cy="856895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5" name="Rechteck 21">
            <a:extLst>
              <a:ext uri="{FF2B5EF4-FFF2-40B4-BE49-F238E27FC236}">
                <a16:creationId xmlns:a16="http://schemas.microsoft.com/office/drawing/2014/main" id="{178A15EF-ECD6-8329-C9B0-46F6AC105997}"/>
              </a:ext>
              <a:ext uri="{C183D7F6-B498-43B3-948B-1728B52AA6E4}">
                <adec:decorative xmlns:adec="http://schemas.microsoft.com/office/drawing/2017/decorative" val="1"/>
              </a:ext>
            </a:extLst>
          </p:cNvPr>
          <p:cNvSpPr/>
          <p:nvPr userDrawn="1"/>
        </p:nvSpPr>
        <p:spPr bwMode="gray">
          <a:xfrm>
            <a:off x="0" y="0"/>
            <a:ext cx="5951538" cy="479715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6" name="Textplatzhalter 2">
            <a:extLst>
              <a:ext uri="{FF2B5EF4-FFF2-40B4-BE49-F238E27FC236}">
                <a16:creationId xmlns:a16="http://schemas.microsoft.com/office/drawing/2014/main" id="{FC7458CD-F13A-D2D3-EF79-4ADFDA25367E}"/>
              </a:ext>
            </a:extLst>
          </p:cNvPr>
          <p:cNvSpPr>
            <a:spLocks noGrp="1"/>
          </p:cNvSpPr>
          <p:nvPr>
            <p:ph type="body" sz="quarter" idx="19" hasCustomPrompt="1"/>
          </p:nvPr>
        </p:nvSpPr>
        <p:spPr bwMode="gray">
          <a:xfrm>
            <a:off x="623392" y="1700808"/>
            <a:ext cx="4636885" cy="1446840"/>
          </a:xfrm>
        </p:spPr>
        <p:txBody>
          <a:bodyPr anchor="b"/>
          <a:lstStyle>
            <a:lvl1pPr marL="0" indent="0">
              <a:lnSpc>
                <a:spcPct val="105000"/>
              </a:lnSpc>
              <a:spcBef>
                <a:spcPts val="0"/>
              </a:spcBef>
              <a:spcAft>
                <a:spcPts val="0"/>
              </a:spcAft>
              <a:buFont typeface="Arial" panose="020B0604020202020204" pitchFamily="34" charset="0"/>
              <a:buNone/>
              <a:defRPr sz="44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44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44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44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44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44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44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44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4400">
                <a:solidFill>
                  <a:schemeClr val="bg1"/>
                </a:solidFill>
                <a:latin typeface="+mj-lt"/>
              </a:defRPr>
            </a:lvl9pPr>
          </a:lstStyle>
          <a:p>
            <a:pPr marL="0" marR="0" lvl="0" indent="0" algn="l" defTabSz="914400" rtl="0" eaLnBrk="1" fontAlgn="auto" latinLnBrk="0" hangingPunct="1">
              <a:lnSpc>
                <a:spcPct val="105000"/>
              </a:lnSpc>
              <a:spcBef>
                <a:spcPts val="0"/>
              </a:spcBef>
              <a:spcAft>
                <a:spcPts val="0"/>
              </a:spcAft>
              <a:buClrTx/>
              <a:buSzTx/>
              <a:buFont typeface="Arial" panose="020B0604020202020204" pitchFamily="34" charset="0"/>
              <a:buNone/>
              <a:tabLst/>
              <a:defRPr/>
            </a:pPr>
            <a:r>
              <a:rPr lang="de-CH" dirty="0"/>
              <a:t>Click to add text</a:t>
            </a:r>
          </a:p>
        </p:txBody>
      </p:sp>
      <p:sp>
        <p:nvSpPr>
          <p:cNvPr id="23" name="Bildplatzhalter 8">
            <a:extLst>
              <a:ext uri="{FF2B5EF4-FFF2-40B4-BE49-F238E27FC236}">
                <a16:creationId xmlns:a16="http://schemas.microsoft.com/office/drawing/2014/main" id="{F6C1320D-D741-FCC9-CAB0-42C7D110F641}"/>
              </a:ext>
            </a:extLst>
          </p:cNvPr>
          <p:cNvSpPr>
            <a:spLocks noGrp="1"/>
          </p:cNvSpPr>
          <p:nvPr>
            <p:ph type="pic" sz="quarter" idx="13" hasCustomPrompt="1"/>
          </p:nvPr>
        </p:nvSpPr>
        <p:spPr bwMode="gray">
          <a:xfrm>
            <a:off x="5951538" y="2925152"/>
            <a:ext cx="1872209" cy="1872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4" name="Textplatzhalter 7">
            <a:extLst>
              <a:ext uri="{FF2B5EF4-FFF2-40B4-BE49-F238E27FC236}">
                <a16:creationId xmlns:a16="http://schemas.microsoft.com/office/drawing/2014/main" id="{70A6D24D-66BF-570F-D4D2-70CD22E815B7}"/>
              </a:ext>
            </a:extLst>
          </p:cNvPr>
          <p:cNvSpPr>
            <a:spLocks noGrp="1"/>
          </p:cNvSpPr>
          <p:nvPr>
            <p:ph type="body" sz="quarter" idx="10" hasCustomPrompt="1"/>
          </p:nvPr>
        </p:nvSpPr>
        <p:spPr bwMode="gray">
          <a:xfrm>
            <a:off x="8112123" y="3573280"/>
            <a:ext cx="3455989" cy="2592570"/>
          </a:xfrm>
        </p:spPr>
        <p:txBody>
          <a:bodyPr anchor="t"/>
          <a:lstStyle>
            <a:lvl1pPr algn="l">
              <a:spcBef>
                <a:spcPts val="0"/>
              </a:spcBef>
              <a:spcAft>
                <a:spcPts val="0"/>
              </a:spcAft>
              <a:defRPr sz="1600">
                <a:latin typeface="+mj-lt"/>
              </a:defRPr>
            </a:lvl1pPr>
            <a:lvl2pPr marL="0" indent="0" algn="l">
              <a:spcBef>
                <a:spcPts val="0"/>
              </a:spcBef>
              <a:spcAft>
                <a:spcPts val="0"/>
              </a:spcAft>
              <a:buFont typeface="Arial" panose="020B0604020202020204" pitchFamily="34" charset="0"/>
              <a:buNone/>
              <a:tabLst>
                <a:tab pos="723900" algn="l"/>
              </a:tabLst>
              <a:defRPr sz="1200" b="0">
                <a:latin typeface="+mn-lt"/>
              </a:defRPr>
            </a:lvl2pPr>
            <a:lvl3pPr marL="0" indent="0" algn="l">
              <a:spcBef>
                <a:spcPts val="600"/>
              </a:spcBef>
              <a:spcAft>
                <a:spcPts val="0"/>
              </a:spcAft>
              <a:buNone/>
              <a:tabLst>
                <a:tab pos="723900" algn="l"/>
              </a:tabLst>
              <a:defRPr sz="1200"/>
            </a:lvl3pPr>
            <a:lvl4pPr marL="0" indent="0" algn="l">
              <a:spcBef>
                <a:spcPts val="600"/>
              </a:spcBef>
              <a:spcAft>
                <a:spcPts val="0"/>
              </a:spcAft>
              <a:buNone/>
              <a:tabLst>
                <a:tab pos="723900" algn="l"/>
              </a:tabLst>
              <a:defRPr sz="1200"/>
            </a:lvl4pPr>
            <a:lvl5pPr marL="0" indent="0" algn="l">
              <a:spcBef>
                <a:spcPts val="600"/>
              </a:spcBef>
              <a:spcAft>
                <a:spcPts val="0"/>
              </a:spcAft>
              <a:buNone/>
              <a:tabLst>
                <a:tab pos="723900" algn="l"/>
              </a:tabLst>
              <a:defRPr sz="1200"/>
            </a:lvl5pPr>
            <a:lvl6pPr marL="0" indent="0">
              <a:spcBef>
                <a:spcPts val="600"/>
              </a:spcBef>
              <a:spcAft>
                <a:spcPts val="0"/>
              </a:spcAft>
              <a:buNone/>
              <a:tabLst>
                <a:tab pos="723900" algn="l"/>
              </a:tabLst>
              <a:defRPr sz="1200"/>
            </a:lvl6pPr>
            <a:lvl7pPr marL="0" indent="0">
              <a:spcBef>
                <a:spcPts val="600"/>
              </a:spcBef>
              <a:spcAft>
                <a:spcPts val="0"/>
              </a:spcAft>
              <a:buNone/>
              <a:tabLst>
                <a:tab pos="723900" algn="l"/>
              </a:tabLst>
              <a:defRPr sz="1200"/>
            </a:lvl7pPr>
            <a:lvl8pPr marL="0" indent="0">
              <a:spcBef>
                <a:spcPts val="600"/>
              </a:spcBef>
              <a:spcAft>
                <a:spcPts val="0"/>
              </a:spcAft>
              <a:buNone/>
              <a:tabLst>
                <a:tab pos="723900" algn="l"/>
              </a:tabLst>
              <a:defRPr sz="1200"/>
            </a:lvl8pPr>
            <a:lvl9pPr marL="0" indent="0">
              <a:spcBef>
                <a:spcPts val="600"/>
              </a:spcBef>
              <a:spcAft>
                <a:spcPts val="0"/>
              </a:spcAft>
              <a:buNone/>
              <a:tabLst>
                <a:tab pos="723900" algn="l"/>
              </a:tabLst>
              <a:defRPr sz="1200"/>
            </a:lvl9pPr>
          </a:lstStyle>
          <a:p>
            <a:pPr lvl="0"/>
            <a:r>
              <a:rPr lang="de-CH" dirty="0"/>
              <a:t>Name and Surname </a:t>
            </a:r>
            <a:endParaRPr lang="de-CH"/>
          </a:p>
          <a:p>
            <a:pPr lvl="1"/>
            <a:r>
              <a:rPr lang="de-CH" dirty="0"/>
              <a:t>Position</a:t>
            </a:r>
            <a:endParaRPr lang="de-CH"/>
          </a:p>
          <a:p>
            <a:pPr lvl="2"/>
            <a:r>
              <a:rPr lang="de-CH" dirty="0"/>
              <a:t>Contact details</a:t>
            </a:r>
            <a:endParaRPr lang="de-CH"/>
          </a:p>
        </p:txBody>
      </p:sp>
      <p:sp>
        <p:nvSpPr>
          <p:cNvPr id="3" name="Date Placeholder 2">
            <a:extLst>
              <a:ext uri="{FF2B5EF4-FFF2-40B4-BE49-F238E27FC236}">
                <a16:creationId xmlns:a16="http://schemas.microsoft.com/office/drawing/2014/main" id="{D7353F65-3946-7781-2E0B-18672FB94A9E}"/>
              </a:ext>
            </a:extLst>
          </p:cNvPr>
          <p:cNvSpPr>
            <a:spLocks noGrp="1"/>
          </p:cNvSpPr>
          <p:nvPr>
            <p:ph type="dt" sz="half" idx="20"/>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73456ACD-D5BB-332F-FF74-F941FB11412B}"/>
              </a:ext>
            </a:extLst>
          </p:cNvPr>
          <p:cNvSpPr>
            <a:spLocks noGrp="1"/>
          </p:cNvSpPr>
          <p:nvPr>
            <p:ph type="ftr" sz="quarter" idx="21"/>
          </p:nvPr>
        </p:nvSpPr>
        <p:spPr/>
        <p:txBody>
          <a:bodyPr/>
          <a:lstStyle/>
          <a:p>
            <a:endParaRPr lang="de-CH" dirty="0"/>
          </a:p>
        </p:txBody>
      </p:sp>
      <p:sp>
        <p:nvSpPr>
          <p:cNvPr id="8" name="Slide Number Placeholder 7">
            <a:extLst>
              <a:ext uri="{FF2B5EF4-FFF2-40B4-BE49-F238E27FC236}">
                <a16:creationId xmlns:a16="http://schemas.microsoft.com/office/drawing/2014/main" id="{04543654-9211-E830-2516-CEDD6FDF5046}"/>
              </a:ext>
            </a:extLst>
          </p:cNvPr>
          <p:cNvSpPr>
            <a:spLocks noGrp="1"/>
          </p:cNvSpPr>
          <p:nvPr>
            <p:ph type="sldNum" sz="quarter" idx="22"/>
          </p:nvPr>
        </p:nvSpPr>
        <p:spPr/>
        <p:txBody>
          <a:bodyPr/>
          <a:lstStyle/>
          <a:p>
            <a:r>
              <a:rPr lang="de-CH" dirty="0"/>
              <a:t>| </a:t>
            </a:r>
            <a:fld id="{8CF9DE7D-F270-4E16-BA04-5BCA8969A2EA}" type="slidenum">
              <a:rPr lang="de-CH" smtClean="0"/>
              <a:pPr/>
              <a:t>‹#›</a:t>
            </a:fld>
            <a:endParaRPr lang="de-CH" dirty="0"/>
          </a:p>
        </p:txBody>
      </p:sp>
      <p:sp>
        <p:nvSpPr>
          <p:cNvPr id="10" name="Year">
            <a:extLst>
              <a:ext uri="{FF2B5EF4-FFF2-40B4-BE49-F238E27FC236}">
                <a16:creationId xmlns:a16="http://schemas.microsoft.com/office/drawing/2014/main" id="{E1D34F92-940C-2B6C-5F29-5E129DDA2C98}"/>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12" name="Name" descr="{&quot;templafy&quot;:{&quot;id&quot;:&quot;ae3b9f2e-26d2-4908-978c-042a3872157f&quot;}}" title="UserProfile.Name">
            <a:extLst>
              <a:ext uri="{FF2B5EF4-FFF2-40B4-BE49-F238E27FC236}">
                <a16:creationId xmlns:a16="http://schemas.microsoft.com/office/drawing/2014/main" id="{EFB70F8D-C57B-B384-F1E2-3CD3AD348A72}"/>
              </a:ext>
            </a:extLst>
          </p:cNvPr>
          <p:cNvSpPr txBox="1">
            <a:spLocks/>
          </p:cNvSpPr>
          <p:nvPr userDrawn="1">
            <p:custDataLst>
              <p:tags r:id="rId2"/>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Sivakumar, Mithusan</a:t>
            </a:r>
          </a:p>
        </p:txBody>
      </p:sp>
      <p:sp>
        <p:nvSpPr>
          <p:cNvPr id="4" name="Fußzeilenplatzhalter 7" descr="{&quot;templafy&quot;:{&quot;id&quot;:&quot;8a031718-aa71-427d-8311-5af6afbfaa48&quot;}}">
            <a:extLst>
              <a:ext uri="{FF2B5EF4-FFF2-40B4-BE49-F238E27FC236}">
                <a16:creationId xmlns:a16="http://schemas.microsoft.com/office/drawing/2014/main" id="{60A17DF3-0647-2957-255B-2671FE7FCD4B}"/>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Tree>
    <p:extLst>
      <p:ext uri="{BB962C8B-B14F-4D97-AF65-F5344CB8AC3E}">
        <p14:creationId xmlns:p14="http://schemas.microsoft.com/office/powerpoint/2010/main" val="95933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17"/>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extLst>
    <p:ext uri="{DCECCB84-F9BA-43D5-87BE-67443E8EF086}">
      <p15:sldGuideLst xmlns:p15="http://schemas.microsoft.com/office/powerpoint/2012/main">
        <p15:guide id="1" pos="5110">
          <p15:clr>
            <a:srgbClr val="C35EA4"/>
          </p15:clr>
        </p15:guide>
        <p15:guide id="2" pos="7287">
          <p15:clr>
            <a:srgbClr val="C35EA4"/>
          </p15:clr>
        </p15:guide>
        <p15:guide id="3" orient="horz" pos="3884">
          <p15:clr>
            <a:srgbClr val="C35EA4"/>
          </p15:clr>
        </p15:guide>
        <p15:guide id="4" orient="horz" pos="346">
          <p15:clr>
            <a:srgbClr val="C35EA4"/>
          </p15:clr>
        </p15:guide>
        <p15:guide id="5" pos="393">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ne picture">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4" name="Rechteck 3">
            <a:extLst>
              <a:ext uri="{FF2B5EF4-FFF2-40B4-BE49-F238E27FC236}">
                <a16:creationId xmlns:a16="http://schemas.microsoft.com/office/drawing/2014/main" id="{5C7DBF4E-E388-4A03-BA36-CC88D4908638}"/>
              </a:ext>
              <a:ext uri="{C183D7F6-B498-43B3-948B-1728B52AA6E4}">
                <adec:decorative xmlns:adec="http://schemas.microsoft.com/office/drawing/2017/decorative" val="1"/>
              </a:ext>
            </a:extLst>
          </p:cNvPr>
          <p:cNvSpPr/>
          <p:nvPr userDrawn="1"/>
        </p:nvSpPr>
        <p:spPr bwMode="gray">
          <a:xfrm>
            <a:off x="0" y="6165850"/>
            <a:ext cx="6528048" cy="69215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4" name="Text Placeholder 13">
            <a:extLst>
              <a:ext uri="{FF2B5EF4-FFF2-40B4-BE49-F238E27FC236}">
                <a16:creationId xmlns:a16="http://schemas.microsoft.com/office/drawing/2014/main" id="{0385F304-A428-A018-1977-FEFA6A2486EE}"/>
              </a:ext>
            </a:extLst>
          </p:cNvPr>
          <p:cNvSpPr>
            <a:spLocks noGrp="1"/>
          </p:cNvSpPr>
          <p:nvPr>
            <p:ph type="body" sz="quarter" idx="15" hasCustomPrompt="1"/>
          </p:nvPr>
        </p:nvSpPr>
        <p:spPr>
          <a:xfrm>
            <a:off x="7176046" y="5217120"/>
            <a:ext cx="4390080" cy="27751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5" name="Strictly Confidential" descr="{&quot;templafy&quot;:{&quot;id&quot;:&quot;aee9cd84-4cbf-47d7-8802-c39b29f9efc4&quot;}}" hidden="1">
            <a:extLst>
              <a:ext uri="{FF2B5EF4-FFF2-40B4-BE49-F238E27FC236}">
                <a16:creationId xmlns:a16="http://schemas.microsoft.com/office/drawing/2014/main" id="{C6606F6C-3DBD-CA47-F135-B3D39D613F5C}"/>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0f649dd1-1eba-413f-9240-49a7d15e7e0f&quot;}}" hidden="1">
            <a:extLst>
              <a:ext uri="{FF2B5EF4-FFF2-40B4-BE49-F238E27FC236}">
                <a16:creationId xmlns:a16="http://schemas.microsoft.com/office/drawing/2014/main" id="{47855D95-75E2-B652-4C23-1E40E9EBC676}"/>
              </a:ext>
            </a:extLst>
          </p:cNvPr>
          <p:cNvSpPr/>
          <p:nvPr userDrawn="1"/>
        </p:nvSpPr>
        <p:spPr bwMode="gray">
          <a:xfrm>
            <a:off x="-1" y="548491"/>
            <a:ext cx="262943" cy="84545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830a802b-df5d-4e6d-9787-430d67d4819b&quot;}}" hidden="1">
            <a:extLst>
              <a:ext uri="{FF2B5EF4-FFF2-40B4-BE49-F238E27FC236}">
                <a16:creationId xmlns:a16="http://schemas.microsoft.com/office/drawing/2014/main" id="{A2AEBE57-64BB-7F9A-2474-6F715A4BE2D0}"/>
              </a:ext>
            </a:extLst>
          </p:cNvPr>
          <p:cNvSpPr/>
          <p:nvPr userDrawn="1"/>
        </p:nvSpPr>
        <p:spPr bwMode="gray">
          <a:xfrm>
            <a:off x="-1" y="550590"/>
            <a:ext cx="262943" cy="95317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d00f3af1-96dc-4cfd-9926-a31786eb736d&quot;}}" hidden="1">
            <a:extLst>
              <a:ext uri="{FF2B5EF4-FFF2-40B4-BE49-F238E27FC236}">
                <a16:creationId xmlns:a16="http://schemas.microsoft.com/office/drawing/2014/main" id="{05AE037A-D980-59A9-69B8-1E18685AC95F}"/>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Bildplatzhalter 8">
            <a:extLst>
              <a:ext uri="{FF2B5EF4-FFF2-40B4-BE49-F238E27FC236}">
                <a16:creationId xmlns:a16="http://schemas.microsoft.com/office/drawing/2014/main" id="{4D83370D-60F0-CBCF-96CB-D5196B88B2F1}"/>
              </a:ext>
            </a:extLst>
          </p:cNvPr>
          <p:cNvSpPr>
            <a:spLocks noGrp="1"/>
          </p:cNvSpPr>
          <p:nvPr>
            <p:ph type="pic" sz="quarter" idx="13" hasCustomPrompt="1"/>
          </p:nvPr>
        </p:nvSpPr>
        <p:spPr bwMode="gray">
          <a:xfrm>
            <a:off x="912048" y="838032"/>
            <a:ext cx="5616000" cy="601996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8" name="Subtitle">
            <a:extLst>
              <a:ext uri="{FF2B5EF4-FFF2-40B4-BE49-F238E27FC236}">
                <a16:creationId xmlns:a16="http://schemas.microsoft.com/office/drawing/2014/main" id="{E15EA6A6-ACB5-D954-83F0-A488F5616739}"/>
              </a:ext>
            </a:extLst>
          </p:cNvPr>
          <p:cNvSpPr>
            <a:spLocks noGrp="1"/>
          </p:cNvSpPr>
          <p:nvPr>
            <p:ph type="subTitle" idx="1" hasCustomPrompt="1"/>
          </p:nvPr>
        </p:nvSpPr>
        <p:spPr bwMode="gray">
          <a:xfrm>
            <a:off x="7179295" y="4646786"/>
            <a:ext cx="4386831" cy="410767"/>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29" name="Titel 1">
            <a:extLst>
              <a:ext uri="{FF2B5EF4-FFF2-40B4-BE49-F238E27FC236}">
                <a16:creationId xmlns:a16="http://schemas.microsoft.com/office/drawing/2014/main" id="{E44CC23E-4E0C-BF9F-7154-7FD4ACF71FD1}"/>
              </a:ext>
            </a:extLst>
          </p:cNvPr>
          <p:cNvSpPr>
            <a:spLocks noGrp="1"/>
          </p:cNvSpPr>
          <p:nvPr>
            <p:ph type="ctrTitle" hasCustomPrompt="1"/>
          </p:nvPr>
        </p:nvSpPr>
        <p:spPr bwMode="gray">
          <a:xfrm>
            <a:off x="7180319" y="2636912"/>
            <a:ext cx="4385807" cy="1800199"/>
          </a:xfrm>
        </p:spPr>
        <p:txBody>
          <a:bodyPr anchor="b"/>
          <a:lstStyle>
            <a:lvl1pPr algn="l">
              <a:lnSpc>
                <a:spcPct val="105000"/>
              </a:lnSpc>
              <a:defRPr sz="4400" b="0" i="0">
                <a:solidFill>
                  <a:schemeClr val="tx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7272AE2B-B269-B726-A41C-13045DA612BF}"/>
              </a:ext>
            </a:extLst>
          </p:cNvPr>
          <p:cNvSpPr>
            <a:spLocks noGrp="1"/>
          </p:cNvSpPr>
          <p:nvPr>
            <p:ph type="dt" sz="half" idx="16"/>
          </p:nvPr>
        </p:nvSpPr>
        <p:spPr>
          <a:xfrm rot="10800000" flipV="1">
            <a:off x="10412152" y="7071685"/>
            <a:ext cx="679792" cy="144000"/>
          </a:xfrm>
        </p:spPr>
        <p:txBody>
          <a:bodyPr/>
          <a:lstStyle/>
          <a:p>
            <a:pPr algn="r"/>
            <a:fld id="{F7589BDE-D275-48E5-9926-0260C2129B60}" type="datetime1">
              <a:rPr lang="de-CH" smtClean="0"/>
              <a:pPr algn="r"/>
              <a:t>10.07.2023</a:t>
            </a:fld>
            <a:endParaRPr lang="de-CH" dirty="0"/>
          </a:p>
        </p:txBody>
      </p:sp>
      <p:sp>
        <p:nvSpPr>
          <p:cNvPr id="3" name="Footer Placeholder 2">
            <a:extLst>
              <a:ext uri="{FF2B5EF4-FFF2-40B4-BE49-F238E27FC236}">
                <a16:creationId xmlns:a16="http://schemas.microsoft.com/office/drawing/2014/main" id="{798943EE-4C55-33FB-6F23-084B4653E5D2}"/>
              </a:ext>
            </a:extLst>
          </p:cNvPr>
          <p:cNvSpPr>
            <a:spLocks noGrp="1"/>
          </p:cNvSpPr>
          <p:nvPr>
            <p:ph type="ftr" sz="quarter" idx="17"/>
          </p:nvPr>
        </p:nvSpPr>
        <p:spPr>
          <a:xfrm rot="10800000" flipV="1">
            <a:off x="1555168" y="7071685"/>
            <a:ext cx="4392000" cy="144000"/>
          </a:xfrm>
        </p:spPr>
        <p:txBody>
          <a:bodyPr/>
          <a:lstStyle/>
          <a:p>
            <a:endParaRPr lang="de-CH" dirty="0"/>
          </a:p>
        </p:txBody>
      </p:sp>
      <p:sp>
        <p:nvSpPr>
          <p:cNvPr id="5" name="Slide Number Placeholder 4">
            <a:extLst>
              <a:ext uri="{FF2B5EF4-FFF2-40B4-BE49-F238E27FC236}">
                <a16:creationId xmlns:a16="http://schemas.microsoft.com/office/drawing/2014/main" id="{C68B9EF1-FCCA-7A34-0BC0-AA8509E37991}"/>
              </a:ext>
            </a:extLst>
          </p:cNvPr>
          <p:cNvSpPr>
            <a:spLocks noGrp="1"/>
          </p:cNvSpPr>
          <p:nvPr>
            <p:ph type="sldNum" sz="quarter" idx="18"/>
          </p:nvPr>
        </p:nvSpPr>
        <p:spPr>
          <a:xfrm>
            <a:off x="11173672" y="7071685"/>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941567265"/>
      </p:ext>
    </p:extLst>
  </p:cSld>
  <p:clrMapOvr>
    <a:masterClrMapping/>
  </p:clrMapOvr>
  <p:extLst>
    <p:ext uri="{DCECCB84-F9BA-43D5-87BE-67443E8EF086}">
      <p15:sldGuideLst xmlns:p15="http://schemas.microsoft.com/office/powerpoint/2012/main">
        <p15:guide id="1" pos="4520">
          <p15:clr>
            <a:srgbClr val="C35EA4"/>
          </p15:clr>
        </p15:guide>
        <p15:guide id="2" pos="7287">
          <p15:clr>
            <a:srgbClr val="C35EA4"/>
          </p15:clr>
        </p15:guide>
        <p15:guide id="3" orient="horz" pos="3884">
          <p15:clr>
            <a:srgbClr val="C35EA4"/>
          </p15:clr>
        </p15:guide>
        <p15:guide id="4" orient="horz" pos="161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two pictures">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8" name="Bildplatzhalter 8">
            <a:extLst>
              <a:ext uri="{FF2B5EF4-FFF2-40B4-BE49-F238E27FC236}">
                <a16:creationId xmlns:a16="http://schemas.microsoft.com/office/drawing/2014/main" id="{D2740B24-DD0E-7D49-60DC-769C00635807}"/>
              </a:ext>
            </a:extLst>
          </p:cNvPr>
          <p:cNvSpPr>
            <a:spLocks noGrp="1"/>
          </p:cNvSpPr>
          <p:nvPr>
            <p:ph type="pic" sz="quarter" idx="13" hasCustomPrompt="1"/>
          </p:nvPr>
        </p:nvSpPr>
        <p:spPr bwMode="gray">
          <a:xfrm>
            <a:off x="912048" y="838032"/>
            <a:ext cx="5616000" cy="360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3" name="Bildplatzhalter 8">
            <a:extLst>
              <a:ext uri="{FF2B5EF4-FFF2-40B4-BE49-F238E27FC236}">
                <a16:creationId xmlns:a16="http://schemas.microsoft.com/office/drawing/2014/main" id="{EF86F495-1C20-B39C-7ABC-CC15739978FF}"/>
              </a:ext>
            </a:extLst>
          </p:cNvPr>
          <p:cNvSpPr>
            <a:spLocks noGrp="1"/>
          </p:cNvSpPr>
          <p:nvPr>
            <p:ph type="pic" sz="quarter" idx="14" hasCustomPrompt="1"/>
          </p:nvPr>
        </p:nvSpPr>
        <p:spPr bwMode="gray">
          <a:xfrm>
            <a:off x="4079776" y="4005063"/>
            <a:ext cx="3312368" cy="208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0" name="Rechteck 9">
            <a:extLst>
              <a:ext uri="{FF2B5EF4-FFF2-40B4-BE49-F238E27FC236}">
                <a16:creationId xmlns:a16="http://schemas.microsoft.com/office/drawing/2014/main" id="{7E14D1FC-F67E-4383-A3AD-2ED85C291814}"/>
              </a:ext>
              <a:ext uri="{C183D7F6-B498-43B3-948B-1728B52AA6E4}">
                <adec:decorative xmlns:adec="http://schemas.microsoft.com/office/drawing/2017/decorative" val="1"/>
              </a:ext>
            </a:extLst>
          </p:cNvPr>
          <p:cNvSpPr/>
          <p:nvPr userDrawn="1"/>
        </p:nvSpPr>
        <p:spPr bwMode="gray">
          <a:xfrm>
            <a:off x="4079776" y="6092792"/>
            <a:ext cx="3312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5" name="Text Placeholder 13">
            <a:extLst>
              <a:ext uri="{FF2B5EF4-FFF2-40B4-BE49-F238E27FC236}">
                <a16:creationId xmlns:a16="http://schemas.microsoft.com/office/drawing/2014/main" id="{7365C329-876D-0693-62A9-8A136E057C10}"/>
              </a:ext>
            </a:extLst>
          </p:cNvPr>
          <p:cNvSpPr>
            <a:spLocks noGrp="1"/>
          </p:cNvSpPr>
          <p:nvPr>
            <p:ph type="body" sz="quarter" idx="15" hasCustomPrompt="1"/>
          </p:nvPr>
        </p:nvSpPr>
        <p:spPr>
          <a:xfrm>
            <a:off x="8111728" y="5229200"/>
            <a:ext cx="3455989" cy="26543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9" name="Strictly Confidential" descr="{&quot;templafy&quot;:{&quot;id&quot;:&quot;408f2bc8-8c09-414e-96a6-d0cb129c0c68&quot;}}" hidden="1">
            <a:extLst>
              <a:ext uri="{FF2B5EF4-FFF2-40B4-BE49-F238E27FC236}">
                <a16:creationId xmlns:a16="http://schemas.microsoft.com/office/drawing/2014/main" id="{0A1D6E7A-A09E-2C6A-5B99-74A97CC81479}"/>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20" name="Restricted" descr="{&quot;templafy&quot;:{&quot;id&quot;:&quot;c7449a95-f655-4eab-879e-61865c615fd3&quot;}}" hidden="1">
            <a:extLst>
              <a:ext uri="{FF2B5EF4-FFF2-40B4-BE49-F238E27FC236}">
                <a16:creationId xmlns:a16="http://schemas.microsoft.com/office/drawing/2014/main" id="{5A783CE9-BCB9-F844-AB8D-7B7A763CC446}"/>
              </a:ext>
            </a:extLst>
          </p:cNvPr>
          <p:cNvSpPr/>
          <p:nvPr userDrawn="1"/>
        </p:nvSpPr>
        <p:spPr bwMode="gray">
          <a:xfrm>
            <a:off x="-1" y="548491"/>
            <a:ext cx="262943" cy="84545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21" name="Confidential" descr="{&quot;templafy&quot;:{&quot;id&quot;:&quot;9d61234f-5507-4463-8eb1-14def936f68e&quot;}}" hidden="1">
            <a:extLst>
              <a:ext uri="{FF2B5EF4-FFF2-40B4-BE49-F238E27FC236}">
                <a16:creationId xmlns:a16="http://schemas.microsoft.com/office/drawing/2014/main" id="{61D7DB85-DC0E-911C-AFC0-A00FE9FB4218}"/>
              </a:ext>
            </a:extLst>
          </p:cNvPr>
          <p:cNvSpPr/>
          <p:nvPr userDrawn="1"/>
        </p:nvSpPr>
        <p:spPr bwMode="gray">
          <a:xfrm>
            <a:off x="-1" y="550590"/>
            <a:ext cx="262943" cy="95317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22" name="Public" descr="{&quot;templafy&quot;:{&quot;id&quot;:&quot;a86ef8fc-2f31-4947-99af-de44784a580d&quot;}}" hidden="1">
            <a:extLst>
              <a:ext uri="{FF2B5EF4-FFF2-40B4-BE49-F238E27FC236}">
                <a16:creationId xmlns:a16="http://schemas.microsoft.com/office/drawing/2014/main" id="{FBC4D1F0-0B8C-F5F7-35AE-8CBBE25F01E4}"/>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24" name="Subtitle">
            <a:extLst>
              <a:ext uri="{FF2B5EF4-FFF2-40B4-BE49-F238E27FC236}">
                <a16:creationId xmlns:a16="http://schemas.microsoft.com/office/drawing/2014/main" id="{26695D76-282B-8F58-C3D0-42E32978511E}"/>
              </a:ext>
            </a:extLst>
          </p:cNvPr>
          <p:cNvSpPr>
            <a:spLocks noGrp="1"/>
          </p:cNvSpPr>
          <p:nvPr>
            <p:ph type="subTitle" idx="1" hasCustomPrompt="1"/>
          </p:nvPr>
        </p:nvSpPr>
        <p:spPr bwMode="gray">
          <a:xfrm>
            <a:off x="8109330" y="4646786"/>
            <a:ext cx="3456796" cy="410767"/>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25" name="Titel 1">
            <a:extLst>
              <a:ext uri="{FF2B5EF4-FFF2-40B4-BE49-F238E27FC236}">
                <a16:creationId xmlns:a16="http://schemas.microsoft.com/office/drawing/2014/main" id="{4ADFFA39-1D88-D336-CA75-F9073F637E13}"/>
              </a:ext>
            </a:extLst>
          </p:cNvPr>
          <p:cNvSpPr>
            <a:spLocks noGrp="1"/>
          </p:cNvSpPr>
          <p:nvPr>
            <p:ph type="ctrTitle" hasCustomPrompt="1"/>
          </p:nvPr>
        </p:nvSpPr>
        <p:spPr bwMode="gray">
          <a:xfrm>
            <a:off x="8110137" y="2636912"/>
            <a:ext cx="3455989" cy="1800199"/>
          </a:xfrm>
        </p:spPr>
        <p:txBody>
          <a:bodyPr anchor="b"/>
          <a:lstStyle>
            <a:lvl1pPr algn="l">
              <a:lnSpc>
                <a:spcPct val="105000"/>
              </a:lnSpc>
              <a:defRPr sz="4400" b="0" i="0">
                <a:solidFill>
                  <a:schemeClr val="tx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AE43D200-2137-93CF-74AD-698CFEDC929B}"/>
              </a:ext>
            </a:extLst>
          </p:cNvPr>
          <p:cNvSpPr>
            <a:spLocks noGrp="1"/>
          </p:cNvSpPr>
          <p:nvPr>
            <p:ph type="dt" sz="half" idx="16"/>
          </p:nvPr>
        </p:nvSpPr>
        <p:spPr>
          <a:xfrm rot="10800000" flipV="1">
            <a:off x="10383552" y="7073282"/>
            <a:ext cx="679792" cy="144000"/>
          </a:xfrm>
        </p:spPr>
        <p:txBody>
          <a:bodyPr/>
          <a:lstStyle/>
          <a:p>
            <a:pPr algn="r"/>
            <a:fld id="{F7589BDE-D275-48E5-9926-0260C2129B60}" type="datetime1">
              <a:rPr lang="de-CH" smtClean="0"/>
              <a:pPr algn="r"/>
              <a:t>10.07.2023</a:t>
            </a:fld>
            <a:endParaRPr lang="de-CH" dirty="0"/>
          </a:p>
        </p:txBody>
      </p:sp>
      <p:sp>
        <p:nvSpPr>
          <p:cNvPr id="3" name="Footer Placeholder 2">
            <a:extLst>
              <a:ext uri="{FF2B5EF4-FFF2-40B4-BE49-F238E27FC236}">
                <a16:creationId xmlns:a16="http://schemas.microsoft.com/office/drawing/2014/main" id="{76BD5AFC-471D-629A-9A2A-4601BCADC7D1}"/>
              </a:ext>
            </a:extLst>
          </p:cNvPr>
          <p:cNvSpPr>
            <a:spLocks noGrp="1"/>
          </p:cNvSpPr>
          <p:nvPr>
            <p:ph type="ftr" sz="quarter" idx="17"/>
          </p:nvPr>
        </p:nvSpPr>
        <p:spPr>
          <a:xfrm rot="10800000" flipV="1">
            <a:off x="1526568" y="7073282"/>
            <a:ext cx="4392000" cy="144000"/>
          </a:xfrm>
        </p:spPr>
        <p:txBody>
          <a:bodyPr/>
          <a:lstStyle/>
          <a:p>
            <a:endParaRPr lang="de-CH" dirty="0"/>
          </a:p>
        </p:txBody>
      </p:sp>
      <p:sp>
        <p:nvSpPr>
          <p:cNvPr id="4" name="Slide Number Placeholder 3">
            <a:extLst>
              <a:ext uri="{FF2B5EF4-FFF2-40B4-BE49-F238E27FC236}">
                <a16:creationId xmlns:a16="http://schemas.microsoft.com/office/drawing/2014/main" id="{66373F47-B535-364F-6C19-99CDA3FAEE52}"/>
              </a:ext>
            </a:extLst>
          </p:cNvPr>
          <p:cNvSpPr>
            <a:spLocks noGrp="1"/>
          </p:cNvSpPr>
          <p:nvPr>
            <p:ph type="sldNum" sz="quarter" idx="18"/>
          </p:nvPr>
        </p:nvSpPr>
        <p:spPr>
          <a:xfrm>
            <a:off x="11145072" y="7073282"/>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575654070"/>
      </p:ext>
    </p:extLst>
  </p:cSld>
  <p:clrMapOvr>
    <a:masterClrMapping/>
  </p:clrMapOvr>
  <p:extLst>
    <p:ext uri="{DCECCB84-F9BA-43D5-87BE-67443E8EF086}">
      <p15:sldGuideLst xmlns:p15="http://schemas.microsoft.com/office/powerpoint/2012/main">
        <p15:guide id="1" pos="5110">
          <p15:clr>
            <a:srgbClr val="C35EA4"/>
          </p15:clr>
        </p15:guide>
        <p15:guide id="2" pos="7287">
          <p15:clr>
            <a:srgbClr val="C35EA4"/>
          </p15:clr>
        </p15:guide>
        <p15:guide id="3" orient="horz" pos="3884">
          <p15:clr>
            <a:srgbClr val="C35EA4"/>
          </p15:clr>
        </p15:guide>
        <p15:guide id="4" orient="horz" pos="1344">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grpSp>
        <p:nvGrpSpPr>
          <p:cNvPr id="22" name="Gruppieren 21">
            <a:extLst>
              <a:ext uri="{FF2B5EF4-FFF2-40B4-BE49-F238E27FC236}">
                <a16:creationId xmlns:a16="http://schemas.microsoft.com/office/drawing/2014/main" id="{7D3992A4-1FFB-44A9-B2CB-46BCBB8805DE}"/>
              </a:ext>
              <a:ext uri="{C183D7F6-B498-43B3-948B-1728B52AA6E4}">
                <adec:decorative xmlns:adec="http://schemas.microsoft.com/office/drawing/2017/decorative" val="1"/>
              </a:ext>
            </a:extLst>
          </p:cNvPr>
          <p:cNvGrpSpPr/>
          <p:nvPr userDrawn="1"/>
        </p:nvGrpSpPr>
        <p:grpSpPr bwMode="gray">
          <a:xfrm>
            <a:off x="7680175" y="-3051720"/>
            <a:ext cx="6984777" cy="6984777"/>
            <a:chOff x="5944242" y="4834696"/>
            <a:chExt cx="5699939" cy="5699939"/>
          </a:xfrm>
        </p:grpSpPr>
        <p:sp>
          <p:nvSpPr>
            <p:cNvPr id="23" name="Ellipse 22">
              <a:extLst>
                <a:ext uri="{FF2B5EF4-FFF2-40B4-BE49-F238E27FC236}">
                  <a16:creationId xmlns:a16="http://schemas.microsoft.com/office/drawing/2014/main" id="{23BF4508-ABBC-406F-AB3E-6335D1EC520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24" name="Ellipse 23">
              <a:extLst>
                <a:ext uri="{FF2B5EF4-FFF2-40B4-BE49-F238E27FC236}">
                  <a16:creationId xmlns:a16="http://schemas.microsoft.com/office/drawing/2014/main" id="{486FFD3D-9E5E-48F3-9962-E87554777474}"/>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25" name="Ellipse 24">
            <a:extLst>
              <a:ext uri="{FF2B5EF4-FFF2-40B4-BE49-F238E27FC236}">
                <a16:creationId xmlns:a16="http://schemas.microsoft.com/office/drawing/2014/main" id="{E07E4441-984F-4A9F-997B-38F8E283AEBE}"/>
              </a:ext>
              <a:ext uri="{C183D7F6-B498-43B3-948B-1728B52AA6E4}">
                <adec:decorative xmlns:adec="http://schemas.microsoft.com/office/drawing/2017/decorative" val="1"/>
              </a:ext>
            </a:extLst>
          </p:cNvPr>
          <p:cNvSpPr/>
          <p:nvPr userDrawn="1"/>
        </p:nvSpPr>
        <p:spPr bwMode="gray">
          <a:xfrm>
            <a:off x="7680175" y="-3051720"/>
            <a:ext cx="6984777" cy="6984777"/>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8" name="Textplatzhalter 3">
            <a:extLst>
              <a:ext uri="{FF2B5EF4-FFF2-40B4-BE49-F238E27FC236}">
                <a16:creationId xmlns:a16="http://schemas.microsoft.com/office/drawing/2014/main" id="{8ADFD71C-F224-420F-BE63-A063DEFF9D1E}"/>
              </a:ext>
              <a:ext uri="{C183D7F6-B498-43B3-948B-1728B52AA6E4}">
                <adec:decorative xmlns:adec="http://schemas.microsoft.com/office/drawing/2017/decorative" val="0"/>
              </a:ext>
            </a:extLst>
          </p:cNvPr>
          <p:cNvSpPr>
            <a:spLocks noGrp="1"/>
          </p:cNvSpPr>
          <p:nvPr>
            <p:ph type="body" sz="quarter" idx="18" hasCustomPrompt="1"/>
          </p:nvPr>
        </p:nvSpPr>
        <p:spPr bwMode="gray">
          <a:xfrm>
            <a:off x="9984432" y="980728"/>
            <a:ext cx="1584048" cy="648072"/>
          </a:xfrm>
          <a:prstGeom prst="rect">
            <a:avLst/>
          </a:prstGeom>
          <a:noFill/>
        </p:spPr>
        <p:txBody>
          <a:bodyPr lIns="0" tIns="0" anchor="ctr"/>
          <a:lstStyle>
            <a:lvl1pPr marL="0" indent="0" algn="r">
              <a:lnSpc>
                <a:spcPct val="100000"/>
              </a:lnSpc>
              <a:spcBef>
                <a:spcPts val="0"/>
              </a:spcBef>
              <a:spcAft>
                <a:spcPts val="0"/>
              </a:spcAft>
              <a:buFont typeface="Arial" panose="020B0604020202020204" pitchFamily="34" charset="0"/>
              <a:buNone/>
              <a:defRPr sz="6000">
                <a:latin typeface="+mj-lt"/>
              </a:defRPr>
            </a:lvl1pPr>
            <a:lvl2pPr marL="0" indent="0" algn="r">
              <a:lnSpc>
                <a:spcPct val="100000"/>
              </a:lnSpc>
              <a:spcBef>
                <a:spcPts val="0"/>
              </a:spcBef>
              <a:spcAft>
                <a:spcPts val="0"/>
              </a:spcAft>
              <a:buFont typeface="Arial" panose="020B0604020202020204" pitchFamily="34" charset="0"/>
              <a:buNone/>
              <a:defRPr sz="6000">
                <a:latin typeface="+mj-lt"/>
              </a:defRPr>
            </a:lvl2pPr>
            <a:lvl3pPr marL="0" indent="0" algn="r">
              <a:lnSpc>
                <a:spcPct val="100000"/>
              </a:lnSpc>
              <a:spcBef>
                <a:spcPts val="0"/>
              </a:spcBef>
              <a:spcAft>
                <a:spcPts val="0"/>
              </a:spcAft>
              <a:buNone/>
              <a:defRPr sz="6000">
                <a:latin typeface="+mj-lt"/>
              </a:defRPr>
            </a:lvl3pPr>
            <a:lvl4pPr marL="0" indent="0" algn="r">
              <a:lnSpc>
                <a:spcPct val="100000"/>
              </a:lnSpc>
              <a:spcBef>
                <a:spcPts val="0"/>
              </a:spcBef>
              <a:spcAft>
                <a:spcPts val="0"/>
              </a:spcAft>
              <a:buNone/>
              <a:defRPr sz="6000">
                <a:latin typeface="+mj-lt"/>
              </a:defRPr>
            </a:lvl4pPr>
            <a:lvl5pPr marL="0" indent="0" algn="r">
              <a:lnSpc>
                <a:spcPct val="100000"/>
              </a:lnSpc>
              <a:spcBef>
                <a:spcPts val="0"/>
              </a:spcBef>
              <a:spcAft>
                <a:spcPts val="0"/>
              </a:spcAft>
              <a:buNone/>
              <a:defRPr sz="6000">
                <a:latin typeface="+mj-lt"/>
              </a:defRPr>
            </a:lvl5pPr>
            <a:lvl6pPr marL="0" indent="0" algn="r">
              <a:lnSpc>
                <a:spcPct val="100000"/>
              </a:lnSpc>
              <a:spcBef>
                <a:spcPts val="0"/>
              </a:spcBef>
              <a:spcAft>
                <a:spcPts val="0"/>
              </a:spcAft>
              <a:buNone/>
              <a:defRPr sz="6000">
                <a:latin typeface="+mj-lt"/>
              </a:defRPr>
            </a:lvl6pPr>
            <a:lvl7pPr marL="0" indent="0" algn="r">
              <a:lnSpc>
                <a:spcPct val="100000"/>
              </a:lnSpc>
              <a:spcBef>
                <a:spcPts val="0"/>
              </a:spcBef>
              <a:spcAft>
                <a:spcPts val="0"/>
              </a:spcAft>
              <a:buNone/>
              <a:defRPr sz="6000">
                <a:latin typeface="+mj-lt"/>
              </a:defRPr>
            </a:lvl7pPr>
            <a:lvl8pPr marL="0" indent="0" algn="r">
              <a:lnSpc>
                <a:spcPct val="100000"/>
              </a:lnSpc>
              <a:spcBef>
                <a:spcPts val="0"/>
              </a:spcBef>
              <a:spcAft>
                <a:spcPts val="0"/>
              </a:spcAft>
              <a:buNone/>
              <a:defRPr sz="6000">
                <a:latin typeface="+mj-lt"/>
              </a:defRPr>
            </a:lvl8pPr>
            <a:lvl9pPr marL="0" indent="0" algn="r">
              <a:lnSpc>
                <a:spcPct val="100000"/>
              </a:lnSpc>
              <a:spcBef>
                <a:spcPts val="0"/>
              </a:spcBef>
              <a:spcAft>
                <a:spcPts val="0"/>
              </a:spcAft>
              <a:buNone/>
              <a:defRPr sz="6000">
                <a:latin typeface="+mj-lt"/>
              </a:defRPr>
            </a:lvl9pPr>
          </a:lstStyle>
          <a:p>
            <a:pPr lvl="0"/>
            <a:r>
              <a:rPr lang="de-CH" dirty="0"/>
              <a:t>00</a:t>
            </a:r>
            <a:endParaRPr lang="de-CH"/>
          </a:p>
        </p:txBody>
      </p:sp>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2132856"/>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2" name="Titel 1">
            <a:extLst>
              <a:ext uri="{FF2B5EF4-FFF2-40B4-BE49-F238E27FC236}">
                <a16:creationId xmlns:a16="http://schemas.microsoft.com/office/drawing/2014/main" id="{16ED3BDF-F719-C449-4F1C-D91E5FC88300}"/>
              </a:ext>
            </a:extLst>
          </p:cNvPr>
          <p:cNvSpPr>
            <a:spLocks noGrp="1"/>
          </p:cNvSpPr>
          <p:nvPr>
            <p:ph type="ctrTitle" hasCustomPrompt="1"/>
          </p:nvPr>
        </p:nvSpPr>
        <p:spPr bwMode="gray">
          <a:xfrm>
            <a:off x="7176046" y="3140968"/>
            <a:ext cx="4392068" cy="1799655"/>
          </a:xfrm>
        </p:spPr>
        <p:txBody>
          <a:bodyPr anchor="b"/>
          <a:lstStyle>
            <a:lvl1pPr algn="l">
              <a:lnSpc>
                <a:spcPct val="105000"/>
              </a:lnSpc>
              <a:defRPr sz="3600" b="0" i="0">
                <a:solidFill>
                  <a:schemeClr val="tx1"/>
                </a:solidFill>
                <a:latin typeface="+mj-lt"/>
              </a:defRPr>
            </a:lvl1pPr>
          </a:lstStyle>
          <a:p>
            <a:r>
              <a:rPr lang="de-CH" dirty="0"/>
              <a:t>Name of the </a:t>
            </a:r>
            <a:br>
              <a:rPr lang="en-GB" dirty="0"/>
            </a:br>
            <a:r>
              <a:rPr lang="de-CH" dirty="0"/>
              <a:t>current chapter</a:t>
            </a:r>
            <a:endParaRPr lang="de-CH"/>
          </a:p>
        </p:txBody>
      </p:sp>
      <p:sp>
        <p:nvSpPr>
          <p:cNvPr id="13" name="Untertitel 2">
            <a:extLst>
              <a:ext uri="{FF2B5EF4-FFF2-40B4-BE49-F238E27FC236}">
                <a16:creationId xmlns:a16="http://schemas.microsoft.com/office/drawing/2014/main" id="{B139AF02-4A7D-9A27-7B77-A1BFC370B885}"/>
              </a:ext>
            </a:extLst>
          </p:cNvPr>
          <p:cNvSpPr>
            <a:spLocks noGrp="1"/>
          </p:cNvSpPr>
          <p:nvPr>
            <p:ph type="subTitle" idx="1" hasCustomPrompt="1"/>
          </p:nvPr>
        </p:nvSpPr>
        <p:spPr bwMode="gray">
          <a:xfrm>
            <a:off x="7176046" y="5227960"/>
            <a:ext cx="4392068" cy="937890"/>
          </a:xfrm>
        </p:spPr>
        <p:txBody>
          <a:bodyPr/>
          <a:lstStyle>
            <a:lvl1pPr marL="0" indent="0" algn="l">
              <a:lnSpc>
                <a:spcPct val="120000"/>
              </a:lnSpc>
              <a:spcBef>
                <a:spcPts val="0"/>
              </a:spcBef>
              <a:spcAft>
                <a:spcPts val="0"/>
              </a:spcAft>
              <a:buFont typeface="Arial" panose="020B0604020202020204" pitchFamily="34" charset="0"/>
              <a:buNone/>
              <a:defRPr sz="16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1600" b="0">
                <a:solidFill>
                  <a:schemeClr val="tx1"/>
                </a:solidFill>
              </a:defRPr>
            </a:lvl2pPr>
            <a:lvl3pPr marL="0" indent="0" algn="l">
              <a:lnSpc>
                <a:spcPct val="120000"/>
              </a:lnSpc>
              <a:spcBef>
                <a:spcPts val="0"/>
              </a:spcBef>
              <a:spcAft>
                <a:spcPts val="0"/>
              </a:spcAft>
              <a:buFont typeface="Arial" panose="020B0604020202020204" pitchFamily="34" charset="0"/>
              <a:buNone/>
              <a:defRPr sz="1600" b="0">
                <a:solidFill>
                  <a:schemeClr val="tx1"/>
                </a:solidFill>
              </a:defRPr>
            </a:lvl3pPr>
            <a:lvl4pPr marL="0" indent="0" algn="l">
              <a:lnSpc>
                <a:spcPct val="120000"/>
              </a:lnSpc>
              <a:spcBef>
                <a:spcPts val="0"/>
              </a:spcBef>
              <a:spcAft>
                <a:spcPts val="0"/>
              </a:spcAft>
              <a:buFont typeface="Arial" panose="020B0604020202020204" pitchFamily="34" charset="0"/>
              <a:buNone/>
              <a:defRPr sz="1600" b="0">
                <a:solidFill>
                  <a:schemeClr val="tx1"/>
                </a:solidFill>
              </a:defRPr>
            </a:lvl4pPr>
            <a:lvl5pPr marL="0" indent="0" algn="l">
              <a:lnSpc>
                <a:spcPct val="120000"/>
              </a:lnSpc>
              <a:spcBef>
                <a:spcPts val="0"/>
              </a:spcBef>
              <a:spcAft>
                <a:spcPts val="0"/>
              </a:spcAft>
              <a:buFont typeface="Arial" panose="020B0604020202020204" pitchFamily="34" charset="0"/>
              <a:buNone/>
              <a:defRPr sz="1600" b="0">
                <a:solidFill>
                  <a:schemeClr val="tx1"/>
                </a:solidFill>
              </a:defRPr>
            </a:lvl5pPr>
            <a:lvl6pPr marL="0" indent="0" algn="l">
              <a:lnSpc>
                <a:spcPct val="120000"/>
              </a:lnSpc>
              <a:spcBef>
                <a:spcPts val="0"/>
              </a:spcBef>
              <a:spcAft>
                <a:spcPts val="0"/>
              </a:spcAft>
              <a:buFont typeface="Arial" panose="020B0604020202020204" pitchFamily="34" charset="0"/>
              <a:buNone/>
              <a:defRPr sz="1600" b="0">
                <a:solidFill>
                  <a:schemeClr val="tx1"/>
                </a:solidFill>
              </a:defRPr>
            </a:lvl6pPr>
            <a:lvl7pPr marL="0" indent="0" algn="l">
              <a:lnSpc>
                <a:spcPct val="120000"/>
              </a:lnSpc>
              <a:spcBef>
                <a:spcPts val="0"/>
              </a:spcBef>
              <a:spcAft>
                <a:spcPts val="0"/>
              </a:spcAft>
              <a:buFont typeface="Arial" panose="020B0604020202020204" pitchFamily="34" charset="0"/>
              <a:buNone/>
              <a:defRPr sz="1600" b="0">
                <a:solidFill>
                  <a:schemeClr val="tx1"/>
                </a:solidFill>
              </a:defRPr>
            </a:lvl7pPr>
            <a:lvl8pPr marL="0" indent="0" algn="l">
              <a:lnSpc>
                <a:spcPct val="120000"/>
              </a:lnSpc>
              <a:spcBef>
                <a:spcPts val="0"/>
              </a:spcBef>
              <a:spcAft>
                <a:spcPts val="0"/>
              </a:spcAft>
              <a:buFont typeface="Arial" panose="020B0604020202020204" pitchFamily="34" charset="0"/>
              <a:buNone/>
              <a:defRPr sz="1600" b="0">
                <a:solidFill>
                  <a:schemeClr val="tx1"/>
                </a:solidFill>
              </a:defRPr>
            </a:lvl8pPr>
            <a:lvl9pPr marL="0" indent="0" algn="l">
              <a:lnSpc>
                <a:spcPct val="120000"/>
              </a:lnSpc>
              <a:spcBef>
                <a:spcPts val="0"/>
              </a:spcBef>
              <a:spcAft>
                <a:spcPts val="0"/>
              </a:spcAft>
              <a:buFont typeface="Arial" panose="020B0604020202020204" pitchFamily="34" charset="0"/>
              <a:buNone/>
              <a:defRPr sz="1600" b="0">
                <a:solidFill>
                  <a:schemeClr val="tx1"/>
                </a:solidFill>
              </a:defRPr>
            </a:lvl9pPr>
          </a:lstStyle>
          <a:p>
            <a:r>
              <a:rPr lang="de-CH" dirty="0"/>
              <a:t>Optional short description</a:t>
            </a:r>
            <a:endParaRPr lang="de-CH"/>
          </a:p>
        </p:txBody>
      </p:sp>
      <p:sp>
        <p:nvSpPr>
          <p:cNvPr id="14" name="Bildplatzhalter 8">
            <a:extLst>
              <a:ext uri="{FF2B5EF4-FFF2-40B4-BE49-F238E27FC236}">
                <a16:creationId xmlns:a16="http://schemas.microsoft.com/office/drawing/2014/main" id="{07AEC0F9-4A12-DF37-9BDA-E51DB009642F}"/>
              </a:ext>
            </a:extLst>
          </p:cNvPr>
          <p:cNvSpPr>
            <a:spLocks noGrp="1"/>
          </p:cNvSpPr>
          <p:nvPr>
            <p:ph type="pic" sz="quarter" idx="13" hasCustomPrompt="1"/>
          </p:nvPr>
        </p:nvSpPr>
        <p:spPr bwMode="gray">
          <a:xfrm>
            <a:off x="912048" y="2418540"/>
            <a:ext cx="5616000" cy="3747309"/>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 name="Date Placeholder 1">
            <a:extLst>
              <a:ext uri="{FF2B5EF4-FFF2-40B4-BE49-F238E27FC236}">
                <a16:creationId xmlns:a16="http://schemas.microsoft.com/office/drawing/2014/main" id="{7D3232C5-6D8B-4F49-9338-9EEE93D08DFF}"/>
              </a:ext>
            </a:extLst>
          </p:cNvPr>
          <p:cNvSpPr>
            <a:spLocks noGrp="1"/>
          </p:cNvSpPr>
          <p:nvPr>
            <p:ph type="dt" sz="half" idx="19"/>
          </p:nvPr>
        </p:nvSpPr>
        <p:spPr/>
        <p:txBody>
          <a:bodyPr/>
          <a:lstStyle/>
          <a:p>
            <a:pPr algn="r"/>
            <a:fld id="{F7589BDE-D275-48E5-9926-0260C2129B60}" type="datetime1">
              <a:rPr lang="de-CH" smtClean="0"/>
              <a:pPr algn="r"/>
              <a:t>10.07.2023</a:t>
            </a:fld>
            <a:endParaRPr lang="de-CH" dirty="0"/>
          </a:p>
        </p:txBody>
      </p:sp>
      <p:sp>
        <p:nvSpPr>
          <p:cNvPr id="3" name="Footer Placeholder 2">
            <a:extLst>
              <a:ext uri="{FF2B5EF4-FFF2-40B4-BE49-F238E27FC236}">
                <a16:creationId xmlns:a16="http://schemas.microsoft.com/office/drawing/2014/main" id="{28A36857-DD03-69F3-C903-8D430627342A}"/>
              </a:ext>
            </a:extLst>
          </p:cNvPr>
          <p:cNvSpPr>
            <a:spLocks noGrp="1"/>
          </p:cNvSpPr>
          <p:nvPr>
            <p:ph type="ftr" sz="quarter" idx="20"/>
          </p:nvPr>
        </p:nvSpPr>
        <p:spPr/>
        <p:txBody>
          <a:bodyPr/>
          <a:lstStyle/>
          <a:p>
            <a:endParaRPr lang="de-CH" dirty="0"/>
          </a:p>
        </p:txBody>
      </p:sp>
      <p:sp>
        <p:nvSpPr>
          <p:cNvPr id="4" name="Slide Number Placeholder 3">
            <a:extLst>
              <a:ext uri="{FF2B5EF4-FFF2-40B4-BE49-F238E27FC236}">
                <a16:creationId xmlns:a16="http://schemas.microsoft.com/office/drawing/2014/main" id="{20C6C845-A033-CD4B-0F11-8FDD1B3B2E70}"/>
              </a:ext>
            </a:extLst>
          </p:cNvPr>
          <p:cNvSpPr>
            <a:spLocks noGrp="1"/>
          </p:cNvSpPr>
          <p:nvPr>
            <p:ph type="sldNum" sz="quarter" idx="21"/>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92001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22"/>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extLst>
    <p:ext uri="{DCECCB84-F9BA-43D5-87BE-67443E8EF086}">
      <p15:sldGuideLst xmlns:p15="http://schemas.microsoft.com/office/powerpoint/2012/main">
        <p15:guide id="1" pos="4520">
          <p15:clr>
            <a:srgbClr val="C35EA4"/>
          </p15:clr>
        </p15:guide>
        <p15:guide id="2" pos="7287">
          <p15:clr>
            <a:srgbClr val="C35EA4"/>
          </p15:clr>
        </p15:guide>
        <p15:guide id="3" orient="horz" pos="3884">
          <p15:clr>
            <a:srgbClr val="C35EA4"/>
          </p15:clr>
        </p15:guide>
        <p15:guide id="4" orient="horz" pos="1979">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extplatzhalter 7">
            <a:extLst>
              <a:ext uri="{FF2B5EF4-FFF2-40B4-BE49-F238E27FC236}">
                <a16:creationId xmlns:a16="http://schemas.microsoft.com/office/drawing/2014/main" id="{F81DB133-05A6-9B0F-11E3-79207B07B901}"/>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8" name="Titel 1">
            <a:extLst>
              <a:ext uri="{FF2B5EF4-FFF2-40B4-BE49-F238E27FC236}">
                <a16:creationId xmlns:a16="http://schemas.microsoft.com/office/drawing/2014/main" id="{12CD28C3-31E7-FA68-9CFD-1841A42750CC}"/>
              </a:ext>
            </a:extLst>
          </p:cNvPr>
          <p:cNvSpPr>
            <a:spLocks noGrp="1"/>
          </p:cNvSpPr>
          <p:nvPr>
            <p:ph type="title" hasCustomPrompt="1"/>
          </p:nvPr>
        </p:nvSpPr>
        <p:spPr bwMode="gray">
          <a:xfrm>
            <a:off x="619304" y="548720"/>
            <a:ext cx="9072000" cy="432000"/>
          </a:xfrm>
        </p:spPr>
        <p:txBody>
          <a:bodyPr/>
          <a:lstStyle/>
          <a:p>
            <a:r>
              <a:rPr lang="de-CH" dirty="0"/>
              <a:t>Click to add title</a:t>
            </a:r>
            <a:endParaRPr lang="de-CH"/>
          </a:p>
        </p:txBody>
      </p:sp>
      <p:sp>
        <p:nvSpPr>
          <p:cNvPr id="9" name="Untertitel 2">
            <a:extLst>
              <a:ext uri="{FF2B5EF4-FFF2-40B4-BE49-F238E27FC236}">
                <a16:creationId xmlns:a16="http://schemas.microsoft.com/office/drawing/2014/main" id="{6C134EEB-22AC-95AD-2B02-0C41A43C8E1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0" name="Inhaltsplatzhalter 2">
            <a:extLst>
              <a:ext uri="{FF2B5EF4-FFF2-40B4-BE49-F238E27FC236}">
                <a16:creationId xmlns:a16="http://schemas.microsoft.com/office/drawing/2014/main" id="{D6F9C74F-7E94-E848-AE50-F248994ABA05}"/>
              </a:ext>
            </a:extLst>
          </p:cNvPr>
          <p:cNvSpPr>
            <a:spLocks noGrp="1"/>
          </p:cNvSpPr>
          <p:nvPr>
            <p:ph idx="1" hasCustomPrompt="1"/>
          </p:nvPr>
        </p:nvSpPr>
        <p:spPr bwMode="gray">
          <a:xfrm>
            <a:off x="619304" y="1628800"/>
            <a:ext cx="1094882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45A56239-EABF-F190-F1D8-A6E329C2A58A}"/>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3" name="Footer Placeholder 2">
            <a:extLst>
              <a:ext uri="{FF2B5EF4-FFF2-40B4-BE49-F238E27FC236}">
                <a16:creationId xmlns:a16="http://schemas.microsoft.com/office/drawing/2014/main" id="{5EB82D06-EF91-932D-7620-2B4110665F95}"/>
              </a:ext>
            </a:extLst>
          </p:cNvPr>
          <p:cNvSpPr>
            <a:spLocks noGrp="1"/>
          </p:cNvSpPr>
          <p:nvPr>
            <p:ph type="ftr" sz="quarter" idx="19"/>
          </p:nvPr>
        </p:nvSpPr>
        <p:spPr/>
        <p:txBody>
          <a:bodyPr/>
          <a:lstStyle/>
          <a:p>
            <a:r>
              <a:rPr lang="en-GB" dirty="0"/>
              <a:t>Client Technology Days – Tomorrow’s CSS</a:t>
            </a:r>
          </a:p>
        </p:txBody>
      </p:sp>
      <p:sp>
        <p:nvSpPr>
          <p:cNvPr id="4" name="Slide Number Placeholder 3">
            <a:extLst>
              <a:ext uri="{FF2B5EF4-FFF2-40B4-BE49-F238E27FC236}">
                <a16:creationId xmlns:a16="http://schemas.microsoft.com/office/drawing/2014/main" id="{6DA08F9F-1F9D-002D-EFF8-3198E474E318}"/>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787395019"/>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orient="horz" pos="3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s | 1:1">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0754D634-BD18-39E6-8483-BE7B9501F66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3941F6B4-9EE0-6100-AFF8-51509692B4F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67182A42-0269-9C0D-842B-DA1D3DD49BF1}"/>
              </a:ext>
            </a:extLst>
          </p:cNvPr>
          <p:cNvSpPr>
            <a:spLocks noGrp="1"/>
          </p:cNvSpPr>
          <p:nvPr>
            <p:ph type="subTitle" idx="17" hasCustomPrompt="1"/>
          </p:nvPr>
        </p:nvSpPr>
        <p:spPr bwMode="gray">
          <a:xfrm>
            <a:off x="619304" y="980768"/>
            <a:ext cx="9072000" cy="288000"/>
          </a:xfrm>
        </p:spPr>
        <p:txBody>
          <a:bodyPr tIns="0"/>
          <a:lstStyle>
            <a:lvl1pPr marL="0" indent="0" algn="l">
              <a:lnSpc>
                <a:spcPct val="105000"/>
              </a:lnSpc>
              <a:spcBef>
                <a:spcPts val="0"/>
              </a:spcBef>
              <a:spcAft>
                <a:spcPts val="0"/>
              </a:spcAft>
              <a:buFont typeface="Arial" panose="020B0604020202020204" pitchFamily="34" charset="0"/>
              <a:buNone/>
              <a:defRPr sz="1600" b="0" baseline="0">
                <a:latin typeface="+mn-lt"/>
              </a:defRPr>
            </a:lvl1pPr>
            <a:lvl2pPr marL="0" indent="0" algn="l">
              <a:lnSpc>
                <a:spcPct val="105000"/>
              </a:lnSpc>
              <a:spcBef>
                <a:spcPts val="0"/>
              </a:spcBef>
              <a:spcAft>
                <a:spcPts val="0"/>
              </a:spcAft>
              <a:buFont typeface="Arial" panose="020B0604020202020204" pitchFamily="34" charset="0"/>
              <a:buNone/>
              <a:defRPr sz="1600" b="0" baseline="0">
                <a:latin typeface="+mn-lt"/>
              </a:defRPr>
            </a:lvl2pPr>
            <a:lvl3pPr marL="0" indent="0" algn="l">
              <a:lnSpc>
                <a:spcPct val="105000"/>
              </a:lnSpc>
              <a:spcBef>
                <a:spcPts val="0"/>
              </a:spcBef>
              <a:spcAft>
                <a:spcPts val="0"/>
              </a:spcAft>
              <a:buFont typeface="Arial" panose="020B0604020202020204" pitchFamily="34" charset="0"/>
              <a:buNone/>
              <a:defRPr sz="1600" b="0" baseline="0">
                <a:latin typeface="+mn-lt"/>
              </a:defRPr>
            </a:lvl3pPr>
            <a:lvl4pPr marL="0" indent="0" algn="l">
              <a:lnSpc>
                <a:spcPct val="105000"/>
              </a:lnSpc>
              <a:spcBef>
                <a:spcPts val="0"/>
              </a:spcBef>
              <a:spcAft>
                <a:spcPts val="0"/>
              </a:spcAft>
              <a:buFont typeface="Arial" panose="020B0604020202020204" pitchFamily="34" charset="0"/>
              <a:buNone/>
              <a:defRPr sz="1600" b="0" baseline="0">
                <a:latin typeface="+mn-lt"/>
              </a:defRPr>
            </a:lvl4pPr>
            <a:lvl5pPr marL="0" indent="0" algn="l">
              <a:lnSpc>
                <a:spcPct val="105000"/>
              </a:lnSpc>
              <a:spcBef>
                <a:spcPts val="0"/>
              </a:spcBef>
              <a:spcAft>
                <a:spcPts val="0"/>
              </a:spcAft>
              <a:buFont typeface="Arial" panose="020B0604020202020204" pitchFamily="34" charset="0"/>
              <a:buNone/>
              <a:defRPr sz="1600" b="0" baseline="0">
                <a:latin typeface="+mn-lt"/>
              </a:defRPr>
            </a:lvl5pPr>
            <a:lvl6pPr marL="0" indent="0" algn="l">
              <a:lnSpc>
                <a:spcPct val="105000"/>
              </a:lnSpc>
              <a:spcBef>
                <a:spcPts val="0"/>
              </a:spcBef>
              <a:spcAft>
                <a:spcPts val="0"/>
              </a:spcAft>
              <a:buFont typeface="Arial" panose="020B0604020202020204" pitchFamily="34" charset="0"/>
              <a:buNone/>
              <a:defRPr sz="1600" b="0" baseline="0">
                <a:latin typeface="+mn-lt"/>
              </a:defRPr>
            </a:lvl6pPr>
            <a:lvl7pPr marL="0" indent="0" algn="l">
              <a:lnSpc>
                <a:spcPct val="105000"/>
              </a:lnSpc>
              <a:spcBef>
                <a:spcPts val="0"/>
              </a:spcBef>
              <a:spcAft>
                <a:spcPts val="0"/>
              </a:spcAft>
              <a:buFont typeface="Arial" panose="020B0604020202020204" pitchFamily="34" charset="0"/>
              <a:buNone/>
              <a:defRPr sz="1600" b="0" baseline="0">
                <a:latin typeface="+mn-lt"/>
              </a:defRPr>
            </a:lvl7pPr>
            <a:lvl8pPr marL="0" indent="0" algn="l">
              <a:lnSpc>
                <a:spcPct val="105000"/>
              </a:lnSpc>
              <a:spcBef>
                <a:spcPts val="0"/>
              </a:spcBef>
              <a:spcAft>
                <a:spcPts val="0"/>
              </a:spcAft>
              <a:buFont typeface="Arial" panose="020B0604020202020204" pitchFamily="34" charset="0"/>
              <a:buNone/>
              <a:defRPr sz="1600" b="0" baseline="0">
                <a:latin typeface="+mn-lt"/>
              </a:defRPr>
            </a:lvl8pPr>
            <a:lvl9pPr marL="0" indent="0" algn="l">
              <a:lnSpc>
                <a:spcPct val="105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5EF5CC9E-08F7-35CB-9D82-649B73E65E7D}"/>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0455764F-FD40-2C2B-D143-511002864551}"/>
              </a:ext>
            </a:extLst>
          </p:cNvPr>
          <p:cNvSpPr>
            <a:spLocks noGrp="1"/>
          </p:cNvSpPr>
          <p:nvPr>
            <p:ph sz="half" idx="2" hasCustomPrompt="1"/>
          </p:nvPr>
        </p:nvSpPr>
        <p:spPr bwMode="gray">
          <a:xfrm>
            <a:off x="6240016"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4430DBB3-14FB-F94C-C436-FE59A3CCCE18}"/>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3" name="Footer Placeholder 2">
            <a:extLst>
              <a:ext uri="{FF2B5EF4-FFF2-40B4-BE49-F238E27FC236}">
                <a16:creationId xmlns:a16="http://schemas.microsoft.com/office/drawing/2014/main" id="{056CD741-B27A-C28C-8CF8-2B9AE6DE341A}"/>
              </a:ext>
            </a:extLst>
          </p:cNvPr>
          <p:cNvSpPr>
            <a:spLocks noGrp="1"/>
          </p:cNvSpPr>
          <p:nvPr>
            <p:ph type="ftr" sz="quarter" idx="19"/>
          </p:nvPr>
        </p:nvSpPr>
        <p:spPr/>
        <p:txBody>
          <a:bodyPr/>
          <a:lstStyle/>
          <a:p>
            <a:r>
              <a:rPr lang="en-GB" dirty="0"/>
              <a:t>Client Technology Days – Tomorrow’s CSS</a:t>
            </a:r>
          </a:p>
        </p:txBody>
      </p:sp>
      <p:sp>
        <p:nvSpPr>
          <p:cNvPr id="4" name="Slide Number Placeholder 3">
            <a:extLst>
              <a:ext uri="{FF2B5EF4-FFF2-40B4-BE49-F238E27FC236}">
                <a16:creationId xmlns:a16="http://schemas.microsoft.com/office/drawing/2014/main" id="{1D05DE62-CFCC-01F6-3633-7286534F1946}"/>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780376095"/>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s | 1:2">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D35ABC2B-6C2D-F4FA-A2BB-5C3ED5EAA99F}"/>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BFCE963F-2BF4-8AB0-6653-598193D2D5E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E1DA9873-6390-E301-1D9A-0E0BB7086D74}"/>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E8287DA8-B9E8-518D-5B91-CA12671CE750}"/>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64804F77-1A34-186D-0D6B-AB5C91062D1E}"/>
              </a:ext>
            </a:extLst>
          </p:cNvPr>
          <p:cNvSpPr>
            <a:spLocks noGrp="1"/>
          </p:cNvSpPr>
          <p:nvPr>
            <p:ph sz="half" idx="2" hasCustomPrompt="1"/>
          </p:nvPr>
        </p:nvSpPr>
        <p:spPr bwMode="gray">
          <a:xfrm>
            <a:off x="4367213" y="1628800"/>
            <a:ext cx="7200283"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CF3DD555-C0C0-8C82-66A2-9D13FB020A8E}"/>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E5B862BC-A204-E819-9D8B-58F90052FF57}"/>
              </a:ext>
            </a:extLst>
          </p:cNvPr>
          <p:cNvSpPr>
            <a:spLocks noGrp="1"/>
          </p:cNvSpPr>
          <p:nvPr>
            <p:ph type="ftr" sz="quarter" idx="19"/>
          </p:nvPr>
        </p:nvSpPr>
        <p:spPr/>
        <p:txBody>
          <a:bodyPr/>
          <a:lstStyle/>
          <a:p>
            <a:r>
              <a:rPr lang="en-GB" dirty="0"/>
              <a:t>Client Technology Days – Tomorrow’s CSS</a:t>
            </a:r>
          </a:p>
        </p:txBody>
      </p:sp>
      <p:sp>
        <p:nvSpPr>
          <p:cNvPr id="7" name="Slide Number Placeholder 6">
            <a:extLst>
              <a:ext uri="{FF2B5EF4-FFF2-40B4-BE49-F238E27FC236}">
                <a16:creationId xmlns:a16="http://schemas.microsoft.com/office/drawing/2014/main" id="{1C785522-9014-FE5A-8A7E-BFC6F76E5643}"/>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534521926"/>
      </p:ext>
    </p:extLst>
  </p:cSld>
  <p:clrMapOvr>
    <a:masterClrMapping/>
  </p:clrMapOvr>
  <p:extLst>
    <p:ext uri="{DCECCB84-F9BA-43D5-87BE-67443E8EF086}">
      <p15:sldGuideLst xmlns:p15="http://schemas.microsoft.com/office/powerpoint/2012/main">
        <p15:guide id="1" pos="2570">
          <p15:clr>
            <a:srgbClr val="C35EA4"/>
          </p15:clr>
        </p15:guide>
        <p15:guide id="2" pos="275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9" name="Textplatzhalter 7">
            <a:extLst>
              <a:ext uri="{FF2B5EF4-FFF2-40B4-BE49-F238E27FC236}">
                <a16:creationId xmlns:a16="http://schemas.microsoft.com/office/drawing/2014/main" id="{15D7F216-2C7E-C738-2C53-C625FE42AA4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1">
            <a:extLst>
              <a:ext uri="{FF2B5EF4-FFF2-40B4-BE49-F238E27FC236}">
                <a16:creationId xmlns:a16="http://schemas.microsoft.com/office/drawing/2014/main" id="{FD2B432C-296B-159C-AD3B-BD4B25DB1DE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5C1C0667-4E51-C1E0-6C1E-96AEDEB36F2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Inhaltsplatzhalter 2">
            <a:extLst>
              <a:ext uri="{FF2B5EF4-FFF2-40B4-BE49-F238E27FC236}">
                <a16:creationId xmlns:a16="http://schemas.microsoft.com/office/drawing/2014/main" id="{AC9B062A-B771-64E2-E83C-6A68B1B6DE13}"/>
              </a:ext>
            </a:extLst>
          </p:cNvPr>
          <p:cNvSpPr>
            <a:spLocks noGrp="1"/>
          </p:cNvSpPr>
          <p:nvPr>
            <p:ph idx="1" hasCustomPrompt="1"/>
          </p:nvPr>
        </p:nvSpPr>
        <p:spPr bwMode="gray">
          <a:xfrm>
            <a:off x="623887" y="1628800"/>
            <a:ext cx="532748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7" name="Inhaltsplatzhalter 3">
            <a:extLst>
              <a:ext uri="{FF2B5EF4-FFF2-40B4-BE49-F238E27FC236}">
                <a16:creationId xmlns:a16="http://schemas.microsoft.com/office/drawing/2014/main" id="{5CC8EBC0-76BE-1539-4B00-712DDDAC37ED}"/>
              </a:ext>
            </a:extLst>
          </p:cNvPr>
          <p:cNvSpPr>
            <a:spLocks noGrp="1"/>
          </p:cNvSpPr>
          <p:nvPr>
            <p:ph sz="half" idx="2" hasCustomPrompt="1"/>
          </p:nvPr>
        </p:nvSpPr>
        <p:spPr bwMode="gray">
          <a:xfrm>
            <a:off x="6240524"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8" name="Inhaltsplatzhalter 3">
            <a:extLst>
              <a:ext uri="{FF2B5EF4-FFF2-40B4-BE49-F238E27FC236}">
                <a16:creationId xmlns:a16="http://schemas.microsoft.com/office/drawing/2014/main" id="{8CC34F41-EB45-D5B7-FC9B-8FF89BE5233E}"/>
              </a:ext>
            </a:extLst>
          </p:cNvPr>
          <p:cNvSpPr>
            <a:spLocks noGrp="1"/>
          </p:cNvSpPr>
          <p:nvPr>
            <p:ph sz="half" idx="18" hasCustomPrompt="1"/>
          </p:nvPr>
        </p:nvSpPr>
        <p:spPr bwMode="gray">
          <a:xfrm>
            <a:off x="9048750"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EAD9E24B-71D8-7156-2298-1A0AF0B30657}"/>
              </a:ext>
            </a:extLst>
          </p:cNvPr>
          <p:cNvSpPr>
            <a:spLocks noGrp="1"/>
          </p:cNvSpPr>
          <p:nvPr>
            <p:ph type="dt" sz="half" idx="19"/>
          </p:nvPr>
        </p:nvSpPr>
        <p:spPr/>
        <p:txBody>
          <a:body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F3EFC3F8-E326-9397-9699-EC18B2E07BC3}"/>
              </a:ext>
            </a:extLst>
          </p:cNvPr>
          <p:cNvSpPr>
            <a:spLocks noGrp="1"/>
          </p:cNvSpPr>
          <p:nvPr>
            <p:ph type="ftr" sz="quarter" idx="20"/>
          </p:nvPr>
        </p:nvSpPr>
        <p:spPr/>
        <p:txBody>
          <a:bodyPr/>
          <a:lstStyle/>
          <a:p>
            <a:endParaRPr lang="de-CH" dirty="0"/>
          </a:p>
        </p:txBody>
      </p:sp>
      <p:sp>
        <p:nvSpPr>
          <p:cNvPr id="7" name="Slide Number Placeholder 6">
            <a:extLst>
              <a:ext uri="{FF2B5EF4-FFF2-40B4-BE49-F238E27FC236}">
                <a16:creationId xmlns:a16="http://schemas.microsoft.com/office/drawing/2014/main" id="{F8AFBA8A-ADA3-BB5A-C2AB-A0A149B84417}"/>
              </a:ext>
            </a:extLst>
          </p:cNvPr>
          <p:cNvSpPr>
            <a:spLocks noGrp="1"/>
          </p:cNvSpPr>
          <p:nvPr>
            <p:ph type="sldNum" sz="quarter" idx="21"/>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189337054"/>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3749">
          <p15:clr>
            <a:srgbClr val="C35EA4"/>
          </p15:clr>
        </p15:guide>
        <p15:guide id="6" pos="3931">
          <p15:clr>
            <a:srgbClr val="C35EA4"/>
          </p15:clr>
        </p15:guide>
        <p15:guide id="7" pos="5518">
          <p15:clr>
            <a:srgbClr val="C35EA4"/>
          </p15:clr>
        </p15:guide>
        <p15:guide id="8" pos="5700">
          <p15:clr>
            <a:srgbClr val="C35E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0" name="Gruppieren 19">
            <a:extLst>
              <a:ext uri="{FF2B5EF4-FFF2-40B4-BE49-F238E27FC236}">
                <a16:creationId xmlns:a16="http://schemas.microsoft.com/office/drawing/2014/main" id="{6898AEEB-EC37-4140-99E8-7E2350EA6E54}"/>
              </a:ext>
              <a:ext uri="{C183D7F6-B498-43B3-948B-1728B52AA6E4}">
                <adec:decorative xmlns:adec="http://schemas.microsoft.com/office/drawing/2017/decorative" val="1"/>
              </a:ext>
            </a:extLst>
          </p:cNvPr>
          <p:cNvGrpSpPr/>
          <p:nvPr userDrawn="1"/>
        </p:nvGrpSpPr>
        <p:grpSpPr bwMode="gray">
          <a:xfrm>
            <a:off x="623392" y="-171392"/>
            <a:ext cx="10945216" cy="72000"/>
            <a:chOff x="623392" y="5697272"/>
            <a:chExt cx="10945216" cy="180000"/>
          </a:xfrm>
        </p:grpSpPr>
        <p:grpSp>
          <p:nvGrpSpPr>
            <p:cNvPr id="21" name="Gruppieren 20">
              <a:extLst>
                <a:ext uri="{FF2B5EF4-FFF2-40B4-BE49-F238E27FC236}">
                  <a16:creationId xmlns:a16="http://schemas.microsoft.com/office/drawing/2014/main" id="{E8FA2B79-22D1-40B2-AB9D-AB010AF7056A}"/>
                </a:ext>
              </a:extLst>
            </p:cNvPr>
            <p:cNvGrpSpPr/>
            <p:nvPr/>
          </p:nvGrpSpPr>
          <p:grpSpPr bwMode="gray">
            <a:xfrm>
              <a:off x="623536" y="5769272"/>
              <a:ext cx="10945072" cy="36000"/>
              <a:chOff x="623536" y="4005064"/>
              <a:chExt cx="10945072" cy="576064"/>
            </a:xfrm>
            <a:solidFill>
              <a:srgbClr val="D9D9D9"/>
            </a:solidFill>
          </p:grpSpPr>
          <p:sp>
            <p:nvSpPr>
              <p:cNvPr id="47" name="Rectangle 52">
                <a:extLst>
                  <a:ext uri="{FF2B5EF4-FFF2-40B4-BE49-F238E27FC236}">
                    <a16:creationId xmlns:a16="http://schemas.microsoft.com/office/drawing/2014/main" id="{9012D874-BB13-462D-B55E-C858BBA461AF}"/>
                  </a:ext>
                </a:extLst>
              </p:cNvPr>
              <p:cNvSpPr/>
              <p:nvPr/>
            </p:nvSpPr>
            <p:spPr bwMode="gray">
              <a:xfrm>
                <a:off x="6235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8" name="Rectangle 53">
                <a:extLst>
                  <a:ext uri="{FF2B5EF4-FFF2-40B4-BE49-F238E27FC236}">
                    <a16:creationId xmlns:a16="http://schemas.microsoft.com/office/drawing/2014/main" id="{E608DABA-E295-4DEA-A06A-792BDB07FC7D}"/>
                  </a:ext>
                </a:extLst>
              </p:cNvPr>
              <p:cNvSpPr/>
              <p:nvPr/>
            </p:nvSpPr>
            <p:spPr bwMode="gray">
              <a:xfrm>
                <a:off x="155958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9" name="Rectangle 54">
                <a:extLst>
                  <a:ext uri="{FF2B5EF4-FFF2-40B4-BE49-F238E27FC236}">
                    <a16:creationId xmlns:a16="http://schemas.microsoft.com/office/drawing/2014/main" id="{1BD8E44A-CF52-4DC4-A168-93CD88F8C8DB}"/>
                  </a:ext>
                </a:extLst>
              </p:cNvPr>
              <p:cNvSpPr/>
              <p:nvPr/>
            </p:nvSpPr>
            <p:spPr bwMode="gray">
              <a:xfrm>
                <a:off x="24956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0" name="Rectangle 55">
                <a:extLst>
                  <a:ext uri="{FF2B5EF4-FFF2-40B4-BE49-F238E27FC236}">
                    <a16:creationId xmlns:a16="http://schemas.microsoft.com/office/drawing/2014/main" id="{C80F863D-049E-46D8-A5F9-348A04DE8FAB}"/>
                  </a:ext>
                </a:extLst>
              </p:cNvPr>
              <p:cNvSpPr/>
              <p:nvPr/>
            </p:nvSpPr>
            <p:spPr bwMode="gray">
              <a:xfrm>
                <a:off x="3431792"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1" name="Rectangle 56">
                <a:extLst>
                  <a:ext uri="{FF2B5EF4-FFF2-40B4-BE49-F238E27FC236}">
                    <a16:creationId xmlns:a16="http://schemas.microsoft.com/office/drawing/2014/main" id="{BE37DCF6-FEF0-49BC-943B-B032447989BB}"/>
                  </a:ext>
                </a:extLst>
              </p:cNvPr>
              <p:cNvSpPr/>
              <p:nvPr/>
            </p:nvSpPr>
            <p:spPr bwMode="gray">
              <a:xfrm>
                <a:off x="436789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2" name="Rectangle 57">
                <a:extLst>
                  <a:ext uri="{FF2B5EF4-FFF2-40B4-BE49-F238E27FC236}">
                    <a16:creationId xmlns:a16="http://schemas.microsoft.com/office/drawing/2014/main" id="{6DFB7014-D1B3-45BF-B4ED-8E6200D5AACB}"/>
                  </a:ext>
                </a:extLst>
              </p:cNvPr>
              <p:cNvSpPr/>
              <p:nvPr/>
            </p:nvSpPr>
            <p:spPr bwMode="gray">
              <a:xfrm>
                <a:off x="530405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3" name="Rectangle 64">
                <a:extLst>
                  <a:ext uri="{FF2B5EF4-FFF2-40B4-BE49-F238E27FC236}">
                    <a16:creationId xmlns:a16="http://schemas.microsoft.com/office/drawing/2014/main" id="{467BF7F7-3B79-41AE-940D-115BB8BF75F4}"/>
                  </a:ext>
                </a:extLst>
              </p:cNvPr>
              <p:cNvSpPr/>
              <p:nvPr/>
            </p:nvSpPr>
            <p:spPr bwMode="gray">
              <a:xfrm>
                <a:off x="62400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4" name="Rectangle 65">
                <a:extLst>
                  <a:ext uri="{FF2B5EF4-FFF2-40B4-BE49-F238E27FC236}">
                    <a16:creationId xmlns:a16="http://schemas.microsoft.com/office/drawing/2014/main" id="{89523DD4-1812-4D8D-8D6A-1E875B9DDEC7}"/>
                  </a:ext>
                </a:extLst>
              </p:cNvPr>
              <p:cNvSpPr/>
              <p:nvPr/>
            </p:nvSpPr>
            <p:spPr bwMode="gray">
              <a:xfrm>
                <a:off x="71761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5" name="Rectangle 66">
                <a:extLst>
                  <a:ext uri="{FF2B5EF4-FFF2-40B4-BE49-F238E27FC236}">
                    <a16:creationId xmlns:a16="http://schemas.microsoft.com/office/drawing/2014/main" id="{8B2E08C1-5B0D-4E06-9981-3924CEF52008}"/>
                  </a:ext>
                </a:extLst>
              </p:cNvPr>
              <p:cNvSpPr/>
              <p:nvPr/>
            </p:nvSpPr>
            <p:spPr bwMode="gray">
              <a:xfrm>
                <a:off x="8112240"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6" name="Rectangle 67">
                <a:extLst>
                  <a:ext uri="{FF2B5EF4-FFF2-40B4-BE49-F238E27FC236}">
                    <a16:creationId xmlns:a16="http://schemas.microsoft.com/office/drawing/2014/main" id="{35B7CC2D-A81A-499D-BBF4-7C469D2D56C8}"/>
                  </a:ext>
                </a:extLst>
              </p:cNvPr>
              <p:cNvSpPr/>
              <p:nvPr/>
            </p:nvSpPr>
            <p:spPr bwMode="gray">
              <a:xfrm>
                <a:off x="904834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7" name="Rectangle 68">
                <a:extLst>
                  <a:ext uri="{FF2B5EF4-FFF2-40B4-BE49-F238E27FC236}">
                    <a16:creationId xmlns:a16="http://schemas.microsoft.com/office/drawing/2014/main" id="{0DEBC94D-31EE-4DF6-AB7D-D78A178606BF}"/>
                  </a:ext>
                </a:extLst>
              </p:cNvPr>
              <p:cNvSpPr/>
              <p:nvPr/>
            </p:nvSpPr>
            <p:spPr bwMode="gray">
              <a:xfrm>
                <a:off x="998444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8" name="Rectangle 69">
                <a:extLst>
                  <a:ext uri="{FF2B5EF4-FFF2-40B4-BE49-F238E27FC236}">
                    <a16:creationId xmlns:a16="http://schemas.microsoft.com/office/drawing/2014/main" id="{A9823F67-022B-49D5-814B-133E923739F7}"/>
                  </a:ext>
                </a:extLst>
              </p:cNvPr>
              <p:cNvSpPr/>
              <p:nvPr/>
            </p:nvSpPr>
            <p:spPr bwMode="gray">
              <a:xfrm>
                <a:off x="1092060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grpSp>
        <p:grpSp>
          <p:nvGrpSpPr>
            <p:cNvPr id="22" name="Gruppieren 21">
              <a:extLst>
                <a:ext uri="{FF2B5EF4-FFF2-40B4-BE49-F238E27FC236}">
                  <a16:creationId xmlns:a16="http://schemas.microsoft.com/office/drawing/2014/main" id="{0CCDA7D9-13C7-4560-8366-55D2313E1CF0}"/>
                </a:ext>
              </a:extLst>
            </p:cNvPr>
            <p:cNvGrpSpPr/>
            <p:nvPr/>
          </p:nvGrpSpPr>
          <p:grpSpPr bwMode="gray">
            <a:xfrm>
              <a:off x="623392" y="5697272"/>
              <a:ext cx="10945216" cy="180000"/>
              <a:chOff x="623392" y="5697272"/>
              <a:chExt cx="10945216" cy="180000"/>
            </a:xfrm>
          </p:grpSpPr>
          <p:cxnSp>
            <p:nvCxnSpPr>
              <p:cNvPr id="23" name="Gerader Verbinder 22">
                <a:extLst>
                  <a:ext uri="{FF2B5EF4-FFF2-40B4-BE49-F238E27FC236}">
                    <a16:creationId xmlns:a16="http://schemas.microsoft.com/office/drawing/2014/main" id="{F407FE5B-D105-4973-87A5-795A3C31AF0E}"/>
                  </a:ext>
                </a:extLst>
              </p:cNvPr>
              <p:cNvCxnSpPr>
                <a:cxnSpLocks/>
              </p:cNvCxnSpPr>
              <p:nvPr/>
            </p:nvCxnSpPr>
            <p:spPr bwMode="gray">
              <a:xfrm>
                <a:off x="127146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9764699F-8CFB-4ACC-B42C-BCFF752CC796}"/>
                  </a:ext>
                </a:extLst>
              </p:cNvPr>
              <p:cNvCxnSpPr>
                <a:cxnSpLocks/>
              </p:cNvCxnSpPr>
              <p:nvPr/>
            </p:nvCxnSpPr>
            <p:spPr bwMode="gray">
              <a:xfrm>
                <a:off x="15594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D90DE16E-E582-423A-893C-C107CAC25FA2}"/>
                  </a:ext>
                </a:extLst>
              </p:cNvPr>
              <p:cNvCxnSpPr>
                <a:cxnSpLocks/>
              </p:cNvCxnSpPr>
              <p:nvPr/>
            </p:nvCxnSpPr>
            <p:spPr bwMode="gray">
              <a:xfrm>
                <a:off x="220756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823737CC-6332-4F51-AEA6-A7BB803CC44D}"/>
                  </a:ext>
                </a:extLst>
              </p:cNvPr>
              <p:cNvCxnSpPr>
                <a:cxnSpLocks/>
              </p:cNvCxnSpPr>
              <p:nvPr/>
            </p:nvCxnSpPr>
            <p:spPr bwMode="gray">
              <a:xfrm>
                <a:off x="24956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910BE0AD-3160-48DB-A3DF-D5C1CE935814}"/>
                  </a:ext>
                </a:extLst>
              </p:cNvPr>
              <p:cNvCxnSpPr>
                <a:cxnSpLocks/>
              </p:cNvCxnSpPr>
              <p:nvPr/>
            </p:nvCxnSpPr>
            <p:spPr bwMode="gray">
              <a:xfrm>
                <a:off x="314367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48895EC1-9E0B-4F5D-AC98-CBD8C21871BE}"/>
                  </a:ext>
                </a:extLst>
              </p:cNvPr>
              <p:cNvCxnSpPr>
                <a:cxnSpLocks/>
              </p:cNvCxnSpPr>
              <p:nvPr/>
            </p:nvCxnSpPr>
            <p:spPr bwMode="gray">
              <a:xfrm>
                <a:off x="34317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E6B72ACB-5E7B-44AB-93D6-1FB5FCC9F36B}"/>
                  </a:ext>
                </a:extLst>
              </p:cNvPr>
              <p:cNvCxnSpPr>
                <a:cxnSpLocks/>
              </p:cNvCxnSpPr>
              <p:nvPr/>
            </p:nvCxnSpPr>
            <p:spPr bwMode="gray">
              <a:xfrm>
                <a:off x="407977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81A9F56-5D6C-4E12-A8A8-F9A69B1FE067}"/>
                  </a:ext>
                </a:extLst>
              </p:cNvPr>
              <p:cNvCxnSpPr>
                <a:cxnSpLocks/>
              </p:cNvCxnSpPr>
              <p:nvPr/>
            </p:nvCxnSpPr>
            <p:spPr bwMode="gray">
              <a:xfrm>
                <a:off x="43678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71290B6F-12D9-4AED-B88D-BCDD44703211}"/>
                  </a:ext>
                </a:extLst>
              </p:cNvPr>
              <p:cNvCxnSpPr>
                <a:cxnSpLocks/>
              </p:cNvCxnSpPr>
              <p:nvPr/>
            </p:nvCxnSpPr>
            <p:spPr bwMode="gray">
              <a:xfrm>
                <a:off x="501588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F51CE3E3-CC73-462D-85FE-B39544A0E333}"/>
                  </a:ext>
                </a:extLst>
              </p:cNvPr>
              <p:cNvCxnSpPr>
                <a:cxnSpLocks/>
              </p:cNvCxnSpPr>
              <p:nvPr/>
            </p:nvCxnSpPr>
            <p:spPr bwMode="gray">
              <a:xfrm>
                <a:off x="530391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0A6D10DF-8CBF-42D2-8F3F-083FA31F7B9D}"/>
                  </a:ext>
                </a:extLst>
              </p:cNvPr>
              <p:cNvCxnSpPr>
                <a:cxnSpLocks/>
              </p:cNvCxnSpPr>
              <p:nvPr/>
            </p:nvCxnSpPr>
            <p:spPr bwMode="gray">
              <a:xfrm>
                <a:off x="595198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9FC7E311-A9EB-4DB5-8D3F-CAD0D8E3C374}"/>
                  </a:ext>
                </a:extLst>
              </p:cNvPr>
              <p:cNvCxnSpPr>
                <a:cxnSpLocks/>
              </p:cNvCxnSpPr>
              <p:nvPr/>
            </p:nvCxnSpPr>
            <p:spPr bwMode="gray">
              <a:xfrm>
                <a:off x="624001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E51C5EEE-1CF3-464E-B5B8-A9E24EE8DDB9}"/>
                  </a:ext>
                </a:extLst>
              </p:cNvPr>
              <p:cNvCxnSpPr>
                <a:cxnSpLocks/>
              </p:cNvCxnSpPr>
              <p:nvPr/>
            </p:nvCxnSpPr>
            <p:spPr bwMode="gray">
              <a:xfrm>
                <a:off x="688808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E13B9160-DD0D-47EE-BA9E-2496A2E84C38}"/>
                  </a:ext>
                </a:extLst>
              </p:cNvPr>
              <p:cNvCxnSpPr>
                <a:cxnSpLocks/>
              </p:cNvCxnSpPr>
              <p:nvPr/>
            </p:nvCxnSpPr>
            <p:spPr bwMode="gray">
              <a:xfrm>
                <a:off x="717612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3FB905D5-6E70-4A2D-8068-F777FEAB3E43}"/>
                  </a:ext>
                </a:extLst>
              </p:cNvPr>
              <p:cNvCxnSpPr>
                <a:cxnSpLocks/>
              </p:cNvCxnSpPr>
              <p:nvPr/>
            </p:nvCxnSpPr>
            <p:spPr bwMode="gray">
              <a:xfrm>
                <a:off x="78241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C7E7B001-AFB3-41C5-9C4F-06C30D012890}"/>
                  </a:ext>
                </a:extLst>
              </p:cNvPr>
              <p:cNvCxnSpPr>
                <a:cxnSpLocks/>
              </p:cNvCxnSpPr>
              <p:nvPr/>
            </p:nvCxnSpPr>
            <p:spPr bwMode="gray">
              <a:xfrm>
                <a:off x="811222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E1408577-E15E-4CCB-AEAD-36EB815E4113}"/>
                  </a:ext>
                </a:extLst>
              </p:cNvPr>
              <p:cNvCxnSpPr>
                <a:cxnSpLocks/>
              </p:cNvCxnSpPr>
              <p:nvPr/>
            </p:nvCxnSpPr>
            <p:spPr bwMode="gray">
              <a:xfrm>
                <a:off x="87602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6BFB36E6-33C2-4EF2-B4D9-E21F9F247A5A}"/>
                  </a:ext>
                </a:extLst>
              </p:cNvPr>
              <p:cNvCxnSpPr>
                <a:cxnSpLocks/>
              </p:cNvCxnSpPr>
              <p:nvPr/>
            </p:nvCxnSpPr>
            <p:spPr bwMode="gray">
              <a:xfrm>
                <a:off x="9048328" y="5697272"/>
                <a:ext cx="0" cy="180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BE792A71-387F-4881-AB05-8FBBA7E5E4FC}"/>
                  </a:ext>
                </a:extLst>
              </p:cNvPr>
              <p:cNvCxnSpPr>
                <a:cxnSpLocks/>
              </p:cNvCxnSpPr>
              <p:nvPr/>
            </p:nvCxnSpPr>
            <p:spPr bwMode="gray">
              <a:xfrm>
                <a:off x="96964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4ADCBB92-2574-4552-8666-B283549223DF}"/>
                  </a:ext>
                </a:extLst>
              </p:cNvPr>
              <p:cNvCxnSpPr>
                <a:cxnSpLocks/>
              </p:cNvCxnSpPr>
              <p:nvPr/>
            </p:nvCxnSpPr>
            <p:spPr bwMode="gray">
              <a:xfrm>
                <a:off x="998443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A05116D5-864A-4F4E-8C6C-F9F4543D6DE8}"/>
                  </a:ext>
                </a:extLst>
              </p:cNvPr>
              <p:cNvCxnSpPr>
                <a:cxnSpLocks/>
              </p:cNvCxnSpPr>
              <p:nvPr/>
            </p:nvCxnSpPr>
            <p:spPr bwMode="gray">
              <a:xfrm>
                <a:off x="106325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EB2223B8-47C4-4602-A9E4-2BD1811E57E0}"/>
                  </a:ext>
                </a:extLst>
              </p:cNvPr>
              <p:cNvCxnSpPr>
                <a:cxnSpLocks/>
              </p:cNvCxnSpPr>
              <p:nvPr/>
            </p:nvCxnSpPr>
            <p:spPr bwMode="gray">
              <a:xfrm>
                <a:off x="1092053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AD05AAE1-D600-48F3-BD3A-1AA114A99D6E}"/>
                  </a:ext>
                </a:extLst>
              </p:cNvPr>
              <p:cNvCxnSpPr>
                <a:cxnSpLocks/>
              </p:cNvCxnSpPr>
              <p:nvPr/>
            </p:nvCxnSpPr>
            <p:spPr bwMode="gray">
              <a:xfrm>
                <a:off x="6233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104D0A97-8556-478B-B79A-B823E7FCB530}"/>
                  </a:ext>
                </a:extLst>
              </p:cNvPr>
              <p:cNvCxnSpPr>
                <a:cxnSpLocks/>
              </p:cNvCxnSpPr>
              <p:nvPr/>
            </p:nvCxnSpPr>
            <p:spPr bwMode="gray">
              <a:xfrm>
                <a:off x="115686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61" name="Gruppieren 60">
            <a:extLst>
              <a:ext uri="{FF2B5EF4-FFF2-40B4-BE49-F238E27FC236}">
                <a16:creationId xmlns:a16="http://schemas.microsoft.com/office/drawing/2014/main" id="{AF727B06-58AC-431F-9CAE-AF9BCFE54DFE}"/>
              </a:ext>
              <a:ext uri="{C183D7F6-B498-43B3-948B-1728B52AA6E4}">
                <adec:decorative xmlns:adec="http://schemas.microsoft.com/office/drawing/2017/decorative" val="1"/>
              </a:ext>
            </a:extLst>
          </p:cNvPr>
          <p:cNvGrpSpPr/>
          <p:nvPr userDrawn="1"/>
        </p:nvGrpSpPr>
        <p:grpSpPr bwMode="gray">
          <a:xfrm rot="5400000">
            <a:off x="-2401455" y="3860553"/>
            <a:ext cx="4537545" cy="72026"/>
            <a:chOff x="9200728" y="-19008"/>
            <a:chExt cx="4537545" cy="72026"/>
          </a:xfrm>
        </p:grpSpPr>
        <p:cxnSp>
          <p:nvCxnSpPr>
            <p:cNvPr id="59" name="Gerader Verbinder 58">
              <a:extLst>
                <a:ext uri="{FF2B5EF4-FFF2-40B4-BE49-F238E27FC236}">
                  <a16:creationId xmlns:a16="http://schemas.microsoft.com/office/drawing/2014/main" id="{9FD5CF6C-298B-4377-B0AC-12445BAD8CFC}"/>
                </a:ext>
              </a:extLst>
            </p:cNvPr>
            <p:cNvCxnSpPr>
              <a:cxnSpLocks/>
            </p:cNvCxnSpPr>
            <p:nvPr userDrawn="1"/>
          </p:nvCxnSpPr>
          <p:spPr bwMode="gray">
            <a:xfrm>
              <a:off x="9200728" y="-18982"/>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DD09E1CE-EB10-40C3-8DFA-2853E9733EEB}"/>
                </a:ext>
              </a:extLst>
            </p:cNvPr>
            <p:cNvCxnSpPr>
              <a:cxnSpLocks/>
            </p:cNvCxnSpPr>
            <p:nvPr userDrawn="1"/>
          </p:nvCxnSpPr>
          <p:spPr bwMode="gray">
            <a:xfrm>
              <a:off x="13738273" y="-19008"/>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Fußzeilenplatzhalter 7" descr="{&quot;templafy&quot;:{&quot;id&quot;:&quot;521c1c29-0f27-4225-a0d7-5a46e48dd3cf&quot;}}">
            <a:extLst>
              <a:ext uri="{FF2B5EF4-FFF2-40B4-BE49-F238E27FC236}">
                <a16:creationId xmlns:a16="http://schemas.microsoft.com/office/drawing/2014/main" id="{B42C15D8-8A65-4417-B793-313E11968321}"/>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
        <p:nvSpPr>
          <p:cNvPr id="67" name="Year">
            <a:extLst>
              <a:ext uri="{FF2B5EF4-FFF2-40B4-BE49-F238E27FC236}">
                <a16:creationId xmlns:a16="http://schemas.microsoft.com/office/drawing/2014/main" id="{6291DFA7-D6C9-580F-0350-7F1E3A2F4E46}"/>
              </a:ext>
            </a:extLst>
          </p:cNvPr>
          <p:cNvSpPr txBox="1">
            <a:spLocks/>
          </p:cNvSpPr>
          <p:nvPr userDrawn="1">
            <p:custDataLst>
              <p:tags r:id="rId26"/>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69" name="Name" descr="{&quot;templafy&quot;:{&quot;id&quot;:&quot;020a6100-c421-4f52-b3ea-b39cb0204830&quot;}}" title="UserProfile.Name">
            <a:extLst>
              <a:ext uri="{FF2B5EF4-FFF2-40B4-BE49-F238E27FC236}">
                <a16:creationId xmlns:a16="http://schemas.microsoft.com/office/drawing/2014/main" id="{C07C95ED-9BF9-6B8B-ADC1-7714C14E9097}"/>
              </a:ext>
            </a:extLst>
          </p:cNvPr>
          <p:cNvSpPr txBox="1">
            <a:spLocks/>
          </p:cNvSpPr>
          <p:nvPr userDrawn="1">
            <p:custDataLst>
              <p:tags r:id="rId27"/>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Sivakumar, Mithusan</a:t>
            </a:r>
          </a:p>
        </p:txBody>
      </p:sp>
      <p:sp>
        <p:nvSpPr>
          <p:cNvPr id="7" name="Strictly Confidential" descr="{&quot;templafy&quot;:{&quot;id&quot;:&quot;a7072847-8f17-4b19-afe8-f915f172604c&quot;}}" hidden="1">
            <a:extLst>
              <a:ext uri="{FF2B5EF4-FFF2-40B4-BE49-F238E27FC236}">
                <a16:creationId xmlns:a16="http://schemas.microsoft.com/office/drawing/2014/main" id="{D6A5A859-4CE8-2837-746E-F8B2E0E6F21F}"/>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68" name="Restricted" descr="{&quot;templafy&quot;:{&quot;id&quot;:&quot;ec360750-0baf-4e8f-b051-9358320ceef5&quot;}}" hidden="1">
            <a:extLst>
              <a:ext uri="{FF2B5EF4-FFF2-40B4-BE49-F238E27FC236}">
                <a16:creationId xmlns:a16="http://schemas.microsoft.com/office/drawing/2014/main" id="{61C71873-52D3-45F7-59C2-98B44A61CBDD}"/>
              </a:ext>
            </a:extLst>
          </p:cNvPr>
          <p:cNvSpPr/>
          <p:nvPr userDrawn="1"/>
        </p:nvSpPr>
        <p:spPr bwMode="gray">
          <a:xfrm>
            <a:off x="-1" y="548491"/>
            <a:ext cx="262943" cy="84545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72" name="Confidential" descr="{&quot;templafy&quot;:{&quot;id&quot;:&quot;b799a7e1-a4f1-435d-aa7f-655ecc0e76f9&quot;}}" hidden="1">
            <a:extLst>
              <a:ext uri="{FF2B5EF4-FFF2-40B4-BE49-F238E27FC236}">
                <a16:creationId xmlns:a16="http://schemas.microsoft.com/office/drawing/2014/main" id="{D0CCF352-5FE7-85C8-603C-8D9FD1E2CB4D}"/>
              </a:ext>
            </a:extLst>
          </p:cNvPr>
          <p:cNvSpPr/>
          <p:nvPr userDrawn="1"/>
        </p:nvSpPr>
        <p:spPr bwMode="gray">
          <a:xfrm>
            <a:off x="-1" y="550590"/>
            <a:ext cx="262943" cy="95317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73" name="Public" descr="{&quot;templafy&quot;:{&quot;id&quot;:&quot;8efbc12e-9597-414d-baac-57b4a868a2bc&quot;}}" hidden="1">
            <a:extLst>
              <a:ext uri="{FF2B5EF4-FFF2-40B4-BE49-F238E27FC236}">
                <a16:creationId xmlns:a16="http://schemas.microsoft.com/office/drawing/2014/main" id="{DDC0E9FF-D178-AF74-F5DF-8B06BE4DAB13}"/>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8" name="Slide Number Placeholder 7">
            <a:extLst>
              <a:ext uri="{FF2B5EF4-FFF2-40B4-BE49-F238E27FC236}">
                <a16:creationId xmlns:a16="http://schemas.microsoft.com/office/drawing/2014/main" id="{59DD17BF-08FE-3C56-E88C-20C01D9C620B}"/>
              </a:ext>
            </a:extLst>
          </p:cNvPr>
          <p:cNvSpPr>
            <a:spLocks noGrp="1"/>
          </p:cNvSpPr>
          <p:nvPr>
            <p:ph type="sldNum" sz="quarter" idx="4"/>
          </p:nvPr>
        </p:nvSpPr>
        <p:spPr>
          <a:xfrm>
            <a:off x="11178000" y="6371819"/>
            <a:ext cx="392400" cy="144000"/>
          </a:xfrm>
          <a:prstGeom prst="rect">
            <a:avLst/>
          </a:prstGeom>
        </p:spPr>
        <p:txBody>
          <a:bodyPr vert="horz" wrap="square" lIns="0" tIns="0" rIns="0" bIns="0" rtlCol="0" anchor="ctr"/>
          <a:lstStyle>
            <a:lvl1pPr algn="r">
              <a:defRPr sz="800">
                <a:solidFill>
                  <a:schemeClr val="tx1"/>
                </a:solidFill>
              </a:defRPr>
            </a:lvl1pPr>
          </a:lstStyle>
          <a:p>
            <a:r>
              <a:rPr lang="de-CH" dirty="0"/>
              <a:t>| </a:t>
            </a:r>
            <a:fld id="{8CF9DE7D-F270-4E16-BA04-5BCA8969A2EA}" type="slidenum">
              <a:rPr lang="de-CH" smtClean="0"/>
              <a:pPr/>
              <a:t>‹#›</a:t>
            </a:fld>
            <a:endParaRPr lang="de-CH" dirty="0"/>
          </a:p>
        </p:txBody>
      </p:sp>
      <p:sp>
        <p:nvSpPr>
          <p:cNvPr id="63" name="Titelplatzhalter 1">
            <a:extLst>
              <a:ext uri="{FF2B5EF4-FFF2-40B4-BE49-F238E27FC236}">
                <a16:creationId xmlns:a16="http://schemas.microsoft.com/office/drawing/2014/main" id="{55E6C023-57CA-5B6C-623C-6B87AECA7272}"/>
              </a:ext>
            </a:extLst>
          </p:cNvPr>
          <p:cNvSpPr>
            <a:spLocks noGrp="1"/>
          </p:cNvSpPr>
          <p:nvPr>
            <p:ph type="title"/>
          </p:nvPr>
        </p:nvSpPr>
        <p:spPr bwMode="gray">
          <a:xfrm>
            <a:off x="619304" y="548720"/>
            <a:ext cx="9072000" cy="432000"/>
          </a:xfrm>
          <a:prstGeom prst="rect">
            <a:avLst/>
          </a:prstGeom>
        </p:spPr>
        <p:txBody>
          <a:bodyPr vert="horz" lIns="0" tIns="0" rIns="0" bIns="0" rtlCol="0" anchor="t">
            <a:noAutofit/>
          </a:bodyPr>
          <a:lstStyle/>
          <a:p>
            <a:r>
              <a:rPr lang="de-CH" dirty="0"/>
              <a:t>Click to add title</a:t>
            </a:r>
            <a:endParaRPr lang="de-CH"/>
          </a:p>
        </p:txBody>
      </p:sp>
      <p:sp>
        <p:nvSpPr>
          <p:cNvPr id="64" name="Textplatzhalter 2">
            <a:extLst>
              <a:ext uri="{FF2B5EF4-FFF2-40B4-BE49-F238E27FC236}">
                <a16:creationId xmlns:a16="http://schemas.microsoft.com/office/drawing/2014/main" id="{1830FF81-EBFA-814D-9769-DDE6DAD0FFDB}"/>
              </a:ext>
            </a:extLst>
          </p:cNvPr>
          <p:cNvSpPr>
            <a:spLocks noGrp="1"/>
          </p:cNvSpPr>
          <p:nvPr>
            <p:ph type="body" idx="1"/>
          </p:nvPr>
        </p:nvSpPr>
        <p:spPr bwMode="gray">
          <a:xfrm>
            <a:off x="619304" y="1628800"/>
            <a:ext cx="10948687" cy="4536016"/>
          </a:xfrm>
          <a:prstGeom prst="rect">
            <a:avLst/>
          </a:prstGeom>
        </p:spPr>
        <p:txBody>
          <a:bodyPr vert="horz" lIns="0" tIns="0" rIns="0" bIns="0" rtlCol="0">
            <a:noAutofit/>
          </a:bodyPr>
          <a:lstStyle/>
          <a:p>
            <a:pPr lvl="0"/>
            <a:r>
              <a:rPr lang="de-CH" dirty="0"/>
              <a:t>Level 1 (This is body text. Please use the "Increase List Level" or "Decrease List Level" buttons on the “Home" tab to switch between the predefined text formats such as subheading, body text and bullet points.)</a:t>
            </a:r>
          </a:p>
          <a:p>
            <a:pPr lvl="1"/>
            <a:r>
              <a:rPr lang="de-CH" dirty="0"/>
              <a:t>Level 2 (this is a subheading)</a:t>
            </a:r>
          </a:p>
          <a:p>
            <a:pPr lvl="2"/>
            <a:r>
              <a:rPr lang="de-CH" dirty="0"/>
              <a:t>Level 3 (first bullet point level)</a:t>
            </a:r>
          </a:p>
          <a:p>
            <a:pPr lvl="3"/>
            <a:r>
              <a:rPr lang="de-CH" dirty="0"/>
              <a:t>Level 4 (second bullet point level)</a:t>
            </a:r>
          </a:p>
          <a:p>
            <a:pPr lvl="4"/>
            <a:r>
              <a:rPr lang="de-CH" dirty="0"/>
              <a:t>Level 5 (third bullet point level)</a:t>
            </a:r>
          </a:p>
          <a:p>
            <a:pPr lvl="5"/>
            <a:r>
              <a:rPr lang="de-CH" dirty="0"/>
              <a:t>Level 6</a:t>
            </a:r>
          </a:p>
          <a:p>
            <a:pPr lvl="6"/>
            <a:r>
              <a:rPr lang="de-CH" dirty="0"/>
              <a:t>Level 7</a:t>
            </a:r>
          </a:p>
          <a:p>
            <a:pPr lvl="7"/>
            <a:r>
              <a:rPr lang="de-CH" dirty="0"/>
              <a:t>Level 8</a:t>
            </a:r>
          </a:p>
          <a:p>
            <a:pPr lvl="8"/>
            <a:r>
              <a:rPr lang="de-CH" dirty="0"/>
              <a:t>Level 9</a:t>
            </a:r>
          </a:p>
        </p:txBody>
      </p:sp>
      <p:sp>
        <p:nvSpPr>
          <p:cNvPr id="4" name="Date Placeholder 3">
            <a:extLst>
              <a:ext uri="{FF2B5EF4-FFF2-40B4-BE49-F238E27FC236}">
                <a16:creationId xmlns:a16="http://schemas.microsoft.com/office/drawing/2014/main" id="{DB57928F-0394-A641-8E3E-2D180F0BE042}"/>
              </a:ext>
            </a:extLst>
          </p:cNvPr>
          <p:cNvSpPr>
            <a:spLocks noGrp="1"/>
          </p:cNvSpPr>
          <p:nvPr>
            <p:ph type="dt" sz="half" idx="2"/>
          </p:nvPr>
        </p:nvSpPr>
        <p:spPr>
          <a:xfrm rot="10800000" flipV="1">
            <a:off x="10416480" y="6371819"/>
            <a:ext cx="679792" cy="144000"/>
          </a:xfrm>
          <a:prstGeom prst="rect">
            <a:avLst/>
          </a:prstGeom>
        </p:spPr>
        <p:txBody>
          <a:bodyPr vert="horz" wrap="square" lIns="0" tIns="0" rIns="0" bIns="0" rtlCol="0" anchor="ctr" anchorCtr="0"/>
          <a:lstStyle>
            <a:lvl1pPr>
              <a:defRPr lang="en-US" sz="800" spc="20" baseline="0" smtClean="0">
                <a:latin typeface="AA Zuehlke" pitchFamily="2" charset="0"/>
              </a:defRPr>
            </a:lvl1pPr>
          </a:lstStyle>
          <a:p>
            <a:pPr algn="r"/>
            <a:fld id="{F7589BDE-D275-48E5-9926-0260C2129B60}" type="datetime1">
              <a:rPr lang="de-CH" smtClean="0"/>
              <a:pPr algn="r"/>
              <a:t>10.07.2023</a:t>
            </a:fld>
            <a:endParaRPr lang="de-CH" dirty="0"/>
          </a:p>
        </p:txBody>
      </p:sp>
      <p:sp>
        <p:nvSpPr>
          <p:cNvPr id="5" name="Footer Placeholder 4">
            <a:extLst>
              <a:ext uri="{FF2B5EF4-FFF2-40B4-BE49-F238E27FC236}">
                <a16:creationId xmlns:a16="http://schemas.microsoft.com/office/drawing/2014/main" id="{891E28BB-B5FE-E965-0E15-F1CED40AB33B}"/>
              </a:ext>
            </a:extLst>
          </p:cNvPr>
          <p:cNvSpPr>
            <a:spLocks noGrp="1"/>
          </p:cNvSpPr>
          <p:nvPr>
            <p:ph type="ftr" sz="quarter" idx="3"/>
          </p:nvPr>
        </p:nvSpPr>
        <p:spPr>
          <a:xfrm rot="10800000" flipV="1">
            <a:off x="1559496" y="6371819"/>
            <a:ext cx="4392000" cy="144000"/>
          </a:xfrm>
          <a:prstGeom prst="rect">
            <a:avLst/>
          </a:prstGeom>
        </p:spPr>
        <p:txBody>
          <a:bodyPr vert="horz" wrap="square" lIns="0" tIns="0" rIns="0" bIns="0" rtlCol="0" anchor="ctr" anchorCtr="0"/>
          <a:lstStyle>
            <a:lvl1pPr>
              <a:defRPr lang="en-US" sz="800" spc="20" baseline="0">
                <a:latin typeface="AA Zuehlke" pitchFamily="2" charset="0"/>
              </a:defRPr>
            </a:lvl1pPr>
          </a:lstStyle>
          <a:p>
            <a:r>
              <a:rPr lang="en-GB" dirty="0"/>
              <a:t>Client Technology Days – Tomorrow’s CSS</a:t>
            </a:r>
            <a:endParaRPr lang="de-CH" dirty="0"/>
          </a:p>
        </p:txBody>
      </p:sp>
    </p:spTree>
    <p:extLst>
      <p:ext uri="{BB962C8B-B14F-4D97-AF65-F5344CB8AC3E}">
        <p14:creationId xmlns:p14="http://schemas.microsoft.com/office/powerpoint/2010/main" val="2901418286"/>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 id="2147483790" r:id="rId20"/>
    <p:sldLayoutId id="2147483791" r:id="rId21"/>
    <p:sldLayoutId id="2147483792" r:id="rId22"/>
    <p:sldLayoutId id="2147483793" r:id="rId23"/>
    <p:sldLayoutId id="2147483794" r:id="rId24"/>
  </p:sldLayoutIdLst>
  <p:hf hdr="0"/>
  <p:txStyles>
    <p:titleStyle>
      <a:lvl1pPr algn="l" defTabSz="914400" rtl="0" eaLnBrk="1" latinLnBrk="0" hangingPunct="1">
        <a:lnSpc>
          <a:spcPct val="100000"/>
        </a:lnSpc>
        <a:spcBef>
          <a:spcPct val="0"/>
        </a:spcBef>
        <a:buNone/>
        <a:defRPr sz="2400" b="0" kern="1200" spc="20" baseline="0">
          <a:solidFill>
            <a:schemeClr val="tx1"/>
          </a:solidFill>
          <a:latin typeface="+mj-lt"/>
          <a:ea typeface="+mj-ea"/>
          <a:cs typeface="+mj-cs"/>
        </a:defRPr>
      </a:lvl1pPr>
    </p:titleStyle>
    <p:bodyStyle>
      <a:lvl1pPr marL="0" indent="0" algn="l" defTabSz="914400" rtl="0" eaLnBrk="1" latinLnBrk="0" hangingPunct="1">
        <a:lnSpc>
          <a:spcPct val="120000"/>
        </a:lnSpc>
        <a:spcBef>
          <a:spcPts val="200"/>
        </a:spcBef>
        <a:spcAft>
          <a:spcPts val="300"/>
        </a:spcAft>
        <a:buFont typeface="Arial" panose="020B0604020202020204" pitchFamily="34" charset="0"/>
        <a:buNone/>
        <a:defRPr sz="1600" b="0" kern="1200" spc="20" baseline="0">
          <a:solidFill>
            <a:schemeClr val="tx1"/>
          </a:solidFill>
          <a:latin typeface="+mn-lt"/>
          <a:ea typeface="+mn-ea"/>
          <a:cs typeface="+mn-cs"/>
        </a:defRPr>
      </a:lvl1pPr>
      <a:lvl2pPr marL="0" indent="0" algn="l" defTabSz="914400" rtl="0" eaLnBrk="1" latinLnBrk="0" hangingPunct="1">
        <a:lnSpc>
          <a:spcPct val="120000"/>
        </a:lnSpc>
        <a:spcBef>
          <a:spcPts val="1600"/>
        </a:spcBef>
        <a:spcAft>
          <a:spcPts val="300"/>
        </a:spcAft>
        <a:buFont typeface="Arial" panose="020B0604020202020204" pitchFamily="34" charset="0"/>
        <a:buNone/>
        <a:defRPr sz="1600" kern="1200" spc="20" baseline="0">
          <a:solidFill>
            <a:schemeClr val="tx1"/>
          </a:solidFill>
          <a:latin typeface="+mj-lt"/>
          <a:ea typeface="+mn-ea"/>
          <a:cs typeface="+mn-cs"/>
        </a:defRPr>
      </a:lvl2pPr>
      <a:lvl3pPr marL="216000" indent="-216000" algn="l" defTabSz="914400" rtl="0" eaLnBrk="1" latinLnBrk="0" hangingPunct="1">
        <a:lnSpc>
          <a:spcPct val="120000"/>
        </a:lnSpc>
        <a:spcBef>
          <a:spcPts val="200"/>
        </a:spcBef>
        <a:spcAft>
          <a:spcPts val="300"/>
        </a:spcAft>
        <a:buFont typeface="Wingdings 2" panose="05020102010507070707" pitchFamily="18" charset="2"/>
        <a:buChar char=""/>
        <a:defRPr sz="1600" kern="1200" spc="20" baseline="0">
          <a:solidFill>
            <a:schemeClr val="tx1"/>
          </a:solidFill>
          <a:latin typeface="+mn-lt"/>
          <a:ea typeface="+mn-ea"/>
          <a:cs typeface="+mn-cs"/>
        </a:defRPr>
      </a:lvl3pPr>
      <a:lvl4pPr marL="432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4pPr>
      <a:lvl5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5pPr>
      <a:lvl6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6pPr>
      <a:lvl7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7pPr>
      <a:lvl8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8pPr>
      <a:lvl9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7.xml"/><Relationship Id="rId1" Type="http://schemas.openxmlformats.org/officeDocument/2006/relationships/customXml" Target="../../customXml/item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3.xml"/><Relationship Id="rId1" Type="http://schemas.openxmlformats.org/officeDocument/2006/relationships/customXml" Target="../../customXml/item1.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developer.chrome.com/blog/whats-new-css-ui-2023/#scroll-driven-animation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6CEA5E-7EFD-2E26-FA65-1EC24008E3B6}"/>
              </a:ext>
            </a:extLst>
          </p:cNvPr>
          <p:cNvSpPr>
            <a:spLocks noGrp="1"/>
          </p:cNvSpPr>
          <p:nvPr>
            <p:ph type="dt" sz="half" idx="10"/>
          </p:nvPr>
        </p:nvSpPr>
        <p:spPr/>
        <p:txBody>
          <a:bodyPr/>
          <a:lstStyle/>
          <a:p>
            <a:fld id="{23A38026-B889-4D2B-87ED-95514B502A91}" type="datetime1">
              <a:rPr lang="de-CH" smtClean="0"/>
              <a:pPr/>
              <a:t>10.07.2023</a:t>
            </a:fld>
            <a:endParaRPr lang="de-CH"/>
          </a:p>
        </p:txBody>
      </p:sp>
      <p:sp>
        <p:nvSpPr>
          <p:cNvPr id="3" name="Footer Placeholder 2">
            <a:extLst>
              <a:ext uri="{FF2B5EF4-FFF2-40B4-BE49-F238E27FC236}">
                <a16:creationId xmlns:a16="http://schemas.microsoft.com/office/drawing/2014/main" id="{A4F6CB3A-DD4E-4088-491F-0BE56AFA9176}"/>
              </a:ext>
            </a:extLst>
          </p:cNvPr>
          <p:cNvSpPr>
            <a:spLocks noGrp="1"/>
          </p:cNvSpPr>
          <p:nvPr>
            <p:ph type="ftr" sz="quarter" idx="11"/>
          </p:nvPr>
        </p:nvSpPr>
        <p:spPr/>
        <p:txBody>
          <a:bodyPr/>
          <a:lstStyle/>
          <a:p>
            <a:endParaRPr lang="de-CH"/>
          </a:p>
        </p:txBody>
      </p:sp>
    </p:spTree>
    <p:custDataLst>
      <p:custData r:id="rId1"/>
      <p:custData r:id="rId2"/>
    </p:custDataLst>
    <p:extLst>
      <p:ext uri="{BB962C8B-B14F-4D97-AF65-F5344CB8AC3E}">
        <p14:creationId xmlns:p14="http://schemas.microsoft.com/office/powerpoint/2010/main" val="26746006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Dynamic </a:t>
            </a:r>
            <a:r>
              <a:rPr lang="de-CH" dirty="0" err="1"/>
              <a:t>viewport</a:t>
            </a:r>
            <a:r>
              <a:rPr lang="de-CH" dirty="0"/>
              <a:t> </a:t>
            </a:r>
            <a:r>
              <a:rPr lang="de-CH" dirty="0" err="1"/>
              <a:t>units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10</a:t>
            </a:fld>
            <a:endParaRPr lang="de-CH" dirty="0"/>
          </a:p>
        </p:txBody>
      </p:sp>
      <p:pic>
        <p:nvPicPr>
          <p:cNvPr id="1026" name="Picture 2" descr="Showing too many scrollbars">
            <a:extLst>
              <a:ext uri="{FF2B5EF4-FFF2-40B4-BE49-F238E27FC236}">
                <a16:creationId xmlns:a16="http://schemas.microsoft.com/office/drawing/2014/main" id="{9A97EC5B-1BF0-C37C-F046-E79CF4650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2460" y="2069288"/>
            <a:ext cx="4458072" cy="27194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 viewport units visualized">
            <a:extLst>
              <a:ext uri="{FF2B5EF4-FFF2-40B4-BE49-F238E27FC236}">
                <a16:creationId xmlns:a16="http://schemas.microsoft.com/office/drawing/2014/main" id="{F643CC71-6036-9B30-3792-185E1BE42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307" y="1484785"/>
            <a:ext cx="9875386" cy="3888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8F10EED-F6BF-B0FE-03CA-18FF0A561E82}"/>
              </a:ext>
            </a:extLst>
          </p:cNvPr>
          <p:cNvPicPr>
            <a:picLocks noChangeAspect="1"/>
          </p:cNvPicPr>
          <p:nvPr/>
        </p:nvPicPr>
        <p:blipFill>
          <a:blip r:embed="rId4"/>
          <a:stretch>
            <a:fillRect/>
          </a:stretch>
        </p:blipFill>
        <p:spPr>
          <a:xfrm>
            <a:off x="9336256" y="44655"/>
            <a:ext cx="2838849" cy="385212"/>
          </a:xfrm>
          <a:prstGeom prst="rect">
            <a:avLst/>
          </a:prstGeom>
        </p:spPr>
      </p:pic>
    </p:spTree>
    <p:extLst>
      <p:ext uri="{BB962C8B-B14F-4D97-AF65-F5344CB8AC3E}">
        <p14:creationId xmlns:p14="http://schemas.microsoft.com/office/powerpoint/2010/main" val="34363509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Nesting</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11</a:t>
            </a:fld>
            <a:endParaRPr lang="de-CH" dirty="0"/>
          </a:p>
        </p:txBody>
      </p:sp>
      <p:grpSp>
        <p:nvGrpSpPr>
          <p:cNvPr id="14" name="Group 13">
            <a:extLst>
              <a:ext uri="{FF2B5EF4-FFF2-40B4-BE49-F238E27FC236}">
                <a16:creationId xmlns:a16="http://schemas.microsoft.com/office/drawing/2014/main" id="{D94E14E8-8AD6-7B50-7CD5-0618332F404D}"/>
              </a:ext>
            </a:extLst>
          </p:cNvPr>
          <p:cNvGrpSpPr/>
          <p:nvPr/>
        </p:nvGrpSpPr>
        <p:grpSpPr>
          <a:xfrm>
            <a:off x="619304" y="1539739"/>
            <a:ext cx="2232492" cy="2607389"/>
            <a:chOff x="2423348" y="1268760"/>
            <a:chExt cx="2232492" cy="2607389"/>
          </a:xfrm>
        </p:grpSpPr>
        <p:sp>
          <p:nvSpPr>
            <p:cNvPr id="10" name="TextBox 9">
              <a:extLst>
                <a:ext uri="{FF2B5EF4-FFF2-40B4-BE49-F238E27FC236}">
                  <a16:creationId xmlns:a16="http://schemas.microsoft.com/office/drawing/2014/main" id="{BE571740-CD8C-507D-168B-CE4DA258CDEF}"/>
                </a:ext>
              </a:extLst>
            </p:cNvPr>
            <p:cNvSpPr txBox="1"/>
            <p:nvPr/>
          </p:nvSpPr>
          <p:spPr bwMode="gray">
            <a:xfrm>
              <a:off x="2423348" y="1844824"/>
              <a:ext cx="2232492" cy="2031325"/>
            </a:xfrm>
            <a:prstGeom prst="rect">
              <a:avLst/>
            </a:prstGeom>
            <a:noFill/>
          </p:spPr>
          <p:txBody>
            <a:bodyPr wrap="square">
              <a:spAutoFit/>
            </a:bodyPr>
            <a:lstStyle/>
            <a:p>
              <a:r>
                <a:rPr lang="en-US" dirty="0">
                  <a:solidFill>
                    <a:srgbClr val="0033B3"/>
                  </a:solidFill>
                  <a:latin typeface="JetBrains Mono"/>
                </a:rPr>
                <a:t>b</a:t>
              </a:r>
              <a:r>
                <a:rPr lang="en-US" sz="1800" dirty="0">
                  <a:solidFill>
                    <a:srgbClr val="0033B3"/>
                  </a:solidFill>
                  <a:effectLst/>
                  <a:latin typeface="JetBrains Mono"/>
                </a:rPr>
                <a:t>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err="1">
                  <a:solidFill>
                    <a:srgbClr val="0033B3"/>
                  </a:solidFill>
                  <a:effectLst/>
                  <a:latin typeface="JetBrains Mono"/>
                </a:rPr>
                <a:t>button</a:t>
              </a:r>
              <a:r>
                <a:rPr lang="en-US" sz="1800" dirty="0" err="1">
                  <a:solidFill>
                    <a:srgbClr val="080808"/>
                  </a:solidFill>
                  <a:effectLst/>
                  <a:latin typeface="JetBrains Mono"/>
                </a:rPr>
                <a:t>:</a:t>
              </a:r>
              <a:r>
                <a:rPr lang="en-US" sz="1800" dirty="0" err="1">
                  <a:solidFill>
                    <a:srgbClr val="0033B3"/>
                  </a:solidFill>
                  <a:effectLst/>
                  <a:latin typeface="JetBrains Mono"/>
                </a:rPr>
                <a:t>hover</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3" name="TextBox 12">
              <a:extLst>
                <a:ext uri="{FF2B5EF4-FFF2-40B4-BE49-F238E27FC236}">
                  <a16:creationId xmlns:a16="http://schemas.microsoft.com/office/drawing/2014/main" id="{9DBF298A-0470-E3A0-79E9-E78DD6DE2BD7}"/>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CSS</a:t>
              </a:r>
            </a:p>
          </p:txBody>
        </p:sp>
      </p:grpSp>
      <p:grpSp>
        <p:nvGrpSpPr>
          <p:cNvPr id="15" name="Group 14">
            <a:extLst>
              <a:ext uri="{FF2B5EF4-FFF2-40B4-BE49-F238E27FC236}">
                <a16:creationId xmlns:a16="http://schemas.microsoft.com/office/drawing/2014/main" id="{10FFEF38-DC93-61E4-73EE-5760C930A1AE}"/>
              </a:ext>
            </a:extLst>
          </p:cNvPr>
          <p:cNvGrpSpPr/>
          <p:nvPr/>
        </p:nvGrpSpPr>
        <p:grpSpPr>
          <a:xfrm>
            <a:off x="4763608" y="1500918"/>
            <a:ext cx="2375776" cy="3008187"/>
            <a:chOff x="2423348" y="1268760"/>
            <a:chExt cx="2232492" cy="2607389"/>
          </a:xfrm>
        </p:grpSpPr>
        <p:sp>
          <p:nvSpPr>
            <p:cNvPr id="16" name="TextBox 15">
              <a:extLst>
                <a:ext uri="{FF2B5EF4-FFF2-40B4-BE49-F238E27FC236}">
                  <a16:creationId xmlns:a16="http://schemas.microsoft.com/office/drawing/2014/main" id="{14443EE3-27C6-4C15-B037-8CF22662DDE0}"/>
                </a:ext>
              </a:extLst>
            </p:cNvPr>
            <p:cNvSpPr txBox="1"/>
            <p:nvPr/>
          </p:nvSpPr>
          <p:spPr bwMode="gray">
            <a:xfrm>
              <a:off x="2423348" y="1844824"/>
              <a:ext cx="2232492" cy="2031325"/>
            </a:xfrm>
            <a:prstGeom prst="rect">
              <a:avLst/>
            </a:prstGeom>
            <a:noFill/>
          </p:spPr>
          <p:txBody>
            <a:bodyPr wrap="square">
              <a:spAutoFit/>
            </a:bodyPr>
            <a:lstStyle/>
            <a:p>
              <a:r>
                <a:rPr lang="en-US" sz="1800" dirty="0">
                  <a:solidFill>
                    <a:srgbClr val="0033B3"/>
                  </a:solidFill>
                  <a:effectLst/>
                  <a:latin typeface="JetBrains Mono"/>
                </a:rPr>
                <a:t>button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&amp;:</a:t>
              </a:r>
              <a:r>
                <a:rPr lang="en-US" sz="1800" dirty="0">
                  <a:solidFill>
                    <a:srgbClr val="0033B3"/>
                  </a:solidFill>
                  <a:effectLst/>
                  <a:latin typeface="JetBrains Mono"/>
                </a:rPr>
                <a:t>hover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7" name="TextBox 16">
              <a:extLst>
                <a:ext uri="{FF2B5EF4-FFF2-40B4-BE49-F238E27FC236}">
                  <a16:creationId xmlns:a16="http://schemas.microsoft.com/office/drawing/2014/main" id="{520453BB-CC88-4BAB-29C2-C855E1850189}"/>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SASS</a:t>
              </a:r>
            </a:p>
          </p:txBody>
        </p:sp>
      </p:grpSp>
      <p:pic>
        <p:nvPicPr>
          <p:cNvPr id="19" name="Picture 18">
            <a:extLst>
              <a:ext uri="{FF2B5EF4-FFF2-40B4-BE49-F238E27FC236}">
                <a16:creationId xmlns:a16="http://schemas.microsoft.com/office/drawing/2014/main" id="{58433278-881A-67E4-0D30-3DE632FAFDAB}"/>
              </a:ext>
            </a:extLst>
          </p:cNvPr>
          <p:cNvPicPr>
            <a:picLocks noChangeAspect="1"/>
          </p:cNvPicPr>
          <p:nvPr/>
        </p:nvPicPr>
        <p:blipFill>
          <a:blip r:embed="rId2"/>
          <a:stretch>
            <a:fillRect/>
          </a:stretch>
        </p:blipFill>
        <p:spPr>
          <a:xfrm>
            <a:off x="9624392" y="50457"/>
            <a:ext cx="2500696" cy="388306"/>
          </a:xfrm>
          <a:prstGeom prst="rect">
            <a:avLst/>
          </a:prstGeom>
        </p:spPr>
      </p:pic>
    </p:spTree>
    <p:extLst>
      <p:ext uri="{BB962C8B-B14F-4D97-AF65-F5344CB8AC3E}">
        <p14:creationId xmlns:p14="http://schemas.microsoft.com/office/powerpoint/2010/main" val="249091517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Nesting</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12</a:t>
            </a:fld>
            <a:endParaRPr lang="de-CH" dirty="0"/>
          </a:p>
        </p:txBody>
      </p:sp>
      <p:grpSp>
        <p:nvGrpSpPr>
          <p:cNvPr id="14" name="Group 13">
            <a:extLst>
              <a:ext uri="{FF2B5EF4-FFF2-40B4-BE49-F238E27FC236}">
                <a16:creationId xmlns:a16="http://schemas.microsoft.com/office/drawing/2014/main" id="{D94E14E8-8AD6-7B50-7CD5-0618332F404D}"/>
              </a:ext>
            </a:extLst>
          </p:cNvPr>
          <p:cNvGrpSpPr/>
          <p:nvPr/>
        </p:nvGrpSpPr>
        <p:grpSpPr>
          <a:xfrm>
            <a:off x="619304" y="1539739"/>
            <a:ext cx="2232492" cy="2607389"/>
            <a:chOff x="2423348" y="1268760"/>
            <a:chExt cx="2232492" cy="2607389"/>
          </a:xfrm>
        </p:grpSpPr>
        <p:sp>
          <p:nvSpPr>
            <p:cNvPr id="10" name="TextBox 9">
              <a:extLst>
                <a:ext uri="{FF2B5EF4-FFF2-40B4-BE49-F238E27FC236}">
                  <a16:creationId xmlns:a16="http://schemas.microsoft.com/office/drawing/2014/main" id="{BE571740-CD8C-507D-168B-CE4DA258CDEF}"/>
                </a:ext>
              </a:extLst>
            </p:cNvPr>
            <p:cNvSpPr txBox="1"/>
            <p:nvPr/>
          </p:nvSpPr>
          <p:spPr bwMode="gray">
            <a:xfrm>
              <a:off x="2423348" y="1844824"/>
              <a:ext cx="2232492" cy="2031325"/>
            </a:xfrm>
            <a:prstGeom prst="rect">
              <a:avLst/>
            </a:prstGeom>
            <a:noFill/>
          </p:spPr>
          <p:txBody>
            <a:bodyPr wrap="square">
              <a:spAutoFit/>
            </a:bodyPr>
            <a:lstStyle/>
            <a:p>
              <a:r>
                <a:rPr lang="en-US" dirty="0">
                  <a:solidFill>
                    <a:srgbClr val="0033B3"/>
                  </a:solidFill>
                  <a:latin typeface="JetBrains Mono"/>
                </a:rPr>
                <a:t>b</a:t>
              </a:r>
              <a:r>
                <a:rPr lang="en-US" sz="1800" dirty="0">
                  <a:solidFill>
                    <a:srgbClr val="0033B3"/>
                  </a:solidFill>
                  <a:effectLst/>
                  <a:latin typeface="JetBrains Mono"/>
                </a:rPr>
                <a:t>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err="1">
                  <a:solidFill>
                    <a:srgbClr val="0033B3"/>
                  </a:solidFill>
                  <a:effectLst/>
                  <a:latin typeface="JetBrains Mono"/>
                </a:rPr>
                <a:t>button</a:t>
              </a:r>
              <a:r>
                <a:rPr lang="en-US" sz="1800" dirty="0" err="1">
                  <a:solidFill>
                    <a:srgbClr val="080808"/>
                  </a:solidFill>
                  <a:effectLst/>
                  <a:latin typeface="JetBrains Mono"/>
                </a:rPr>
                <a:t>:</a:t>
              </a:r>
              <a:r>
                <a:rPr lang="en-US" sz="1800" dirty="0" err="1">
                  <a:solidFill>
                    <a:srgbClr val="0033B3"/>
                  </a:solidFill>
                  <a:effectLst/>
                  <a:latin typeface="JetBrains Mono"/>
                </a:rPr>
                <a:t>hover</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3" name="TextBox 12">
              <a:extLst>
                <a:ext uri="{FF2B5EF4-FFF2-40B4-BE49-F238E27FC236}">
                  <a16:creationId xmlns:a16="http://schemas.microsoft.com/office/drawing/2014/main" id="{9DBF298A-0470-E3A0-79E9-E78DD6DE2BD7}"/>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CSS</a:t>
              </a:r>
            </a:p>
          </p:txBody>
        </p:sp>
      </p:grpSp>
      <p:grpSp>
        <p:nvGrpSpPr>
          <p:cNvPr id="15" name="Group 14">
            <a:extLst>
              <a:ext uri="{FF2B5EF4-FFF2-40B4-BE49-F238E27FC236}">
                <a16:creationId xmlns:a16="http://schemas.microsoft.com/office/drawing/2014/main" id="{10FFEF38-DC93-61E4-73EE-5760C930A1AE}"/>
              </a:ext>
            </a:extLst>
          </p:cNvPr>
          <p:cNvGrpSpPr/>
          <p:nvPr/>
        </p:nvGrpSpPr>
        <p:grpSpPr>
          <a:xfrm>
            <a:off x="4763608" y="1500918"/>
            <a:ext cx="2375776" cy="3008187"/>
            <a:chOff x="2423348" y="1268760"/>
            <a:chExt cx="2232492" cy="2607389"/>
          </a:xfrm>
        </p:grpSpPr>
        <p:sp>
          <p:nvSpPr>
            <p:cNvPr id="16" name="TextBox 15">
              <a:extLst>
                <a:ext uri="{FF2B5EF4-FFF2-40B4-BE49-F238E27FC236}">
                  <a16:creationId xmlns:a16="http://schemas.microsoft.com/office/drawing/2014/main" id="{14443EE3-27C6-4C15-B037-8CF22662DDE0}"/>
                </a:ext>
              </a:extLst>
            </p:cNvPr>
            <p:cNvSpPr txBox="1"/>
            <p:nvPr/>
          </p:nvSpPr>
          <p:spPr bwMode="gray">
            <a:xfrm>
              <a:off x="2423348" y="1844824"/>
              <a:ext cx="2232492" cy="2031325"/>
            </a:xfrm>
            <a:prstGeom prst="rect">
              <a:avLst/>
            </a:prstGeom>
            <a:noFill/>
          </p:spPr>
          <p:txBody>
            <a:bodyPr wrap="square">
              <a:spAutoFit/>
            </a:bodyPr>
            <a:lstStyle/>
            <a:p>
              <a:r>
                <a:rPr lang="en-US" sz="1800" dirty="0">
                  <a:solidFill>
                    <a:srgbClr val="0033B3"/>
                  </a:solidFill>
                  <a:effectLst/>
                  <a:latin typeface="JetBrains Mono"/>
                </a:rPr>
                <a:t>button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&amp;:</a:t>
              </a:r>
              <a:r>
                <a:rPr lang="en-US" sz="1800" dirty="0">
                  <a:solidFill>
                    <a:srgbClr val="0033B3"/>
                  </a:solidFill>
                  <a:effectLst/>
                  <a:latin typeface="JetBrains Mono"/>
                </a:rPr>
                <a:t>hover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7" name="TextBox 16">
              <a:extLst>
                <a:ext uri="{FF2B5EF4-FFF2-40B4-BE49-F238E27FC236}">
                  <a16:creationId xmlns:a16="http://schemas.microsoft.com/office/drawing/2014/main" id="{520453BB-CC88-4BAB-29C2-C855E1850189}"/>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CSS!</a:t>
              </a:r>
            </a:p>
          </p:txBody>
        </p:sp>
      </p:grpSp>
      <p:pic>
        <p:nvPicPr>
          <p:cNvPr id="5" name="Picture 4">
            <a:extLst>
              <a:ext uri="{FF2B5EF4-FFF2-40B4-BE49-F238E27FC236}">
                <a16:creationId xmlns:a16="http://schemas.microsoft.com/office/drawing/2014/main" id="{A77D61F6-58E4-04C4-4F84-9F4A485329DA}"/>
              </a:ext>
            </a:extLst>
          </p:cNvPr>
          <p:cNvPicPr>
            <a:picLocks noChangeAspect="1"/>
          </p:cNvPicPr>
          <p:nvPr/>
        </p:nvPicPr>
        <p:blipFill>
          <a:blip r:embed="rId2"/>
          <a:stretch>
            <a:fillRect/>
          </a:stretch>
        </p:blipFill>
        <p:spPr>
          <a:xfrm>
            <a:off x="9624392" y="50457"/>
            <a:ext cx="2500696" cy="388306"/>
          </a:xfrm>
          <a:prstGeom prst="rect">
            <a:avLst/>
          </a:prstGeom>
        </p:spPr>
      </p:pic>
    </p:spTree>
    <p:extLst>
      <p:ext uri="{BB962C8B-B14F-4D97-AF65-F5344CB8AC3E}">
        <p14:creationId xmlns:p14="http://schemas.microsoft.com/office/powerpoint/2010/main" val="36121537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Nesting</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13</a:t>
            </a:fld>
            <a:endParaRPr lang="de-CH" dirty="0"/>
          </a:p>
        </p:txBody>
      </p:sp>
      <p:grpSp>
        <p:nvGrpSpPr>
          <p:cNvPr id="14" name="Group 13">
            <a:extLst>
              <a:ext uri="{FF2B5EF4-FFF2-40B4-BE49-F238E27FC236}">
                <a16:creationId xmlns:a16="http://schemas.microsoft.com/office/drawing/2014/main" id="{D94E14E8-8AD6-7B50-7CD5-0618332F404D}"/>
              </a:ext>
            </a:extLst>
          </p:cNvPr>
          <p:cNvGrpSpPr/>
          <p:nvPr/>
        </p:nvGrpSpPr>
        <p:grpSpPr>
          <a:xfrm>
            <a:off x="619304" y="1539739"/>
            <a:ext cx="2232492" cy="2607389"/>
            <a:chOff x="2423348" y="1268760"/>
            <a:chExt cx="2232492" cy="2607389"/>
          </a:xfrm>
        </p:grpSpPr>
        <p:sp>
          <p:nvSpPr>
            <p:cNvPr id="10" name="TextBox 9">
              <a:extLst>
                <a:ext uri="{FF2B5EF4-FFF2-40B4-BE49-F238E27FC236}">
                  <a16:creationId xmlns:a16="http://schemas.microsoft.com/office/drawing/2014/main" id="{BE571740-CD8C-507D-168B-CE4DA258CDEF}"/>
                </a:ext>
              </a:extLst>
            </p:cNvPr>
            <p:cNvSpPr txBox="1"/>
            <p:nvPr/>
          </p:nvSpPr>
          <p:spPr bwMode="gray">
            <a:xfrm>
              <a:off x="2423348" y="1844824"/>
              <a:ext cx="2232492" cy="2031325"/>
            </a:xfrm>
            <a:prstGeom prst="rect">
              <a:avLst/>
            </a:prstGeom>
            <a:noFill/>
          </p:spPr>
          <p:txBody>
            <a:bodyPr wrap="square">
              <a:spAutoFit/>
            </a:bodyPr>
            <a:lstStyle/>
            <a:p>
              <a:r>
                <a:rPr lang="en-US" dirty="0">
                  <a:solidFill>
                    <a:srgbClr val="0033B3"/>
                  </a:solidFill>
                  <a:latin typeface="JetBrains Mono"/>
                </a:rPr>
                <a:t>b</a:t>
              </a:r>
              <a:r>
                <a:rPr lang="en-US" sz="1800" dirty="0">
                  <a:solidFill>
                    <a:srgbClr val="0033B3"/>
                  </a:solidFill>
                  <a:effectLst/>
                  <a:latin typeface="JetBrains Mono"/>
                </a:rPr>
                <a:t>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err="1">
                  <a:solidFill>
                    <a:srgbClr val="0033B3"/>
                  </a:solidFill>
                  <a:effectLst/>
                  <a:latin typeface="JetBrains Mono"/>
                </a:rPr>
                <a:t>button</a:t>
              </a:r>
              <a:r>
                <a:rPr lang="en-US" sz="1800" dirty="0" err="1">
                  <a:solidFill>
                    <a:srgbClr val="080808"/>
                  </a:solidFill>
                  <a:effectLst/>
                  <a:latin typeface="JetBrains Mono"/>
                </a:rPr>
                <a:t>:</a:t>
              </a:r>
              <a:r>
                <a:rPr lang="en-US" sz="1800" dirty="0" err="1">
                  <a:solidFill>
                    <a:srgbClr val="0033B3"/>
                  </a:solidFill>
                  <a:effectLst/>
                  <a:latin typeface="JetBrains Mono"/>
                </a:rPr>
                <a:t>hover</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3" name="TextBox 12">
              <a:extLst>
                <a:ext uri="{FF2B5EF4-FFF2-40B4-BE49-F238E27FC236}">
                  <a16:creationId xmlns:a16="http://schemas.microsoft.com/office/drawing/2014/main" id="{9DBF298A-0470-E3A0-79E9-E78DD6DE2BD7}"/>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CSS</a:t>
              </a:r>
            </a:p>
          </p:txBody>
        </p:sp>
      </p:grpSp>
      <p:grpSp>
        <p:nvGrpSpPr>
          <p:cNvPr id="15" name="Group 14">
            <a:extLst>
              <a:ext uri="{FF2B5EF4-FFF2-40B4-BE49-F238E27FC236}">
                <a16:creationId xmlns:a16="http://schemas.microsoft.com/office/drawing/2014/main" id="{10FFEF38-DC93-61E4-73EE-5760C930A1AE}"/>
              </a:ext>
            </a:extLst>
          </p:cNvPr>
          <p:cNvGrpSpPr/>
          <p:nvPr/>
        </p:nvGrpSpPr>
        <p:grpSpPr>
          <a:xfrm>
            <a:off x="4763608" y="1500918"/>
            <a:ext cx="2375776" cy="3008187"/>
            <a:chOff x="2423348" y="1268760"/>
            <a:chExt cx="2232492" cy="2607389"/>
          </a:xfrm>
        </p:grpSpPr>
        <p:sp>
          <p:nvSpPr>
            <p:cNvPr id="16" name="TextBox 15">
              <a:extLst>
                <a:ext uri="{FF2B5EF4-FFF2-40B4-BE49-F238E27FC236}">
                  <a16:creationId xmlns:a16="http://schemas.microsoft.com/office/drawing/2014/main" id="{14443EE3-27C6-4C15-B037-8CF22662DDE0}"/>
                </a:ext>
              </a:extLst>
            </p:cNvPr>
            <p:cNvSpPr txBox="1"/>
            <p:nvPr/>
          </p:nvSpPr>
          <p:spPr bwMode="gray">
            <a:xfrm>
              <a:off x="2423348" y="1844824"/>
              <a:ext cx="2232492" cy="2031325"/>
            </a:xfrm>
            <a:prstGeom prst="rect">
              <a:avLst/>
            </a:prstGeom>
            <a:noFill/>
          </p:spPr>
          <p:txBody>
            <a:bodyPr wrap="square">
              <a:spAutoFit/>
            </a:bodyPr>
            <a:lstStyle/>
            <a:p>
              <a:r>
                <a:rPr lang="en-US" sz="1800" dirty="0">
                  <a:solidFill>
                    <a:srgbClr val="0033B3"/>
                  </a:solidFill>
                  <a:effectLst/>
                  <a:latin typeface="JetBrains Mono"/>
                </a:rPr>
                <a:t>button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&amp;:</a:t>
              </a:r>
              <a:r>
                <a:rPr lang="en-US" sz="1800" dirty="0">
                  <a:solidFill>
                    <a:srgbClr val="0033B3"/>
                  </a:solidFill>
                  <a:effectLst/>
                  <a:latin typeface="JetBrains Mono"/>
                </a:rPr>
                <a:t>hover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7" name="TextBox 16">
              <a:extLst>
                <a:ext uri="{FF2B5EF4-FFF2-40B4-BE49-F238E27FC236}">
                  <a16:creationId xmlns:a16="http://schemas.microsoft.com/office/drawing/2014/main" id="{520453BB-CC88-4BAB-29C2-C855E1850189}"/>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CSS!</a:t>
              </a:r>
            </a:p>
          </p:txBody>
        </p:sp>
      </p:grpSp>
      <p:pic>
        <p:nvPicPr>
          <p:cNvPr id="4" name="Picture 3">
            <a:extLst>
              <a:ext uri="{FF2B5EF4-FFF2-40B4-BE49-F238E27FC236}">
                <a16:creationId xmlns:a16="http://schemas.microsoft.com/office/drawing/2014/main" id="{6333023F-451C-EF17-5004-1A19F86750CA}"/>
              </a:ext>
            </a:extLst>
          </p:cNvPr>
          <p:cNvPicPr>
            <a:picLocks noChangeAspect="1"/>
          </p:cNvPicPr>
          <p:nvPr/>
        </p:nvPicPr>
        <p:blipFill>
          <a:blip r:embed="rId2"/>
          <a:stretch>
            <a:fillRect/>
          </a:stretch>
        </p:blipFill>
        <p:spPr>
          <a:xfrm>
            <a:off x="8441696" y="1821979"/>
            <a:ext cx="2736304" cy="2325149"/>
          </a:xfrm>
          <a:prstGeom prst="rect">
            <a:avLst/>
          </a:prstGeom>
        </p:spPr>
      </p:pic>
      <p:pic>
        <p:nvPicPr>
          <p:cNvPr id="9" name="Graphic 8" descr="Crying face outline with solid fill">
            <a:extLst>
              <a:ext uri="{FF2B5EF4-FFF2-40B4-BE49-F238E27FC236}">
                <a16:creationId xmlns:a16="http://schemas.microsoft.com/office/drawing/2014/main" id="{C5CA0930-D132-218B-0378-1C60583CE3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9176" y="3594705"/>
            <a:ext cx="914400" cy="914400"/>
          </a:xfrm>
          <a:prstGeom prst="rect">
            <a:avLst/>
          </a:prstGeom>
        </p:spPr>
      </p:pic>
      <p:pic>
        <p:nvPicPr>
          <p:cNvPr id="11" name="Picture 10">
            <a:extLst>
              <a:ext uri="{FF2B5EF4-FFF2-40B4-BE49-F238E27FC236}">
                <a16:creationId xmlns:a16="http://schemas.microsoft.com/office/drawing/2014/main" id="{C32C8ECE-21B9-0CF3-1342-27CA0A646E12}"/>
              </a:ext>
            </a:extLst>
          </p:cNvPr>
          <p:cNvPicPr>
            <a:picLocks noChangeAspect="1"/>
          </p:cNvPicPr>
          <p:nvPr/>
        </p:nvPicPr>
        <p:blipFill>
          <a:blip r:embed="rId5"/>
          <a:stretch>
            <a:fillRect/>
          </a:stretch>
        </p:blipFill>
        <p:spPr>
          <a:xfrm>
            <a:off x="9624392" y="50457"/>
            <a:ext cx="2500696" cy="388306"/>
          </a:xfrm>
          <a:prstGeom prst="rect">
            <a:avLst/>
          </a:prstGeom>
        </p:spPr>
      </p:pic>
    </p:spTree>
    <p:extLst>
      <p:ext uri="{BB962C8B-B14F-4D97-AF65-F5344CB8AC3E}">
        <p14:creationId xmlns:p14="http://schemas.microsoft.com/office/powerpoint/2010/main" val="102370841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1312F8FC-10C8-C43F-04B5-DD06E725B768}"/>
              </a:ext>
            </a:extLst>
          </p:cNvPr>
          <p:cNvPicPr>
            <a:picLocks noGrp="1" noChangeAspect="1"/>
          </p:cNvPicPr>
          <p:nvPr>
            <p:ph idx="1"/>
          </p:nvPr>
        </p:nvPicPr>
        <p:blipFill>
          <a:blip r:embed="rId2"/>
          <a:stretch>
            <a:fillRect/>
          </a:stretch>
        </p:blipFill>
        <p:spPr>
          <a:xfrm>
            <a:off x="9126520" y="1354188"/>
            <a:ext cx="3024000" cy="298861"/>
          </a:xfrm>
        </p:spPr>
      </p:pic>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14</a:t>
            </a:fld>
            <a:endParaRPr lang="de-CH" dirty="0"/>
          </a:p>
        </p:txBody>
      </p:sp>
      <p:grpSp>
        <p:nvGrpSpPr>
          <p:cNvPr id="15" name="Group 14">
            <a:extLst>
              <a:ext uri="{FF2B5EF4-FFF2-40B4-BE49-F238E27FC236}">
                <a16:creationId xmlns:a16="http://schemas.microsoft.com/office/drawing/2014/main" id="{1A3C21DA-1BE3-3097-F6C8-264C1C7C5F4A}"/>
              </a:ext>
            </a:extLst>
          </p:cNvPr>
          <p:cNvGrpSpPr/>
          <p:nvPr/>
        </p:nvGrpSpPr>
        <p:grpSpPr>
          <a:xfrm>
            <a:off x="9120336" y="63793"/>
            <a:ext cx="3024336" cy="1305455"/>
            <a:chOff x="2432199" y="2171524"/>
            <a:chExt cx="7325747" cy="3162160"/>
          </a:xfrm>
        </p:grpSpPr>
        <p:pic>
          <p:nvPicPr>
            <p:cNvPr id="10" name="Picture 9">
              <a:extLst>
                <a:ext uri="{FF2B5EF4-FFF2-40B4-BE49-F238E27FC236}">
                  <a16:creationId xmlns:a16="http://schemas.microsoft.com/office/drawing/2014/main" id="{CB9A936E-1E52-B715-82A0-4F77B626639E}"/>
                </a:ext>
              </a:extLst>
            </p:cNvPr>
            <p:cNvPicPr>
              <a:picLocks noChangeAspect="1"/>
            </p:cNvPicPr>
            <p:nvPr/>
          </p:nvPicPr>
          <p:blipFill>
            <a:blip r:embed="rId3"/>
            <a:stretch>
              <a:fillRect/>
            </a:stretch>
          </p:blipFill>
          <p:spPr>
            <a:xfrm>
              <a:off x="2437889" y="2171524"/>
              <a:ext cx="7316221" cy="2514951"/>
            </a:xfrm>
            <a:prstGeom prst="rect">
              <a:avLst/>
            </a:prstGeom>
          </p:spPr>
        </p:pic>
        <p:pic>
          <p:nvPicPr>
            <p:cNvPr id="12" name="Picture 11">
              <a:extLst>
                <a:ext uri="{FF2B5EF4-FFF2-40B4-BE49-F238E27FC236}">
                  <a16:creationId xmlns:a16="http://schemas.microsoft.com/office/drawing/2014/main" id="{E8B22E75-2684-B9A2-6B7E-5B1F295A0E98}"/>
                </a:ext>
              </a:extLst>
            </p:cNvPr>
            <p:cNvPicPr>
              <a:picLocks noChangeAspect="1"/>
            </p:cNvPicPr>
            <p:nvPr/>
          </p:nvPicPr>
          <p:blipFill>
            <a:blip r:embed="rId4"/>
            <a:stretch>
              <a:fillRect/>
            </a:stretch>
          </p:blipFill>
          <p:spPr>
            <a:xfrm>
              <a:off x="2432199" y="4628736"/>
              <a:ext cx="7325747" cy="704948"/>
            </a:xfrm>
            <a:prstGeom prst="rect">
              <a:avLst/>
            </a:prstGeom>
          </p:spPr>
        </p:pic>
      </p:grpSp>
      <p:sp>
        <p:nvSpPr>
          <p:cNvPr id="17" name="Title 16">
            <a:extLst>
              <a:ext uri="{FF2B5EF4-FFF2-40B4-BE49-F238E27FC236}">
                <a16:creationId xmlns:a16="http://schemas.microsoft.com/office/drawing/2014/main" id="{80527DF5-5A4A-2AE1-09F3-6668A585F127}"/>
              </a:ext>
            </a:extLst>
          </p:cNvPr>
          <p:cNvSpPr>
            <a:spLocks noGrp="1"/>
          </p:cNvSpPr>
          <p:nvPr>
            <p:ph type="title"/>
          </p:nvPr>
        </p:nvSpPr>
        <p:spPr/>
        <p:txBody>
          <a:bodyPr/>
          <a:lstStyle/>
          <a:p>
            <a:r>
              <a:rPr lang="de-CH" dirty="0"/>
              <a:t>Individual </a:t>
            </a:r>
            <a:r>
              <a:rPr lang="de-CH" dirty="0" err="1"/>
              <a:t>transform</a:t>
            </a:r>
            <a:r>
              <a:rPr lang="de-CH" dirty="0"/>
              <a:t> </a:t>
            </a:r>
            <a:r>
              <a:rPr lang="de-CH" dirty="0" err="1"/>
              <a:t>properties</a:t>
            </a:r>
            <a:endParaRPr lang="de-CH" dirty="0"/>
          </a:p>
        </p:txBody>
      </p:sp>
      <p:sp>
        <p:nvSpPr>
          <p:cNvPr id="20" name="TextBox 19">
            <a:extLst>
              <a:ext uri="{FF2B5EF4-FFF2-40B4-BE49-F238E27FC236}">
                <a16:creationId xmlns:a16="http://schemas.microsoft.com/office/drawing/2014/main" id="{E1143E9C-763A-E439-50D7-2F0F792ED908}"/>
              </a:ext>
            </a:extLst>
          </p:cNvPr>
          <p:cNvSpPr txBox="1"/>
          <p:nvPr/>
        </p:nvSpPr>
        <p:spPr bwMode="gray">
          <a:xfrm>
            <a:off x="3506579" y="2413338"/>
            <a:ext cx="5178843" cy="2031325"/>
          </a:xfrm>
          <a:prstGeom prst="rect">
            <a:avLst/>
          </a:prstGeom>
          <a:noFill/>
        </p:spPr>
        <p:txBody>
          <a:bodyPr wrap="square">
            <a:spAutoFit/>
          </a:bodyPr>
          <a:lstStyle/>
          <a:p>
            <a:r>
              <a:rPr lang="de-CH" sz="1800" dirty="0" err="1">
                <a:solidFill>
                  <a:srgbClr val="0033B3"/>
                </a:solidFill>
                <a:effectLst/>
                <a:latin typeface="JetBrains Mono"/>
              </a:rPr>
              <a:t>button</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transform</a:t>
            </a:r>
            <a:r>
              <a:rPr lang="de-CH" sz="1800" dirty="0">
                <a:solidFill>
                  <a:srgbClr val="080808"/>
                </a:solidFill>
                <a:effectLst/>
                <a:latin typeface="JetBrains Mono"/>
              </a:rPr>
              <a:t>: </a:t>
            </a:r>
            <a:r>
              <a:rPr lang="de-CH" sz="1800" dirty="0" err="1">
                <a:solidFill>
                  <a:srgbClr val="0033B3"/>
                </a:solidFill>
                <a:effectLst/>
                <a:latin typeface="JetBrains Mono"/>
              </a:rPr>
              <a:t>translateX</a:t>
            </a:r>
            <a:r>
              <a:rPr lang="de-CH" sz="1800" dirty="0">
                <a:solidFill>
                  <a:srgbClr val="080808"/>
                </a:solidFill>
                <a:effectLst/>
                <a:latin typeface="JetBrains Mono"/>
              </a:rPr>
              <a:t>(</a:t>
            </a:r>
            <a:r>
              <a:rPr lang="de-CH" sz="1800" dirty="0">
                <a:solidFill>
                  <a:srgbClr val="1750EB"/>
                </a:solidFill>
                <a:effectLst/>
                <a:latin typeface="JetBrains Mono"/>
              </a:rPr>
              <a:t>50</a:t>
            </a:r>
            <a:r>
              <a:rPr lang="de-CH" sz="1800" dirty="0">
                <a:solidFill>
                  <a:srgbClr val="080808"/>
                </a:solidFill>
                <a:effectLst/>
                <a:latin typeface="JetBrains Mono"/>
              </a:rPr>
              <a:t>%) </a:t>
            </a:r>
            <a:r>
              <a:rPr lang="de-CH" sz="1800" dirty="0" err="1">
                <a:solidFill>
                  <a:srgbClr val="0033B3"/>
                </a:solidFill>
                <a:effectLst/>
                <a:latin typeface="JetBrains Mono"/>
              </a:rPr>
              <a:t>rotate</a:t>
            </a:r>
            <a:r>
              <a:rPr lang="de-CH" sz="1800" dirty="0">
                <a:solidFill>
                  <a:srgbClr val="080808"/>
                </a:solidFill>
                <a:effectLst/>
                <a:latin typeface="JetBrains Mono"/>
              </a:rPr>
              <a:t>(</a:t>
            </a:r>
            <a:r>
              <a:rPr lang="de-CH" sz="1800" dirty="0">
                <a:solidFill>
                  <a:srgbClr val="1750EB"/>
                </a:solidFill>
                <a:effectLst/>
                <a:latin typeface="JetBrains Mono"/>
              </a:rPr>
              <a:t>30</a:t>
            </a:r>
            <a:r>
              <a:rPr lang="de-CH" sz="1800" dirty="0">
                <a:solidFill>
                  <a:srgbClr val="067D17"/>
                </a:solidFill>
                <a:effectLst/>
                <a:latin typeface="JetBrains Mono"/>
              </a:rPr>
              <a:t>deg</a:t>
            </a:r>
            <a:r>
              <a:rPr lang="de-CH" sz="1800" dirty="0">
                <a:solidFill>
                  <a:srgbClr val="080808"/>
                </a:solidFill>
                <a:effectLst/>
                <a:latin typeface="JetBrains Mono"/>
              </a:rPr>
              <a:t>) </a:t>
            </a:r>
            <a:r>
              <a:rPr lang="de-CH" sz="1800" dirty="0" err="1">
                <a:solidFill>
                  <a:srgbClr val="0033B3"/>
                </a:solidFill>
                <a:effectLst/>
                <a:latin typeface="JetBrains Mono"/>
              </a:rPr>
              <a:t>scale</a:t>
            </a:r>
            <a:r>
              <a:rPr lang="de-CH" sz="1800" dirty="0">
                <a:solidFill>
                  <a:srgbClr val="080808"/>
                </a:solidFill>
                <a:effectLst/>
                <a:latin typeface="JetBrains Mono"/>
              </a:rPr>
              <a:t>(</a:t>
            </a:r>
            <a:r>
              <a:rPr lang="de-CH" sz="1800" dirty="0">
                <a:solidFill>
                  <a:srgbClr val="1750EB"/>
                </a:solidFill>
                <a:effectLst/>
                <a:latin typeface="JetBrains Mono"/>
              </a:rPr>
              <a:t>1.2</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err="1">
                <a:solidFill>
                  <a:srgbClr val="0033B3"/>
                </a:solidFill>
                <a:effectLst/>
                <a:latin typeface="JetBrains Mono"/>
              </a:rPr>
              <a:t>button</a:t>
            </a:r>
            <a:r>
              <a:rPr lang="de-CH" sz="1800" dirty="0" err="1">
                <a:solidFill>
                  <a:srgbClr val="080808"/>
                </a:solidFill>
                <a:effectLst/>
                <a:latin typeface="JetBrains Mono"/>
              </a:rPr>
              <a:t>:</a:t>
            </a:r>
            <a:r>
              <a:rPr lang="de-CH" sz="1800" dirty="0" err="1">
                <a:solidFill>
                  <a:srgbClr val="0033B3"/>
                </a:solidFill>
                <a:effectLst/>
                <a:latin typeface="JetBrains Mono"/>
              </a:rPr>
              <a:t>hover</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transform</a:t>
            </a:r>
            <a:r>
              <a:rPr lang="de-CH" sz="1800" dirty="0">
                <a:solidFill>
                  <a:srgbClr val="080808"/>
                </a:solidFill>
                <a:effectLst/>
                <a:latin typeface="JetBrains Mono"/>
              </a:rPr>
              <a:t>: </a:t>
            </a:r>
            <a:r>
              <a:rPr lang="de-CH" sz="1800" dirty="0" err="1">
                <a:solidFill>
                  <a:srgbClr val="0033B3"/>
                </a:solidFill>
                <a:effectLst/>
                <a:latin typeface="JetBrains Mono"/>
              </a:rPr>
              <a:t>translateX</a:t>
            </a:r>
            <a:r>
              <a:rPr lang="de-CH" sz="1800" dirty="0">
                <a:solidFill>
                  <a:srgbClr val="080808"/>
                </a:solidFill>
                <a:effectLst/>
                <a:latin typeface="JetBrains Mono"/>
              </a:rPr>
              <a:t>(</a:t>
            </a:r>
            <a:r>
              <a:rPr lang="de-CH" sz="1800" dirty="0">
                <a:solidFill>
                  <a:srgbClr val="1750EB"/>
                </a:solidFill>
                <a:effectLst/>
                <a:latin typeface="JetBrains Mono"/>
              </a:rPr>
              <a:t>50</a:t>
            </a:r>
            <a:r>
              <a:rPr lang="de-CH" sz="1800" dirty="0">
                <a:solidFill>
                  <a:srgbClr val="080808"/>
                </a:solidFill>
                <a:effectLst/>
                <a:latin typeface="JetBrains Mono"/>
              </a:rPr>
              <a:t>%) </a:t>
            </a:r>
            <a:r>
              <a:rPr lang="de-CH" sz="1800" dirty="0" err="1">
                <a:solidFill>
                  <a:srgbClr val="0033B3"/>
                </a:solidFill>
                <a:effectLst/>
                <a:latin typeface="JetBrains Mono"/>
              </a:rPr>
              <a:t>rotate</a:t>
            </a:r>
            <a:r>
              <a:rPr lang="de-CH" sz="1800" dirty="0">
                <a:solidFill>
                  <a:srgbClr val="080808"/>
                </a:solidFill>
                <a:effectLst/>
                <a:latin typeface="JetBrains Mono"/>
              </a:rPr>
              <a:t>(</a:t>
            </a:r>
            <a:r>
              <a:rPr lang="de-CH" sz="1800" dirty="0">
                <a:solidFill>
                  <a:srgbClr val="1750EB"/>
                </a:solidFill>
                <a:effectLst/>
                <a:latin typeface="JetBrains Mono"/>
              </a:rPr>
              <a:t>30</a:t>
            </a:r>
            <a:r>
              <a:rPr lang="de-CH" sz="1800" dirty="0">
                <a:solidFill>
                  <a:srgbClr val="067D17"/>
                </a:solidFill>
                <a:effectLst/>
                <a:latin typeface="JetBrains Mono"/>
              </a:rPr>
              <a:t>deg</a:t>
            </a:r>
            <a:r>
              <a:rPr lang="de-CH" sz="1800" dirty="0">
                <a:solidFill>
                  <a:srgbClr val="080808"/>
                </a:solidFill>
                <a:effectLst/>
                <a:latin typeface="JetBrains Mono"/>
              </a:rPr>
              <a:t>) </a:t>
            </a:r>
            <a:r>
              <a:rPr lang="de-CH" sz="1800" dirty="0" err="1">
                <a:solidFill>
                  <a:srgbClr val="0033B3"/>
                </a:solidFill>
                <a:effectLst/>
                <a:latin typeface="JetBrains Mono"/>
              </a:rPr>
              <a:t>scale</a:t>
            </a:r>
            <a:r>
              <a:rPr lang="de-CH" sz="1800" dirty="0">
                <a:solidFill>
                  <a:srgbClr val="080808"/>
                </a:solidFill>
                <a:effectLst/>
                <a:latin typeface="JetBrains Mono"/>
              </a:rPr>
              <a:t>(</a:t>
            </a:r>
            <a:r>
              <a:rPr lang="de-CH" sz="1800" dirty="0">
                <a:solidFill>
                  <a:srgbClr val="1750EB"/>
                </a:solidFill>
                <a:effectLst/>
                <a:latin typeface="JetBrains Mono"/>
              </a:rPr>
              <a:t>2</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391254117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1312F8FC-10C8-C43F-04B5-DD06E725B768}"/>
              </a:ext>
            </a:extLst>
          </p:cNvPr>
          <p:cNvPicPr>
            <a:picLocks noGrp="1" noChangeAspect="1"/>
          </p:cNvPicPr>
          <p:nvPr>
            <p:ph idx="1"/>
          </p:nvPr>
        </p:nvPicPr>
        <p:blipFill>
          <a:blip r:embed="rId2"/>
          <a:stretch>
            <a:fillRect/>
          </a:stretch>
        </p:blipFill>
        <p:spPr>
          <a:xfrm>
            <a:off x="9126520" y="1354188"/>
            <a:ext cx="3024000" cy="298861"/>
          </a:xfrm>
        </p:spPr>
      </p:pic>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15</a:t>
            </a:fld>
            <a:endParaRPr lang="de-CH" dirty="0"/>
          </a:p>
        </p:txBody>
      </p:sp>
      <p:grpSp>
        <p:nvGrpSpPr>
          <p:cNvPr id="15" name="Group 14">
            <a:extLst>
              <a:ext uri="{FF2B5EF4-FFF2-40B4-BE49-F238E27FC236}">
                <a16:creationId xmlns:a16="http://schemas.microsoft.com/office/drawing/2014/main" id="{1A3C21DA-1BE3-3097-F6C8-264C1C7C5F4A}"/>
              </a:ext>
            </a:extLst>
          </p:cNvPr>
          <p:cNvGrpSpPr/>
          <p:nvPr/>
        </p:nvGrpSpPr>
        <p:grpSpPr>
          <a:xfrm>
            <a:off x="9120336" y="63793"/>
            <a:ext cx="3024336" cy="1305455"/>
            <a:chOff x="2432199" y="2171524"/>
            <a:chExt cx="7325747" cy="3162160"/>
          </a:xfrm>
        </p:grpSpPr>
        <p:pic>
          <p:nvPicPr>
            <p:cNvPr id="10" name="Picture 9">
              <a:extLst>
                <a:ext uri="{FF2B5EF4-FFF2-40B4-BE49-F238E27FC236}">
                  <a16:creationId xmlns:a16="http://schemas.microsoft.com/office/drawing/2014/main" id="{CB9A936E-1E52-B715-82A0-4F77B626639E}"/>
                </a:ext>
              </a:extLst>
            </p:cNvPr>
            <p:cNvPicPr>
              <a:picLocks noChangeAspect="1"/>
            </p:cNvPicPr>
            <p:nvPr/>
          </p:nvPicPr>
          <p:blipFill>
            <a:blip r:embed="rId3"/>
            <a:stretch>
              <a:fillRect/>
            </a:stretch>
          </p:blipFill>
          <p:spPr>
            <a:xfrm>
              <a:off x="2437889" y="2171524"/>
              <a:ext cx="7316221" cy="2514951"/>
            </a:xfrm>
            <a:prstGeom prst="rect">
              <a:avLst/>
            </a:prstGeom>
          </p:spPr>
        </p:pic>
        <p:pic>
          <p:nvPicPr>
            <p:cNvPr id="12" name="Picture 11">
              <a:extLst>
                <a:ext uri="{FF2B5EF4-FFF2-40B4-BE49-F238E27FC236}">
                  <a16:creationId xmlns:a16="http://schemas.microsoft.com/office/drawing/2014/main" id="{E8B22E75-2684-B9A2-6B7E-5B1F295A0E98}"/>
                </a:ext>
              </a:extLst>
            </p:cNvPr>
            <p:cNvPicPr>
              <a:picLocks noChangeAspect="1"/>
            </p:cNvPicPr>
            <p:nvPr/>
          </p:nvPicPr>
          <p:blipFill>
            <a:blip r:embed="rId4"/>
            <a:stretch>
              <a:fillRect/>
            </a:stretch>
          </p:blipFill>
          <p:spPr>
            <a:xfrm>
              <a:off x="2432199" y="4628736"/>
              <a:ext cx="7325747" cy="704948"/>
            </a:xfrm>
            <a:prstGeom prst="rect">
              <a:avLst/>
            </a:prstGeom>
          </p:spPr>
        </p:pic>
      </p:grpSp>
      <p:sp>
        <p:nvSpPr>
          <p:cNvPr id="17" name="Title 16">
            <a:extLst>
              <a:ext uri="{FF2B5EF4-FFF2-40B4-BE49-F238E27FC236}">
                <a16:creationId xmlns:a16="http://schemas.microsoft.com/office/drawing/2014/main" id="{80527DF5-5A4A-2AE1-09F3-6668A585F127}"/>
              </a:ext>
            </a:extLst>
          </p:cNvPr>
          <p:cNvSpPr>
            <a:spLocks noGrp="1"/>
          </p:cNvSpPr>
          <p:nvPr>
            <p:ph type="title"/>
          </p:nvPr>
        </p:nvSpPr>
        <p:spPr/>
        <p:txBody>
          <a:bodyPr/>
          <a:lstStyle/>
          <a:p>
            <a:r>
              <a:rPr lang="de-CH" dirty="0"/>
              <a:t>Individual </a:t>
            </a:r>
            <a:r>
              <a:rPr lang="de-CH" dirty="0" err="1"/>
              <a:t>transform</a:t>
            </a:r>
            <a:r>
              <a:rPr lang="de-CH" dirty="0"/>
              <a:t> </a:t>
            </a:r>
            <a:r>
              <a:rPr lang="de-CH" dirty="0" err="1"/>
              <a:t>properties</a:t>
            </a:r>
            <a:endParaRPr lang="de-CH" dirty="0"/>
          </a:p>
        </p:txBody>
      </p:sp>
      <p:sp>
        <p:nvSpPr>
          <p:cNvPr id="20" name="TextBox 19">
            <a:extLst>
              <a:ext uri="{FF2B5EF4-FFF2-40B4-BE49-F238E27FC236}">
                <a16:creationId xmlns:a16="http://schemas.microsoft.com/office/drawing/2014/main" id="{E1143E9C-763A-E439-50D7-2F0F792ED908}"/>
              </a:ext>
            </a:extLst>
          </p:cNvPr>
          <p:cNvSpPr txBox="1"/>
          <p:nvPr/>
        </p:nvSpPr>
        <p:spPr bwMode="gray">
          <a:xfrm>
            <a:off x="619305" y="1078220"/>
            <a:ext cx="3316456" cy="1277273"/>
          </a:xfrm>
          <a:prstGeom prst="rect">
            <a:avLst/>
          </a:prstGeom>
          <a:noFill/>
        </p:spPr>
        <p:txBody>
          <a:bodyPr wrap="square">
            <a:spAutoFit/>
          </a:bodyPr>
          <a:lstStyle/>
          <a:p>
            <a:r>
              <a:rPr lang="de-CH" sz="1100" dirty="0" err="1">
                <a:solidFill>
                  <a:srgbClr val="0033B3"/>
                </a:solidFill>
                <a:effectLst/>
                <a:latin typeface="JetBrains Mono"/>
              </a:rPr>
              <a:t>button</a:t>
            </a:r>
            <a:r>
              <a:rPr lang="de-CH" sz="1100" dirty="0">
                <a:solidFill>
                  <a:srgbClr val="0033B3"/>
                </a:solidFill>
                <a:effectLst/>
                <a:latin typeface="JetBrains Mono"/>
              </a:rPr>
              <a:t>  </a:t>
            </a:r>
            <a:r>
              <a:rPr lang="de-CH" sz="1100" dirty="0">
                <a:solidFill>
                  <a:srgbClr val="080808"/>
                </a:solidFill>
                <a:effectLst/>
                <a:latin typeface="JetBrains Mono"/>
              </a:rPr>
              <a:t>{</a:t>
            </a:r>
            <a:br>
              <a:rPr lang="de-CH" sz="1100" dirty="0">
                <a:solidFill>
                  <a:srgbClr val="080808"/>
                </a:solidFill>
                <a:effectLst/>
                <a:latin typeface="JetBrains Mono"/>
              </a:rPr>
            </a:br>
            <a:r>
              <a:rPr lang="de-CH" sz="1100" dirty="0">
                <a:solidFill>
                  <a:srgbClr val="080808"/>
                </a:solidFill>
                <a:effectLst/>
                <a:latin typeface="JetBrains Mono"/>
              </a:rPr>
              <a:t>  </a:t>
            </a:r>
            <a:r>
              <a:rPr lang="de-CH" sz="1100" dirty="0" err="1">
                <a:solidFill>
                  <a:srgbClr val="174AD4"/>
                </a:solidFill>
                <a:effectLst/>
                <a:latin typeface="JetBrains Mono"/>
              </a:rPr>
              <a:t>transform</a:t>
            </a:r>
            <a:r>
              <a:rPr lang="de-CH" sz="1100" dirty="0">
                <a:solidFill>
                  <a:srgbClr val="080808"/>
                </a:solidFill>
                <a:effectLst/>
                <a:latin typeface="JetBrains Mono"/>
              </a:rPr>
              <a:t>: </a:t>
            </a:r>
            <a:r>
              <a:rPr lang="de-CH" sz="1100" dirty="0" err="1">
                <a:solidFill>
                  <a:srgbClr val="0033B3"/>
                </a:solidFill>
                <a:effectLst/>
                <a:latin typeface="JetBrains Mono"/>
              </a:rPr>
              <a:t>translateX</a:t>
            </a:r>
            <a:r>
              <a:rPr lang="de-CH" sz="1100" dirty="0">
                <a:solidFill>
                  <a:srgbClr val="080808"/>
                </a:solidFill>
                <a:effectLst/>
                <a:latin typeface="JetBrains Mono"/>
              </a:rPr>
              <a:t>(</a:t>
            </a:r>
            <a:r>
              <a:rPr lang="de-CH" sz="1100" dirty="0">
                <a:solidFill>
                  <a:srgbClr val="1750EB"/>
                </a:solidFill>
                <a:effectLst/>
                <a:latin typeface="JetBrains Mono"/>
              </a:rPr>
              <a:t>50</a:t>
            </a:r>
            <a:r>
              <a:rPr lang="de-CH" sz="1100" dirty="0">
                <a:solidFill>
                  <a:srgbClr val="080808"/>
                </a:solidFill>
                <a:effectLst/>
                <a:latin typeface="JetBrains Mono"/>
              </a:rPr>
              <a:t>%) </a:t>
            </a:r>
            <a:r>
              <a:rPr lang="de-CH" sz="1100" dirty="0" err="1">
                <a:solidFill>
                  <a:srgbClr val="0033B3"/>
                </a:solidFill>
                <a:effectLst/>
                <a:latin typeface="JetBrains Mono"/>
              </a:rPr>
              <a:t>rotate</a:t>
            </a:r>
            <a:r>
              <a:rPr lang="de-CH" sz="1100" dirty="0">
                <a:solidFill>
                  <a:srgbClr val="080808"/>
                </a:solidFill>
                <a:effectLst/>
                <a:latin typeface="JetBrains Mono"/>
              </a:rPr>
              <a:t>(</a:t>
            </a:r>
            <a:r>
              <a:rPr lang="de-CH" sz="1100" dirty="0">
                <a:solidFill>
                  <a:srgbClr val="1750EB"/>
                </a:solidFill>
                <a:effectLst/>
                <a:latin typeface="JetBrains Mono"/>
              </a:rPr>
              <a:t>30</a:t>
            </a:r>
            <a:r>
              <a:rPr lang="de-CH" sz="1100" dirty="0">
                <a:solidFill>
                  <a:srgbClr val="067D17"/>
                </a:solidFill>
                <a:effectLst/>
                <a:latin typeface="JetBrains Mono"/>
              </a:rPr>
              <a:t>deg</a:t>
            </a:r>
            <a:r>
              <a:rPr lang="de-CH" sz="1100" dirty="0">
                <a:solidFill>
                  <a:srgbClr val="080808"/>
                </a:solidFill>
                <a:effectLst/>
                <a:latin typeface="JetBrains Mono"/>
              </a:rPr>
              <a:t>) </a:t>
            </a:r>
            <a:r>
              <a:rPr lang="de-CH" sz="1100" dirty="0" err="1">
                <a:solidFill>
                  <a:srgbClr val="0033B3"/>
                </a:solidFill>
                <a:effectLst/>
                <a:latin typeface="JetBrains Mono"/>
              </a:rPr>
              <a:t>scale</a:t>
            </a:r>
            <a:r>
              <a:rPr lang="de-CH" sz="1100" dirty="0">
                <a:solidFill>
                  <a:srgbClr val="080808"/>
                </a:solidFill>
                <a:effectLst/>
                <a:latin typeface="JetBrains Mono"/>
              </a:rPr>
              <a:t>(</a:t>
            </a:r>
            <a:r>
              <a:rPr lang="de-CH" sz="1100" dirty="0">
                <a:solidFill>
                  <a:srgbClr val="1750EB"/>
                </a:solidFill>
                <a:effectLst/>
                <a:latin typeface="JetBrains Mono"/>
              </a:rPr>
              <a:t>1.2</a:t>
            </a:r>
            <a:r>
              <a:rPr lang="de-CH" sz="1100" dirty="0">
                <a:solidFill>
                  <a:srgbClr val="080808"/>
                </a:solidFill>
                <a:effectLst/>
                <a:latin typeface="JetBrains Mono"/>
              </a:rPr>
              <a:t>);</a:t>
            </a:r>
            <a:br>
              <a:rPr lang="de-CH" sz="1100" dirty="0">
                <a:solidFill>
                  <a:srgbClr val="080808"/>
                </a:solidFill>
                <a:effectLst/>
                <a:latin typeface="JetBrains Mono"/>
              </a:rPr>
            </a:br>
            <a:r>
              <a:rPr lang="de-CH" sz="1100" dirty="0">
                <a:solidFill>
                  <a:srgbClr val="080808"/>
                </a:solidFill>
                <a:effectLst/>
                <a:latin typeface="JetBrains Mono"/>
              </a:rPr>
              <a:t>}</a:t>
            </a:r>
            <a:br>
              <a:rPr lang="de-CH" sz="1100" dirty="0">
                <a:solidFill>
                  <a:srgbClr val="080808"/>
                </a:solidFill>
                <a:effectLst/>
                <a:latin typeface="JetBrains Mono"/>
              </a:rPr>
            </a:br>
            <a:br>
              <a:rPr lang="de-CH" sz="1100" dirty="0">
                <a:solidFill>
                  <a:srgbClr val="080808"/>
                </a:solidFill>
                <a:effectLst/>
                <a:latin typeface="JetBrains Mono"/>
              </a:rPr>
            </a:br>
            <a:r>
              <a:rPr lang="de-CH" sz="1100" dirty="0" err="1">
                <a:solidFill>
                  <a:srgbClr val="0033B3"/>
                </a:solidFill>
                <a:effectLst/>
                <a:latin typeface="JetBrains Mono"/>
              </a:rPr>
              <a:t>button</a:t>
            </a:r>
            <a:r>
              <a:rPr lang="de-CH" sz="1100" dirty="0" err="1">
                <a:solidFill>
                  <a:srgbClr val="080808"/>
                </a:solidFill>
                <a:effectLst/>
                <a:latin typeface="JetBrains Mono"/>
              </a:rPr>
              <a:t>:</a:t>
            </a:r>
            <a:r>
              <a:rPr lang="de-CH" sz="1100" dirty="0" err="1">
                <a:solidFill>
                  <a:srgbClr val="0033B3"/>
                </a:solidFill>
                <a:effectLst/>
                <a:latin typeface="JetBrains Mono"/>
              </a:rPr>
              <a:t>hover</a:t>
            </a:r>
            <a:r>
              <a:rPr lang="de-CH" sz="1100" dirty="0">
                <a:solidFill>
                  <a:srgbClr val="0033B3"/>
                </a:solidFill>
                <a:effectLst/>
                <a:latin typeface="JetBrains Mono"/>
              </a:rPr>
              <a:t>  </a:t>
            </a:r>
            <a:r>
              <a:rPr lang="de-CH" sz="1100" dirty="0">
                <a:solidFill>
                  <a:srgbClr val="080808"/>
                </a:solidFill>
                <a:effectLst/>
                <a:latin typeface="JetBrains Mono"/>
              </a:rPr>
              <a:t>{</a:t>
            </a:r>
            <a:br>
              <a:rPr lang="de-CH" sz="1100" dirty="0">
                <a:solidFill>
                  <a:srgbClr val="080808"/>
                </a:solidFill>
                <a:effectLst/>
                <a:latin typeface="JetBrains Mono"/>
              </a:rPr>
            </a:br>
            <a:r>
              <a:rPr lang="de-CH" sz="1100" dirty="0">
                <a:solidFill>
                  <a:srgbClr val="080808"/>
                </a:solidFill>
                <a:effectLst/>
                <a:latin typeface="JetBrains Mono"/>
              </a:rPr>
              <a:t>  </a:t>
            </a:r>
            <a:r>
              <a:rPr lang="de-CH" sz="1100" dirty="0" err="1">
                <a:solidFill>
                  <a:srgbClr val="174AD4"/>
                </a:solidFill>
                <a:effectLst/>
                <a:latin typeface="JetBrains Mono"/>
              </a:rPr>
              <a:t>transform</a:t>
            </a:r>
            <a:r>
              <a:rPr lang="de-CH" sz="1100" dirty="0">
                <a:solidFill>
                  <a:srgbClr val="080808"/>
                </a:solidFill>
                <a:effectLst/>
                <a:latin typeface="JetBrains Mono"/>
              </a:rPr>
              <a:t>: </a:t>
            </a:r>
            <a:r>
              <a:rPr lang="de-CH" sz="1100" dirty="0" err="1">
                <a:solidFill>
                  <a:srgbClr val="0033B3"/>
                </a:solidFill>
                <a:effectLst/>
                <a:latin typeface="JetBrains Mono"/>
              </a:rPr>
              <a:t>translateX</a:t>
            </a:r>
            <a:r>
              <a:rPr lang="de-CH" sz="1100" dirty="0">
                <a:solidFill>
                  <a:srgbClr val="080808"/>
                </a:solidFill>
                <a:effectLst/>
                <a:latin typeface="JetBrains Mono"/>
              </a:rPr>
              <a:t>(</a:t>
            </a:r>
            <a:r>
              <a:rPr lang="de-CH" sz="1100" dirty="0">
                <a:solidFill>
                  <a:srgbClr val="1750EB"/>
                </a:solidFill>
                <a:effectLst/>
                <a:latin typeface="JetBrains Mono"/>
              </a:rPr>
              <a:t>50</a:t>
            </a:r>
            <a:r>
              <a:rPr lang="de-CH" sz="1100" dirty="0">
                <a:solidFill>
                  <a:srgbClr val="080808"/>
                </a:solidFill>
                <a:effectLst/>
                <a:latin typeface="JetBrains Mono"/>
              </a:rPr>
              <a:t>%) </a:t>
            </a:r>
            <a:r>
              <a:rPr lang="de-CH" sz="1100" dirty="0" err="1">
                <a:solidFill>
                  <a:srgbClr val="0033B3"/>
                </a:solidFill>
                <a:effectLst/>
                <a:latin typeface="JetBrains Mono"/>
              </a:rPr>
              <a:t>rotate</a:t>
            </a:r>
            <a:r>
              <a:rPr lang="de-CH" sz="1100" dirty="0">
                <a:solidFill>
                  <a:srgbClr val="080808"/>
                </a:solidFill>
                <a:effectLst/>
                <a:latin typeface="JetBrains Mono"/>
              </a:rPr>
              <a:t>(</a:t>
            </a:r>
            <a:r>
              <a:rPr lang="de-CH" sz="1100" dirty="0">
                <a:solidFill>
                  <a:srgbClr val="1750EB"/>
                </a:solidFill>
                <a:effectLst/>
                <a:latin typeface="JetBrains Mono"/>
              </a:rPr>
              <a:t>30</a:t>
            </a:r>
            <a:r>
              <a:rPr lang="de-CH" sz="1100" dirty="0">
                <a:solidFill>
                  <a:srgbClr val="067D17"/>
                </a:solidFill>
                <a:effectLst/>
                <a:latin typeface="JetBrains Mono"/>
              </a:rPr>
              <a:t>deg</a:t>
            </a:r>
            <a:r>
              <a:rPr lang="de-CH" sz="1100" dirty="0">
                <a:solidFill>
                  <a:srgbClr val="080808"/>
                </a:solidFill>
                <a:effectLst/>
                <a:latin typeface="JetBrains Mono"/>
              </a:rPr>
              <a:t>) </a:t>
            </a:r>
            <a:r>
              <a:rPr lang="de-CH" sz="1100" dirty="0" err="1">
                <a:solidFill>
                  <a:srgbClr val="0033B3"/>
                </a:solidFill>
                <a:effectLst/>
                <a:latin typeface="JetBrains Mono"/>
              </a:rPr>
              <a:t>scale</a:t>
            </a:r>
            <a:r>
              <a:rPr lang="de-CH" sz="1100" dirty="0">
                <a:solidFill>
                  <a:srgbClr val="080808"/>
                </a:solidFill>
                <a:effectLst/>
                <a:latin typeface="JetBrains Mono"/>
              </a:rPr>
              <a:t>(</a:t>
            </a:r>
            <a:r>
              <a:rPr lang="de-CH" sz="1100" dirty="0">
                <a:solidFill>
                  <a:srgbClr val="1750EB"/>
                </a:solidFill>
                <a:effectLst/>
                <a:latin typeface="JetBrains Mono"/>
              </a:rPr>
              <a:t>2</a:t>
            </a:r>
            <a:r>
              <a:rPr lang="de-CH" sz="1100" dirty="0">
                <a:solidFill>
                  <a:srgbClr val="080808"/>
                </a:solidFill>
                <a:effectLst/>
                <a:latin typeface="JetBrains Mono"/>
              </a:rPr>
              <a:t>);</a:t>
            </a:r>
            <a:br>
              <a:rPr lang="de-CH" sz="1100" dirty="0">
                <a:solidFill>
                  <a:srgbClr val="080808"/>
                </a:solidFill>
                <a:effectLst/>
                <a:latin typeface="JetBrains Mono"/>
              </a:rPr>
            </a:br>
            <a:r>
              <a:rPr lang="de-CH" sz="1100" dirty="0">
                <a:solidFill>
                  <a:srgbClr val="080808"/>
                </a:solidFill>
                <a:effectLst/>
                <a:latin typeface="JetBrains Mono"/>
              </a:rPr>
              <a:t>}</a:t>
            </a:r>
          </a:p>
        </p:txBody>
      </p:sp>
      <p:sp>
        <p:nvSpPr>
          <p:cNvPr id="3" name="TextBox 2">
            <a:extLst>
              <a:ext uri="{FF2B5EF4-FFF2-40B4-BE49-F238E27FC236}">
                <a16:creationId xmlns:a16="http://schemas.microsoft.com/office/drawing/2014/main" id="{11316CDF-2A2A-9C07-2F9F-16DBF91F43B5}"/>
              </a:ext>
            </a:extLst>
          </p:cNvPr>
          <p:cNvSpPr txBox="1"/>
          <p:nvPr/>
        </p:nvSpPr>
        <p:spPr bwMode="gray">
          <a:xfrm>
            <a:off x="5004159" y="2136339"/>
            <a:ext cx="2183682" cy="2585323"/>
          </a:xfrm>
          <a:prstGeom prst="rect">
            <a:avLst/>
          </a:prstGeom>
          <a:noFill/>
        </p:spPr>
        <p:txBody>
          <a:bodyPr wrap="square">
            <a:spAutoFit/>
          </a:bodyPr>
          <a:lstStyle/>
          <a:p>
            <a:r>
              <a:rPr lang="it-IT" sz="1800" dirty="0">
                <a:solidFill>
                  <a:srgbClr val="0033B3"/>
                </a:solidFill>
                <a:effectLst/>
                <a:latin typeface="JetBrains Mono"/>
              </a:rPr>
              <a:t>button  </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  </a:t>
            </a:r>
            <a:r>
              <a:rPr lang="it-IT" sz="1800" dirty="0">
                <a:solidFill>
                  <a:srgbClr val="174AD4"/>
                </a:solidFill>
                <a:effectLst/>
                <a:latin typeface="JetBrains Mono"/>
              </a:rPr>
              <a:t>translate</a:t>
            </a:r>
            <a:r>
              <a:rPr lang="it-IT" sz="1800" dirty="0">
                <a:solidFill>
                  <a:srgbClr val="080808"/>
                </a:solidFill>
                <a:effectLst/>
                <a:latin typeface="JetBrains Mono"/>
              </a:rPr>
              <a:t>: </a:t>
            </a:r>
            <a:r>
              <a:rPr lang="it-IT" sz="1800" dirty="0">
                <a:solidFill>
                  <a:srgbClr val="1750EB"/>
                </a:solidFill>
                <a:effectLst/>
                <a:latin typeface="JetBrains Mono"/>
              </a:rPr>
              <a:t>50</a:t>
            </a:r>
            <a:r>
              <a:rPr lang="it-IT" sz="1800" dirty="0">
                <a:solidFill>
                  <a:srgbClr val="080808"/>
                </a:solidFill>
                <a:effectLst/>
                <a:latin typeface="JetBrains Mono"/>
              </a:rPr>
              <a:t>% </a:t>
            </a:r>
            <a:r>
              <a:rPr lang="it-IT" sz="1800" dirty="0">
                <a:solidFill>
                  <a:srgbClr val="1750EB"/>
                </a:solidFill>
                <a:effectLst/>
                <a:latin typeface="JetBrains Mono"/>
              </a:rPr>
              <a:t>0</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  </a:t>
            </a:r>
            <a:r>
              <a:rPr lang="it-IT" sz="1800" dirty="0">
                <a:solidFill>
                  <a:srgbClr val="174AD4"/>
                </a:solidFill>
                <a:effectLst/>
                <a:latin typeface="JetBrains Mono"/>
              </a:rPr>
              <a:t>rotate</a:t>
            </a:r>
            <a:r>
              <a:rPr lang="it-IT" sz="1800" dirty="0">
                <a:solidFill>
                  <a:srgbClr val="080808"/>
                </a:solidFill>
                <a:effectLst/>
                <a:latin typeface="JetBrains Mono"/>
              </a:rPr>
              <a:t>: </a:t>
            </a:r>
            <a:r>
              <a:rPr lang="it-IT" sz="1800" dirty="0">
                <a:solidFill>
                  <a:srgbClr val="1750EB"/>
                </a:solidFill>
                <a:effectLst/>
                <a:latin typeface="JetBrains Mono"/>
              </a:rPr>
              <a:t>30</a:t>
            </a:r>
            <a:r>
              <a:rPr lang="it-IT" sz="1800" dirty="0">
                <a:solidFill>
                  <a:srgbClr val="067D17"/>
                </a:solidFill>
                <a:effectLst/>
                <a:latin typeface="JetBrains Mono"/>
              </a:rPr>
              <a:t>deg</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  </a:t>
            </a:r>
            <a:r>
              <a:rPr lang="it-IT" sz="1800" dirty="0">
                <a:solidFill>
                  <a:srgbClr val="174AD4"/>
                </a:solidFill>
                <a:effectLst/>
                <a:latin typeface="JetBrains Mono"/>
              </a:rPr>
              <a:t>scale</a:t>
            </a:r>
            <a:r>
              <a:rPr lang="it-IT" sz="1800" dirty="0">
                <a:solidFill>
                  <a:srgbClr val="080808"/>
                </a:solidFill>
                <a:effectLst/>
                <a:latin typeface="JetBrains Mono"/>
              </a:rPr>
              <a:t>: </a:t>
            </a:r>
            <a:r>
              <a:rPr lang="it-IT" sz="1800" dirty="0">
                <a:solidFill>
                  <a:srgbClr val="1750EB"/>
                </a:solidFill>
                <a:effectLst/>
                <a:latin typeface="JetBrains Mono"/>
              </a:rPr>
              <a:t>1.2</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a:t>
            </a:r>
            <a:br>
              <a:rPr lang="it-IT" sz="1800" dirty="0">
                <a:solidFill>
                  <a:srgbClr val="080808"/>
                </a:solidFill>
                <a:effectLst/>
                <a:latin typeface="JetBrains Mono"/>
              </a:rPr>
            </a:br>
            <a:br>
              <a:rPr lang="it-IT" sz="1800" dirty="0">
                <a:solidFill>
                  <a:srgbClr val="080808"/>
                </a:solidFill>
                <a:effectLst/>
                <a:latin typeface="JetBrains Mono"/>
              </a:rPr>
            </a:br>
            <a:r>
              <a:rPr lang="it-IT" sz="1800" dirty="0">
                <a:solidFill>
                  <a:srgbClr val="0033B3"/>
                </a:solidFill>
                <a:effectLst/>
                <a:latin typeface="JetBrains Mono"/>
              </a:rPr>
              <a:t>button</a:t>
            </a:r>
            <a:r>
              <a:rPr lang="it-IT" sz="1800" dirty="0">
                <a:solidFill>
                  <a:srgbClr val="080808"/>
                </a:solidFill>
                <a:effectLst/>
                <a:latin typeface="JetBrains Mono"/>
              </a:rPr>
              <a:t>:</a:t>
            </a:r>
            <a:r>
              <a:rPr lang="it-IT" sz="1800" dirty="0">
                <a:solidFill>
                  <a:srgbClr val="0033B3"/>
                </a:solidFill>
                <a:effectLst/>
                <a:latin typeface="JetBrains Mono"/>
              </a:rPr>
              <a:t>hover  </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  </a:t>
            </a:r>
            <a:r>
              <a:rPr lang="it-IT" sz="1800" dirty="0">
                <a:solidFill>
                  <a:srgbClr val="174AD4"/>
                </a:solidFill>
                <a:effectLst/>
                <a:latin typeface="JetBrains Mono"/>
              </a:rPr>
              <a:t>scale</a:t>
            </a:r>
            <a:r>
              <a:rPr lang="it-IT" sz="1800" dirty="0">
                <a:solidFill>
                  <a:srgbClr val="080808"/>
                </a:solidFill>
                <a:effectLst/>
                <a:latin typeface="JetBrains Mono"/>
              </a:rPr>
              <a:t>: </a:t>
            </a:r>
            <a:r>
              <a:rPr lang="it-IT" sz="1800" dirty="0">
                <a:solidFill>
                  <a:srgbClr val="1750EB"/>
                </a:solidFill>
                <a:effectLst/>
                <a:latin typeface="JetBrains Mono"/>
              </a:rPr>
              <a:t>2</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a:t>
            </a:r>
          </a:p>
        </p:txBody>
      </p:sp>
      <p:sp>
        <p:nvSpPr>
          <p:cNvPr id="4" name="TextBox 3">
            <a:extLst>
              <a:ext uri="{FF2B5EF4-FFF2-40B4-BE49-F238E27FC236}">
                <a16:creationId xmlns:a16="http://schemas.microsoft.com/office/drawing/2014/main" id="{5160D43B-32FC-32AA-92A5-F9AE78A82EAF}"/>
              </a:ext>
            </a:extLst>
          </p:cNvPr>
          <p:cNvSpPr txBox="1"/>
          <p:nvPr/>
        </p:nvSpPr>
        <p:spPr bwMode="gray">
          <a:xfrm>
            <a:off x="8980377" y="2828835"/>
            <a:ext cx="2399706" cy="1200329"/>
          </a:xfrm>
          <a:prstGeom prst="rect">
            <a:avLst/>
          </a:prstGeom>
          <a:noFill/>
        </p:spPr>
        <p:txBody>
          <a:bodyPr wrap="square">
            <a:spAutoFit/>
          </a:bodyPr>
          <a:lstStyle/>
          <a:p>
            <a:r>
              <a:rPr lang="it-IT" sz="1800" dirty="0">
                <a:solidFill>
                  <a:srgbClr val="080808"/>
                </a:solidFill>
                <a:effectLst/>
                <a:latin typeface="+mj-lt"/>
              </a:rPr>
              <a:t>Order</a:t>
            </a:r>
          </a:p>
          <a:p>
            <a:pPr marL="342900" indent="-342900">
              <a:buFont typeface="+mj-lt"/>
              <a:buAutoNum type="arabicPeriod"/>
            </a:pPr>
            <a:r>
              <a:rPr lang="it-IT" sz="1800" dirty="0">
                <a:solidFill>
                  <a:srgbClr val="080808"/>
                </a:solidFill>
                <a:effectLst/>
                <a:latin typeface="JetBrains Mono"/>
              </a:rPr>
              <a:t>translate</a:t>
            </a:r>
          </a:p>
          <a:p>
            <a:pPr marL="342900" indent="-342900">
              <a:buFont typeface="+mj-lt"/>
              <a:buAutoNum type="arabicPeriod"/>
            </a:pPr>
            <a:r>
              <a:rPr lang="it-IT" sz="1800" dirty="0">
                <a:solidFill>
                  <a:srgbClr val="080808"/>
                </a:solidFill>
                <a:effectLst/>
                <a:latin typeface="JetBrains Mono"/>
              </a:rPr>
              <a:t>rotate</a:t>
            </a:r>
          </a:p>
          <a:p>
            <a:pPr marL="342900" indent="-342900">
              <a:buFont typeface="+mj-lt"/>
              <a:buAutoNum type="arabicPeriod"/>
            </a:pPr>
            <a:r>
              <a:rPr lang="it-IT" sz="1800" dirty="0">
                <a:solidFill>
                  <a:srgbClr val="080808"/>
                </a:solidFill>
                <a:effectLst/>
                <a:latin typeface="JetBrains Mono"/>
              </a:rPr>
              <a:t>scale</a:t>
            </a:r>
          </a:p>
        </p:txBody>
      </p:sp>
    </p:spTree>
    <p:extLst>
      <p:ext uri="{BB962C8B-B14F-4D97-AF65-F5344CB8AC3E}">
        <p14:creationId xmlns:p14="http://schemas.microsoft.com/office/powerpoint/2010/main" val="226334107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Popover</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16</a:t>
            </a:fld>
            <a:endParaRPr lang="de-CH" dirty="0"/>
          </a:p>
        </p:txBody>
      </p:sp>
      <p:pic>
        <p:nvPicPr>
          <p:cNvPr id="10" name="Picture 9">
            <a:extLst>
              <a:ext uri="{FF2B5EF4-FFF2-40B4-BE49-F238E27FC236}">
                <a16:creationId xmlns:a16="http://schemas.microsoft.com/office/drawing/2014/main" id="{6C4ACCCA-BB81-D616-2AFB-9C7FA526DCAB}"/>
              </a:ext>
            </a:extLst>
          </p:cNvPr>
          <p:cNvPicPr>
            <a:picLocks noChangeAspect="1"/>
          </p:cNvPicPr>
          <p:nvPr/>
        </p:nvPicPr>
        <p:blipFill>
          <a:blip r:embed="rId2"/>
          <a:stretch>
            <a:fillRect/>
          </a:stretch>
        </p:blipFill>
        <p:spPr>
          <a:xfrm>
            <a:off x="8647644" y="44624"/>
            <a:ext cx="3513607" cy="1340478"/>
          </a:xfrm>
          <a:prstGeom prst="rect">
            <a:avLst/>
          </a:prstGeom>
        </p:spPr>
      </p:pic>
      <p:sp>
        <p:nvSpPr>
          <p:cNvPr id="12" name="TextBox 11">
            <a:extLst>
              <a:ext uri="{FF2B5EF4-FFF2-40B4-BE49-F238E27FC236}">
                <a16:creationId xmlns:a16="http://schemas.microsoft.com/office/drawing/2014/main" id="{7F034ACD-201D-4C8E-2788-2BCACD48841A}"/>
              </a:ext>
            </a:extLst>
          </p:cNvPr>
          <p:cNvSpPr txBox="1"/>
          <p:nvPr/>
        </p:nvSpPr>
        <p:spPr bwMode="gray">
          <a:xfrm>
            <a:off x="595559" y="1558523"/>
            <a:ext cx="4492329" cy="923330"/>
          </a:xfrm>
          <a:prstGeom prst="rect">
            <a:avLst/>
          </a:prstGeom>
          <a:noFill/>
        </p:spPr>
        <p:txBody>
          <a:bodyPr wrap="square">
            <a:spAutoFit/>
          </a:bodyPr>
          <a:lstStyle/>
          <a:p>
            <a:r>
              <a:rPr lang="de-CH" sz="1800" dirty="0">
                <a:solidFill>
                  <a:srgbClr val="080808"/>
                </a:solidFill>
                <a:effectLst/>
                <a:latin typeface="JetBrains Mono"/>
              </a:rPr>
              <a:t>&lt;</a:t>
            </a:r>
            <a:r>
              <a:rPr lang="de-CH" sz="1800" dirty="0" err="1">
                <a:solidFill>
                  <a:srgbClr val="0033B3"/>
                </a:solidFill>
                <a:effectLst/>
                <a:latin typeface="JetBrains Mono"/>
              </a:rPr>
              <a:t>button</a:t>
            </a:r>
            <a:r>
              <a:rPr lang="de-CH" sz="1800" dirty="0">
                <a:solidFill>
                  <a:srgbClr val="0033B3"/>
                </a:solidFill>
                <a:effectLst/>
                <a:latin typeface="JetBrains Mono"/>
              </a:rPr>
              <a:t> </a:t>
            </a:r>
            <a:r>
              <a:rPr lang="de-CH" sz="1800" dirty="0" err="1">
                <a:solidFill>
                  <a:srgbClr val="174AD4"/>
                </a:solidFill>
                <a:effectLst/>
                <a:latin typeface="JetBrains Mono"/>
              </a:rPr>
              <a:t>popovertarget</a:t>
            </a:r>
            <a:r>
              <a:rPr lang="de-CH" sz="1800" dirty="0">
                <a:solidFill>
                  <a:srgbClr val="067D17"/>
                </a:solidFill>
                <a:effectLst/>
                <a:latin typeface="JetBrains Mono"/>
              </a:rPr>
              <a:t>="</a:t>
            </a:r>
            <a:r>
              <a:rPr lang="de-CH" sz="1800" dirty="0" err="1">
                <a:solidFill>
                  <a:srgbClr val="067D17"/>
                </a:solidFill>
                <a:effectLst/>
                <a:latin typeface="JetBrains Mono"/>
              </a:rPr>
              <a:t>dialog</a:t>
            </a:r>
            <a:r>
              <a:rPr lang="de-CH" sz="1800" dirty="0">
                <a:solidFill>
                  <a:srgbClr val="067D17"/>
                </a:solidFill>
                <a:effectLst/>
                <a:latin typeface="JetBrains Mono"/>
              </a:rPr>
              <a:t>"</a:t>
            </a:r>
            <a:r>
              <a:rPr lang="de-CH" sz="1800" dirty="0">
                <a:solidFill>
                  <a:srgbClr val="080808"/>
                </a:solidFill>
                <a:effectLst/>
                <a:latin typeface="JetBrains Mono"/>
              </a:rPr>
              <a:t>&gt;</a:t>
            </a:r>
            <a:br>
              <a:rPr lang="de-CH" sz="1800" dirty="0">
                <a:solidFill>
                  <a:srgbClr val="080808"/>
                </a:solidFill>
                <a:effectLst/>
                <a:latin typeface="JetBrains Mono"/>
              </a:rPr>
            </a:br>
            <a:r>
              <a:rPr lang="de-CH" sz="1800" dirty="0">
                <a:solidFill>
                  <a:srgbClr val="080808"/>
                </a:solidFill>
                <a:effectLst/>
                <a:latin typeface="JetBrains Mono"/>
              </a:rPr>
              <a:t>  Open Dialog</a:t>
            </a:r>
            <a:br>
              <a:rPr lang="de-CH" sz="1800" dirty="0">
                <a:solidFill>
                  <a:srgbClr val="080808"/>
                </a:solidFill>
                <a:effectLst/>
                <a:latin typeface="JetBrains Mono"/>
              </a:rPr>
            </a:br>
            <a:r>
              <a:rPr lang="de-CH" sz="1800" dirty="0">
                <a:solidFill>
                  <a:srgbClr val="080808"/>
                </a:solidFill>
                <a:effectLst/>
                <a:latin typeface="JetBrains Mono"/>
              </a:rPr>
              <a:t>&lt;/</a:t>
            </a:r>
            <a:r>
              <a:rPr lang="de-CH" sz="1800" dirty="0" err="1">
                <a:solidFill>
                  <a:srgbClr val="0033B3"/>
                </a:solidFill>
                <a:effectLst/>
                <a:latin typeface="JetBrains Mono"/>
              </a:rPr>
              <a:t>button</a:t>
            </a:r>
            <a:r>
              <a:rPr lang="de-CH" sz="1800" dirty="0">
                <a:solidFill>
                  <a:srgbClr val="080808"/>
                </a:solidFill>
                <a:effectLst/>
                <a:latin typeface="JetBrains Mono"/>
              </a:rPr>
              <a:t>&gt;</a:t>
            </a:r>
          </a:p>
        </p:txBody>
      </p:sp>
      <p:sp>
        <p:nvSpPr>
          <p:cNvPr id="14" name="TextBox 13">
            <a:extLst>
              <a:ext uri="{FF2B5EF4-FFF2-40B4-BE49-F238E27FC236}">
                <a16:creationId xmlns:a16="http://schemas.microsoft.com/office/drawing/2014/main" id="{B1A7301E-826D-7195-DFE7-D336F1B45364}"/>
              </a:ext>
            </a:extLst>
          </p:cNvPr>
          <p:cNvSpPr txBox="1"/>
          <p:nvPr/>
        </p:nvSpPr>
        <p:spPr bwMode="gray">
          <a:xfrm>
            <a:off x="595559" y="2769388"/>
            <a:ext cx="7950728" cy="1200329"/>
          </a:xfrm>
          <a:prstGeom prst="rect">
            <a:avLst/>
          </a:prstGeom>
          <a:noFill/>
        </p:spPr>
        <p:txBody>
          <a:bodyPr wrap="square">
            <a:spAutoFit/>
          </a:bodyPr>
          <a:lstStyle/>
          <a:p>
            <a:r>
              <a:rPr lang="de-CH" sz="1800" dirty="0">
                <a:solidFill>
                  <a:srgbClr val="080808"/>
                </a:solidFill>
                <a:effectLst/>
                <a:latin typeface="JetBrains Mono"/>
              </a:rPr>
              <a:t>&lt;</a:t>
            </a:r>
            <a:r>
              <a:rPr lang="de-CH" sz="1800" dirty="0">
                <a:solidFill>
                  <a:srgbClr val="0033B3"/>
                </a:solidFill>
                <a:effectLst/>
                <a:latin typeface="JetBrains Mono"/>
              </a:rPr>
              <a:t>div </a:t>
            </a:r>
            <a:r>
              <a:rPr lang="de-CH" sz="1800" dirty="0" err="1">
                <a:solidFill>
                  <a:srgbClr val="174AD4"/>
                </a:solidFill>
                <a:effectLst/>
                <a:latin typeface="JetBrains Mono"/>
              </a:rPr>
              <a:t>id</a:t>
            </a:r>
            <a:r>
              <a:rPr lang="de-CH" sz="1800" dirty="0">
                <a:solidFill>
                  <a:srgbClr val="067D17"/>
                </a:solidFill>
                <a:effectLst/>
                <a:latin typeface="JetBrains Mono"/>
              </a:rPr>
              <a:t>="</a:t>
            </a:r>
            <a:r>
              <a:rPr lang="de-CH" sz="1800" dirty="0" err="1">
                <a:solidFill>
                  <a:srgbClr val="067D17"/>
                </a:solidFill>
                <a:effectLst/>
                <a:latin typeface="JetBrains Mono"/>
              </a:rPr>
              <a:t>dialog</a:t>
            </a:r>
            <a:r>
              <a:rPr lang="de-CH" sz="1800" dirty="0">
                <a:solidFill>
                  <a:srgbClr val="067D17"/>
                </a:solidFill>
                <a:effectLst/>
                <a:latin typeface="JetBrains Mono"/>
              </a:rPr>
              <a:t>" </a:t>
            </a:r>
            <a:r>
              <a:rPr lang="de-CH" sz="1800" dirty="0" err="1">
                <a:solidFill>
                  <a:srgbClr val="174AD4"/>
                </a:solidFill>
                <a:effectLst/>
                <a:latin typeface="JetBrains Mono"/>
              </a:rPr>
              <a:t>popover</a:t>
            </a:r>
            <a:r>
              <a:rPr lang="de-CH" sz="1800" dirty="0">
                <a:solidFill>
                  <a:srgbClr val="080808"/>
                </a:solidFill>
                <a:effectLst/>
                <a:latin typeface="JetBrains Mono"/>
              </a:rPr>
              <a:t>&gt;</a:t>
            </a:r>
          </a:p>
          <a:p>
            <a:r>
              <a:rPr lang="de-CH" dirty="0">
                <a:solidFill>
                  <a:srgbClr val="080808"/>
                </a:solidFill>
                <a:latin typeface="JetBrains Mono"/>
              </a:rPr>
              <a:t>   …</a:t>
            </a:r>
          </a:p>
          <a:p>
            <a:r>
              <a:rPr lang="de-CH" sz="1800" dirty="0">
                <a:solidFill>
                  <a:srgbClr val="080808"/>
                </a:solidFill>
                <a:effectLst/>
                <a:latin typeface="JetBrains Mono"/>
              </a:rPr>
              <a:t>  &lt;</a:t>
            </a:r>
            <a:r>
              <a:rPr lang="de-CH" sz="1800" dirty="0" err="1">
                <a:solidFill>
                  <a:srgbClr val="0033B3"/>
                </a:solidFill>
                <a:effectLst/>
                <a:latin typeface="JetBrains Mono"/>
              </a:rPr>
              <a:t>button</a:t>
            </a:r>
            <a:r>
              <a:rPr lang="de-CH" sz="1800" dirty="0">
                <a:solidFill>
                  <a:srgbClr val="0033B3"/>
                </a:solidFill>
                <a:effectLst/>
                <a:latin typeface="JetBrains Mono"/>
              </a:rPr>
              <a:t> </a:t>
            </a:r>
            <a:r>
              <a:rPr lang="de-CH" sz="1800" dirty="0" err="1">
                <a:solidFill>
                  <a:srgbClr val="174AD4"/>
                </a:solidFill>
                <a:effectLst/>
                <a:latin typeface="JetBrains Mono"/>
              </a:rPr>
              <a:t>popovertarget</a:t>
            </a:r>
            <a:r>
              <a:rPr lang="de-CH" sz="1800" dirty="0">
                <a:solidFill>
                  <a:srgbClr val="067D17"/>
                </a:solidFill>
                <a:effectLst/>
                <a:latin typeface="JetBrains Mono"/>
              </a:rPr>
              <a:t>="</a:t>
            </a:r>
            <a:r>
              <a:rPr lang="de-CH" sz="1800" dirty="0" err="1">
                <a:solidFill>
                  <a:srgbClr val="067D17"/>
                </a:solidFill>
                <a:effectLst/>
                <a:latin typeface="JetBrains Mono"/>
              </a:rPr>
              <a:t>dialog</a:t>
            </a:r>
            <a:r>
              <a:rPr lang="de-CH" sz="1800" dirty="0">
                <a:solidFill>
                  <a:srgbClr val="067D17"/>
                </a:solidFill>
                <a:effectLst/>
                <a:latin typeface="JetBrains Mono"/>
              </a:rPr>
              <a:t>" </a:t>
            </a:r>
            <a:r>
              <a:rPr lang="de-CH" sz="1800" dirty="0" err="1">
                <a:solidFill>
                  <a:srgbClr val="174AD4"/>
                </a:solidFill>
                <a:effectLst/>
                <a:latin typeface="JetBrains Mono"/>
              </a:rPr>
              <a:t>popovertargetaction</a:t>
            </a:r>
            <a:r>
              <a:rPr lang="de-CH" sz="1800" dirty="0">
                <a:solidFill>
                  <a:srgbClr val="067D17"/>
                </a:solidFill>
                <a:effectLst/>
                <a:latin typeface="JetBrains Mono"/>
              </a:rPr>
              <a:t>="</a:t>
            </a:r>
            <a:r>
              <a:rPr lang="de-CH" sz="1800" dirty="0" err="1">
                <a:solidFill>
                  <a:srgbClr val="067D17"/>
                </a:solidFill>
                <a:effectLst/>
                <a:latin typeface="JetBrains Mono"/>
              </a:rPr>
              <a:t>hide</a:t>
            </a:r>
            <a:r>
              <a:rPr lang="de-CH" sz="1800" dirty="0">
                <a:solidFill>
                  <a:srgbClr val="067D17"/>
                </a:solidFill>
                <a:effectLst/>
                <a:latin typeface="JetBrains Mono"/>
              </a:rPr>
              <a:t>"</a:t>
            </a:r>
            <a:r>
              <a:rPr lang="de-CH" sz="1800" dirty="0">
                <a:solidFill>
                  <a:srgbClr val="080808"/>
                </a:solidFill>
                <a:effectLst/>
                <a:latin typeface="JetBrains Mono"/>
              </a:rPr>
              <a:t>&gt;Close&lt;/</a:t>
            </a:r>
            <a:r>
              <a:rPr lang="de-CH" sz="1800" dirty="0" err="1">
                <a:solidFill>
                  <a:srgbClr val="0033B3"/>
                </a:solidFill>
                <a:effectLst/>
                <a:latin typeface="JetBrains Mono"/>
              </a:rPr>
              <a:t>button</a:t>
            </a:r>
            <a:r>
              <a:rPr lang="de-CH" sz="1800" dirty="0">
                <a:solidFill>
                  <a:srgbClr val="080808"/>
                </a:solidFill>
                <a:effectLst/>
                <a:latin typeface="JetBrains Mono"/>
              </a:rPr>
              <a:t>&gt;</a:t>
            </a:r>
          </a:p>
          <a:p>
            <a:r>
              <a:rPr lang="de-CH" sz="1800" dirty="0">
                <a:solidFill>
                  <a:srgbClr val="080808"/>
                </a:solidFill>
                <a:effectLst/>
                <a:latin typeface="JetBrains Mono"/>
              </a:rPr>
              <a:t>&lt;/</a:t>
            </a:r>
            <a:r>
              <a:rPr lang="de-CH" sz="1800" dirty="0">
                <a:solidFill>
                  <a:srgbClr val="0033B3"/>
                </a:solidFill>
                <a:effectLst/>
                <a:latin typeface="JetBrains Mono"/>
              </a:rPr>
              <a:t>div</a:t>
            </a:r>
            <a:r>
              <a:rPr lang="de-CH" sz="1800" dirty="0">
                <a:solidFill>
                  <a:srgbClr val="080808"/>
                </a:solidFill>
                <a:effectLst/>
                <a:latin typeface="JetBrains Mono"/>
              </a:rPr>
              <a:t>&gt;</a:t>
            </a:r>
          </a:p>
        </p:txBody>
      </p:sp>
      <p:sp>
        <p:nvSpPr>
          <p:cNvPr id="16" name="TextBox 15">
            <a:extLst>
              <a:ext uri="{FF2B5EF4-FFF2-40B4-BE49-F238E27FC236}">
                <a16:creationId xmlns:a16="http://schemas.microsoft.com/office/drawing/2014/main" id="{00C1DCE2-677C-F2CC-DC6D-D0B84E7AD56B}"/>
              </a:ext>
            </a:extLst>
          </p:cNvPr>
          <p:cNvSpPr txBox="1"/>
          <p:nvPr/>
        </p:nvSpPr>
        <p:spPr bwMode="gray">
          <a:xfrm>
            <a:off x="619304" y="4287702"/>
            <a:ext cx="6181222" cy="923330"/>
          </a:xfrm>
          <a:prstGeom prst="rect">
            <a:avLst/>
          </a:prstGeom>
          <a:noFill/>
        </p:spPr>
        <p:txBody>
          <a:bodyPr wrap="square">
            <a:spAutoFit/>
          </a:bodyPr>
          <a:lstStyle/>
          <a:p>
            <a:r>
              <a:rPr lang="en-US" sz="1800" dirty="0">
                <a:solidFill>
                  <a:srgbClr val="0033B3"/>
                </a:solidFill>
                <a:effectLst/>
                <a:latin typeface="JetBrains Mono"/>
              </a:rPr>
              <a:t>dialog</a:t>
            </a:r>
            <a:r>
              <a:rPr lang="en-US" sz="1800" dirty="0">
                <a:solidFill>
                  <a:srgbClr val="080808"/>
                </a:solidFill>
                <a:effectLst/>
                <a:latin typeface="JetBrains Mono"/>
              </a:rPr>
              <a:t>::</a:t>
            </a:r>
            <a:r>
              <a:rPr lang="en-US" sz="1800" dirty="0">
                <a:solidFill>
                  <a:srgbClr val="0033B3"/>
                </a:solidFill>
                <a:effectLst/>
                <a:latin typeface="JetBrains Mono"/>
              </a:rPr>
              <a:t>backdrop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err="1">
                <a:solidFill>
                  <a:srgbClr val="0033B3"/>
                </a:solidFill>
                <a:effectLst/>
                <a:latin typeface="JetBrains Mono"/>
              </a:rPr>
              <a:t>rgba</a:t>
            </a:r>
            <a:r>
              <a:rPr lang="en-US" sz="1800" dirty="0">
                <a:solidFill>
                  <a:srgbClr val="080808"/>
                </a:solidFill>
                <a:effectLst/>
                <a:latin typeface="JetBrains Mono"/>
              </a:rPr>
              <a:t>(</a:t>
            </a:r>
            <a:r>
              <a:rPr lang="en-US" sz="1800" dirty="0">
                <a:solidFill>
                  <a:srgbClr val="1750EB"/>
                </a:solidFill>
                <a:effectLst/>
                <a:latin typeface="JetBrains Mono"/>
              </a:rPr>
              <a:t>0</a:t>
            </a:r>
            <a:r>
              <a:rPr lang="en-US" sz="1800" dirty="0">
                <a:solidFill>
                  <a:srgbClr val="080808"/>
                </a:solidFill>
                <a:effectLst/>
                <a:latin typeface="JetBrains Mono"/>
              </a:rPr>
              <a:t>, </a:t>
            </a:r>
            <a:r>
              <a:rPr lang="en-US" sz="1800" dirty="0">
                <a:solidFill>
                  <a:srgbClr val="1750EB"/>
                </a:solidFill>
                <a:effectLst/>
                <a:latin typeface="JetBrains Mono"/>
              </a:rPr>
              <a:t>0</a:t>
            </a:r>
            <a:r>
              <a:rPr lang="en-US" sz="1800" dirty="0">
                <a:solidFill>
                  <a:srgbClr val="080808"/>
                </a:solidFill>
                <a:effectLst/>
                <a:latin typeface="JetBrains Mono"/>
              </a:rPr>
              <a:t>, </a:t>
            </a:r>
            <a:r>
              <a:rPr lang="en-US" sz="1800" dirty="0">
                <a:solidFill>
                  <a:srgbClr val="1750EB"/>
                </a:solidFill>
                <a:effectLst/>
                <a:latin typeface="JetBrains Mono"/>
              </a:rPr>
              <a:t>0</a:t>
            </a:r>
            <a:r>
              <a:rPr lang="en-US" sz="1800" dirty="0">
                <a:solidFill>
                  <a:srgbClr val="080808"/>
                </a:solidFill>
                <a:effectLst/>
                <a:latin typeface="JetBrains Mono"/>
              </a:rPr>
              <a:t>, </a:t>
            </a:r>
            <a:r>
              <a:rPr lang="en-US" sz="1800" dirty="0">
                <a:solidFill>
                  <a:srgbClr val="1750EB"/>
                </a:solidFill>
                <a:effectLst/>
                <a:latin typeface="JetBrains Mono"/>
              </a:rPr>
              <a:t>0.6</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Tree>
    <p:extLst>
      <p:ext uri="{BB962C8B-B14F-4D97-AF65-F5344CB8AC3E}">
        <p14:creationId xmlns:p14="http://schemas.microsoft.com/office/powerpoint/2010/main" val="164500186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17</a:t>
            </a:fld>
            <a:endParaRPr lang="de-CH" dirty="0"/>
          </a:p>
        </p:txBody>
      </p:sp>
      <p:sp>
        <p:nvSpPr>
          <p:cNvPr id="15" name="Rectangle 14">
            <a:extLst>
              <a:ext uri="{FF2B5EF4-FFF2-40B4-BE49-F238E27FC236}">
                <a16:creationId xmlns:a16="http://schemas.microsoft.com/office/drawing/2014/main" id="{947A5230-8862-7EE0-B0AD-A65F9E07611E}"/>
              </a:ext>
            </a:extLst>
          </p:cNvPr>
          <p:cNvSpPr/>
          <p:nvPr/>
        </p:nvSpPr>
        <p:spPr bwMode="gray">
          <a:xfrm>
            <a:off x="3647728" y="1936591"/>
            <a:ext cx="2088232" cy="338437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err="1">
                <a:solidFill>
                  <a:schemeClr val="bg1"/>
                </a:solidFill>
              </a:rPr>
              <a:t>Previous</a:t>
            </a:r>
            <a:r>
              <a:rPr lang="de-CH" sz="1600" spc="20" dirty="0">
                <a:solidFill>
                  <a:schemeClr val="bg1"/>
                </a:solidFill>
              </a:rPr>
              <a:t> Page</a:t>
            </a:r>
          </a:p>
        </p:txBody>
      </p:sp>
      <p:sp>
        <p:nvSpPr>
          <p:cNvPr id="16" name="Rectangle 15">
            <a:extLst>
              <a:ext uri="{FF2B5EF4-FFF2-40B4-BE49-F238E27FC236}">
                <a16:creationId xmlns:a16="http://schemas.microsoft.com/office/drawing/2014/main" id="{3CF9076A-6070-54B1-F146-B8233DC23B55}"/>
              </a:ext>
            </a:extLst>
          </p:cNvPr>
          <p:cNvSpPr/>
          <p:nvPr/>
        </p:nvSpPr>
        <p:spPr bwMode="gray">
          <a:xfrm>
            <a:off x="6384032" y="1936591"/>
            <a:ext cx="2088232" cy="338437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Next Page</a:t>
            </a:r>
          </a:p>
        </p:txBody>
      </p:sp>
      <p:pic>
        <p:nvPicPr>
          <p:cNvPr id="18" name="Picture 17">
            <a:extLst>
              <a:ext uri="{FF2B5EF4-FFF2-40B4-BE49-F238E27FC236}">
                <a16:creationId xmlns:a16="http://schemas.microsoft.com/office/drawing/2014/main" id="{FEBB3CE5-9081-0F54-6673-0A3DD69E9106}"/>
              </a:ext>
            </a:extLst>
          </p:cNvPr>
          <p:cNvPicPr>
            <a:picLocks noChangeAspect="1"/>
          </p:cNvPicPr>
          <p:nvPr/>
        </p:nvPicPr>
        <p:blipFill>
          <a:blip r:embed="rId2"/>
          <a:stretch>
            <a:fillRect/>
          </a:stretch>
        </p:blipFill>
        <p:spPr>
          <a:xfrm>
            <a:off x="8958272" y="36096"/>
            <a:ext cx="3197632" cy="1090859"/>
          </a:xfrm>
          <a:prstGeom prst="rect">
            <a:avLst/>
          </a:prstGeom>
        </p:spPr>
      </p:pic>
    </p:spTree>
    <p:extLst>
      <p:ext uri="{BB962C8B-B14F-4D97-AF65-F5344CB8AC3E}">
        <p14:creationId xmlns:p14="http://schemas.microsoft.com/office/powerpoint/2010/main" val="28246451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18</a:t>
            </a:fld>
            <a:endParaRPr lang="de-CH" dirty="0"/>
          </a:p>
        </p:txBody>
      </p:sp>
      <p:sp>
        <p:nvSpPr>
          <p:cNvPr id="15" name="Rectangle 14">
            <a:extLst>
              <a:ext uri="{FF2B5EF4-FFF2-40B4-BE49-F238E27FC236}">
                <a16:creationId xmlns:a16="http://schemas.microsoft.com/office/drawing/2014/main" id="{947A5230-8862-7EE0-B0AD-A65F9E07611E}"/>
              </a:ext>
            </a:extLst>
          </p:cNvPr>
          <p:cNvSpPr/>
          <p:nvPr/>
        </p:nvSpPr>
        <p:spPr bwMode="gray">
          <a:xfrm>
            <a:off x="695400" y="1936591"/>
            <a:ext cx="2088232" cy="338437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Previous Page</a:t>
            </a:r>
          </a:p>
        </p:txBody>
      </p:sp>
      <p:sp>
        <p:nvSpPr>
          <p:cNvPr id="16" name="Rectangle 15">
            <a:extLst>
              <a:ext uri="{FF2B5EF4-FFF2-40B4-BE49-F238E27FC236}">
                <a16:creationId xmlns:a16="http://schemas.microsoft.com/office/drawing/2014/main" id="{3CF9076A-6070-54B1-F146-B8233DC23B55}"/>
              </a:ext>
            </a:extLst>
          </p:cNvPr>
          <p:cNvSpPr/>
          <p:nvPr/>
        </p:nvSpPr>
        <p:spPr bwMode="gray">
          <a:xfrm>
            <a:off x="3431704" y="1936591"/>
            <a:ext cx="2088232" cy="338437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Next Page</a:t>
            </a:r>
          </a:p>
        </p:txBody>
      </p:sp>
      <p:pic>
        <p:nvPicPr>
          <p:cNvPr id="4" name="Picture 3">
            <a:extLst>
              <a:ext uri="{FF2B5EF4-FFF2-40B4-BE49-F238E27FC236}">
                <a16:creationId xmlns:a16="http://schemas.microsoft.com/office/drawing/2014/main" id="{7AD99D29-6A52-A9E1-45F0-81E82460EE06}"/>
              </a:ext>
            </a:extLst>
          </p:cNvPr>
          <p:cNvPicPr>
            <a:picLocks noChangeAspect="1"/>
          </p:cNvPicPr>
          <p:nvPr/>
        </p:nvPicPr>
        <p:blipFill>
          <a:blip r:embed="rId2"/>
          <a:stretch>
            <a:fillRect/>
          </a:stretch>
        </p:blipFill>
        <p:spPr>
          <a:xfrm>
            <a:off x="6672066" y="3212976"/>
            <a:ext cx="4296375" cy="847843"/>
          </a:xfrm>
          <a:prstGeom prst="rect">
            <a:avLst/>
          </a:prstGeom>
        </p:spPr>
      </p:pic>
      <p:pic>
        <p:nvPicPr>
          <p:cNvPr id="5" name="Picture 4">
            <a:extLst>
              <a:ext uri="{FF2B5EF4-FFF2-40B4-BE49-F238E27FC236}">
                <a16:creationId xmlns:a16="http://schemas.microsoft.com/office/drawing/2014/main" id="{02CD901F-6C38-4807-87AB-7909EE7AC115}"/>
              </a:ext>
            </a:extLst>
          </p:cNvPr>
          <p:cNvPicPr>
            <a:picLocks noChangeAspect="1"/>
          </p:cNvPicPr>
          <p:nvPr/>
        </p:nvPicPr>
        <p:blipFill>
          <a:blip r:embed="rId3"/>
          <a:stretch>
            <a:fillRect/>
          </a:stretch>
        </p:blipFill>
        <p:spPr>
          <a:xfrm>
            <a:off x="8958272" y="36096"/>
            <a:ext cx="3197632" cy="1090859"/>
          </a:xfrm>
          <a:prstGeom prst="rect">
            <a:avLst/>
          </a:prstGeom>
        </p:spPr>
      </p:pic>
    </p:spTree>
    <p:extLst>
      <p:ext uri="{BB962C8B-B14F-4D97-AF65-F5344CB8AC3E}">
        <p14:creationId xmlns:p14="http://schemas.microsoft.com/office/powerpoint/2010/main" val="247188069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19</a:t>
            </a:fld>
            <a:endParaRPr lang="de-CH" dirty="0"/>
          </a:p>
        </p:txBody>
      </p:sp>
      <p:pic>
        <p:nvPicPr>
          <p:cNvPr id="5" name="Picture 4">
            <a:extLst>
              <a:ext uri="{FF2B5EF4-FFF2-40B4-BE49-F238E27FC236}">
                <a16:creationId xmlns:a16="http://schemas.microsoft.com/office/drawing/2014/main" id="{02CD901F-6C38-4807-87AB-7909EE7AC115}"/>
              </a:ext>
            </a:extLst>
          </p:cNvPr>
          <p:cNvPicPr>
            <a:picLocks noChangeAspect="1"/>
          </p:cNvPicPr>
          <p:nvPr/>
        </p:nvPicPr>
        <p:blipFill>
          <a:blip r:embed="rId2"/>
          <a:stretch>
            <a:fillRect/>
          </a:stretch>
        </p:blipFill>
        <p:spPr>
          <a:xfrm>
            <a:off x="8958272" y="36096"/>
            <a:ext cx="3197632" cy="1090859"/>
          </a:xfrm>
          <a:prstGeom prst="rect">
            <a:avLst/>
          </a:prstGeom>
        </p:spPr>
      </p:pic>
      <p:sp>
        <p:nvSpPr>
          <p:cNvPr id="2" name="TextBox 1">
            <a:extLst>
              <a:ext uri="{FF2B5EF4-FFF2-40B4-BE49-F238E27FC236}">
                <a16:creationId xmlns:a16="http://schemas.microsoft.com/office/drawing/2014/main" id="{D3E4FDF1-704B-A89C-CA89-EA0E1EBD42C5}"/>
              </a:ext>
            </a:extLst>
          </p:cNvPr>
          <p:cNvSpPr txBox="1"/>
          <p:nvPr/>
        </p:nvSpPr>
        <p:spPr bwMode="gray">
          <a:xfrm>
            <a:off x="610729" y="2136338"/>
            <a:ext cx="6181222" cy="2585323"/>
          </a:xfrm>
          <a:prstGeom prst="rect">
            <a:avLst/>
          </a:prstGeom>
          <a:noFill/>
        </p:spPr>
        <p:txBody>
          <a:bodyPr wrap="square">
            <a:spAutoFit/>
          </a:bodyPr>
          <a:lstStyle/>
          <a:p>
            <a:r>
              <a:rPr lang="de-CH" sz="1800" dirty="0" err="1">
                <a:solidFill>
                  <a:srgbClr val="7A7A43"/>
                </a:solidFill>
                <a:effectLst/>
                <a:latin typeface="JetBrains Mono"/>
              </a:rPr>
              <a:t>navigate</a:t>
            </a:r>
            <a:r>
              <a:rPr lang="de-CH" sz="1800" dirty="0">
                <a:solidFill>
                  <a:srgbClr val="080808"/>
                </a:solidFill>
                <a:effectLst/>
                <a:latin typeface="JetBrains Mono"/>
              </a:rPr>
              <a:t>(url: </a:t>
            </a:r>
            <a:r>
              <a:rPr lang="de-CH" sz="1800" dirty="0" err="1">
                <a:solidFill>
                  <a:srgbClr val="0033B3"/>
                </a:solidFill>
                <a:effectLst/>
                <a:latin typeface="JetBrains Mono"/>
              </a:rPr>
              <a:t>string</a:t>
            </a:r>
            <a:r>
              <a:rPr lang="de-CH" sz="1800" dirty="0">
                <a:solidFill>
                  <a:srgbClr val="080808"/>
                </a:solidFill>
                <a:effectLst/>
                <a:latin typeface="JetBrains Mono"/>
              </a:rPr>
              <a:t>): </a:t>
            </a:r>
            <a:r>
              <a:rPr lang="de-CH" sz="1800" dirty="0" err="1">
                <a:solidFill>
                  <a:srgbClr val="0033B3"/>
                </a:solidFill>
                <a:effectLst/>
                <a:latin typeface="JetBrains Mono"/>
              </a:rPr>
              <a:t>void</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i="1" dirty="0">
                <a:solidFill>
                  <a:srgbClr val="8C8C8C"/>
                </a:solidFill>
                <a:effectLst/>
                <a:latin typeface="JetBrains Mono"/>
              </a:rPr>
              <a:t>// </a:t>
            </a:r>
            <a:r>
              <a:rPr lang="de-CH" sz="1800" i="1" dirty="0" err="1">
                <a:solidFill>
                  <a:srgbClr val="8C8C8C"/>
                </a:solidFill>
                <a:effectLst/>
                <a:latin typeface="JetBrains Mono"/>
              </a:rPr>
              <a:t>fallback</a:t>
            </a:r>
            <a:br>
              <a:rPr lang="de-CH" sz="1800" i="1" dirty="0">
                <a:solidFill>
                  <a:srgbClr val="8C8C8C"/>
                </a:solidFill>
                <a:effectLst/>
                <a:latin typeface="JetBrains Mono"/>
              </a:rPr>
            </a:br>
            <a:r>
              <a:rPr lang="de-CH" sz="1800" i="1" dirty="0">
                <a:solidFill>
                  <a:srgbClr val="8C8C8C"/>
                </a:solidFill>
                <a:effectLst/>
                <a:latin typeface="JetBrains Mono"/>
              </a:rPr>
              <a:t>  </a:t>
            </a:r>
            <a:r>
              <a:rPr lang="de-CH" sz="1800" dirty="0" err="1">
                <a:solidFill>
                  <a:srgbClr val="0033B3"/>
                </a:solidFill>
                <a:effectLst/>
                <a:latin typeface="JetBrains Mono"/>
              </a:rPr>
              <a:t>if</a:t>
            </a:r>
            <a:r>
              <a:rPr lang="de-CH" sz="1800" dirty="0">
                <a:solidFill>
                  <a:srgbClr val="0033B3"/>
                </a:solidFill>
                <a:effectLst/>
                <a:latin typeface="JetBrains Mono"/>
              </a:rPr>
              <a:t> </a:t>
            </a:r>
            <a:r>
              <a:rPr lang="de-CH" sz="1800" dirty="0">
                <a:solidFill>
                  <a:srgbClr val="080808"/>
                </a:solidFill>
                <a:effectLst/>
                <a:latin typeface="JetBrains Mono"/>
              </a:rPr>
              <a:t>(!</a:t>
            </a:r>
            <a:r>
              <a:rPr lang="de-CH" sz="1800" dirty="0" err="1">
                <a:solidFill>
                  <a:srgbClr val="830091"/>
                </a:solidFill>
                <a:effectLst/>
                <a:latin typeface="JetBrains Mono"/>
              </a:rPr>
              <a:t>document</a:t>
            </a:r>
            <a:r>
              <a:rPr lang="de-CH" sz="1800" dirty="0" err="1">
                <a:solidFill>
                  <a:srgbClr val="080808"/>
                </a:solidFill>
                <a:effectLst/>
                <a:latin typeface="JetBrains Mono"/>
              </a:rPr>
              <a:t>.startViewTransition</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80808"/>
                </a:solidFill>
                <a:effectLst/>
                <a:latin typeface="JetBrains Mono"/>
              </a:rPr>
              <a:t>navigateLogic</a:t>
            </a:r>
            <a:r>
              <a:rPr lang="de-CH" sz="1800" dirty="0">
                <a:solidFill>
                  <a:srgbClr val="080808"/>
                </a:solidFill>
                <a:effectLst/>
                <a:latin typeface="JetBrains Mono"/>
              </a:rPr>
              <a:t>(</a:t>
            </a:r>
            <a:r>
              <a:rPr lang="de-CH" sz="1800" dirty="0" err="1">
                <a:solidFill>
                  <a:srgbClr val="080808"/>
                </a:solidFill>
                <a:effectLst/>
                <a:latin typeface="JetBrains Mono"/>
              </a:rPr>
              <a:t>url</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return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830091"/>
                </a:solidFill>
                <a:effectLst/>
                <a:latin typeface="JetBrains Mono"/>
              </a:rPr>
              <a:t>document</a:t>
            </a:r>
            <a:r>
              <a:rPr lang="de-CH" sz="1800" dirty="0" err="1">
                <a:solidFill>
                  <a:srgbClr val="080808"/>
                </a:solidFill>
                <a:effectLst/>
                <a:latin typeface="JetBrains Mono"/>
              </a:rPr>
              <a:t>.startViewTransition</a:t>
            </a:r>
            <a:r>
              <a:rPr lang="de-CH" sz="1800" dirty="0">
                <a:solidFill>
                  <a:srgbClr val="080808"/>
                </a:solidFill>
                <a:effectLst/>
                <a:latin typeface="JetBrains Mono"/>
              </a:rPr>
              <a:t>(() =&gt; </a:t>
            </a:r>
            <a:r>
              <a:rPr lang="de-CH" sz="1800" dirty="0" err="1">
                <a:solidFill>
                  <a:srgbClr val="080808"/>
                </a:solidFill>
                <a:effectLst/>
                <a:latin typeface="JetBrains Mono"/>
              </a:rPr>
              <a:t>navigateLogic</a:t>
            </a:r>
            <a:r>
              <a:rPr lang="de-CH" sz="1800" dirty="0">
                <a:solidFill>
                  <a:srgbClr val="080808"/>
                </a:solidFill>
                <a:effectLst/>
                <a:latin typeface="JetBrains Mono"/>
              </a:rPr>
              <a:t>(</a:t>
            </a:r>
            <a:r>
              <a:rPr lang="de-CH" sz="1800" dirty="0" err="1">
                <a:solidFill>
                  <a:srgbClr val="080808"/>
                </a:solidFill>
                <a:effectLst/>
                <a:latin typeface="JetBrains Mono"/>
              </a:rPr>
              <a:t>url</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35801159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9CF3E2B-B6DA-5D49-C377-4028318C1AD5}"/>
              </a:ext>
            </a:extLst>
          </p:cNvPr>
          <p:cNvSpPr>
            <a:spLocks noGrp="1"/>
          </p:cNvSpPr>
          <p:nvPr>
            <p:ph type="body" sz="quarter" idx="15"/>
          </p:nvPr>
        </p:nvSpPr>
        <p:spPr/>
        <p:txBody>
          <a:bodyPr/>
          <a:lstStyle/>
          <a:p>
            <a:r>
              <a:rPr lang="de-CH" dirty="0"/>
              <a:t>Mithusan Sivakumar | 11.07.2023</a:t>
            </a:r>
          </a:p>
        </p:txBody>
      </p:sp>
      <p:pic>
        <p:nvPicPr>
          <p:cNvPr id="9" name="Picture Placeholder 8" descr="Illustration of programming code">
            <a:extLst>
              <a:ext uri="{FF2B5EF4-FFF2-40B4-BE49-F238E27FC236}">
                <a16:creationId xmlns:a16="http://schemas.microsoft.com/office/drawing/2014/main" id="{7B87CB01-7124-9D95-E2BB-50CE78F2AE89}"/>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26681" r="26681"/>
          <a:stretch>
            <a:fillRect/>
          </a:stretch>
        </p:blipFill>
        <p:spPr/>
      </p:pic>
      <p:sp>
        <p:nvSpPr>
          <p:cNvPr id="6" name="Subtitle 5">
            <a:extLst>
              <a:ext uri="{FF2B5EF4-FFF2-40B4-BE49-F238E27FC236}">
                <a16:creationId xmlns:a16="http://schemas.microsoft.com/office/drawing/2014/main" id="{884BDE45-FD05-37A3-0DF0-E786E863578F}"/>
              </a:ext>
            </a:extLst>
          </p:cNvPr>
          <p:cNvSpPr>
            <a:spLocks noGrp="1"/>
          </p:cNvSpPr>
          <p:nvPr>
            <p:ph type="subTitle" idx="1"/>
          </p:nvPr>
        </p:nvSpPr>
        <p:spPr/>
        <p:txBody>
          <a:bodyPr/>
          <a:lstStyle/>
          <a:p>
            <a:r>
              <a:rPr lang="de-CH" dirty="0"/>
              <a:t>Client Technology Days 2023</a:t>
            </a:r>
          </a:p>
        </p:txBody>
      </p:sp>
      <p:sp>
        <p:nvSpPr>
          <p:cNvPr id="3" name="Title 2">
            <a:extLst>
              <a:ext uri="{FF2B5EF4-FFF2-40B4-BE49-F238E27FC236}">
                <a16:creationId xmlns:a16="http://schemas.microsoft.com/office/drawing/2014/main" id="{2C804894-C88D-D03A-824F-E1421E7BF9FD}"/>
              </a:ext>
            </a:extLst>
          </p:cNvPr>
          <p:cNvSpPr>
            <a:spLocks noGrp="1"/>
          </p:cNvSpPr>
          <p:nvPr>
            <p:ph type="ctrTitle"/>
          </p:nvPr>
        </p:nvSpPr>
        <p:spPr/>
        <p:txBody>
          <a:bodyPr/>
          <a:lstStyle/>
          <a:p>
            <a:r>
              <a:rPr lang="en-GB" dirty="0"/>
              <a:t>Tomorrow’s CSS</a:t>
            </a:r>
          </a:p>
        </p:txBody>
      </p:sp>
      <p:sp>
        <p:nvSpPr>
          <p:cNvPr id="4" name="Date Placeholder 3">
            <a:extLst>
              <a:ext uri="{FF2B5EF4-FFF2-40B4-BE49-F238E27FC236}">
                <a16:creationId xmlns:a16="http://schemas.microsoft.com/office/drawing/2014/main" id="{C456A5FB-6679-6BF4-11DF-B137524A325E}"/>
              </a:ext>
            </a:extLst>
          </p:cNvPr>
          <p:cNvSpPr>
            <a:spLocks noGrp="1"/>
          </p:cNvSpPr>
          <p:nvPr>
            <p:ph type="dt" sz="half" idx="16"/>
          </p:nvPr>
        </p:nvSpPr>
        <p:spPr/>
        <p:txBody>
          <a:bodyPr/>
          <a:lstStyle/>
          <a:p>
            <a:fld id="{3BCEEE6D-E13B-404C-8079-8820A7743E5D}" type="datetime1">
              <a:rPr lang="de-CH" smtClean="0"/>
              <a:pPr/>
              <a:t>10.07.2023</a:t>
            </a:fld>
            <a:endParaRPr lang="de-CH"/>
          </a:p>
        </p:txBody>
      </p:sp>
      <p:sp>
        <p:nvSpPr>
          <p:cNvPr id="5" name="Footer Placeholder 4">
            <a:extLst>
              <a:ext uri="{FF2B5EF4-FFF2-40B4-BE49-F238E27FC236}">
                <a16:creationId xmlns:a16="http://schemas.microsoft.com/office/drawing/2014/main" id="{569CD387-9D42-7928-1704-39C106FCB210}"/>
              </a:ext>
            </a:extLst>
          </p:cNvPr>
          <p:cNvSpPr>
            <a:spLocks noGrp="1"/>
          </p:cNvSpPr>
          <p:nvPr>
            <p:ph type="ftr" sz="quarter" idx="17"/>
          </p:nvPr>
        </p:nvSpPr>
        <p:spPr/>
        <p:txBody>
          <a:bodyPr/>
          <a:lstStyle/>
          <a:p>
            <a:endParaRPr lang="de-CH"/>
          </a:p>
        </p:txBody>
      </p:sp>
      <p:sp>
        <p:nvSpPr>
          <p:cNvPr id="2" name="Slide Number Placeholder 1">
            <a:extLst>
              <a:ext uri="{FF2B5EF4-FFF2-40B4-BE49-F238E27FC236}">
                <a16:creationId xmlns:a16="http://schemas.microsoft.com/office/drawing/2014/main" id="{ED2FA92F-3760-F867-BBB9-E5AA1AA430A3}"/>
              </a:ext>
            </a:extLst>
          </p:cNvPr>
          <p:cNvSpPr>
            <a:spLocks noGrp="1"/>
          </p:cNvSpPr>
          <p:nvPr>
            <p:ph type="sldNum" sz="quarter" idx="18"/>
          </p:nvPr>
        </p:nvSpPr>
        <p:spPr/>
        <p:txBody>
          <a:bodyPr/>
          <a:lstStyle/>
          <a:p>
            <a:r>
              <a:rPr lang="de-CH"/>
              <a:t>| </a:t>
            </a:r>
            <a:fld id="{8CF9DE7D-F270-4E16-BA04-5BCA8969A2EA}" type="slidenum">
              <a:rPr lang="de-CH" smtClean="0"/>
              <a:pPr/>
              <a:t>2</a:t>
            </a:fld>
            <a:endParaRPr lang="de-CH" dirty="0"/>
          </a:p>
        </p:txBody>
      </p:sp>
    </p:spTree>
    <p:custDataLst>
      <p:custData r:id="rId1"/>
      <p:custData r:id="rId2"/>
    </p:custDataLst>
    <p:extLst>
      <p:ext uri="{BB962C8B-B14F-4D97-AF65-F5344CB8AC3E}">
        <p14:creationId xmlns:p14="http://schemas.microsoft.com/office/powerpoint/2010/main" val="26840264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20</a:t>
            </a:fld>
            <a:endParaRPr lang="de-CH" dirty="0"/>
          </a:p>
        </p:txBody>
      </p:sp>
      <p:pic>
        <p:nvPicPr>
          <p:cNvPr id="5" name="Picture 4">
            <a:extLst>
              <a:ext uri="{FF2B5EF4-FFF2-40B4-BE49-F238E27FC236}">
                <a16:creationId xmlns:a16="http://schemas.microsoft.com/office/drawing/2014/main" id="{02CD901F-6C38-4807-87AB-7909EE7AC115}"/>
              </a:ext>
            </a:extLst>
          </p:cNvPr>
          <p:cNvPicPr>
            <a:picLocks noChangeAspect="1"/>
          </p:cNvPicPr>
          <p:nvPr/>
        </p:nvPicPr>
        <p:blipFill>
          <a:blip r:embed="rId2"/>
          <a:stretch>
            <a:fillRect/>
          </a:stretch>
        </p:blipFill>
        <p:spPr>
          <a:xfrm>
            <a:off x="8958272" y="36096"/>
            <a:ext cx="3197632" cy="1090859"/>
          </a:xfrm>
          <a:prstGeom prst="rect">
            <a:avLst/>
          </a:prstGeom>
        </p:spPr>
      </p:pic>
      <p:sp>
        <p:nvSpPr>
          <p:cNvPr id="2" name="TextBox 1">
            <a:extLst>
              <a:ext uri="{FF2B5EF4-FFF2-40B4-BE49-F238E27FC236}">
                <a16:creationId xmlns:a16="http://schemas.microsoft.com/office/drawing/2014/main" id="{D3E4FDF1-704B-A89C-CA89-EA0E1EBD42C5}"/>
              </a:ext>
            </a:extLst>
          </p:cNvPr>
          <p:cNvSpPr txBox="1"/>
          <p:nvPr/>
        </p:nvSpPr>
        <p:spPr bwMode="gray">
          <a:xfrm>
            <a:off x="610728" y="1844824"/>
            <a:ext cx="9445711" cy="3139321"/>
          </a:xfrm>
          <a:prstGeom prst="rect">
            <a:avLst/>
          </a:prstGeom>
          <a:noFill/>
        </p:spPr>
        <p:txBody>
          <a:bodyPr wrap="square">
            <a:spAutoFit/>
          </a:bodyPr>
          <a:lstStyle/>
          <a:p>
            <a:r>
              <a:rPr lang="de-CH" sz="1800" dirty="0" err="1">
                <a:solidFill>
                  <a:srgbClr val="7A7A43"/>
                </a:solidFill>
                <a:effectLst/>
                <a:latin typeface="JetBrains Mono"/>
              </a:rPr>
              <a:t>navigateTo</a:t>
            </a:r>
            <a:r>
              <a:rPr lang="de-CH" sz="1800" dirty="0">
                <a:solidFill>
                  <a:srgbClr val="080808"/>
                </a:solidFill>
                <a:effectLst/>
                <a:latin typeface="JetBrains Mono"/>
              </a:rPr>
              <a:t>(url: </a:t>
            </a:r>
            <a:r>
              <a:rPr lang="de-CH" sz="1800" dirty="0" err="1">
                <a:solidFill>
                  <a:srgbClr val="0033B3"/>
                </a:solidFill>
                <a:effectLst/>
                <a:latin typeface="JetBrains Mono"/>
              </a:rPr>
              <a:t>string</a:t>
            </a:r>
            <a:r>
              <a:rPr lang="de-CH" sz="1800" dirty="0">
                <a:solidFill>
                  <a:srgbClr val="080808"/>
                </a:solidFill>
                <a:effectLst/>
                <a:latin typeface="JetBrains Mono"/>
              </a:rPr>
              <a:t>): </a:t>
            </a:r>
            <a:r>
              <a:rPr lang="de-CH" sz="1800" dirty="0" err="1">
                <a:solidFill>
                  <a:srgbClr val="0033B3"/>
                </a:solidFill>
                <a:effectLst/>
                <a:latin typeface="JetBrains Mono"/>
              </a:rPr>
              <a:t>void</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if</a:t>
            </a:r>
            <a:r>
              <a:rPr lang="de-CH" sz="1800" dirty="0">
                <a:solidFill>
                  <a:srgbClr val="0033B3"/>
                </a:solidFill>
                <a:effectLst/>
                <a:latin typeface="JetBrains Mono"/>
              </a:rPr>
              <a:t> </a:t>
            </a:r>
            <a:r>
              <a:rPr lang="de-CH" sz="1800" dirty="0">
                <a:solidFill>
                  <a:srgbClr val="080808"/>
                </a:solidFill>
                <a:effectLst/>
                <a:latin typeface="JetBrains Mono"/>
              </a:rPr>
              <a:t>(</a:t>
            </a:r>
            <a:r>
              <a:rPr lang="de-CH" sz="1800" dirty="0">
                <a:solidFill>
                  <a:srgbClr val="0033B3"/>
                </a:solidFill>
                <a:effectLst/>
                <a:latin typeface="JetBrains Mono"/>
              </a:rPr>
              <a:t>this</a:t>
            </a:r>
            <a:r>
              <a:rPr lang="de-CH" sz="1800" dirty="0">
                <a:solidFill>
                  <a:srgbClr val="080808"/>
                </a:solidFill>
                <a:effectLst/>
                <a:latin typeface="JetBrains Mono"/>
              </a:rPr>
              <a:t>.</a:t>
            </a:r>
            <a:r>
              <a:rPr lang="de-CH" sz="1800" dirty="0">
                <a:solidFill>
                  <a:srgbClr val="871094"/>
                </a:solidFill>
                <a:effectLst/>
                <a:latin typeface="JetBrains Mono"/>
              </a:rPr>
              <a:t>router</a:t>
            </a:r>
            <a:r>
              <a:rPr lang="de-CH" sz="1800" dirty="0">
                <a:solidFill>
                  <a:srgbClr val="080808"/>
                </a:solidFill>
                <a:effectLst/>
                <a:latin typeface="JetBrains Mono"/>
              </a:rPr>
              <a:t>.</a:t>
            </a:r>
            <a:r>
              <a:rPr lang="de-CH" sz="1800" dirty="0">
                <a:solidFill>
                  <a:srgbClr val="7A7A43"/>
                </a:solidFill>
                <a:effectLst/>
                <a:latin typeface="JetBrains Mono"/>
              </a:rPr>
              <a:t>url </a:t>
            </a:r>
            <a:r>
              <a:rPr lang="de-CH" sz="1800" dirty="0">
                <a:solidFill>
                  <a:srgbClr val="080808"/>
                </a:solidFill>
                <a:effectLst/>
                <a:latin typeface="JetBrains Mono"/>
              </a:rPr>
              <a:t>!== </a:t>
            </a:r>
            <a:r>
              <a:rPr lang="de-CH" sz="1800" dirty="0" err="1">
                <a:solidFill>
                  <a:srgbClr val="080808"/>
                </a:solidFill>
                <a:effectLst/>
                <a:latin typeface="JetBrains Mono"/>
              </a:rPr>
              <a:t>url</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i="1" dirty="0">
                <a:solidFill>
                  <a:srgbClr val="8C8C8C"/>
                </a:solidFill>
                <a:effectLst/>
                <a:latin typeface="JetBrains Mono"/>
              </a:rPr>
              <a:t>// </a:t>
            </a:r>
            <a:r>
              <a:rPr lang="de-CH" sz="1800" i="1" dirty="0" err="1">
                <a:solidFill>
                  <a:srgbClr val="8C8C8C"/>
                </a:solidFill>
                <a:effectLst/>
                <a:latin typeface="JetBrains Mono"/>
              </a:rPr>
              <a:t>fallback</a:t>
            </a:r>
            <a:r>
              <a:rPr lang="de-CH" sz="1800" i="1" dirty="0">
                <a:solidFill>
                  <a:srgbClr val="8C8C8C"/>
                </a:solidFill>
                <a:effectLst/>
                <a:latin typeface="JetBrains Mono"/>
              </a:rPr>
              <a:t>, </a:t>
            </a:r>
            <a:r>
              <a:rPr lang="de-CH" sz="1800" i="1" dirty="0" err="1">
                <a:solidFill>
                  <a:srgbClr val="8C8C8C"/>
                </a:solidFill>
                <a:effectLst/>
                <a:latin typeface="JetBrains Mono"/>
              </a:rPr>
              <a:t>if</a:t>
            </a:r>
            <a:r>
              <a:rPr lang="de-CH" sz="1800" i="1" dirty="0">
                <a:solidFill>
                  <a:srgbClr val="8C8C8C"/>
                </a:solidFill>
                <a:effectLst/>
                <a:latin typeface="JetBrains Mono"/>
              </a:rPr>
              <a:t> </a:t>
            </a:r>
            <a:r>
              <a:rPr lang="de-CH" sz="1800" i="1" dirty="0" err="1">
                <a:solidFill>
                  <a:srgbClr val="8C8C8C"/>
                </a:solidFill>
                <a:effectLst/>
                <a:latin typeface="JetBrains Mono"/>
              </a:rPr>
              <a:t>startViewTransition</a:t>
            </a:r>
            <a:r>
              <a:rPr lang="de-CH" sz="1800" i="1" dirty="0">
                <a:solidFill>
                  <a:srgbClr val="8C8C8C"/>
                </a:solidFill>
                <a:effectLst/>
                <a:latin typeface="JetBrains Mono"/>
              </a:rPr>
              <a:t> </a:t>
            </a:r>
            <a:r>
              <a:rPr lang="de-CH" sz="1800" i="1" dirty="0" err="1">
                <a:solidFill>
                  <a:srgbClr val="8C8C8C"/>
                </a:solidFill>
                <a:effectLst/>
                <a:latin typeface="JetBrains Mono"/>
              </a:rPr>
              <a:t>is</a:t>
            </a:r>
            <a:r>
              <a:rPr lang="de-CH" sz="1800" i="1" dirty="0">
                <a:solidFill>
                  <a:srgbClr val="8C8C8C"/>
                </a:solidFill>
                <a:effectLst/>
                <a:latin typeface="JetBrains Mono"/>
              </a:rPr>
              <a:t> not </a:t>
            </a:r>
            <a:r>
              <a:rPr lang="de-CH" sz="1800" i="1" dirty="0" err="1">
                <a:solidFill>
                  <a:srgbClr val="8C8C8C"/>
                </a:solidFill>
                <a:effectLst/>
                <a:latin typeface="JetBrains Mono"/>
              </a:rPr>
              <a:t>supported</a:t>
            </a:r>
            <a:r>
              <a:rPr lang="de-CH" sz="1800" i="1" dirty="0">
                <a:solidFill>
                  <a:srgbClr val="8C8C8C"/>
                </a:solidFill>
                <a:effectLst/>
                <a:latin typeface="JetBrains Mono"/>
              </a:rPr>
              <a:t> </a:t>
            </a:r>
            <a:r>
              <a:rPr lang="de-CH" sz="1800" i="1" dirty="0" err="1">
                <a:solidFill>
                  <a:srgbClr val="8C8C8C"/>
                </a:solidFill>
                <a:effectLst/>
                <a:latin typeface="JetBrains Mono"/>
              </a:rPr>
              <a:t>by</a:t>
            </a:r>
            <a:r>
              <a:rPr lang="de-CH" sz="1800" i="1" dirty="0">
                <a:solidFill>
                  <a:srgbClr val="8C8C8C"/>
                </a:solidFill>
                <a:effectLst/>
                <a:latin typeface="JetBrains Mono"/>
              </a:rPr>
              <a:t> </a:t>
            </a:r>
            <a:r>
              <a:rPr lang="de-CH" sz="1800" i="1" dirty="0" err="1">
                <a:solidFill>
                  <a:srgbClr val="8C8C8C"/>
                </a:solidFill>
                <a:effectLst/>
                <a:latin typeface="JetBrains Mono"/>
              </a:rPr>
              <a:t>browser</a:t>
            </a:r>
            <a:br>
              <a:rPr lang="de-CH" sz="1800" i="1" dirty="0">
                <a:solidFill>
                  <a:srgbClr val="8C8C8C"/>
                </a:solidFill>
                <a:effectLst/>
                <a:latin typeface="JetBrains Mono"/>
              </a:rPr>
            </a:br>
            <a:r>
              <a:rPr lang="de-CH" sz="1800" i="1" dirty="0">
                <a:solidFill>
                  <a:srgbClr val="8C8C8C"/>
                </a:solidFill>
                <a:effectLst/>
                <a:latin typeface="JetBrains Mono"/>
              </a:rPr>
              <a:t>    </a:t>
            </a:r>
            <a:r>
              <a:rPr lang="de-CH" sz="1800" dirty="0" err="1">
                <a:solidFill>
                  <a:srgbClr val="0033B3"/>
                </a:solidFill>
                <a:effectLst/>
                <a:latin typeface="JetBrains Mono"/>
              </a:rPr>
              <a:t>if</a:t>
            </a:r>
            <a:r>
              <a:rPr lang="de-CH" sz="1800" dirty="0">
                <a:solidFill>
                  <a:srgbClr val="0033B3"/>
                </a:solidFill>
                <a:effectLst/>
                <a:latin typeface="JetBrains Mono"/>
              </a:rPr>
              <a:t> </a:t>
            </a:r>
            <a:r>
              <a:rPr lang="de-CH" sz="1800" dirty="0">
                <a:solidFill>
                  <a:srgbClr val="080808"/>
                </a:solidFill>
                <a:effectLst/>
                <a:latin typeface="JetBrains Mono"/>
              </a:rPr>
              <a:t>(!</a:t>
            </a:r>
            <a:r>
              <a:rPr lang="de-CH" sz="1800" dirty="0" err="1">
                <a:solidFill>
                  <a:srgbClr val="830091"/>
                </a:solidFill>
                <a:effectLst/>
                <a:latin typeface="JetBrains Mono"/>
              </a:rPr>
              <a:t>document</a:t>
            </a:r>
            <a:r>
              <a:rPr lang="de-CH" sz="1800" dirty="0" err="1">
                <a:solidFill>
                  <a:srgbClr val="080808"/>
                </a:solidFill>
                <a:effectLst/>
                <a:latin typeface="JetBrains Mono"/>
              </a:rPr>
              <a:t>.startViewTransition</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void</a:t>
            </a:r>
            <a:r>
              <a:rPr lang="de-CH" sz="1800" dirty="0">
                <a:solidFill>
                  <a:srgbClr val="0033B3"/>
                </a:solidFill>
                <a:effectLst/>
                <a:latin typeface="JetBrains Mono"/>
              </a:rPr>
              <a:t> </a:t>
            </a:r>
            <a:r>
              <a:rPr lang="de-CH" sz="1800" dirty="0" err="1">
                <a:solidFill>
                  <a:srgbClr val="0033B3"/>
                </a:solidFill>
                <a:effectLst/>
                <a:latin typeface="JetBrains Mono"/>
              </a:rPr>
              <a:t>this</a:t>
            </a:r>
            <a:r>
              <a:rPr lang="de-CH" sz="1800" dirty="0" err="1">
                <a:solidFill>
                  <a:srgbClr val="080808"/>
                </a:solidFill>
                <a:effectLst/>
                <a:latin typeface="JetBrains Mono"/>
              </a:rPr>
              <a:t>.</a:t>
            </a:r>
            <a:r>
              <a:rPr lang="de-CH" sz="1800" dirty="0" err="1">
                <a:solidFill>
                  <a:srgbClr val="871094"/>
                </a:solidFill>
                <a:effectLst/>
                <a:latin typeface="JetBrains Mono"/>
              </a:rPr>
              <a:t>router</a:t>
            </a:r>
            <a:r>
              <a:rPr lang="de-CH" sz="1800" dirty="0" err="1">
                <a:solidFill>
                  <a:srgbClr val="080808"/>
                </a:solidFill>
                <a:effectLst/>
                <a:latin typeface="JetBrains Mono"/>
              </a:rPr>
              <a:t>.</a:t>
            </a:r>
            <a:r>
              <a:rPr lang="de-CH" sz="1800" dirty="0" err="1">
                <a:solidFill>
                  <a:srgbClr val="7A7A43"/>
                </a:solidFill>
                <a:effectLst/>
                <a:latin typeface="JetBrains Mono"/>
              </a:rPr>
              <a:t>navigateByUrl</a:t>
            </a:r>
            <a:r>
              <a:rPr lang="de-CH" sz="1800" dirty="0">
                <a:solidFill>
                  <a:srgbClr val="080808"/>
                </a:solidFill>
                <a:effectLst/>
                <a:latin typeface="JetBrains Mono"/>
              </a:rPr>
              <a:t>(</a:t>
            </a:r>
            <a:r>
              <a:rPr lang="de-CH" sz="1800" dirty="0" err="1">
                <a:solidFill>
                  <a:srgbClr val="080808"/>
                </a:solidFill>
                <a:effectLst/>
                <a:latin typeface="JetBrains Mono"/>
              </a:rPr>
              <a:t>url</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return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830091"/>
                </a:solidFill>
                <a:effectLst/>
                <a:latin typeface="JetBrains Mono"/>
              </a:rPr>
              <a:t>document</a:t>
            </a:r>
            <a:r>
              <a:rPr lang="de-CH" sz="1800" dirty="0" err="1">
                <a:solidFill>
                  <a:srgbClr val="080808"/>
                </a:solidFill>
                <a:effectLst/>
                <a:latin typeface="JetBrains Mono"/>
              </a:rPr>
              <a:t>.startViewTransition</a:t>
            </a:r>
            <a:r>
              <a:rPr lang="de-CH" sz="1800" dirty="0">
                <a:solidFill>
                  <a:srgbClr val="080808"/>
                </a:solidFill>
                <a:effectLst/>
                <a:latin typeface="JetBrains Mono"/>
              </a:rPr>
              <a:t>(() =&gt; </a:t>
            </a:r>
            <a:r>
              <a:rPr lang="de-CH" sz="1800" dirty="0" err="1">
                <a:solidFill>
                  <a:srgbClr val="0033B3"/>
                </a:solidFill>
                <a:effectLst/>
                <a:latin typeface="JetBrains Mono"/>
              </a:rPr>
              <a:t>this</a:t>
            </a:r>
            <a:r>
              <a:rPr lang="de-CH" sz="1800" dirty="0" err="1">
                <a:solidFill>
                  <a:srgbClr val="080808"/>
                </a:solidFill>
                <a:effectLst/>
                <a:latin typeface="JetBrains Mono"/>
              </a:rPr>
              <a:t>.</a:t>
            </a:r>
            <a:r>
              <a:rPr lang="de-CH" sz="1800" dirty="0" err="1">
                <a:solidFill>
                  <a:srgbClr val="871094"/>
                </a:solidFill>
                <a:effectLst/>
                <a:latin typeface="JetBrains Mono"/>
              </a:rPr>
              <a:t>ngZone</a:t>
            </a:r>
            <a:r>
              <a:rPr lang="de-CH" sz="1800" dirty="0" err="1">
                <a:solidFill>
                  <a:srgbClr val="080808"/>
                </a:solidFill>
                <a:effectLst/>
                <a:latin typeface="JetBrains Mono"/>
              </a:rPr>
              <a:t>.</a:t>
            </a:r>
            <a:r>
              <a:rPr lang="de-CH" sz="1800" dirty="0" err="1">
                <a:solidFill>
                  <a:srgbClr val="7A7A43"/>
                </a:solidFill>
                <a:effectLst/>
                <a:latin typeface="JetBrains Mono"/>
              </a:rPr>
              <a:t>run</a:t>
            </a:r>
            <a:r>
              <a:rPr lang="de-CH" sz="1800" dirty="0">
                <a:solidFill>
                  <a:srgbClr val="080808"/>
                </a:solidFill>
                <a:effectLst/>
                <a:latin typeface="JetBrains Mono"/>
              </a:rPr>
              <a:t>(() =&gt; </a:t>
            </a:r>
            <a:r>
              <a:rPr lang="de-CH" sz="1800" dirty="0" err="1">
                <a:solidFill>
                  <a:srgbClr val="0033B3"/>
                </a:solidFill>
                <a:effectLst/>
                <a:latin typeface="JetBrains Mono"/>
              </a:rPr>
              <a:t>this</a:t>
            </a:r>
            <a:r>
              <a:rPr lang="de-CH" sz="1800" dirty="0" err="1">
                <a:solidFill>
                  <a:srgbClr val="080808"/>
                </a:solidFill>
                <a:effectLst/>
                <a:latin typeface="JetBrains Mono"/>
              </a:rPr>
              <a:t>.</a:t>
            </a:r>
            <a:r>
              <a:rPr lang="de-CH" sz="1800" dirty="0" err="1">
                <a:solidFill>
                  <a:srgbClr val="871094"/>
                </a:solidFill>
                <a:effectLst/>
                <a:latin typeface="JetBrains Mono"/>
              </a:rPr>
              <a:t>router</a:t>
            </a:r>
            <a:r>
              <a:rPr lang="de-CH" sz="1800" dirty="0" err="1">
                <a:solidFill>
                  <a:srgbClr val="080808"/>
                </a:solidFill>
                <a:effectLst/>
                <a:latin typeface="JetBrains Mono"/>
              </a:rPr>
              <a:t>.</a:t>
            </a:r>
            <a:r>
              <a:rPr lang="de-CH" sz="1800" dirty="0" err="1">
                <a:solidFill>
                  <a:srgbClr val="7A7A43"/>
                </a:solidFill>
                <a:effectLst/>
                <a:latin typeface="JetBrains Mono"/>
              </a:rPr>
              <a:t>navigateByUrl</a:t>
            </a:r>
            <a:r>
              <a:rPr lang="de-CH" sz="1800" dirty="0">
                <a:solidFill>
                  <a:srgbClr val="080808"/>
                </a:solidFill>
                <a:effectLst/>
                <a:latin typeface="JetBrains Mono"/>
              </a:rPr>
              <a:t>(</a:t>
            </a:r>
            <a:r>
              <a:rPr lang="de-CH" sz="1800" dirty="0" err="1">
                <a:solidFill>
                  <a:srgbClr val="080808"/>
                </a:solidFill>
                <a:effectLst/>
                <a:latin typeface="JetBrains Mono"/>
              </a:rPr>
              <a:t>url</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a:t>
            </a:r>
          </a:p>
        </p:txBody>
      </p:sp>
      <p:sp>
        <p:nvSpPr>
          <p:cNvPr id="4" name="TextBox 3">
            <a:extLst>
              <a:ext uri="{FF2B5EF4-FFF2-40B4-BE49-F238E27FC236}">
                <a16:creationId xmlns:a16="http://schemas.microsoft.com/office/drawing/2014/main" id="{86653536-A507-5C3A-AE94-1384C468E62E}"/>
              </a:ext>
            </a:extLst>
          </p:cNvPr>
          <p:cNvSpPr txBox="1"/>
          <p:nvPr/>
        </p:nvSpPr>
        <p:spPr bwMode="gray">
          <a:xfrm>
            <a:off x="695400" y="1338526"/>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Angular</a:t>
            </a:r>
          </a:p>
        </p:txBody>
      </p:sp>
    </p:spTree>
    <p:extLst>
      <p:ext uri="{BB962C8B-B14F-4D97-AF65-F5344CB8AC3E}">
        <p14:creationId xmlns:p14="http://schemas.microsoft.com/office/powerpoint/2010/main" val="37553110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21</a:t>
            </a:fld>
            <a:endParaRPr lang="de-CH" dirty="0"/>
          </a:p>
        </p:txBody>
      </p:sp>
      <p:pic>
        <p:nvPicPr>
          <p:cNvPr id="5" name="Picture 4">
            <a:extLst>
              <a:ext uri="{FF2B5EF4-FFF2-40B4-BE49-F238E27FC236}">
                <a16:creationId xmlns:a16="http://schemas.microsoft.com/office/drawing/2014/main" id="{02CD901F-6C38-4807-87AB-7909EE7AC115}"/>
              </a:ext>
            </a:extLst>
          </p:cNvPr>
          <p:cNvPicPr>
            <a:picLocks noChangeAspect="1"/>
          </p:cNvPicPr>
          <p:nvPr/>
        </p:nvPicPr>
        <p:blipFill>
          <a:blip r:embed="rId2"/>
          <a:stretch>
            <a:fillRect/>
          </a:stretch>
        </p:blipFill>
        <p:spPr>
          <a:xfrm>
            <a:off x="8958272" y="36096"/>
            <a:ext cx="3197632" cy="1090859"/>
          </a:xfrm>
          <a:prstGeom prst="rect">
            <a:avLst/>
          </a:prstGeom>
        </p:spPr>
      </p:pic>
      <p:sp>
        <p:nvSpPr>
          <p:cNvPr id="11" name="TextBox 10">
            <a:extLst>
              <a:ext uri="{FF2B5EF4-FFF2-40B4-BE49-F238E27FC236}">
                <a16:creationId xmlns:a16="http://schemas.microsoft.com/office/drawing/2014/main" id="{A55D92BF-50CA-7DB3-2878-D7EB7E532521}"/>
              </a:ext>
            </a:extLst>
          </p:cNvPr>
          <p:cNvSpPr txBox="1"/>
          <p:nvPr/>
        </p:nvSpPr>
        <p:spPr bwMode="gray">
          <a:xfrm>
            <a:off x="3500973" y="1305342"/>
            <a:ext cx="5190054" cy="4247317"/>
          </a:xfrm>
          <a:prstGeom prst="rect">
            <a:avLst/>
          </a:prstGeom>
          <a:noFill/>
        </p:spPr>
        <p:txBody>
          <a:bodyPr wrap="square">
            <a:spAutoFit/>
          </a:bodyPr>
          <a:lstStyle/>
          <a:p>
            <a:r>
              <a:rPr lang="de-CH" sz="1800" dirty="0">
                <a:solidFill>
                  <a:srgbClr val="0033B3"/>
                </a:solidFill>
                <a:effectLst/>
                <a:latin typeface="JetBrains Mono"/>
              </a:rPr>
              <a:t>@keyframes </a:t>
            </a:r>
            <a:r>
              <a:rPr lang="de-CH" sz="1800" dirty="0" err="1">
                <a:solidFill>
                  <a:srgbClr val="0033B3"/>
                </a:solidFill>
                <a:effectLst/>
                <a:latin typeface="JetBrains Mono"/>
              </a:rPr>
              <a:t>slide-from-right</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from</a:t>
            </a:r>
            <a:r>
              <a:rPr lang="de-CH" sz="1800" dirty="0">
                <a:solidFill>
                  <a:srgbClr val="0033B3"/>
                </a:solidFill>
                <a:effectLst/>
                <a:latin typeface="JetBrains Mono"/>
              </a:rPr>
              <a:t> </a:t>
            </a:r>
            <a:r>
              <a:rPr lang="de-CH" sz="1800" dirty="0">
                <a:solidFill>
                  <a:srgbClr val="080808"/>
                </a:solidFill>
                <a:effectLst/>
                <a:latin typeface="JetBrains Mono"/>
              </a:rPr>
              <a:t>{ </a:t>
            </a:r>
            <a:r>
              <a:rPr lang="de-CH" sz="1800" dirty="0" err="1">
                <a:solidFill>
                  <a:srgbClr val="174AD4"/>
                </a:solidFill>
                <a:effectLst/>
                <a:latin typeface="JetBrains Mono"/>
              </a:rPr>
              <a:t>opacity</a:t>
            </a:r>
            <a:r>
              <a:rPr lang="de-CH" sz="1800" dirty="0">
                <a:solidFill>
                  <a:srgbClr val="080808"/>
                </a:solidFill>
                <a:effectLst/>
                <a:latin typeface="JetBrains Mono"/>
              </a:rPr>
              <a:t>: </a:t>
            </a:r>
            <a:r>
              <a:rPr lang="de-CH" sz="1800" dirty="0">
                <a:solidFill>
                  <a:srgbClr val="1750EB"/>
                </a:solidFill>
                <a:effectLst/>
                <a:latin typeface="JetBrains Mono"/>
              </a:rPr>
              <a:t>0</a:t>
            </a:r>
            <a:r>
              <a:rPr lang="de-CH" sz="1800" dirty="0">
                <a:solidFill>
                  <a:srgbClr val="080808"/>
                </a:solidFill>
                <a:effectLst/>
                <a:latin typeface="JetBrains Mono"/>
              </a:rPr>
              <a:t>; </a:t>
            </a:r>
            <a:r>
              <a:rPr lang="de-CH" sz="1800" dirty="0" err="1">
                <a:solidFill>
                  <a:srgbClr val="174AD4"/>
                </a:solidFill>
                <a:effectLst/>
                <a:latin typeface="JetBrains Mono"/>
              </a:rPr>
              <a:t>transform</a:t>
            </a:r>
            <a:r>
              <a:rPr lang="de-CH" sz="1800" dirty="0">
                <a:solidFill>
                  <a:srgbClr val="080808"/>
                </a:solidFill>
                <a:effectLst/>
                <a:latin typeface="JetBrains Mono"/>
              </a:rPr>
              <a:t>: </a:t>
            </a:r>
            <a:r>
              <a:rPr lang="de-CH" sz="1800" dirty="0" err="1">
                <a:solidFill>
                  <a:srgbClr val="0033B3"/>
                </a:solidFill>
                <a:effectLst/>
                <a:latin typeface="JetBrains Mono"/>
              </a:rPr>
              <a:t>translateX</a:t>
            </a:r>
            <a:r>
              <a:rPr lang="de-CH" sz="1800" dirty="0">
                <a:solidFill>
                  <a:srgbClr val="080808"/>
                </a:solidFill>
                <a:effectLst/>
                <a:latin typeface="JetBrains Mono"/>
              </a:rPr>
              <a:t>(</a:t>
            </a:r>
            <a:r>
              <a:rPr lang="de-CH" sz="1800" dirty="0">
                <a:solidFill>
                  <a:srgbClr val="1750EB"/>
                </a:solidFill>
                <a:effectLst/>
                <a:latin typeface="JetBrains Mono"/>
              </a:rPr>
              <a:t>75</a:t>
            </a:r>
            <a:r>
              <a:rPr lang="de-CH" sz="1800" dirty="0">
                <a:solidFill>
                  <a:srgbClr val="067D17"/>
                </a:solidFill>
                <a:effectLst/>
                <a:latin typeface="JetBrains Mono"/>
              </a:rPr>
              <a:t>px</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a:solidFill>
                  <a:srgbClr val="0033B3"/>
                </a:solidFill>
                <a:effectLst/>
                <a:latin typeface="JetBrains Mono"/>
              </a:rPr>
              <a:t>@keyframes </a:t>
            </a:r>
            <a:r>
              <a:rPr lang="de-CH" sz="1800" dirty="0" err="1">
                <a:solidFill>
                  <a:srgbClr val="0033B3"/>
                </a:solidFill>
                <a:effectLst/>
                <a:latin typeface="JetBrains Mono"/>
              </a:rPr>
              <a:t>slide-to-left</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to</a:t>
            </a:r>
            <a:r>
              <a:rPr lang="de-CH" sz="1800" dirty="0">
                <a:solidFill>
                  <a:srgbClr val="0033B3"/>
                </a:solidFill>
                <a:effectLst/>
                <a:latin typeface="JetBrains Mono"/>
              </a:rPr>
              <a:t> </a:t>
            </a:r>
            <a:r>
              <a:rPr lang="de-CH" sz="1800" dirty="0">
                <a:solidFill>
                  <a:srgbClr val="080808"/>
                </a:solidFill>
                <a:effectLst/>
                <a:latin typeface="JetBrains Mono"/>
              </a:rPr>
              <a:t>{ </a:t>
            </a:r>
            <a:r>
              <a:rPr lang="de-CH" sz="1800" dirty="0" err="1">
                <a:solidFill>
                  <a:srgbClr val="174AD4"/>
                </a:solidFill>
                <a:effectLst/>
                <a:latin typeface="JetBrains Mono"/>
              </a:rPr>
              <a:t>opacity</a:t>
            </a:r>
            <a:r>
              <a:rPr lang="de-CH" sz="1800" dirty="0">
                <a:solidFill>
                  <a:srgbClr val="080808"/>
                </a:solidFill>
                <a:effectLst/>
                <a:latin typeface="JetBrains Mono"/>
              </a:rPr>
              <a:t>: </a:t>
            </a:r>
            <a:r>
              <a:rPr lang="de-CH" sz="1800" dirty="0">
                <a:solidFill>
                  <a:srgbClr val="1750EB"/>
                </a:solidFill>
                <a:effectLst/>
                <a:latin typeface="JetBrains Mono"/>
              </a:rPr>
              <a:t>0</a:t>
            </a:r>
            <a:r>
              <a:rPr lang="de-CH" sz="1800" dirty="0">
                <a:solidFill>
                  <a:srgbClr val="080808"/>
                </a:solidFill>
                <a:effectLst/>
                <a:latin typeface="JetBrains Mono"/>
              </a:rPr>
              <a:t>; </a:t>
            </a:r>
            <a:r>
              <a:rPr lang="de-CH" sz="1800" dirty="0" err="1">
                <a:solidFill>
                  <a:srgbClr val="174AD4"/>
                </a:solidFill>
                <a:effectLst/>
                <a:latin typeface="JetBrains Mono"/>
              </a:rPr>
              <a:t>transform</a:t>
            </a:r>
            <a:r>
              <a:rPr lang="de-CH" sz="1800" dirty="0">
                <a:solidFill>
                  <a:srgbClr val="080808"/>
                </a:solidFill>
                <a:effectLst/>
                <a:latin typeface="JetBrains Mono"/>
              </a:rPr>
              <a:t>: </a:t>
            </a:r>
            <a:r>
              <a:rPr lang="de-CH" sz="1800" dirty="0" err="1">
                <a:solidFill>
                  <a:srgbClr val="0033B3"/>
                </a:solidFill>
                <a:effectLst/>
                <a:latin typeface="JetBrains Mono"/>
              </a:rPr>
              <a:t>translateX</a:t>
            </a:r>
            <a:r>
              <a:rPr lang="de-CH" sz="1800" dirty="0">
                <a:solidFill>
                  <a:srgbClr val="080808"/>
                </a:solidFill>
                <a:effectLst/>
                <a:latin typeface="JetBrains Mono"/>
              </a:rPr>
              <a:t>(-</a:t>
            </a:r>
            <a:r>
              <a:rPr lang="de-CH" sz="1800" dirty="0">
                <a:solidFill>
                  <a:srgbClr val="1750EB"/>
                </a:solidFill>
                <a:effectLst/>
                <a:latin typeface="JetBrains Mono"/>
              </a:rPr>
              <a:t>75</a:t>
            </a:r>
            <a:r>
              <a:rPr lang="de-CH" sz="1800" dirty="0">
                <a:solidFill>
                  <a:srgbClr val="067D17"/>
                </a:solidFill>
                <a:effectLst/>
                <a:latin typeface="JetBrains Mono"/>
              </a:rPr>
              <a:t>px</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a:solidFill>
                  <a:srgbClr val="080808"/>
                </a:solidFill>
                <a:effectLst/>
                <a:latin typeface="JetBrains Mono"/>
              </a:rPr>
              <a:t>::</a:t>
            </a:r>
            <a:r>
              <a:rPr lang="de-CH" sz="1800" dirty="0" err="1">
                <a:solidFill>
                  <a:srgbClr val="0033B3"/>
                </a:solidFill>
                <a:effectLst/>
                <a:latin typeface="JetBrains Mono"/>
              </a:rPr>
              <a:t>view</a:t>
            </a:r>
            <a:r>
              <a:rPr lang="de-CH" sz="1800" dirty="0">
                <a:solidFill>
                  <a:srgbClr val="0033B3"/>
                </a:solidFill>
                <a:effectLst/>
                <a:latin typeface="JetBrains Mono"/>
              </a:rPr>
              <a:t>-transition-</a:t>
            </a:r>
            <a:r>
              <a:rPr lang="de-CH" sz="1800" dirty="0" err="1">
                <a:solidFill>
                  <a:srgbClr val="0033B3"/>
                </a:solidFill>
                <a:effectLst/>
                <a:latin typeface="JetBrains Mono"/>
              </a:rPr>
              <a:t>old</a:t>
            </a:r>
            <a:r>
              <a:rPr lang="de-CH" sz="1800" dirty="0">
                <a:solidFill>
                  <a:srgbClr val="080808"/>
                </a:solidFill>
                <a:effectLst/>
                <a:latin typeface="JetBrains Mono"/>
              </a:rPr>
              <a:t>(</a:t>
            </a:r>
            <a:r>
              <a:rPr lang="de-CH" sz="1800" dirty="0">
                <a:solidFill>
                  <a:srgbClr val="0033B3"/>
                </a:solidFill>
                <a:effectLst/>
                <a:latin typeface="JetBrains Mono"/>
              </a:rPr>
              <a:t>root</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animation</a:t>
            </a:r>
            <a:r>
              <a:rPr lang="de-CH" sz="1800" dirty="0">
                <a:solidFill>
                  <a:srgbClr val="080808"/>
                </a:solidFill>
                <a:effectLst/>
                <a:latin typeface="JetBrains Mono"/>
              </a:rPr>
              <a:t>: </a:t>
            </a:r>
            <a:r>
              <a:rPr lang="de-CH" sz="1800" dirty="0">
                <a:solidFill>
                  <a:srgbClr val="1750EB"/>
                </a:solidFill>
                <a:effectLst/>
                <a:latin typeface="JetBrains Mono"/>
              </a:rPr>
              <a:t>350</a:t>
            </a:r>
            <a:r>
              <a:rPr lang="de-CH" sz="1800" dirty="0">
                <a:solidFill>
                  <a:srgbClr val="067D17"/>
                </a:solidFill>
                <a:effectLst/>
                <a:latin typeface="JetBrains Mono"/>
              </a:rPr>
              <a:t>ms </a:t>
            </a:r>
            <a:r>
              <a:rPr lang="de-CH" sz="1800" dirty="0" err="1">
                <a:solidFill>
                  <a:srgbClr val="067D17"/>
                </a:solidFill>
                <a:effectLst/>
                <a:latin typeface="JetBrains Mono"/>
              </a:rPr>
              <a:t>both</a:t>
            </a:r>
            <a:r>
              <a:rPr lang="de-CH" sz="1800" dirty="0">
                <a:solidFill>
                  <a:srgbClr val="067D17"/>
                </a:solidFill>
                <a:effectLst/>
                <a:latin typeface="JetBrains Mono"/>
              </a:rPr>
              <a:t> </a:t>
            </a:r>
            <a:r>
              <a:rPr lang="de-CH" sz="1800" dirty="0" err="1">
                <a:solidFill>
                  <a:srgbClr val="0033B3"/>
                </a:solidFill>
                <a:effectLst/>
                <a:latin typeface="JetBrains Mono"/>
              </a:rPr>
              <a:t>slide-to-left</a:t>
            </a:r>
            <a:r>
              <a:rPr lang="de-CH" sz="1800" dirty="0">
                <a:solidFill>
                  <a:srgbClr val="0033B3"/>
                </a:solidFill>
                <a:effectLst/>
                <a:latin typeface="JetBrains Mono"/>
              </a:rPr>
              <a:t> </a:t>
            </a:r>
            <a:r>
              <a:rPr lang="de-CH" sz="1800" dirty="0" err="1">
                <a:solidFill>
                  <a:srgbClr val="067D17"/>
                </a:solidFill>
                <a:effectLst/>
                <a:latin typeface="JetBrains Mono"/>
              </a:rPr>
              <a:t>ease</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a:solidFill>
                  <a:srgbClr val="080808"/>
                </a:solidFill>
                <a:effectLst/>
                <a:latin typeface="JetBrains Mono"/>
              </a:rPr>
              <a:t>::</a:t>
            </a:r>
            <a:r>
              <a:rPr lang="de-CH" sz="1800" dirty="0" err="1">
                <a:solidFill>
                  <a:srgbClr val="0033B3"/>
                </a:solidFill>
                <a:effectLst/>
                <a:latin typeface="JetBrains Mono"/>
              </a:rPr>
              <a:t>view</a:t>
            </a:r>
            <a:r>
              <a:rPr lang="de-CH" sz="1800" dirty="0">
                <a:solidFill>
                  <a:srgbClr val="0033B3"/>
                </a:solidFill>
                <a:effectLst/>
                <a:latin typeface="JetBrains Mono"/>
              </a:rPr>
              <a:t>-transition-</a:t>
            </a:r>
            <a:r>
              <a:rPr lang="de-CH" sz="1800" dirty="0" err="1">
                <a:solidFill>
                  <a:srgbClr val="0033B3"/>
                </a:solidFill>
                <a:effectLst/>
                <a:latin typeface="JetBrains Mono"/>
              </a:rPr>
              <a:t>new</a:t>
            </a:r>
            <a:r>
              <a:rPr lang="de-CH" sz="1800" dirty="0">
                <a:solidFill>
                  <a:srgbClr val="080808"/>
                </a:solidFill>
                <a:effectLst/>
                <a:latin typeface="JetBrains Mono"/>
              </a:rPr>
              <a:t>(</a:t>
            </a:r>
            <a:r>
              <a:rPr lang="de-CH" sz="1800" dirty="0">
                <a:solidFill>
                  <a:srgbClr val="0033B3"/>
                </a:solidFill>
                <a:effectLst/>
                <a:latin typeface="JetBrains Mono"/>
              </a:rPr>
              <a:t>root</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animation</a:t>
            </a:r>
            <a:r>
              <a:rPr lang="de-CH" sz="1800" dirty="0">
                <a:solidFill>
                  <a:srgbClr val="080808"/>
                </a:solidFill>
                <a:effectLst/>
                <a:latin typeface="JetBrains Mono"/>
              </a:rPr>
              <a:t>: </a:t>
            </a:r>
            <a:r>
              <a:rPr lang="de-CH" sz="1800" dirty="0">
                <a:solidFill>
                  <a:srgbClr val="1750EB"/>
                </a:solidFill>
                <a:effectLst/>
                <a:latin typeface="JetBrains Mono"/>
              </a:rPr>
              <a:t>350</a:t>
            </a:r>
            <a:r>
              <a:rPr lang="de-CH" sz="1800" dirty="0">
                <a:solidFill>
                  <a:srgbClr val="067D17"/>
                </a:solidFill>
                <a:effectLst/>
                <a:latin typeface="JetBrains Mono"/>
              </a:rPr>
              <a:t>ms </a:t>
            </a:r>
            <a:r>
              <a:rPr lang="de-CH" sz="1800" dirty="0" err="1">
                <a:solidFill>
                  <a:srgbClr val="067D17"/>
                </a:solidFill>
                <a:effectLst/>
                <a:latin typeface="JetBrains Mono"/>
              </a:rPr>
              <a:t>both</a:t>
            </a:r>
            <a:r>
              <a:rPr lang="de-CH" sz="1800" dirty="0">
                <a:solidFill>
                  <a:srgbClr val="067D17"/>
                </a:solidFill>
                <a:effectLst/>
                <a:latin typeface="JetBrains Mono"/>
              </a:rPr>
              <a:t> </a:t>
            </a:r>
            <a:r>
              <a:rPr lang="de-CH" sz="1800" dirty="0" err="1">
                <a:solidFill>
                  <a:srgbClr val="0033B3"/>
                </a:solidFill>
                <a:effectLst/>
                <a:latin typeface="JetBrains Mono"/>
              </a:rPr>
              <a:t>slide-from-right</a:t>
            </a:r>
            <a:r>
              <a:rPr lang="de-CH" sz="1800" dirty="0">
                <a:solidFill>
                  <a:srgbClr val="0033B3"/>
                </a:solidFill>
                <a:effectLst/>
                <a:latin typeface="JetBrains Mono"/>
              </a:rPr>
              <a:t> </a:t>
            </a:r>
            <a:r>
              <a:rPr lang="de-CH" sz="1800" dirty="0" err="1">
                <a:solidFill>
                  <a:srgbClr val="067D17"/>
                </a:solidFill>
                <a:effectLst/>
                <a:latin typeface="JetBrains Mono"/>
              </a:rPr>
              <a:t>ease</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30138167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22</a:t>
            </a:fld>
            <a:endParaRPr lang="de-CH" dirty="0"/>
          </a:p>
        </p:txBody>
      </p:sp>
      <p:pic>
        <p:nvPicPr>
          <p:cNvPr id="5" name="Picture 4">
            <a:extLst>
              <a:ext uri="{FF2B5EF4-FFF2-40B4-BE49-F238E27FC236}">
                <a16:creationId xmlns:a16="http://schemas.microsoft.com/office/drawing/2014/main" id="{02CD901F-6C38-4807-87AB-7909EE7AC115}"/>
              </a:ext>
            </a:extLst>
          </p:cNvPr>
          <p:cNvPicPr>
            <a:picLocks noChangeAspect="1"/>
          </p:cNvPicPr>
          <p:nvPr/>
        </p:nvPicPr>
        <p:blipFill>
          <a:blip r:embed="rId2"/>
          <a:stretch>
            <a:fillRect/>
          </a:stretch>
        </p:blipFill>
        <p:spPr>
          <a:xfrm>
            <a:off x="8958272" y="36096"/>
            <a:ext cx="3197632" cy="1090859"/>
          </a:xfrm>
          <a:prstGeom prst="rect">
            <a:avLst/>
          </a:prstGeom>
        </p:spPr>
      </p:pic>
      <p:sp>
        <p:nvSpPr>
          <p:cNvPr id="11" name="TextBox 10">
            <a:extLst>
              <a:ext uri="{FF2B5EF4-FFF2-40B4-BE49-F238E27FC236}">
                <a16:creationId xmlns:a16="http://schemas.microsoft.com/office/drawing/2014/main" id="{A55D92BF-50CA-7DB3-2878-D7EB7E532521}"/>
              </a:ext>
            </a:extLst>
          </p:cNvPr>
          <p:cNvSpPr txBox="1"/>
          <p:nvPr/>
        </p:nvSpPr>
        <p:spPr bwMode="gray">
          <a:xfrm>
            <a:off x="613452" y="1305342"/>
            <a:ext cx="5190054" cy="3785652"/>
          </a:xfrm>
          <a:prstGeom prst="rect">
            <a:avLst/>
          </a:prstGeom>
          <a:noFill/>
        </p:spPr>
        <p:txBody>
          <a:bodyPr wrap="square">
            <a:spAutoFit/>
          </a:bodyPr>
          <a:lstStyle/>
          <a:p>
            <a:r>
              <a:rPr lang="de-CH" sz="1600" dirty="0">
                <a:solidFill>
                  <a:srgbClr val="0033B3"/>
                </a:solidFill>
                <a:effectLst/>
                <a:latin typeface="JetBrains Mono"/>
              </a:rPr>
              <a:t>@keyframes </a:t>
            </a:r>
            <a:r>
              <a:rPr lang="de-CH" sz="1600" dirty="0" err="1">
                <a:solidFill>
                  <a:srgbClr val="0033B3"/>
                </a:solidFill>
                <a:effectLst/>
                <a:latin typeface="JetBrains Mono"/>
              </a:rPr>
              <a:t>slide-from-right</a:t>
            </a:r>
            <a:r>
              <a:rPr lang="de-CH" sz="1600" dirty="0">
                <a:solidFill>
                  <a:srgbClr val="0033B3"/>
                </a:solidFill>
                <a:effectLst/>
                <a:latin typeface="JetBrains Mono"/>
              </a:rPr>
              <a:t> </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0033B3"/>
                </a:solidFill>
                <a:effectLst/>
                <a:latin typeface="JetBrains Mono"/>
              </a:rPr>
              <a:t>from</a:t>
            </a:r>
            <a:r>
              <a:rPr lang="de-CH" sz="1600" dirty="0">
                <a:solidFill>
                  <a:srgbClr val="0033B3"/>
                </a:solidFill>
                <a:effectLst/>
                <a:latin typeface="JetBrains Mono"/>
              </a:rPr>
              <a:t> </a:t>
            </a:r>
            <a:r>
              <a:rPr lang="de-CH" sz="1600" dirty="0">
                <a:solidFill>
                  <a:srgbClr val="080808"/>
                </a:solidFill>
                <a:effectLst/>
                <a:latin typeface="JetBrains Mono"/>
              </a:rPr>
              <a:t>{ </a:t>
            </a:r>
            <a:r>
              <a:rPr lang="de-CH" sz="1600" dirty="0" err="1">
                <a:solidFill>
                  <a:srgbClr val="174AD4"/>
                </a:solidFill>
                <a:effectLst/>
                <a:latin typeface="JetBrains Mono"/>
              </a:rPr>
              <a:t>opacity</a:t>
            </a:r>
            <a:r>
              <a:rPr lang="de-CH" sz="1600" dirty="0">
                <a:solidFill>
                  <a:srgbClr val="080808"/>
                </a:solidFill>
                <a:effectLst/>
                <a:latin typeface="JetBrains Mono"/>
              </a:rPr>
              <a:t>: </a:t>
            </a:r>
            <a:r>
              <a:rPr lang="de-CH" sz="1600" dirty="0">
                <a:solidFill>
                  <a:srgbClr val="1750EB"/>
                </a:solidFill>
                <a:effectLst/>
                <a:latin typeface="JetBrains Mono"/>
              </a:rPr>
              <a:t>0</a:t>
            </a:r>
            <a:r>
              <a:rPr lang="de-CH" sz="1600" dirty="0">
                <a:solidFill>
                  <a:srgbClr val="080808"/>
                </a:solidFill>
                <a:effectLst/>
                <a:latin typeface="JetBrains Mono"/>
              </a:rPr>
              <a:t>; </a:t>
            </a:r>
            <a:r>
              <a:rPr lang="de-CH" sz="1600" dirty="0" err="1">
                <a:solidFill>
                  <a:srgbClr val="174AD4"/>
                </a:solidFill>
                <a:effectLst/>
                <a:latin typeface="JetBrains Mono"/>
              </a:rPr>
              <a:t>transform</a:t>
            </a:r>
            <a:r>
              <a:rPr lang="de-CH" sz="1600" dirty="0">
                <a:solidFill>
                  <a:srgbClr val="080808"/>
                </a:solidFill>
                <a:effectLst/>
                <a:latin typeface="JetBrains Mono"/>
              </a:rPr>
              <a:t>: </a:t>
            </a:r>
            <a:r>
              <a:rPr lang="de-CH" sz="1600" dirty="0" err="1">
                <a:solidFill>
                  <a:srgbClr val="0033B3"/>
                </a:solidFill>
                <a:effectLst/>
                <a:latin typeface="JetBrains Mono"/>
              </a:rPr>
              <a:t>translateX</a:t>
            </a:r>
            <a:r>
              <a:rPr lang="de-CH" sz="1600" dirty="0">
                <a:solidFill>
                  <a:srgbClr val="080808"/>
                </a:solidFill>
                <a:effectLst/>
                <a:latin typeface="JetBrains Mono"/>
              </a:rPr>
              <a:t>(</a:t>
            </a:r>
            <a:r>
              <a:rPr lang="de-CH" sz="1600" dirty="0">
                <a:solidFill>
                  <a:srgbClr val="1750EB"/>
                </a:solidFill>
                <a:effectLst/>
                <a:latin typeface="JetBrains Mono"/>
              </a:rPr>
              <a:t>75</a:t>
            </a:r>
            <a:r>
              <a:rPr lang="de-CH" sz="1600" dirty="0">
                <a:solidFill>
                  <a:srgbClr val="067D17"/>
                </a:solidFill>
                <a:effectLst/>
                <a:latin typeface="JetBrains Mono"/>
              </a:rPr>
              <a:t>px</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033B3"/>
                </a:solidFill>
                <a:effectLst/>
                <a:latin typeface="JetBrains Mono"/>
              </a:rPr>
              <a:t>@keyframes </a:t>
            </a:r>
            <a:r>
              <a:rPr lang="de-CH" sz="1600" dirty="0" err="1">
                <a:solidFill>
                  <a:srgbClr val="0033B3"/>
                </a:solidFill>
                <a:effectLst/>
                <a:latin typeface="JetBrains Mono"/>
              </a:rPr>
              <a:t>slide-to-left</a:t>
            </a:r>
            <a:r>
              <a:rPr lang="de-CH" sz="1600" dirty="0">
                <a:solidFill>
                  <a:srgbClr val="0033B3"/>
                </a:solidFill>
                <a:effectLst/>
                <a:latin typeface="JetBrains Mono"/>
              </a:rPr>
              <a:t> </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0033B3"/>
                </a:solidFill>
                <a:effectLst/>
                <a:latin typeface="JetBrains Mono"/>
              </a:rPr>
              <a:t>to</a:t>
            </a:r>
            <a:r>
              <a:rPr lang="de-CH" sz="1600" dirty="0">
                <a:solidFill>
                  <a:srgbClr val="0033B3"/>
                </a:solidFill>
                <a:effectLst/>
                <a:latin typeface="JetBrains Mono"/>
              </a:rPr>
              <a:t> </a:t>
            </a:r>
            <a:r>
              <a:rPr lang="de-CH" sz="1600" dirty="0">
                <a:solidFill>
                  <a:srgbClr val="080808"/>
                </a:solidFill>
                <a:effectLst/>
                <a:latin typeface="JetBrains Mono"/>
              </a:rPr>
              <a:t>{ </a:t>
            </a:r>
            <a:r>
              <a:rPr lang="de-CH" sz="1600" dirty="0" err="1">
                <a:solidFill>
                  <a:srgbClr val="174AD4"/>
                </a:solidFill>
                <a:effectLst/>
                <a:latin typeface="JetBrains Mono"/>
              </a:rPr>
              <a:t>opacity</a:t>
            </a:r>
            <a:r>
              <a:rPr lang="de-CH" sz="1600" dirty="0">
                <a:solidFill>
                  <a:srgbClr val="080808"/>
                </a:solidFill>
                <a:effectLst/>
                <a:latin typeface="JetBrains Mono"/>
              </a:rPr>
              <a:t>: </a:t>
            </a:r>
            <a:r>
              <a:rPr lang="de-CH" sz="1600" dirty="0">
                <a:solidFill>
                  <a:srgbClr val="1750EB"/>
                </a:solidFill>
                <a:effectLst/>
                <a:latin typeface="JetBrains Mono"/>
              </a:rPr>
              <a:t>0</a:t>
            </a:r>
            <a:r>
              <a:rPr lang="de-CH" sz="1600" dirty="0">
                <a:solidFill>
                  <a:srgbClr val="080808"/>
                </a:solidFill>
                <a:effectLst/>
                <a:latin typeface="JetBrains Mono"/>
              </a:rPr>
              <a:t>; </a:t>
            </a:r>
            <a:r>
              <a:rPr lang="de-CH" sz="1600" dirty="0" err="1">
                <a:solidFill>
                  <a:srgbClr val="174AD4"/>
                </a:solidFill>
                <a:effectLst/>
                <a:latin typeface="JetBrains Mono"/>
              </a:rPr>
              <a:t>transform</a:t>
            </a:r>
            <a:r>
              <a:rPr lang="de-CH" sz="1600" dirty="0">
                <a:solidFill>
                  <a:srgbClr val="080808"/>
                </a:solidFill>
                <a:effectLst/>
                <a:latin typeface="JetBrains Mono"/>
              </a:rPr>
              <a:t>: </a:t>
            </a:r>
            <a:r>
              <a:rPr lang="de-CH" sz="1600" dirty="0" err="1">
                <a:solidFill>
                  <a:srgbClr val="0033B3"/>
                </a:solidFill>
                <a:effectLst/>
                <a:latin typeface="JetBrains Mono"/>
              </a:rPr>
              <a:t>translateX</a:t>
            </a:r>
            <a:r>
              <a:rPr lang="de-CH" sz="1600" dirty="0">
                <a:solidFill>
                  <a:srgbClr val="080808"/>
                </a:solidFill>
                <a:effectLst/>
                <a:latin typeface="JetBrains Mono"/>
              </a:rPr>
              <a:t>(-</a:t>
            </a:r>
            <a:r>
              <a:rPr lang="de-CH" sz="1600" dirty="0">
                <a:solidFill>
                  <a:srgbClr val="1750EB"/>
                </a:solidFill>
                <a:effectLst/>
                <a:latin typeface="JetBrains Mono"/>
              </a:rPr>
              <a:t>75</a:t>
            </a:r>
            <a:r>
              <a:rPr lang="de-CH" sz="1600" dirty="0">
                <a:solidFill>
                  <a:srgbClr val="067D17"/>
                </a:solidFill>
                <a:effectLst/>
                <a:latin typeface="JetBrains Mono"/>
              </a:rPr>
              <a:t>px</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80808"/>
                </a:solidFill>
                <a:effectLst/>
                <a:latin typeface="JetBrains Mono"/>
              </a:rPr>
              <a:t>::</a:t>
            </a:r>
            <a:r>
              <a:rPr lang="de-CH" sz="1600" dirty="0" err="1">
                <a:solidFill>
                  <a:srgbClr val="0033B3"/>
                </a:solidFill>
                <a:effectLst/>
                <a:latin typeface="JetBrains Mono"/>
              </a:rPr>
              <a:t>view</a:t>
            </a:r>
            <a:r>
              <a:rPr lang="de-CH" sz="1600" dirty="0">
                <a:solidFill>
                  <a:srgbClr val="0033B3"/>
                </a:solidFill>
                <a:effectLst/>
                <a:latin typeface="JetBrains Mono"/>
              </a:rPr>
              <a:t>-transition-</a:t>
            </a:r>
            <a:r>
              <a:rPr lang="de-CH" sz="1600" dirty="0" err="1">
                <a:solidFill>
                  <a:srgbClr val="0033B3"/>
                </a:solidFill>
                <a:effectLst/>
                <a:latin typeface="JetBrains Mono"/>
              </a:rPr>
              <a:t>old</a:t>
            </a:r>
            <a:r>
              <a:rPr lang="de-CH" sz="1600" dirty="0">
                <a:solidFill>
                  <a:srgbClr val="080808"/>
                </a:solidFill>
                <a:effectLst/>
                <a:latin typeface="JetBrains Mono"/>
              </a:rPr>
              <a:t>(</a:t>
            </a:r>
            <a:r>
              <a:rPr lang="de-CH" sz="1600" dirty="0">
                <a:solidFill>
                  <a:srgbClr val="0033B3"/>
                </a:solidFill>
                <a:effectLst/>
                <a:latin typeface="JetBrains Mono"/>
              </a:rPr>
              <a:t>root</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174AD4"/>
                </a:solidFill>
                <a:effectLst/>
                <a:latin typeface="JetBrains Mono"/>
              </a:rPr>
              <a:t>animation</a:t>
            </a:r>
            <a:r>
              <a:rPr lang="de-CH" sz="1600" dirty="0">
                <a:solidFill>
                  <a:srgbClr val="080808"/>
                </a:solidFill>
                <a:effectLst/>
                <a:latin typeface="JetBrains Mono"/>
              </a:rPr>
              <a:t>: </a:t>
            </a:r>
            <a:r>
              <a:rPr lang="de-CH" sz="1600" dirty="0">
                <a:solidFill>
                  <a:srgbClr val="1750EB"/>
                </a:solidFill>
                <a:effectLst/>
                <a:latin typeface="JetBrains Mono"/>
              </a:rPr>
              <a:t>350</a:t>
            </a:r>
            <a:r>
              <a:rPr lang="de-CH" sz="1600" dirty="0">
                <a:solidFill>
                  <a:srgbClr val="067D17"/>
                </a:solidFill>
                <a:effectLst/>
                <a:latin typeface="JetBrains Mono"/>
              </a:rPr>
              <a:t>ms </a:t>
            </a:r>
            <a:r>
              <a:rPr lang="de-CH" sz="1600" dirty="0" err="1">
                <a:solidFill>
                  <a:srgbClr val="067D17"/>
                </a:solidFill>
                <a:effectLst/>
                <a:latin typeface="JetBrains Mono"/>
              </a:rPr>
              <a:t>both</a:t>
            </a:r>
            <a:r>
              <a:rPr lang="de-CH" sz="1600" dirty="0">
                <a:solidFill>
                  <a:srgbClr val="067D17"/>
                </a:solidFill>
                <a:effectLst/>
                <a:latin typeface="JetBrains Mono"/>
              </a:rPr>
              <a:t> </a:t>
            </a:r>
            <a:r>
              <a:rPr lang="de-CH" sz="1600" dirty="0" err="1">
                <a:solidFill>
                  <a:srgbClr val="0033B3"/>
                </a:solidFill>
                <a:effectLst/>
                <a:latin typeface="JetBrains Mono"/>
              </a:rPr>
              <a:t>slide-to-left</a:t>
            </a:r>
            <a:r>
              <a:rPr lang="de-CH" sz="1600" dirty="0">
                <a:solidFill>
                  <a:srgbClr val="0033B3"/>
                </a:solidFill>
                <a:effectLst/>
                <a:latin typeface="JetBrains Mono"/>
              </a:rPr>
              <a:t> </a:t>
            </a:r>
            <a:r>
              <a:rPr lang="de-CH" sz="1600" dirty="0" err="1">
                <a:solidFill>
                  <a:srgbClr val="067D17"/>
                </a:solidFill>
                <a:effectLst/>
                <a:latin typeface="JetBrains Mono"/>
              </a:rPr>
              <a:t>ease</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80808"/>
                </a:solidFill>
                <a:effectLst/>
                <a:latin typeface="JetBrains Mono"/>
              </a:rPr>
              <a:t>::</a:t>
            </a:r>
            <a:r>
              <a:rPr lang="de-CH" sz="1600" dirty="0" err="1">
                <a:solidFill>
                  <a:srgbClr val="0033B3"/>
                </a:solidFill>
                <a:effectLst/>
                <a:latin typeface="JetBrains Mono"/>
              </a:rPr>
              <a:t>view</a:t>
            </a:r>
            <a:r>
              <a:rPr lang="de-CH" sz="1600" dirty="0">
                <a:solidFill>
                  <a:srgbClr val="0033B3"/>
                </a:solidFill>
                <a:effectLst/>
                <a:latin typeface="JetBrains Mono"/>
              </a:rPr>
              <a:t>-transition-</a:t>
            </a:r>
            <a:r>
              <a:rPr lang="de-CH" sz="1600" dirty="0" err="1">
                <a:solidFill>
                  <a:srgbClr val="0033B3"/>
                </a:solidFill>
                <a:effectLst/>
                <a:latin typeface="JetBrains Mono"/>
              </a:rPr>
              <a:t>new</a:t>
            </a:r>
            <a:r>
              <a:rPr lang="de-CH" sz="1600" dirty="0">
                <a:solidFill>
                  <a:srgbClr val="080808"/>
                </a:solidFill>
                <a:effectLst/>
                <a:latin typeface="JetBrains Mono"/>
              </a:rPr>
              <a:t>(</a:t>
            </a:r>
            <a:r>
              <a:rPr lang="de-CH" sz="1600" dirty="0">
                <a:solidFill>
                  <a:srgbClr val="0033B3"/>
                </a:solidFill>
                <a:effectLst/>
                <a:latin typeface="JetBrains Mono"/>
              </a:rPr>
              <a:t>root</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174AD4"/>
                </a:solidFill>
                <a:effectLst/>
                <a:latin typeface="JetBrains Mono"/>
              </a:rPr>
              <a:t>animation</a:t>
            </a:r>
            <a:r>
              <a:rPr lang="de-CH" sz="1600" dirty="0">
                <a:solidFill>
                  <a:srgbClr val="080808"/>
                </a:solidFill>
                <a:effectLst/>
                <a:latin typeface="JetBrains Mono"/>
              </a:rPr>
              <a:t>: </a:t>
            </a:r>
            <a:r>
              <a:rPr lang="de-CH" sz="1600" dirty="0">
                <a:solidFill>
                  <a:srgbClr val="1750EB"/>
                </a:solidFill>
                <a:effectLst/>
                <a:latin typeface="JetBrains Mono"/>
              </a:rPr>
              <a:t>350</a:t>
            </a:r>
            <a:r>
              <a:rPr lang="de-CH" sz="1600" dirty="0">
                <a:solidFill>
                  <a:srgbClr val="067D17"/>
                </a:solidFill>
                <a:effectLst/>
                <a:latin typeface="JetBrains Mono"/>
              </a:rPr>
              <a:t>ms </a:t>
            </a:r>
            <a:r>
              <a:rPr lang="de-CH" sz="1600" dirty="0" err="1">
                <a:solidFill>
                  <a:srgbClr val="067D17"/>
                </a:solidFill>
                <a:effectLst/>
                <a:latin typeface="JetBrains Mono"/>
              </a:rPr>
              <a:t>both</a:t>
            </a:r>
            <a:r>
              <a:rPr lang="de-CH" sz="1600" dirty="0">
                <a:solidFill>
                  <a:srgbClr val="067D17"/>
                </a:solidFill>
                <a:effectLst/>
                <a:latin typeface="JetBrains Mono"/>
              </a:rPr>
              <a:t> </a:t>
            </a:r>
            <a:r>
              <a:rPr lang="de-CH" sz="1600" dirty="0" err="1">
                <a:solidFill>
                  <a:srgbClr val="0033B3"/>
                </a:solidFill>
                <a:effectLst/>
                <a:latin typeface="JetBrains Mono"/>
              </a:rPr>
              <a:t>slide-from-right</a:t>
            </a:r>
            <a:r>
              <a:rPr lang="de-CH" sz="1600" dirty="0">
                <a:solidFill>
                  <a:srgbClr val="0033B3"/>
                </a:solidFill>
                <a:effectLst/>
                <a:latin typeface="JetBrains Mono"/>
              </a:rPr>
              <a:t> </a:t>
            </a:r>
            <a:r>
              <a:rPr lang="de-CH" sz="1600" dirty="0" err="1">
                <a:solidFill>
                  <a:srgbClr val="067D17"/>
                </a:solidFill>
                <a:effectLst/>
                <a:latin typeface="JetBrains Mono"/>
              </a:rPr>
              <a:t>ease</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a:t>
            </a:r>
          </a:p>
        </p:txBody>
      </p:sp>
      <p:sp>
        <p:nvSpPr>
          <p:cNvPr id="4" name="TextBox 3">
            <a:extLst>
              <a:ext uri="{FF2B5EF4-FFF2-40B4-BE49-F238E27FC236}">
                <a16:creationId xmlns:a16="http://schemas.microsoft.com/office/drawing/2014/main" id="{974CECA6-1448-1906-86C3-BE790694C1CF}"/>
              </a:ext>
            </a:extLst>
          </p:cNvPr>
          <p:cNvSpPr txBox="1"/>
          <p:nvPr/>
        </p:nvSpPr>
        <p:spPr bwMode="gray">
          <a:xfrm>
            <a:off x="7032104" y="2967335"/>
            <a:ext cx="3644153" cy="923330"/>
          </a:xfrm>
          <a:prstGeom prst="rect">
            <a:avLst/>
          </a:prstGeom>
          <a:noFill/>
        </p:spPr>
        <p:txBody>
          <a:bodyPr wrap="square">
            <a:spAutoFit/>
          </a:bodyPr>
          <a:lstStyle/>
          <a:p>
            <a:r>
              <a:rPr lang="de-CH" sz="1800" dirty="0" err="1">
                <a:solidFill>
                  <a:srgbClr val="0033B3"/>
                </a:solidFill>
                <a:effectLst/>
                <a:latin typeface="JetBrains Mono"/>
              </a:rPr>
              <a:t>nav</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view</a:t>
            </a:r>
            <a:r>
              <a:rPr lang="de-CH" sz="1800" dirty="0">
                <a:solidFill>
                  <a:srgbClr val="174AD4"/>
                </a:solidFill>
                <a:effectLst/>
                <a:latin typeface="JetBrains Mono"/>
              </a:rPr>
              <a:t>-transition-name</a:t>
            </a:r>
            <a:r>
              <a:rPr lang="de-CH" sz="1800" dirty="0">
                <a:solidFill>
                  <a:srgbClr val="080808"/>
                </a:solidFill>
                <a:effectLst/>
                <a:latin typeface="JetBrains Mono"/>
              </a:rPr>
              <a:t>: </a:t>
            </a:r>
            <a:r>
              <a:rPr lang="de-CH" sz="1800" dirty="0" err="1">
                <a:solidFill>
                  <a:srgbClr val="0033B3"/>
                </a:solidFill>
                <a:effectLst/>
                <a:latin typeface="JetBrains Mono"/>
              </a:rPr>
              <a:t>nav</a:t>
            </a:r>
            <a:r>
              <a:rPr lang="de-CH" sz="1800" dirty="0">
                <a:solidFill>
                  <a:srgbClr val="0033B3"/>
                </a:solidFill>
                <a:effectLst/>
                <a:latin typeface="JetBrains Mono"/>
              </a:rPr>
              <a:t>-header</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3805913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23</a:t>
            </a:fld>
            <a:endParaRPr lang="de-CH" dirty="0"/>
          </a:p>
        </p:txBody>
      </p:sp>
      <p:pic>
        <p:nvPicPr>
          <p:cNvPr id="5" name="Picture 4">
            <a:extLst>
              <a:ext uri="{FF2B5EF4-FFF2-40B4-BE49-F238E27FC236}">
                <a16:creationId xmlns:a16="http://schemas.microsoft.com/office/drawing/2014/main" id="{02CD901F-6C38-4807-87AB-7909EE7AC115}"/>
              </a:ext>
            </a:extLst>
          </p:cNvPr>
          <p:cNvPicPr>
            <a:picLocks noChangeAspect="1"/>
          </p:cNvPicPr>
          <p:nvPr/>
        </p:nvPicPr>
        <p:blipFill>
          <a:blip r:embed="rId2"/>
          <a:stretch>
            <a:fillRect/>
          </a:stretch>
        </p:blipFill>
        <p:spPr>
          <a:xfrm>
            <a:off x="8958272" y="36096"/>
            <a:ext cx="3197632" cy="1090859"/>
          </a:xfrm>
          <a:prstGeom prst="rect">
            <a:avLst/>
          </a:prstGeom>
        </p:spPr>
      </p:pic>
      <p:sp>
        <p:nvSpPr>
          <p:cNvPr id="11" name="TextBox 10">
            <a:extLst>
              <a:ext uri="{FF2B5EF4-FFF2-40B4-BE49-F238E27FC236}">
                <a16:creationId xmlns:a16="http://schemas.microsoft.com/office/drawing/2014/main" id="{A55D92BF-50CA-7DB3-2878-D7EB7E532521}"/>
              </a:ext>
            </a:extLst>
          </p:cNvPr>
          <p:cNvSpPr txBox="1"/>
          <p:nvPr/>
        </p:nvSpPr>
        <p:spPr bwMode="gray">
          <a:xfrm>
            <a:off x="613452" y="1305342"/>
            <a:ext cx="5190054" cy="3785652"/>
          </a:xfrm>
          <a:prstGeom prst="rect">
            <a:avLst/>
          </a:prstGeom>
          <a:noFill/>
        </p:spPr>
        <p:txBody>
          <a:bodyPr wrap="square">
            <a:spAutoFit/>
          </a:bodyPr>
          <a:lstStyle/>
          <a:p>
            <a:r>
              <a:rPr lang="de-CH" sz="1600" dirty="0">
                <a:solidFill>
                  <a:srgbClr val="0033B3"/>
                </a:solidFill>
                <a:effectLst/>
                <a:latin typeface="JetBrains Mono"/>
              </a:rPr>
              <a:t>@keyframes </a:t>
            </a:r>
            <a:r>
              <a:rPr lang="de-CH" sz="1600" dirty="0" err="1">
                <a:solidFill>
                  <a:srgbClr val="0033B3"/>
                </a:solidFill>
                <a:effectLst/>
                <a:latin typeface="JetBrains Mono"/>
              </a:rPr>
              <a:t>slide-from-right</a:t>
            </a:r>
            <a:r>
              <a:rPr lang="de-CH" sz="1600" dirty="0">
                <a:solidFill>
                  <a:srgbClr val="0033B3"/>
                </a:solidFill>
                <a:effectLst/>
                <a:latin typeface="JetBrains Mono"/>
              </a:rPr>
              <a:t> </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0033B3"/>
                </a:solidFill>
                <a:effectLst/>
                <a:latin typeface="JetBrains Mono"/>
              </a:rPr>
              <a:t>from</a:t>
            </a:r>
            <a:r>
              <a:rPr lang="de-CH" sz="1600" dirty="0">
                <a:solidFill>
                  <a:srgbClr val="0033B3"/>
                </a:solidFill>
                <a:effectLst/>
                <a:latin typeface="JetBrains Mono"/>
              </a:rPr>
              <a:t> </a:t>
            </a:r>
            <a:r>
              <a:rPr lang="de-CH" sz="1600" dirty="0">
                <a:solidFill>
                  <a:srgbClr val="080808"/>
                </a:solidFill>
                <a:effectLst/>
                <a:latin typeface="JetBrains Mono"/>
              </a:rPr>
              <a:t>{ </a:t>
            </a:r>
            <a:r>
              <a:rPr lang="de-CH" sz="1600" dirty="0" err="1">
                <a:solidFill>
                  <a:srgbClr val="174AD4"/>
                </a:solidFill>
                <a:effectLst/>
                <a:latin typeface="JetBrains Mono"/>
              </a:rPr>
              <a:t>opacity</a:t>
            </a:r>
            <a:r>
              <a:rPr lang="de-CH" sz="1600" dirty="0">
                <a:solidFill>
                  <a:srgbClr val="080808"/>
                </a:solidFill>
                <a:effectLst/>
                <a:latin typeface="JetBrains Mono"/>
              </a:rPr>
              <a:t>: </a:t>
            </a:r>
            <a:r>
              <a:rPr lang="de-CH" sz="1600" dirty="0">
                <a:solidFill>
                  <a:srgbClr val="1750EB"/>
                </a:solidFill>
                <a:effectLst/>
                <a:latin typeface="JetBrains Mono"/>
              </a:rPr>
              <a:t>0</a:t>
            </a:r>
            <a:r>
              <a:rPr lang="de-CH" sz="1600" dirty="0">
                <a:solidFill>
                  <a:srgbClr val="080808"/>
                </a:solidFill>
                <a:effectLst/>
                <a:latin typeface="JetBrains Mono"/>
              </a:rPr>
              <a:t>; </a:t>
            </a:r>
            <a:r>
              <a:rPr lang="de-CH" sz="1600" dirty="0" err="1">
                <a:solidFill>
                  <a:srgbClr val="174AD4"/>
                </a:solidFill>
                <a:effectLst/>
                <a:latin typeface="JetBrains Mono"/>
              </a:rPr>
              <a:t>transform</a:t>
            </a:r>
            <a:r>
              <a:rPr lang="de-CH" sz="1600" dirty="0">
                <a:solidFill>
                  <a:srgbClr val="080808"/>
                </a:solidFill>
                <a:effectLst/>
                <a:latin typeface="JetBrains Mono"/>
              </a:rPr>
              <a:t>: </a:t>
            </a:r>
            <a:r>
              <a:rPr lang="de-CH" sz="1600" dirty="0" err="1">
                <a:solidFill>
                  <a:srgbClr val="0033B3"/>
                </a:solidFill>
                <a:effectLst/>
                <a:latin typeface="JetBrains Mono"/>
              </a:rPr>
              <a:t>translateX</a:t>
            </a:r>
            <a:r>
              <a:rPr lang="de-CH" sz="1600" dirty="0">
                <a:solidFill>
                  <a:srgbClr val="080808"/>
                </a:solidFill>
                <a:effectLst/>
                <a:latin typeface="JetBrains Mono"/>
              </a:rPr>
              <a:t>(</a:t>
            </a:r>
            <a:r>
              <a:rPr lang="de-CH" sz="1600" dirty="0">
                <a:solidFill>
                  <a:srgbClr val="1750EB"/>
                </a:solidFill>
                <a:effectLst/>
                <a:latin typeface="JetBrains Mono"/>
              </a:rPr>
              <a:t>75</a:t>
            </a:r>
            <a:r>
              <a:rPr lang="de-CH" sz="1600" dirty="0">
                <a:solidFill>
                  <a:srgbClr val="067D17"/>
                </a:solidFill>
                <a:effectLst/>
                <a:latin typeface="JetBrains Mono"/>
              </a:rPr>
              <a:t>px</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033B3"/>
                </a:solidFill>
                <a:effectLst/>
                <a:latin typeface="JetBrains Mono"/>
              </a:rPr>
              <a:t>@keyframes </a:t>
            </a:r>
            <a:r>
              <a:rPr lang="de-CH" sz="1600" dirty="0" err="1">
                <a:solidFill>
                  <a:srgbClr val="0033B3"/>
                </a:solidFill>
                <a:effectLst/>
                <a:latin typeface="JetBrains Mono"/>
              </a:rPr>
              <a:t>slide-to-left</a:t>
            </a:r>
            <a:r>
              <a:rPr lang="de-CH" sz="1600" dirty="0">
                <a:solidFill>
                  <a:srgbClr val="0033B3"/>
                </a:solidFill>
                <a:effectLst/>
                <a:latin typeface="JetBrains Mono"/>
              </a:rPr>
              <a:t> </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0033B3"/>
                </a:solidFill>
                <a:effectLst/>
                <a:latin typeface="JetBrains Mono"/>
              </a:rPr>
              <a:t>to</a:t>
            </a:r>
            <a:r>
              <a:rPr lang="de-CH" sz="1600" dirty="0">
                <a:solidFill>
                  <a:srgbClr val="0033B3"/>
                </a:solidFill>
                <a:effectLst/>
                <a:latin typeface="JetBrains Mono"/>
              </a:rPr>
              <a:t> </a:t>
            </a:r>
            <a:r>
              <a:rPr lang="de-CH" sz="1600" dirty="0">
                <a:solidFill>
                  <a:srgbClr val="080808"/>
                </a:solidFill>
                <a:effectLst/>
                <a:latin typeface="JetBrains Mono"/>
              </a:rPr>
              <a:t>{ </a:t>
            </a:r>
            <a:r>
              <a:rPr lang="de-CH" sz="1600" dirty="0" err="1">
                <a:solidFill>
                  <a:srgbClr val="174AD4"/>
                </a:solidFill>
                <a:effectLst/>
                <a:latin typeface="JetBrains Mono"/>
              </a:rPr>
              <a:t>opacity</a:t>
            </a:r>
            <a:r>
              <a:rPr lang="de-CH" sz="1600" dirty="0">
                <a:solidFill>
                  <a:srgbClr val="080808"/>
                </a:solidFill>
                <a:effectLst/>
                <a:latin typeface="JetBrains Mono"/>
              </a:rPr>
              <a:t>: </a:t>
            </a:r>
            <a:r>
              <a:rPr lang="de-CH" sz="1600" dirty="0">
                <a:solidFill>
                  <a:srgbClr val="1750EB"/>
                </a:solidFill>
                <a:effectLst/>
                <a:latin typeface="JetBrains Mono"/>
              </a:rPr>
              <a:t>0</a:t>
            </a:r>
            <a:r>
              <a:rPr lang="de-CH" sz="1600" dirty="0">
                <a:solidFill>
                  <a:srgbClr val="080808"/>
                </a:solidFill>
                <a:effectLst/>
                <a:latin typeface="JetBrains Mono"/>
              </a:rPr>
              <a:t>; </a:t>
            </a:r>
            <a:r>
              <a:rPr lang="de-CH" sz="1600" dirty="0" err="1">
                <a:solidFill>
                  <a:srgbClr val="174AD4"/>
                </a:solidFill>
                <a:effectLst/>
                <a:latin typeface="JetBrains Mono"/>
              </a:rPr>
              <a:t>transform</a:t>
            </a:r>
            <a:r>
              <a:rPr lang="de-CH" sz="1600" dirty="0">
                <a:solidFill>
                  <a:srgbClr val="080808"/>
                </a:solidFill>
                <a:effectLst/>
                <a:latin typeface="JetBrains Mono"/>
              </a:rPr>
              <a:t>: </a:t>
            </a:r>
            <a:r>
              <a:rPr lang="de-CH" sz="1600" dirty="0" err="1">
                <a:solidFill>
                  <a:srgbClr val="0033B3"/>
                </a:solidFill>
                <a:effectLst/>
                <a:latin typeface="JetBrains Mono"/>
              </a:rPr>
              <a:t>translateX</a:t>
            </a:r>
            <a:r>
              <a:rPr lang="de-CH" sz="1600" dirty="0">
                <a:solidFill>
                  <a:srgbClr val="080808"/>
                </a:solidFill>
                <a:effectLst/>
                <a:latin typeface="JetBrains Mono"/>
              </a:rPr>
              <a:t>(-</a:t>
            </a:r>
            <a:r>
              <a:rPr lang="de-CH" sz="1600" dirty="0">
                <a:solidFill>
                  <a:srgbClr val="1750EB"/>
                </a:solidFill>
                <a:effectLst/>
                <a:latin typeface="JetBrains Mono"/>
              </a:rPr>
              <a:t>75</a:t>
            </a:r>
            <a:r>
              <a:rPr lang="de-CH" sz="1600" dirty="0">
                <a:solidFill>
                  <a:srgbClr val="067D17"/>
                </a:solidFill>
                <a:effectLst/>
                <a:latin typeface="JetBrains Mono"/>
              </a:rPr>
              <a:t>px</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80808"/>
                </a:solidFill>
                <a:effectLst/>
                <a:latin typeface="JetBrains Mono"/>
              </a:rPr>
              <a:t>::</a:t>
            </a:r>
            <a:r>
              <a:rPr lang="de-CH" sz="1600" dirty="0" err="1">
                <a:solidFill>
                  <a:srgbClr val="0033B3"/>
                </a:solidFill>
                <a:effectLst/>
                <a:latin typeface="JetBrains Mono"/>
              </a:rPr>
              <a:t>view</a:t>
            </a:r>
            <a:r>
              <a:rPr lang="de-CH" sz="1600" dirty="0">
                <a:solidFill>
                  <a:srgbClr val="0033B3"/>
                </a:solidFill>
                <a:effectLst/>
                <a:latin typeface="JetBrains Mono"/>
              </a:rPr>
              <a:t>-transition-</a:t>
            </a:r>
            <a:r>
              <a:rPr lang="de-CH" sz="1600" dirty="0" err="1">
                <a:solidFill>
                  <a:srgbClr val="0033B3"/>
                </a:solidFill>
                <a:effectLst/>
                <a:latin typeface="JetBrains Mono"/>
              </a:rPr>
              <a:t>old</a:t>
            </a:r>
            <a:r>
              <a:rPr lang="de-CH" sz="1600" dirty="0">
                <a:solidFill>
                  <a:srgbClr val="080808"/>
                </a:solidFill>
                <a:effectLst/>
                <a:latin typeface="JetBrains Mono"/>
              </a:rPr>
              <a:t>(</a:t>
            </a:r>
            <a:r>
              <a:rPr lang="de-CH" sz="1600" dirty="0">
                <a:solidFill>
                  <a:srgbClr val="0033B3"/>
                </a:solidFill>
                <a:effectLst/>
                <a:latin typeface="JetBrains Mono"/>
              </a:rPr>
              <a:t>root</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174AD4"/>
                </a:solidFill>
                <a:effectLst/>
                <a:latin typeface="JetBrains Mono"/>
              </a:rPr>
              <a:t>animation</a:t>
            </a:r>
            <a:r>
              <a:rPr lang="de-CH" sz="1600" dirty="0">
                <a:solidFill>
                  <a:srgbClr val="080808"/>
                </a:solidFill>
                <a:effectLst/>
                <a:latin typeface="JetBrains Mono"/>
              </a:rPr>
              <a:t>: </a:t>
            </a:r>
            <a:r>
              <a:rPr lang="de-CH" sz="1600" dirty="0">
                <a:solidFill>
                  <a:srgbClr val="1750EB"/>
                </a:solidFill>
                <a:effectLst/>
                <a:latin typeface="JetBrains Mono"/>
              </a:rPr>
              <a:t>350</a:t>
            </a:r>
            <a:r>
              <a:rPr lang="de-CH" sz="1600" dirty="0">
                <a:solidFill>
                  <a:srgbClr val="067D17"/>
                </a:solidFill>
                <a:effectLst/>
                <a:latin typeface="JetBrains Mono"/>
              </a:rPr>
              <a:t>ms </a:t>
            </a:r>
            <a:r>
              <a:rPr lang="de-CH" sz="1600" dirty="0" err="1">
                <a:solidFill>
                  <a:srgbClr val="067D17"/>
                </a:solidFill>
                <a:effectLst/>
                <a:latin typeface="JetBrains Mono"/>
              </a:rPr>
              <a:t>both</a:t>
            </a:r>
            <a:r>
              <a:rPr lang="de-CH" sz="1600" dirty="0">
                <a:solidFill>
                  <a:srgbClr val="067D17"/>
                </a:solidFill>
                <a:effectLst/>
                <a:latin typeface="JetBrains Mono"/>
              </a:rPr>
              <a:t> </a:t>
            </a:r>
            <a:r>
              <a:rPr lang="de-CH" sz="1600" dirty="0" err="1">
                <a:solidFill>
                  <a:srgbClr val="0033B3"/>
                </a:solidFill>
                <a:effectLst/>
                <a:latin typeface="JetBrains Mono"/>
              </a:rPr>
              <a:t>slide-to-left</a:t>
            </a:r>
            <a:r>
              <a:rPr lang="de-CH" sz="1600" dirty="0">
                <a:solidFill>
                  <a:srgbClr val="0033B3"/>
                </a:solidFill>
                <a:effectLst/>
                <a:latin typeface="JetBrains Mono"/>
              </a:rPr>
              <a:t> </a:t>
            </a:r>
            <a:r>
              <a:rPr lang="de-CH" sz="1600" dirty="0" err="1">
                <a:solidFill>
                  <a:srgbClr val="067D17"/>
                </a:solidFill>
                <a:effectLst/>
                <a:latin typeface="JetBrains Mono"/>
              </a:rPr>
              <a:t>ease</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80808"/>
                </a:solidFill>
                <a:effectLst/>
                <a:latin typeface="JetBrains Mono"/>
              </a:rPr>
              <a:t>::</a:t>
            </a:r>
            <a:r>
              <a:rPr lang="de-CH" sz="1600" dirty="0" err="1">
                <a:solidFill>
                  <a:srgbClr val="0033B3"/>
                </a:solidFill>
                <a:effectLst/>
                <a:latin typeface="JetBrains Mono"/>
              </a:rPr>
              <a:t>view</a:t>
            </a:r>
            <a:r>
              <a:rPr lang="de-CH" sz="1600" dirty="0">
                <a:solidFill>
                  <a:srgbClr val="0033B3"/>
                </a:solidFill>
                <a:effectLst/>
                <a:latin typeface="JetBrains Mono"/>
              </a:rPr>
              <a:t>-transition-</a:t>
            </a:r>
            <a:r>
              <a:rPr lang="de-CH" sz="1600" dirty="0" err="1">
                <a:solidFill>
                  <a:srgbClr val="0033B3"/>
                </a:solidFill>
                <a:effectLst/>
                <a:latin typeface="JetBrains Mono"/>
              </a:rPr>
              <a:t>new</a:t>
            </a:r>
            <a:r>
              <a:rPr lang="de-CH" sz="1600" dirty="0">
                <a:solidFill>
                  <a:srgbClr val="080808"/>
                </a:solidFill>
                <a:effectLst/>
                <a:latin typeface="JetBrains Mono"/>
              </a:rPr>
              <a:t>(</a:t>
            </a:r>
            <a:r>
              <a:rPr lang="de-CH" sz="1600" dirty="0">
                <a:solidFill>
                  <a:srgbClr val="0033B3"/>
                </a:solidFill>
                <a:effectLst/>
                <a:latin typeface="JetBrains Mono"/>
              </a:rPr>
              <a:t>root</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174AD4"/>
                </a:solidFill>
                <a:effectLst/>
                <a:latin typeface="JetBrains Mono"/>
              </a:rPr>
              <a:t>animation</a:t>
            </a:r>
            <a:r>
              <a:rPr lang="de-CH" sz="1600" dirty="0">
                <a:solidFill>
                  <a:srgbClr val="080808"/>
                </a:solidFill>
                <a:effectLst/>
                <a:latin typeface="JetBrains Mono"/>
              </a:rPr>
              <a:t>: </a:t>
            </a:r>
            <a:r>
              <a:rPr lang="de-CH" sz="1600" dirty="0">
                <a:solidFill>
                  <a:srgbClr val="1750EB"/>
                </a:solidFill>
                <a:effectLst/>
                <a:latin typeface="JetBrains Mono"/>
              </a:rPr>
              <a:t>350</a:t>
            </a:r>
            <a:r>
              <a:rPr lang="de-CH" sz="1600" dirty="0">
                <a:solidFill>
                  <a:srgbClr val="067D17"/>
                </a:solidFill>
                <a:effectLst/>
                <a:latin typeface="JetBrains Mono"/>
              </a:rPr>
              <a:t>ms </a:t>
            </a:r>
            <a:r>
              <a:rPr lang="de-CH" sz="1600" dirty="0" err="1">
                <a:solidFill>
                  <a:srgbClr val="067D17"/>
                </a:solidFill>
                <a:effectLst/>
                <a:latin typeface="JetBrains Mono"/>
              </a:rPr>
              <a:t>both</a:t>
            </a:r>
            <a:r>
              <a:rPr lang="de-CH" sz="1600" dirty="0">
                <a:solidFill>
                  <a:srgbClr val="067D17"/>
                </a:solidFill>
                <a:effectLst/>
                <a:latin typeface="JetBrains Mono"/>
              </a:rPr>
              <a:t> </a:t>
            </a:r>
            <a:r>
              <a:rPr lang="de-CH" sz="1600" dirty="0" err="1">
                <a:solidFill>
                  <a:srgbClr val="0033B3"/>
                </a:solidFill>
                <a:effectLst/>
                <a:latin typeface="JetBrains Mono"/>
              </a:rPr>
              <a:t>slide-from-right</a:t>
            </a:r>
            <a:r>
              <a:rPr lang="de-CH" sz="1600" dirty="0">
                <a:solidFill>
                  <a:srgbClr val="0033B3"/>
                </a:solidFill>
                <a:effectLst/>
                <a:latin typeface="JetBrains Mono"/>
              </a:rPr>
              <a:t> </a:t>
            </a:r>
            <a:r>
              <a:rPr lang="de-CH" sz="1600" dirty="0" err="1">
                <a:solidFill>
                  <a:srgbClr val="067D17"/>
                </a:solidFill>
                <a:effectLst/>
                <a:latin typeface="JetBrains Mono"/>
              </a:rPr>
              <a:t>ease</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a:t>
            </a:r>
          </a:p>
        </p:txBody>
      </p:sp>
      <p:sp>
        <p:nvSpPr>
          <p:cNvPr id="4" name="TextBox 3">
            <a:extLst>
              <a:ext uri="{FF2B5EF4-FFF2-40B4-BE49-F238E27FC236}">
                <a16:creationId xmlns:a16="http://schemas.microsoft.com/office/drawing/2014/main" id="{974CECA6-1448-1906-86C3-BE790694C1CF}"/>
              </a:ext>
            </a:extLst>
          </p:cNvPr>
          <p:cNvSpPr txBox="1"/>
          <p:nvPr/>
        </p:nvSpPr>
        <p:spPr bwMode="gray">
          <a:xfrm>
            <a:off x="6388496" y="1616786"/>
            <a:ext cx="5396136" cy="3693319"/>
          </a:xfrm>
          <a:prstGeom prst="rect">
            <a:avLst/>
          </a:prstGeom>
          <a:noFill/>
        </p:spPr>
        <p:txBody>
          <a:bodyPr wrap="square">
            <a:spAutoFit/>
          </a:bodyPr>
          <a:lstStyle/>
          <a:p>
            <a:r>
              <a:rPr lang="de-CH" sz="1800" dirty="0" err="1">
                <a:solidFill>
                  <a:srgbClr val="0033B3"/>
                </a:solidFill>
                <a:effectLst/>
                <a:latin typeface="JetBrains Mono"/>
              </a:rPr>
              <a:t>nav</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view</a:t>
            </a:r>
            <a:r>
              <a:rPr lang="de-CH" sz="1800" dirty="0">
                <a:solidFill>
                  <a:srgbClr val="174AD4"/>
                </a:solidFill>
                <a:effectLst/>
                <a:latin typeface="JetBrains Mono"/>
              </a:rPr>
              <a:t>-transition-name</a:t>
            </a:r>
            <a:r>
              <a:rPr lang="de-CH" sz="1800" dirty="0">
                <a:solidFill>
                  <a:srgbClr val="080808"/>
                </a:solidFill>
                <a:effectLst/>
                <a:latin typeface="JetBrains Mono"/>
              </a:rPr>
              <a:t>: </a:t>
            </a:r>
            <a:r>
              <a:rPr lang="de-CH" sz="1800" dirty="0" err="1">
                <a:solidFill>
                  <a:srgbClr val="0033B3"/>
                </a:solidFill>
                <a:effectLst/>
                <a:latin typeface="JetBrains Mono"/>
              </a:rPr>
              <a:t>nav</a:t>
            </a:r>
            <a:r>
              <a:rPr lang="de-CH" sz="1800" dirty="0">
                <a:solidFill>
                  <a:srgbClr val="0033B3"/>
                </a:solidFill>
                <a:effectLst/>
                <a:latin typeface="JetBrains Mono"/>
              </a:rPr>
              <a:t>-header</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a:p>
            <a:endParaRPr lang="de-CH" dirty="0">
              <a:solidFill>
                <a:srgbClr val="080808"/>
              </a:solidFill>
              <a:latin typeface="JetBrains Mono"/>
            </a:endParaRPr>
          </a:p>
          <a:p>
            <a:endParaRPr lang="de-CH" dirty="0">
              <a:solidFill>
                <a:srgbClr val="080808"/>
              </a:solidFill>
              <a:latin typeface="JetBrains Mono"/>
            </a:endParaRPr>
          </a:p>
          <a:p>
            <a:r>
              <a:rPr lang="de-CH" sz="1800" i="1" dirty="0">
                <a:solidFill>
                  <a:srgbClr val="8C8C8C"/>
                </a:solidFill>
                <a:effectLst/>
                <a:latin typeface="JetBrains Mono"/>
              </a:rPr>
              <a:t>/* </a:t>
            </a:r>
            <a:r>
              <a:rPr lang="de-CH" sz="1800" i="1" dirty="0" err="1">
                <a:solidFill>
                  <a:srgbClr val="8C8C8C"/>
                </a:solidFill>
                <a:effectLst/>
                <a:latin typeface="JetBrains Mono"/>
              </a:rPr>
              <a:t>must</a:t>
            </a:r>
            <a:r>
              <a:rPr lang="de-CH" sz="1800" i="1" dirty="0">
                <a:solidFill>
                  <a:srgbClr val="8C8C8C"/>
                </a:solidFill>
                <a:effectLst/>
                <a:latin typeface="JetBrains Mono"/>
              </a:rPr>
              <a:t> </a:t>
            </a:r>
            <a:r>
              <a:rPr lang="de-CH" sz="1800" i="1" dirty="0" err="1">
                <a:solidFill>
                  <a:srgbClr val="8C8C8C"/>
                </a:solidFill>
                <a:effectLst/>
                <a:latin typeface="JetBrains Mono"/>
              </a:rPr>
              <a:t>be</a:t>
            </a:r>
            <a:r>
              <a:rPr lang="de-CH" sz="1800" i="1" dirty="0">
                <a:solidFill>
                  <a:srgbClr val="8C8C8C"/>
                </a:solidFill>
                <a:effectLst/>
                <a:latin typeface="JetBrains Mono"/>
              </a:rPr>
              <a:t> in a root </a:t>
            </a:r>
            <a:r>
              <a:rPr lang="de-CH" sz="1800" i="1" dirty="0" err="1">
                <a:solidFill>
                  <a:srgbClr val="8C8C8C"/>
                </a:solidFill>
                <a:effectLst/>
                <a:latin typeface="JetBrains Mono"/>
              </a:rPr>
              <a:t>css</a:t>
            </a:r>
            <a:r>
              <a:rPr lang="de-CH" sz="1800" i="1" dirty="0">
                <a:solidFill>
                  <a:srgbClr val="8C8C8C"/>
                </a:solidFill>
                <a:effectLst/>
                <a:latin typeface="JetBrains Mono"/>
              </a:rPr>
              <a:t> </a:t>
            </a:r>
            <a:r>
              <a:rPr lang="de-CH" sz="1800" i="1" dirty="0" err="1">
                <a:solidFill>
                  <a:srgbClr val="8C8C8C"/>
                </a:solidFill>
                <a:effectLst/>
                <a:latin typeface="JetBrains Mono"/>
              </a:rPr>
              <a:t>file</a:t>
            </a:r>
            <a:r>
              <a:rPr lang="de-CH" sz="1800" i="1" dirty="0">
                <a:solidFill>
                  <a:srgbClr val="8C8C8C"/>
                </a:solidFill>
                <a:effectLst/>
                <a:latin typeface="JetBrains Mono"/>
              </a:rPr>
              <a:t>, e. g. styles.css in Angular */</a:t>
            </a:r>
            <a:endParaRPr lang="de-CH" dirty="0">
              <a:solidFill>
                <a:srgbClr val="080808"/>
              </a:solidFill>
              <a:latin typeface="JetBrains Mono"/>
            </a:endParaRPr>
          </a:p>
          <a:p>
            <a:r>
              <a:rPr lang="de-CH" sz="1800" dirty="0">
                <a:solidFill>
                  <a:srgbClr val="080808"/>
                </a:solidFill>
                <a:effectLst/>
                <a:latin typeface="JetBrains Mono"/>
              </a:rPr>
              <a:t>::</a:t>
            </a:r>
            <a:r>
              <a:rPr lang="de-CH" sz="1800" dirty="0" err="1">
                <a:solidFill>
                  <a:srgbClr val="0033B3"/>
                </a:solidFill>
                <a:effectLst/>
                <a:latin typeface="JetBrains Mono"/>
              </a:rPr>
              <a:t>view</a:t>
            </a:r>
            <a:r>
              <a:rPr lang="de-CH" sz="1800" dirty="0">
                <a:solidFill>
                  <a:srgbClr val="0033B3"/>
                </a:solidFill>
                <a:effectLst/>
                <a:latin typeface="JetBrains Mono"/>
              </a:rPr>
              <a:t>-transition-</a:t>
            </a:r>
            <a:r>
              <a:rPr lang="de-CH" sz="1800" dirty="0" err="1">
                <a:solidFill>
                  <a:srgbClr val="0033B3"/>
                </a:solidFill>
                <a:effectLst/>
                <a:latin typeface="JetBrains Mono"/>
              </a:rPr>
              <a:t>old</a:t>
            </a:r>
            <a:r>
              <a:rPr lang="de-CH" sz="1800" dirty="0">
                <a:solidFill>
                  <a:srgbClr val="080808"/>
                </a:solidFill>
                <a:effectLst/>
                <a:latin typeface="JetBrains Mono"/>
              </a:rPr>
              <a:t>(</a:t>
            </a:r>
            <a:r>
              <a:rPr lang="de-CH" sz="1800" dirty="0" err="1">
                <a:solidFill>
                  <a:srgbClr val="0033B3"/>
                </a:solidFill>
                <a:effectLst/>
                <a:latin typeface="JetBrains Mono"/>
              </a:rPr>
              <a:t>nav</a:t>
            </a:r>
            <a:r>
              <a:rPr lang="de-CH" sz="1800" dirty="0">
                <a:solidFill>
                  <a:srgbClr val="0033B3"/>
                </a:solidFill>
                <a:effectLst/>
                <a:latin typeface="JetBrains Mono"/>
              </a:rPr>
              <a:t>-header</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animation</a:t>
            </a:r>
            <a:r>
              <a:rPr lang="de-CH" sz="1800" dirty="0">
                <a:solidFill>
                  <a:srgbClr val="080808"/>
                </a:solidFill>
                <a:effectLst/>
                <a:latin typeface="JetBrains Mono"/>
              </a:rPr>
              <a:t>: </a:t>
            </a:r>
            <a:r>
              <a:rPr lang="de-CH" sz="1800" dirty="0">
                <a:solidFill>
                  <a:srgbClr val="1750EB"/>
                </a:solidFill>
                <a:effectLst/>
                <a:latin typeface="JetBrains Mono"/>
              </a:rPr>
              <a:t>350</a:t>
            </a:r>
            <a:r>
              <a:rPr lang="de-CH" sz="1800" dirty="0">
                <a:solidFill>
                  <a:srgbClr val="067D17"/>
                </a:solidFill>
                <a:effectLst/>
                <a:latin typeface="JetBrains Mono"/>
              </a:rPr>
              <a:t>ms </a:t>
            </a:r>
            <a:r>
              <a:rPr lang="de-CH" sz="1800" dirty="0" err="1">
                <a:solidFill>
                  <a:srgbClr val="067D17"/>
                </a:solidFill>
                <a:effectLst/>
                <a:latin typeface="JetBrains Mono"/>
              </a:rPr>
              <a:t>both</a:t>
            </a:r>
            <a:r>
              <a:rPr lang="de-CH" sz="1800" dirty="0">
                <a:solidFill>
                  <a:srgbClr val="067D17"/>
                </a:solidFill>
                <a:effectLst/>
                <a:latin typeface="JetBrains Mono"/>
              </a:rPr>
              <a:t> </a:t>
            </a:r>
            <a:r>
              <a:rPr lang="de-CH" sz="1800" dirty="0" err="1">
                <a:solidFill>
                  <a:srgbClr val="0033B3"/>
                </a:solidFill>
                <a:effectLst/>
                <a:latin typeface="JetBrains Mono"/>
              </a:rPr>
              <a:t>slide-from-right</a:t>
            </a:r>
            <a:r>
              <a:rPr lang="de-CH" sz="1800" dirty="0">
                <a:solidFill>
                  <a:srgbClr val="0033B3"/>
                </a:solidFill>
                <a:effectLst/>
                <a:latin typeface="JetBrains Mono"/>
              </a:rPr>
              <a:t> </a:t>
            </a:r>
            <a:r>
              <a:rPr lang="de-CH" sz="1800" dirty="0" err="1">
                <a:solidFill>
                  <a:srgbClr val="067D17"/>
                </a:solidFill>
                <a:effectLst/>
                <a:latin typeface="JetBrains Mono"/>
              </a:rPr>
              <a:t>ease</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a:solidFill>
                  <a:srgbClr val="080808"/>
                </a:solidFill>
                <a:effectLst/>
                <a:latin typeface="JetBrains Mono"/>
              </a:rPr>
              <a:t>::</a:t>
            </a:r>
            <a:r>
              <a:rPr lang="de-CH" sz="1800" dirty="0" err="1">
                <a:solidFill>
                  <a:srgbClr val="0033B3"/>
                </a:solidFill>
                <a:effectLst/>
                <a:latin typeface="JetBrains Mono"/>
              </a:rPr>
              <a:t>view</a:t>
            </a:r>
            <a:r>
              <a:rPr lang="de-CH" sz="1800" dirty="0">
                <a:solidFill>
                  <a:srgbClr val="0033B3"/>
                </a:solidFill>
                <a:effectLst/>
                <a:latin typeface="JetBrains Mono"/>
              </a:rPr>
              <a:t>-transition-</a:t>
            </a:r>
            <a:r>
              <a:rPr lang="de-CH" sz="1800" dirty="0" err="1">
                <a:solidFill>
                  <a:srgbClr val="0033B3"/>
                </a:solidFill>
                <a:effectLst/>
                <a:latin typeface="JetBrains Mono"/>
              </a:rPr>
              <a:t>new</a:t>
            </a:r>
            <a:r>
              <a:rPr lang="de-CH" sz="1800" dirty="0">
                <a:solidFill>
                  <a:srgbClr val="080808"/>
                </a:solidFill>
                <a:effectLst/>
                <a:latin typeface="JetBrains Mono"/>
              </a:rPr>
              <a:t>(</a:t>
            </a:r>
            <a:r>
              <a:rPr lang="de-CH" sz="1800" dirty="0" err="1">
                <a:solidFill>
                  <a:srgbClr val="0033B3"/>
                </a:solidFill>
                <a:effectLst/>
                <a:latin typeface="JetBrains Mono"/>
              </a:rPr>
              <a:t>nav</a:t>
            </a:r>
            <a:r>
              <a:rPr lang="de-CH" sz="1800" dirty="0">
                <a:solidFill>
                  <a:srgbClr val="0033B3"/>
                </a:solidFill>
                <a:effectLst/>
                <a:latin typeface="JetBrains Mono"/>
              </a:rPr>
              <a:t>-header</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animation</a:t>
            </a:r>
            <a:r>
              <a:rPr lang="de-CH" sz="1800" dirty="0">
                <a:solidFill>
                  <a:srgbClr val="080808"/>
                </a:solidFill>
                <a:effectLst/>
                <a:latin typeface="JetBrains Mono"/>
              </a:rPr>
              <a:t>: </a:t>
            </a:r>
            <a:r>
              <a:rPr lang="de-CH" sz="1800" dirty="0">
                <a:solidFill>
                  <a:srgbClr val="1750EB"/>
                </a:solidFill>
                <a:effectLst/>
                <a:latin typeface="JetBrains Mono"/>
              </a:rPr>
              <a:t>350</a:t>
            </a:r>
            <a:r>
              <a:rPr lang="de-CH" sz="1800" dirty="0">
                <a:solidFill>
                  <a:srgbClr val="067D17"/>
                </a:solidFill>
                <a:effectLst/>
                <a:latin typeface="JetBrains Mono"/>
              </a:rPr>
              <a:t>ms </a:t>
            </a:r>
            <a:r>
              <a:rPr lang="de-CH" sz="1800" dirty="0" err="1">
                <a:solidFill>
                  <a:srgbClr val="067D17"/>
                </a:solidFill>
                <a:effectLst/>
                <a:latin typeface="JetBrains Mono"/>
              </a:rPr>
              <a:t>both</a:t>
            </a:r>
            <a:r>
              <a:rPr lang="de-CH" sz="1800" dirty="0">
                <a:solidFill>
                  <a:srgbClr val="0033B3"/>
                </a:solidFill>
                <a:effectLst/>
                <a:latin typeface="JetBrains Mono"/>
              </a:rPr>
              <a:t> </a:t>
            </a:r>
            <a:r>
              <a:rPr lang="de-CH" sz="1800" dirty="0" err="1">
                <a:solidFill>
                  <a:srgbClr val="0033B3"/>
                </a:solidFill>
                <a:effectLst/>
                <a:latin typeface="JetBrains Mono"/>
              </a:rPr>
              <a:t>slide-to-left</a:t>
            </a:r>
            <a:r>
              <a:rPr lang="de-CH" sz="1800" dirty="0">
                <a:solidFill>
                  <a:srgbClr val="067D17"/>
                </a:solidFill>
                <a:effectLst/>
                <a:latin typeface="JetBrains Mono"/>
              </a:rPr>
              <a:t> </a:t>
            </a:r>
            <a:r>
              <a:rPr lang="de-CH" sz="1800" dirty="0" err="1">
                <a:solidFill>
                  <a:srgbClr val="067D17"/>
                </a:solidFill>
                <a:effectLst/>
                <a:latin typeface="JetBrains Mono"/>
              </a:rPr>
              <a:t>ease</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115850399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Scroll-</a:t>
            </a:r>
            <a:r>
              <a:rPr lang="de-CH" dirty="0" err="1"/>
              <a:t>driven</a:t>
            </a:r>
            <a:r>
              <a:rPr lang="de-CH" dirty="0"/>
              <a:t> </a:t>
            </a:r>
            <a:r>
              <a:rPr lang="de-CH" dirty="0" err="1"/>
              <a:t>animations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24</a:t>
            </a:fld>
            <a:endParaRPr lang="de-CH" dirty="0"/>
          </a:p>
        </p:txBody>
      </p:sp>
      <p:pic>
        <p:nvPicPr>
          <p:cNvPr id="10" name="Picture 9">
            <a:extLst>
              <a:ext uri="{FF2B5EF4-FFF2-40B4-BE49-F238E27FC236}">
                <a16:creationId xmlns:a16="http://schemas.microsoft.com/office/drawing/2014/main" id="{9AEADB1F-07CA-0C41-D924-FADF41344C2E}"/>
              </a:ext>
            </a:extLst>
          </p:cNvPr>
          <p:cNvPicPr>
            <a:picLocks noChangeAspect="1"/>
          </p:cNvPicPr>
          <p:nvPr/>
        </p:nvPicPr>
        <p:blipFill>
          <a:blip r:embed="rId2"/>
          <a:stretch>
            <a:fillRect/>
          </a:stretch>
        </p:blipFill>
        <p:spPr>
          <a:xfrm>
            <a:off x="9204398" y="44625"/>
            <a:ext cx="2951506" cy="2016224"/>
          </a:xfrm>
          <a:prstGeom prst="rect">
            <a:avLst/>
          </a:prstGeom>
        </p:spPr>
      </p:pic>
      <p:sp>
        <p:nvSpPr>
          <p:cNvPr id="12" name="TextBox 11">
            <a:extLst>
              <a:ext uri="{FF2B5EF4-FFF2-40B4-BE49-F238E27FC236}">
                <a16:creationId xmlns:a16="http://schemas.microsoft.com/office/drawing/2014/main" id="{F96BB0EA-A3D5-BFF7-54E2-B34E78969C10}"/>
              </a:ext>
            </a:extLst>
          </p:cNvPr>
          <p:cNvSpPr txBox="1"/>
          <p:nvPr/>
        </p:nvSpPr>
        <p:spPr bwMode="gray">
          <a:xfrm>
            <a:off x="590477" y="2551837"/>
            <a:ext cx="6181222" cy="1754326"/>
          </a:xfrm>
          <a:prstGeom prst="rect">
            <a:avLst/>
          </a:prstGeom>
          <a:noFill/>
        </p:spPr>
        <p:txBody>
          <a:bodyPr wrap="square">
            <a:spAutoFit/>
          </a:bodyPr>
          <a:lstStyle/>
          <a:p>
            <a:r>
              <a:rPr lang="en-US" sz="1800" dirty="0">
                <a:solidFill>
                  <a:srgbClr val="0033B3"/>
                </a:solidFill>
                <a:effectLst/>
                <a:latin typeface="JetBrains Mono"/>
              </a:rPr>
              <a:t>@keyframes </a:t>
            </a:r>
            <a:r>
              <a:rPr lang="en-US" dirty="0">
                <a:solidFill>
                  <a:srgbClr val="0033B3"/>
                </a:solidFill>
                <a:latin typeface="JetBrains Mono"/>
              </a:rPr>
              <a:t>fancy-scroll-animation</a:t>
            </a:r>
            <a:r>
              <a:rPr lang="en-US" sz="1800" dirty="0">
                <a:solidFill>
                  <a:srgbClr val="0033B3"/>
                </a:solidFill>
                <a:effectLst/>
                <a:latin typeface="JetBrains Mono"/>
              </a:rPr>
              <a:t> </a:t>
            </a:r>
            <a:r>
              <a:rPr lang="en-US" sz="1800" dirty="0">
                <a:solidFill>
                  <a:srgbClr val="080808"/>
                </a:solidFill>
                <a:effectLst/>
                <a:latin typeface="JetBrains Mono"/>
              </a:rPr>
              <a:t>{ </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a:solidFill>
                  <a:srgbClr val="080808"/>
                </a:solidFill>
                <a:effectLst/>
                <a:latin typeface="JetBrains Mono"/>
              </a:rPr>
              <a:t>.</a:t>
            </a:r>
            <a:r>
              <a:rPr lang="en-US" sz="1800" dirty="0">
                <a:solidFill>
                  <a:srgbClr val="0033B3"/>
                </a:solidFill>
                <a:effectLst/>
                <a:latin typeface="JetBrains Mono"/>
              </a:rPr>
              <a:t>subject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a:t>
            </a:r>
            <a:r>
              <a:rPr lang="en-US" sz="1800" dirty="0">
                <a:solidFill>
                  <a:srgbClr val="080808"/>
                </a:solidFill>
                <a:effectLst/>
                <a:latin typeface="JetBrains Mono"/>
              </a:rPr>
              <a:t>: </a:t>
            </a:r>
            <a:r>
              <a:rPr lang="en-US" sz="1800" dirty="0">
                <a:solidFill>
                  <a:srgbClr val="0033B3"/>
                </a:solidFill>
                <a:effectLst/>
                <a:latin typeface="JetBrains Mono"/>
              </a:rPr>
              <a:t>fancy-scroll-animation </a:t>
            </a:r>
            <a:r>
              <a:rPr lang="en-US" sz="1800" dirty="0">
                <a:solidFill>
                  <a:srgbClr val="067D17"/>
                </a:solidFill>
                <a:effectLst/>
                <a:latin typeface="JetBrains Mono"/>
              </a:rPr>
              <a:t>linear</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animation-timeline</a:t>
            </a:r>
            <a:r>
              <a:rPr lang="en-US" sz="1800" dirty="0">
                <a:solidFill>
                  <a:srgbClr val="080808"/>
                </a:solidFill>
                <a:effectLst/>
                <a:latin typeface="JetBrains Mono"/>
              </a:rPr>
              <a:t>: </a:t>
            </a:r>
            <a:r>
              <a:rPr lang="en-US" sz="1800" dirty="0">
                <a:solidFill>
                  <a:srgbClr val="0033B3"/>
                </a:solidFill>
                <a:effectLst/>
                <a:latin typeface="JetBrains Mono"/>
              </a:rPr>
              <a:t>scroll</a:t>
            </a:r>
            <a:r>
              <a:rPr lang="en-US" sz="1800" dirty="0">
                <a:solidFill>
                  <a:srgbClr val="080808"/>
                </a:solidFill>
                <a:effectLst/>
                <a:latin typeface="JetBrains Mono"/>
              </a:rPr>
              <a:t>(</a:t>
            </a:r>
            <a:r>
              <a:rPr lang="en-US" sz="1800" dirty="0">
                <a:solidFill>
                  <a:srgbClr val="067D17"/>
                </a:solidFill>
                <a:effectLst/>
                <a:latin typeface="JetBrains Mono"/>
              </a:rPr>
              <a:t>root block</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Tree>
    <p:extLst>
      <p:ext uri="{BB962C8B-B14F-4D97-AF65-F5344CB8AC3E}">
        <p14:creationId xmlns:p14="http://schemas.microsoft.com/office/powerpoint/2010/main" val="78933274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Scroll-</a:t>
            </a:r>
            <a:r>
              <a:rPr lang="de-CH" dirty="0" err="1"/>
              <a:t>driven</a:t>
            </a:r>
            <a:r>
              <a:rPr lang="de-CH" dirty="0"/>
              <a:t> </a:t>
            </a:r>
            <a:r>
              <a:rPr lang="de-CH" dirty="0" err="1"/>
              <a:t>animations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25</a:t>
            </a:fld>
            <a:endParaRPr lang="de-CH" dirty="0"/>
          </a:p>
        </p:txBody>
      </p:sp>
      <p:pic>
        <p:nvPicPr>
          <p:cNvPr id="10" name="Picture 9">
            <a:extLst>
              <a:ext uri="{FF2B5EF4-FFF2-40B4-BE49-F238E27FC236}">
                <a16:creationId xmlns:a16="http://schemas.microsoft.com/office/drawing/2014/main" id="{9AEADB1F-07CA-0C41-D924-FADF41344C2E}"/>
              </a:ext>
            </a:extLst>
          </p:cNvPr>
          <p:cNvPicPr>
            <a:picLocks noChangeAspect="1"/>
          </p:cNvPicPr>
          <p:nvPr/>
        </p:nvPicPr>
        <p:blipFill>
          <a:blip r:embed="rId2"/>
          <a:stretch>
            <a:fillRect/>
          </a:stretch>
        </p:blipFill>
        <p:spPr>
          <a:xfrm>
            <a:off x="9204398" y="44625"/>
            <a:ext cx="2951506" cy="2016224"/>
          </a:xfrm>
          <a:prstGeom prst="rect">
            <a:avLst/>
          </a:prstGeom>
        </p:spPr>
      </p:pic>
      <p:sp>
        <p:nvSpPr>
          <p:cNvPr id="12" name="TextBox 11">
            <a:extLst>
              <a:ext uri="{FF2B5EF4-FFF2-40B4-BE49-F238E27FC236}">
                <a16:creationId xmlns:a16="http://schemas.microsoft.com/office/drawing/2014/main" id="{F96BB0EA-A3D5-BFF7-54E2-B34E78969C10}"/>
              </a:ext>
            </a:extLst>
          </p:cNvPr>
          <p:cNvSpPr txBox="1"/>
          <p:nvPr/>
        </p:nvSpPr>
        <p:spPr bwMode="gray">
          <a:xfrm>
            <a:off x="590477" y="2551837"/>
            <a:ext cx="6181222" cy="1754326"/>
          </a:xfrm>
          <a:prstGeom prst="rect">
            <a:avLst/>
          </a:prstGeom>
          <a:noFill/>
        </p:spPr>
        <p:txBody>
          <a:bodyPr wrap="square">
            <a:spAutoFit/>
          </a:bodyPr>
          <a:lstStyle/>
          <a:p>
            <a:r>
              <a:rPr lang="en-US" sz="1800" dirty="0">
                <a:solidFill>
                  <a:srgbClr val="0033B3"/>
                </a:solidFill>
                <a:effectLst/>
                <a:latin typeface="JetBrains Mono"/>
              </a:rPr>
              <a:t>@keyframes </a:t>
            </a:r>
            <a:r>
              <a:rPr lang="en-US" dirty="0">
                <a:solidFill>
                  <a:srgbClr val="0033B3"/>
                </a:solidFill>
                <a:latin typeface="JetBrains Mono"/>
              </a:rPr>
              <a:t>fancy-scroll-animation</a:t>
            </a:r>
            <a:r>
              <a:rPr lang="en-US" sz="1800" dirty="0">
                <a:solidFill>
                  <a:srgbClr val="0033B3"/>
                </a:solidFill>
                <a:effectLst/>
                <a:latin typeface="JetBrains Mono"/>
              </a:rPr>
              <a:t> </a:t>
            </a:r>
            <a:r>
              <a:rPr lang="en-US" sz="1800" dirty="0">
                <a:solidFill>
                  <a:srgbClr val="080808"/>
                </a:solidFill>
                <a:effectLst/>
                <a:latin typeface="JetBrains Mono"/>
              </a:rPr>
              <a:t>{ </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a:solidFill>
                  <a:srgbClr val="080808"/>
                </a:solidFill>
                <a:effectLst/>
                <a:latin typeface="JetBrains Mono"/>
              </a:rPr>
              <a:t>.</a:t>
            </a:r>
            <a:r>
              <a:rPr lang="en-US" sz="1800" dirty="0">
                <a:solidFill>
                  <a:srgbClr val="0033B3"/>
                </a:solidFill>
                <a:effectLst/>
                <a:latin typeface="JetBrains Mono"/>
              </a:rPr>
              <a:t>subject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a:t>
            </a:r>
            <a:r>
              <a:rPr lang="en-US" sz="1800" dirty="0">
                <a:solidFill>
                  <a:srgbClr val="080808"/>
                </a:solidFill>
                <a:effectLst/>
                <a:latin typeface="JetBrains Mono"/>
              </a:rPr>
              <a:t>: </a:t>
            </a:r>
            <a:r>
              <a:rPr lang="en-US" sz="1800" dirty="0">
                <a:solidFill>
                  <a:srgbClr val="0033B3"/>
                </a:solidFill>
                <a:effectLst/>
                <a:latin typeface="JetBrains Mono"/>
              </a:rPr>
              <a:t>fancy-scroll-animation </a:t>
            </a:r>
            <a:r>
              <a:rPr lang="en-US" sz="1800" dirty="0">
                <a:solidFill>
                  <a:srgbClr val="067D17"/>
                </a:solidFill>
                <a:effectLst/>
                <a:latin typeface="JetBrains Mono"/>
              </a:rPr>
              <a:t>linear</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animation-timeline</a:t>
            </a:r>
            <a:r>
              <a:rPr lang="en-US" sz="1800" dirty="0">
                <a:solidFill>
                  <a:srgbClr val="080808"/>
                </a:solidFill>
                <a:effectLst/>
                <a:latin typeface="JetBrains Mono"/>
              </a:rPr>
              <a:t>: </a:t>
            </a:r>
            <a:r>
              <a:rPr lang="en-US" sz="1800" dirty="0">
                <a:solidFill>
                  <a:srgbClr val="0033B3"/>
                </a:solidFill>
                <a:effectLst/>
                <a:latin typeface="JetBrains Mono"/>
              </a:rPr>
              <a:t>view</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Tree>
    <p:extLst>
      <p:ext uri="{BB962C8B-B14F-4D97-AF65-F5344CB8AC3E}">
        <p14:creationId xmlns:p14="http://schemas.microsoft.com/office/powerpoint/2010/main" val="159867439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Scroll-</a:t>
            </a:r>
            <a:r>
              <a:rPr lang="de-CH" dirty="0" err="1"/>
              <a:t>driven</a:t>
            </a:r>
            <a:r>
              <a:rPr lang="de-CH" dirty="0"/>
              <a:t> </a:t>
            </a:r>
            <a:r>
              <a:rPr lang="de-CH" dirty="0" err="1"/>
              <a:t>animations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26</a:t>
            </a:fld>
            <a:endParaRPr lang="de-CH" dirty="0"/>
          </a:p>
        </p:txBody>
      </p:sp>
      <p:pic>
        <p:nvPicPr>
          <p:cNvPr id="10" name="Picture 9">
            <a:extLst>
              <a:ext uri="{FF2B5EF4-FFF2-40B4-BE49-F238E27FC236}">
                <a16:creationId xmlns:a16="http://schemas.microsoft.com/office/drawing/2014/main" id="{9AEADB1F-07CA-0C41-D924-FADF41344C2E}"/>
              </a:ext>
            </a:extLst>
          </p:cNvPr>
          <p:cNvPicPr>
            <a:picLocks noChangeAspect="1"/>
          </p:cNvPicPr>
          <p:nvPr/>
        </p:nvPicPr>
        <p:blipFill>
          <a:blip r:embed="rId2"/>
          <a:stretch>
            <a:fillRect/>
          </a:stretch>
        </p:blipFill>
        <p:spPr>
          <a:xfrm>
            <a:off x="9204398" y="44625"/>
            <a:ext cx="2951506" cy="2016224"/>
          </a:xfrm>
          <a:prstGeom prst="rect">
            <a:avLst/>
          </a:prstGeom>
        </p:spPr>
      </p:pic>
      <p:sp>
        <p:nvSpPr>
          <p:cNvPr id="12" name="TextBox 11">
            <a:extLst>
              <a:ext uri="{FF2B5EF4-FFF2-40B4-BE49-F238E27FC236}">
                <a16:creationId xmlns:a16="http://schemas.microsoft.com/office/drawing/2014/main" id="{F96BB0EA-A3D5-BFF7-54E2-B34E78969C10}"/>
              </a:ext>
            </a:extLst>
          </p:cNvPr>
          <p:cNvSpPr txBox="1"/>
          <p:nvPr/>
        </p:nvSpPr>
        <p:spPr bwMode="gray">
          <a:xfrm>
            <a:off x="590477" y="2551837"/>
            <a:ext cx="6181222" cy="2031325"/>
          </a:xfrm>
          <a:prstGeom prst="rect">
            <a:avLst/>
          </a:prstGeom>
          <a:noFill/>
        </p:spPr>
        <p:txBody>
          <a:bodyPr wrap="square">
            <a:spAutoFit/>
          </a:bodyPr>
          <a:lstStyle/>
          <a:p>
            <a:r>
              <a:rPr lang="en-US" sz="1800" dirty="0">
                <a:solidFill>
                  <a:srgbClr val="0033B3"/>
                </a:solidFill>
                <a:effectLst/>
                <a:latin typeface="JetBrains Mono"/>
              </a:rPr>
              <a:t>@keyframes </a:t>
            </a:r>
            <a:r>
              <a:rPr lang="en-US" dirty="0">
                <a:solidFill>
                  <a:srgbClr val="0033B3"/>
                </a:solidFill>
                <a:latin typeface="JetBrains Mono"/>
              </a:rPr>
              <a:t>fancy-scroll-animation</a:t>
            </a:r>
            <a:r>
              <a:rPr lang="en-US" sz="1800" dirty="0">
                <a:solidFill>
                  <a:srgbClr val="0033B3"/>
                </a:solidFill>
                <a:effectLst/>
                <a:latin typeface="JetBrains Mono"/>
              </a:rPr>
              <a:t> </a:t>
            </a:r>
            <a:r>
              <a:rPr lang="en-US" sz="1800" dirty="0">
                <a:solidFill>
                  <a:srgbClr val="080808"/>
                </a:solidFill>
                <a:effectLst/>
                <a:latin typeface="JetBrains Mono"/>
              </a:rPr>
              <a:t>{ </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a:solidFill>
                  <a:srgbClr val="080808"/>
                </a:solidFill>
                <a:effectLst/>
                <a:latin typeface="JetBrains Mono"/>
              </a:rPr>
              <a:t>.</a:t>
            </a:r>
            <a:r>
              <a:rPr lang="en-US" sz="1800" dirty="0">
                <a:solidFill>
                  <a:srgbClr val="0033B3"/>
                </a:solidFill>
                <a:effectLst/>
                <a:latin typeface="JetBrains Mono"/>
              </a:rPr>
              <a:t>subject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a:t>
            </a:r>
            <a:r>
              <a:rPr lang="en-US" sz="1800" dirty="0">
                <a:solidFill>
                  <a:srgbClr val="080808"/>
                </a:solidFill>
                <a:effectLst/>
                <a:latin typeface="JetBrains Mono"/>
              </a:rPr>
              <a:t>: </a:t>
            </a:r>
            <a:r>
              <a:rPr lang="en-US" sz="1800" dirty="0">
                <a:solidFill>
                  <a:srgbClr val="0033B3"/>
                </a:solidFill>
                <a:effectLst/>
                <a:latin typeface="JetBrains Mono"/>
              </a:rPr>
              <a:t>fancy-scroll-animation </a:t>
            </a:r>
            <a:r>
              <a:rPr lang="en-US" sz="1800" dirty="0">
                <a:solidFill>
                  <a:srgbClr val="067D17"/>
                </a:solidFill>
                <a:effectLst/>
                <a:latin typeface="JetBrains Mono"/>
              </a:rPr>
              <a:t>linear</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animation-timeline</a:t>
            </a:r>
            <a:r>
              <a:rPr lang="en-US" sz="1800" dirty="0">
                <a:solidFill>
                  <a:srgbClr val="080808"/>
                </a:solidFill>
                <a:effectLst/>
                <a:latin typeface="JetBrains Mono"/>
              </a:rPr>
              <a:t>: </a:t>
            </a:r>
            <a:r>
              <a:rPr lang="en-US" sz="1800" dirty="0">
                <a:solidFill>
                  <a:srgbClr val="0033B3"/>
                </a:solidFill>
                <a:effectLst/>
                <a:latin typeface="JetBrains Mono"/>
              </a:rPr>
              <a:t>view</a:t>
            </a:r>
            <a:r>
              <a:rPr lang="en-US" sz="1800" dirty="0">
                <a:solidFill>
                  <a:srgbClr val="080808"/>
                </a:solidFill>
                <a:effectLst/>
                <a:latin typeface="JetBrains Mono"/>
              </a:rPr>
              <a:t>();</a:t>
            </a:r>
          </a:p>
          <a:p>
            <a:r>
              <a:rPr lang="de-CH" sz="1800" dirty="0">
                <a:solidFill>
                  <a:srgbClr val="174AD4"/>
                </a:solidFill>
                <a:effectLst/>
                <a:latin typeface="JetBrains Mono"/>
              </a:rPr>
              <a:t>  </a:t>
            </a:r>
            <a:r>
              <a:rPr lang="de-CH" sz="1800" dirty="0" err="1">
                <a:solidFill>
                  <a:srgbClr val="174AD4"/>
                </a:solidFill>
                <a:effectLst/>
                <a:latin typeface="JetBrains Mono"/>
              </a:rPr>
              <a:t>animation</a:t>
            </a:r>
            <a:r>
              <a:rPr lang="de-CH" sz="1800" dirty="0">
                <a:solidFill>
                  <a:srgbClr val="174AD4"/>
                </a:solidFill>
                <a:effectLst/>
                <a:latin typeface="JetBrains Mono"/>
              </a:rPr>
              <a:t>-range</a:t>
            </a:r>
            <a:r>
              <a:rPr lang="de-CH" sz="1800" dirty="0">
                <a:solidFill>
                  <a:srgbClr val="080808"/>
                </a:solidFill>
                <a:effectLst/>
                <a:latin typeface="JetBrains Mono"/>
              </a:rPr>
              <a:t>: </a:t>
            </a:r>
            <a:r>
              <a:rPr lang="de-CH" sz="1800" dirty="0" err="1">
                <a:solidFill>
                  <a:srgbClr val="0033B3"/>
                </a:solidFill>
                <a:effectLst/>
                <a:latin typeface="JetBrains Mono"/>
              </a:rPr>
              <a:t>entry</a:t>
            </a:r>
            <a:r>
              <a:rPr lang="de-CH" sz="1800" dirty="0">
                <a:solidFill>
                  <a:srgbClr val="0033B3"/>
                </a:solidFill>
                <a:effectLst/>
                <a:latin typeface="JetBrains Mono"/>
              </a:rPr>
              <a:t> </a:t>
            </a:r>
            <a:r>
              <a:rPr lang="de-CH" sz="1800" dirty="0">
                <a:solidFill>
                  <a:srgbClr val="1750EB"/>
                </a:solidFill>
                <a:effectLst/>
                <a:latin typeface="JetBrains Mono"/>
              </a:rPr>
              <a:t>0</a:t>
            </a:r>
            <a:r>
              <a:rPr lang="de-CH" sz="1800" dirty="0">
                <a:solidFill>
                  <a:srgbClr val="080808"/>
                </a:solidFill>
                <a:effectLst/>
                <a:latin typeface="JetBrains Mono"/>
              </a:rPr>
              <a:t>% </a:t>
            </a:r>
            <a:r>
              <a:rPr lang="de-CH" sz="1800" dirty="0" err="1">
                <a:solidFill>
                  <a:srgbClr val="0033B3"/>
                </a:solidFill>
                <a:effectLst/>
                <a:latin typeface="JetBrains Mono"/>
              </a:rPr>
              <a:t>entry</a:t>
            </a:r>
            <a:r>
              <a:rPr lang="de-CH" sz="1800" dirty="0">
                <a:solidFill>
                  <a:srgbClr val="0033B3"/>
                </a:solidFill>
                <a:effectLst/>
                <a:latin typeface="JetBrains Mono"/>
              </a:rPr>
              <a:t> </a:t>
            </a:r>
            <a:r>
              <a:rPr lang="de-CH" sz="1800" dirty="0">
                <a:solidFill>
                  <a:srgbClr val="1750EB"/>
                </a:solidFill>
                <a:effectLst/>
                <a:latin typeface="JetBrains Mono"/>
              </a:rPr>
              <a:t>100</a:t>
            </a:r>
            <a:r>
              <a:rPr lang="de-CH"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Tree>
    <p:extLst>
      <p:ext uri="{BB962C8B-B14F-4D97-AF65-F5344CB8AC3E}">
        <p14:creationId xmlns:p14="http://schemas.microsoft.com/office/powerpoint/2010/main" val="37232005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1BBB59-71C5-D9D6-7F4A-4E92CC2A1B47}"/>
              </a:ext>
            </a:extLst>
          </p:cNvPr>
          <p:cNvSpPr>
            <a:spLocks noGrp="1"/>
          </p:cNvSpPr>
          <p:nvPr>
            <p:ph type="title"/>
          </p:nvPr>
        </p:nvSpPr>
        <p:spPr/>
        <p:txBody>
          <a:bodyPr/>
          <a:lstStyle/>
          <a:p>
            <a:r>
              <a:rPr lang="de-CH" dirty="0"/>
              <a:t>Wrap </a:t>
            </a:r>
            <a:r>
              <a:rPr lang="de-CH" dirty="0" err="1"/>
              <a:t>up</a:t>
            </a:r>
            <a:endParaRPr lang="de-CH" dirty="0"/>
          </a:p>
        </p:txBody>
      </p:sp>
      <p:sp>
        <p:nvSpPr>
          <p:cNvPr id="5" name="Content Placeholder 4">
            <a:extLst>
              <a:ext uri="{FF2B5EF4-FFF2-40B4-BE49-F238E27FC236}">
                <a16:creationId xmlns:a16="http://schemas.microsoft.com/office/drawing/2014/main" id="{A82B1481-86EB-1253-B94E-7F77E2214322}"/>
              </a:ext>
            </a:extLst>
          </p:cNvPr>
          <p:cNvSpPr>
            <a:spLocks noGrp="1"/>
          </p:cNvSpPr>
          <p:nvPr>
            <p:ph idx="1"/>
          </p:nvPr>
        </p:nvSpPr>
        <p:spPr/>
        <p:txBody>
          <a:bodyPr/>
          <a:lstStyle/>
          <a:p>
            <a:pPr marL="285750" indent="-285750">
              <a:buFont typeface="Arial" panose="020B0604020202020204" pitchFamily="34" charset="0"/>
              <a:buChar char="•"/>
            </a:pPr>
            <a:r>
              <a:rPr lang="de-CH" dirty="0"/>
              <a:t>Container </a:t>
            </a:r>
            <a:r>
              <a:rPr lang="de-CH" dirty="0" err="1"/>
              <a:t>Queries</a:t>
            </a:r>
            <a:r>
              <a:rPr lang="de-CH" dirty="0"/>
              <a:t>: </a:t>
            </a:r>
            <a:r>
              <a:rPr lang="de-CH" i="1" dirty="0"/>
              <a:t>@container</a:t>
            </a:r>
            <a:endParaRPr lang="de-CH" dirty="0"/>
          </a:p>
          <a:p>
            <a:pPr marL="285750" indent="-285750">
              <a:buFont typeface="Arial" panose="020B0604020202020204" pitchFamily="34" charset="0"/>
              <a:buChar char="•"/>
            </a:pPr>
            <a:r>
              <a:rPr lang="de-CH" dirty="0" err="1"/>
              <a:t>nth</a:t>
            </a:r>
            <a:r>
              <a:rPr lang="de-CH" dirty="0"/>
              <a:t>-</a:t>
            </a:r>
            <a:r>
              <a:rPr lang="de-CH" dirty="0" err="1"/>
              <a:t>of</a:t>
            </a:r>
            <a:r>
              <a:rPr lang="de-CH" dirty="0"/>
              <a:t>-syntax: </a:t>
            </a:r>
            <a:r>
              <a:rPr lang="de-CH" i="1" dirty="0"/>
              <a:t>:</a:t>
            </a:r>
            <a:r>
              <a:rPr lang="de-CH" i="1" dirty="0" err="1"/>
              <a:t>nth-child</a:t>
            </a:r>
            <a:r>
              <a:rPr lang="de-CH" i="1" dirty="0"/>
              <a:t>(2 </a:t>
            </a:r>
            <a:r>
              <a:rPr lang="de-CH" i="1" dirty="0" err="1"/>
              <a:t>of</a:t>
            </a:r>
            <a:r>
              <a:rPr lang="de-CH" i="1" dirty="0"/>
              <a:t> .</a:t>
            </a:r>
            <a:r>
              <a:rPr lang="de-CH" i="1" dirty="0" err="1"/>
              <a:t>some-class</a:t>
            </a:r>
            <a:r>
              <a:rPr lang="de-CH" i="1" dirty="0"/>
              <a:t>)</a:t>
            </a:r>
          </a:p>
          <a:p>
            <a:pPr marL="285750" indent="-285750">
              <a:buFont typeface="Arial" panose="020B0604020202020204" pitchFamily="34" charset="0"/>
              <a:buChar char="•"/>
            </a:pPr>
            <a:r>
              <a:rPr lang="de-CH" dirty="0"/>
              <a:t>Dynamic </a:t>
            </a:r>
            <a:r>
              <a:rPr lang="de-CH" dirty="0" err="1"/>
              <a:t>viewport</a:t>
            </a:r>
            <a:r>
              <a:rPr lang="de-CH" dirty="0"/>
              <a:t> </a:t>
            </a:r>
            <a:r>
              <a:rPr lang="de-CH" dirty="0" err="1"/>
              <a:t>units</a:t>
            </a:r>
            <a:r>
              <a:rPr lang="de-CH" dirty="0"/>
              <a:t>: </a:t>
            </a:r>
            <a:r>
              <a:rPr lang="de-CH" i="1" dirty="0" err="1"/>
              <a:t>svh</a:t>
            </a:r>
            <a:r>
              <a:rPr lang="de-CH" i="1" dirty="0"/>
              <a:t>, </a:t>
            </a:r>
            <a:r>
              <a:rPr lang="de-CH" i="1" dirty="0" err="1"/>
              <a:t>lvh</a:t>
            </a:r>
            <a:r>
              <a:rPr lang="de-CH" i="1" dirty="0"/>
              <a:t>, </a:t>
            </a:r>
            <a:r>
              <a:rPr lang="de-CH" i="1" dirty="0" err="1"/>
              <a:t>dvh</a:t>
            </a:r>
            <a:endParaRPr lang="de-CH" i="1" dirty="0"/>
          </a:p>
          <a:p>
            <a:pPr marL="285750" indent="-285750">
              <a:buFont typeface="Arial" panose="020B0604020202020204" pitchFamily="34" charset="0"/>
              <a:buChar char="•"/>
            </a:pPr>
            <a:r>
              <a:rPr lang="de-CH" dirty="0" err="1"/>
              <a:t>Nesting</a:t>
            </a:r>
            <a:r>
              <a:rPr lang="de-CH" dirty="0"/>
              <a:t> in CSS</a:t>
            </a:r>
          </a:p>
          <a:p>
            <a:pPr marL="285750" indent="-285750">
              <a:buFont typeface="Arial" panose="020B0604020202020204" pitchFamily="34" charset="0"/>
              <a:buChar char="•"/>
            </a:pPr>
            <a:r>
              <a:rPr lang="de-CH" dirty="0"/>
              <a:t>Individual </a:t>
            </a:r>
            <a:r>
              <a:rPr lang="de-CH" dirty="0" err="1"/>
              <a:t>transform</a:t>
            </a:r>
            <a:r>
              <a:rPr lang="de-CH" dirty="0"/>
              <a:t> </a:t>
            </a:r>
            <a:r>
              <a:rPr lang="de-CH" dirty="0" err="1"/>
              <a:t>properties</a:t>
            </a:r>
            <a:r>
              <a:rPr lang="de-CH" dirty="0"/>
              <a:t>: </a:t>
            </a:r>
            <a:r>
              <a:rPr lang="de-CH" i="1" dirty="0" err="1"/>
              <a:t>translate</a:t>
            </a:r>
            <a:r>
              <a:rPr lang="de-CH" i="1" dirty="0"/>
              <a:t>, </a:t>
            </a:r>
            <a:r>
              <a:rPr lang="de-CH" i="1" dirty="0" err="1"/>
              <a:t>rotate</a:t>
            </a:r>
            <a:r>
              <a:rPr lang="de-CH" i="1" dirty="0"/>
              <a:t>, </a:t>
            </a:r>
            <a:r>
              <a:rPr lang="de-CH" i="1" dirty="0" err="1"/>
              <a:t>scale</a:t>
            </a:r>
            <a:endParaRPr lang="de-CH" i="1" dirty="0"/>
          </a:p>
          <a:p>
            <a:pPr marL="285750" indent="-285750">
              <a:buFont typeface="Arial" panose="020B0604020202020204" pitchFamily="34" charset="0"/>
              <a:buChar char="•"/>
            </a:pPr>
            <a:r>
              <a:rPr lang="de-CH" dirty="0" err="1"/>
              <a:t>Popover</a:t>
            </a:r>
            <a:endParaRPr lang="de-CH" dirty="0"/>
          </a:p>
          <a:p>
            <a:pPr marL="285750" indent="-285750">
              <a:buFont typeface="Arial" panose="020B0604020202020204" pitchFamily="34" charset="0"/>
              <a:buChar char="•"/>
            </a:pPr>
            <a:r>
              <a:rPr lang="de-CH" dirty="0"/>
              <a:t>View </a:t>
            </a:r>
            <a:r>
              <a:rPr lang="de-CH" dirty="0" err="1"/>
              <a:t>transitions</a:t>
            </a:r>
            <a:endParaRPr lang="de-CH" dirty="0"/>
          </a:p>
          <a:p>
            <a:pPr marL="285750" indent="-285750">
              <a:buFont typeface="Arial" panose="020B0604020202020204" pitchFamily="34" charset="0"/>
              <a:buChar char="•"/>
            </a:pPr>
            <a:r>
              <a:rPr lang="de-CH" dirty="0"/>
              <a:t>Scroll-</a:t>
            </a:r>
            <a:r>
              <a:rPr lang="de-CH" dirty="0" err="1"/>
              <a:t>driven</a:t>
            </a:r>
            <a:r>
              <a:rPr lang="de-CH" dirty="0"/>
              <a:t> </a:t>
            </a:r>
            <a:r>
              <a:rPr lang="de-CH" dirty="0" err="1"/>
              <a:t>animations</a:t>
            </a:r>
            <a:endParaRPr lang="de-CH" dirty="0"/>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endParaRPr lang="de-CH" i="1" dirty="0"/>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endParaRPr lang="de-CH" dirty="0"/>
          </a:p>
        </p:txBody>
      </p:sp>
      <p:sp>
        <p:nvSpPr>
          <p:cNvPr id="6" name="Date Placeholder 5">
            <a:extLst>
              <a:ext uri="{FF2B5EF4-FFF2-40B4-BE49-F238E27FC236}">
                <a16:creationId xmlns:a16="http://schemas.microsoft.com/office/drawing/2014/main" id="{59485BEB-9AD2-4BBD-E0DC-DB03B72A811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3F6458BB-2915-1A8B-92DA-85FE7856E8B6}"/>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2DCD0DB7-B264-E9A1-E102-A4BF73C91585}"/>
              </a:ext>
            </a:extLst>
          </p:cNvPr>
          <p:cNvSpPr>
            <a:spLocks noGrp="1"/>
          </p:cNvSpPr>
          <p:nvPr>
            <p:ph type="sldNum" sz="quarter" idx="20"/>
          </p:nvPr>
        </p:nvSpPr>
        <p:spPr/>
        <p:txBody>
          <a:bodyPr/>
          <a:lstStyle/>
          <a:p>
            <a:r>
              <a:rPr lang="de-CH"/>
              <a:t>| </a:t>
            </a:r>
            <a:fld id="{8CF9DE7D-F270-4E16-BA04-5BCA8969A2EA}" type="slidenum">
              <a:rPr lang="de-CH" smtClean="0"/>
              <a:pPr/>
              <a:t>27</a:t>
            </a:fld>
            <a:endParaRPr lang="de-CH" dirty="0"/>
          </a:p>
        </p:txBody>
      </p:sp>
    </p:spTree>
    <p:extLst>
      <p:ext uri="{BB962C8B-B14F-4D97-AF65-F5344CB8AC3E}">
        <p14:creationId xmlns:p14="http://schemas.microsoft.com/office/powerpoint/2010/main" val="1182685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C67AC4-52EC-8D38-0982-4C502823B203}"/>
              </a:ext>
            </a:extLst>
          </p:cNvPr>
          <p:cNvSpPr>
            <a:spLocks noGrp="1"/>
          </p:cNvSpPr>
          <p:nvPr>
            <p:ph type="dt" sz="half" idx="10"/>
          </p:nvPr>
        </p:nvSpPr>
        <p:spPr/>
        <p:txBody>
          <a:bodyPr/>
          <a:lstStyle/>
          <a:p>
            <a:pPr algn="r"/>
            <a:fld id="{F7589BDE-D275-48E5-9926-0260C2129B60}" type="datetime1">
              <a:rPr lang="de-CH" smtClean="0"/>
              <a:pPr algn="r"/>
              <a:t>10.07.2023</a:t>
            </a:fld>
            <a:endParaRPr lang="de-CH" dirty="0"/>
          </a:p>
        </p:txBody>
      </p:sp>
      <p:sp>
        <p:nvSpPr>
          <p:cNvPr id="3" name="Footer Placeholder 2">
            <a:extLst>
              <a:ext uri="{FF2B5EF4-FFF2-40B4-BE49-F238E27FC236}">
                <a16:creationId xmlns:a16="http://schemas.microsoft.com/office/drawing/2014/main" id="{EF8DFABD-62EA-A51C-EBB3-56A87A8630DB}"/>
              </a:ext>
            </a:extLst>
          </p:cNvPr>
          <p:cNvSpPr>
            <a:spLocks noGrp="1"/>
          </p:cNvSpPr>
          <p:nvPr>
            <p:ph type="ftr" sz="quarter" idx="11"/>
          </p:nvPr>
        </p:nvSpPr>
        <p:spPr/>
        <p:txBody>
          <a:bodyPr/>
          <a:lstStyle/>
          <a:p>
            <a:endParaRPr lang="de-CH" dirty="0"/>
          </a:p>
        </p:txBody>
      </p:sp>
      <p:sp>
        <p:nvSpPr>
          <p:cNvPr id="4" name="Slide Number Placeholder 3">
            <a:extLst>
              <a:ext uri="{FF2B5EF4-FFF2-40B4-BE49-F238E27FC236}">
                <a16:creationId xmlns:a16="http://schemas.microsoft.com/office/drawing/2014/main" id="{E05ED757-9D1E-FE92-7180-29ACBCC0229A}"/>
              </a:ext>
            </a:extLst>
          </p:cNvPr>
          <p:cNvSpPr>
            <a:spLocks noGrp="1"/>
          </p:cNvSpPr>
          <p:nvPr>
            <p:ph type="sldNum" sz="quarter" idx="12"/>
          </p:nvPr>
        </p:nvSpPr>
        <p:spPr/>
        <p:txBody>
          <a:bodyPr/>
          <a:lstStyle/>
          <a:p>
            <a:r>
              <a:rPr lang="de-CH"/>
              <a:t>| </a:t>
            </a:r>
            <a:fld id="{8CF9DE7D-F270-4E16-BA04-5BCA8969A2EA}" type="slidenum">
              <a:rPr lang="de-CH" smtClean="0"/>
              <a:pPr/>
              <a:t>28</a:t>
            </a:fld>
            <a:endParaRPr lang="de-CH" dirty="0"/>
          </a:p>
        </p:txBody>
      </p:sp>
    </p:spTree>
    <p:extLst>
      <p:ext uri="{BB962C8B-B14F-4D97-AF65-F5344CB8AC3E}">
        <p14:creationId xmlns:p14="http://schemas.microsoft.com/office/powerpoint/2010/main" val="343911723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C2F6F5-CC53-5411-5F13-A6B839EFB9A2}"/>
              </a:ext>
            </a:extLst>
          </p:cNvPr>
          <p:cNvSpPr>
            <a:spLocks noGrp="1"/>
          </p:cNvSpPr>
          <p:nvPr>
            <p:ph type="title"/>
          </p:nvPr>
        </p:nvSpPr>
        <p:spPr/>
        <p:txBody>
          <a:bodyPr/>
          <a:lstStyle/>
          <a:p>
            <a:r>
              <a:rPr lang="de-CH" dirty="0"/>
              <a:t>Sources</a:t>
            </a:r>
          </a:p>
        </p:txBody>
      </p:sp>
      <p:sp>
        <p:nvSpPr>
          <p:cNvPr id="5" name="Content Placeholder 4">
            <a:extLst>
              <a:ext uri="{FF2B5EF4-FFF2-40B4-BE49-F238E27FC236}">
                <a16:creationId xmlns:a16="http://schemas.microsoft.com/office/drawing/2014/main" id="{4780EF67-242D-3486-0132-4F5C5474E1CF}"/>
              </a:ext>
            </a:extLst>
          </p:cNvPr>
          <p:cNvSpPr>
            <a:spLocks noGrp="1"/>
          </p:cNvSpPr>
          <p:nvPr>
            <p:ph idx="1"/>
          </p:nvPr>
        </p:nvSpPr>
        <p:spPr/>
        <p:txBody>
          <a:bodyPr/>
          <a:lstStyle/>
          <a:p>
            <a:pPr marL="285750" indent="-285750">
              <a:buFont typeface="Arial" panose="020B0604020202020204" pitchFamily="34" charset="0"/>
              <a:buChar char="•"/>
            </a:pPr>
            <a:r>
              <a:rPr lang="de-CH" dirty="0" err="1"/>
              <a:t>Github</a:t>
            </a:r>
            <a:r>
              <a:rPr lang="de-CH" dirty="0"/>
              <a:t> Repo ()</a:t>
            </a:r>
          </a:p>
          <a:p>
            <a:pPr marL="285750" indent="-285750">
              <a:buFont typeface="Arial" panose="020B0604020202020204" pitchFamily="34" charset="0"/>
              <a:buChar char="•"/>
            </a:pPr>
            <a:r>
              <a:rPr lang="de-CH" dirty="0" err="1"/>
              <a:t>What’s</a:t>
            </a:r>
            <a:r>
              <a:rPr lang="de-CH" dirty="0"/>
              <a:t> </a:t>
            </a:r>
            <a:r>
              <a:rPr lang="de-CH" dirty="0" err="1"/>
              <a:t>new</a:t>
            </a:r>
            <a:r>
              <a:rPr lang="de-CH" dirty="0"/>
              <a:t> in CSS and UI: I/O 2023 Edition (</a:t>
            </a:r>
            <a:r>
              <a:rPr lang="de-CH" sz="1400" dirty="0">
                <a:hlinkClick r:id="rId2"/>
              </a:rPr>
              <a:t>https://developer.chrome.com/blog/whats-new-css-ui-2023/#scroll-driven-animations</a:t>
            </a:r>
            <a:r>
              <a:rPr lang="de-CH" dirty="0"/>
              <a:t>)</a:t>
            </a:r>
          </a:p>
          <a:p>
            <a:pPr marL="285750" indent="-285750">
              <a:buFont typeface="Arial" panose="020B0604020202020204" pitchFamily="34" charset="0"/>
              <a:buChar char="•"/>
            </a:pPr>
            <a:r>
              <a:rPr lang="de-CH" dirty="0"/>
              <a:t>MDN</a:t>
            </a:r>
          </a:p>
          <a:p>
            <a:pPr marL="285750" indent="-285750">
              <a:buFont typeface="Arial" panose="020B0604020202020204" pitchFamily="34" charset="0"/>
              <a:buChar char="•"/>
            </a:pPr>
            <a:r>
              <a:rPr lang="de-CH" dirty="0"/>
              <a:t>W3S</a:t>
            </a:r>
          </a:p>
        </p:txBody>
      </p:sp>
      <p:sp>
        <p:nvSpPr>
          <p:cNvPr id="6" name="Date Placeholder 5">
            <a:extLst>
              <a:ext uri="{FF2B5EF4-FFF2-40B4-BE49-F238E27FC236}">
                <a16:creationId xmlns:a16="http://schemas.microsoft.com/office/drawing/2014/main" id="{2A7DF4A2-2FB9-7A5F-F66F-A5D098C14E95}"/>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DBBBAF64-0CEE-7B46-585F-834A05CE8A61}"/>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569887E0-8FD5-EDEF-1E2D-54C78EBFA2FB}"/>
              </a:ext>
            </a:extLst>
          </p:cNvPr>
          <p:cNvSpPr>
            <a:spLocks noGrp="1"/>
          </p:cNvSpPr>
          <p:nvPr>
            <p:ph type="sldNum" sz="quarter" idx="20"/>
          </p:nvPr>
        </p:nvSpPr>
        <p:spPr/>
        <p:txBody>
          <a:bodyPr/>
          <a:lstStyle/>
          <a:p>
            <a:r>
              <a:rPr lang="de-CH"/>
              <a:t>| </a:t>
            </a:r>
            <a:fld id="{8CF9DE7D-F270-4E16-BA04-5BCA8969A2EA}" type="slidenum">
              <a:rPr lang="de-CH" smtClean="0"/>
              <a:pPr/>
              <a:t>29</a:t>
            </a:fld>
            <a:endParaRPr lang="de-CH" dirty="0"/>
          </a:p>
        </p:txBody>
      </p:sp>
    </p:spTree>
    <p:extLst>
      <p:ext uri="{BB962C8B-B14F-4D97-AF65-F5344CB8AC3E}">
        <p14:creationId xmlns:p14="http://schemas.microsoft.com/office/powerpoint/2010/main" val="214195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703C7B-7AA1-7C03-E80C-FAFBC779F2D0}"/>
              </a:ext>
            </a:extLst>
          </p:cNvPr>
          <p:cNvSpPr>
            <a:spLocks noGrp="1"/>
          </p:cNvSpPr>
          <p:nvPr>
            <p:ph type="title"/>
          </p:nvPr>
        </p:nvSpPr>
        <p:spPr/>
        <p:txBody>
          <a:bodyPr/>
          <a:lstStyle/>
          <a:p>
            <a:r>
              <a:rPr lang="en-GB" dirty="0"/>
              <a:t>Container Queries</a:t>
            </a:r>
          </a:p>
        </p:txBody>
      </p:sp>
      <p:sp>
        <p:nvSpPr>
          <p:cNvPr id="6" name="Date Placeholder 5">
            <a:extLst>
              <a:ext uri="{FF2B5EF4-FFF2-40B4-BE49-F238E27FC236}">
                <a16:creationId xmlns:a16="http://schemas.microsoft.com/office/drawing/2014/main" id="{69D2585C-587B-FF78-14DF-B33D9BF52FD0}"/>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0936F1A0-BC7A-1291-984A-4A3AD341E0CD}"/>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617BC68E-6632-4C6C-2BC5-A6955FAB11CF}"/>
              </a:ext>
            </a:extLst>
          </p:cNvPr>
          <p:cNvSpPr>
            <a:spLocks noGrp="1"/>
          </p:cNvSpPr>
          <p:nvPr>
            <p:ph type="sldNum" sz="quarter" idx="20"/>
          </p:nvPr>
        </p:nvSpPr>
        <p:spPr/>
        <p:txBody>
          <a:bodyPr/>
          <a:lstStyle/>
          <a:p>
            <a:r>
              <a:rPr lang="de-CH"/>
              <a:t>| </a:t>
            </a:r>
            <a:fld id="{8CF9DE7D-F270-4E16-BA04-5BCA8969A2EA}" type="slidenum">
              <a:rPr lang="de-CH" smtClean="0"/>
              <a:pPr/>
              <a:t>3</a:t>
            </a:fld>
            <a:endParaRPr lang="de-CH" dirty="0"/>
          </a:p>
        </p:txBody>
      </p:sp>
      <p:pic>
        <p:nvPicPr>
          <p:cNvPr id="10" name="Picture 9">
            <a:extLst>
              <a:ext uri="{FF2B5EF4-FFF2-40B4-BE49-F238E27FC236}">
                <a16:creationId xmlns:a16="http://schemas.microsoft.com/office/drawing/2014/main" id="{C262BF09-1555-F7A2-D68F-7B7D09B2C75E}"/>
              </a:ext>
            </a:extLst>
          </p:cNvPr>
          <p:cNvPicPr>
            <a:picLocks noChangeAspect="1"/>
          </p:cNvPicPr>
          <p:nvPr/>
        </p:nvPicPr>
        <p:blipFill rotWithShape="1">
          <a:blip r:embed="rId2"/>
          <a:srcRect r="54362"/>
          <a:stretch/>
        </p:blipFill>
        <p:spPr>
          <a:xfrm>
            <a:off x="4589159" y="2060848"/>
            <a:ext cx="3013683" cy="3131147"/>
          </a:xfrm>
          <a:prstGeom prst="rect">
            <a:avLst/>
          </a:prstGeom>
        </p:spPr>
      </p:pic>
      <p:pic>
        <p:nvPicPr>
          <p:cNvPr id="11" name="Picture 10">
            <a:extLst>
              <a:ext uri="{FF2B5EF4-FFF2-40B4-BE49-F238E27FC236}">
                <a16:creationId xmlns:a16="http://schemas.microsoft.com/office/drawing/2014/main" id="{E9825752-EF47-CF51-BFE4-45D9821FE0A9}"/>
              </a:ext>
            </a:extLst>
          </p:cNvPr>
          <p:cNvPicPr>
            <a:picLocks noChangeAspect="1"/>
          </p:cNvPicPr>
          <p:nvPr/>
        </p:nvPicPr>
        <p:blipFill rotWithShape="1">
          <a:blip r:embed="rId3"/>
          <a:srcRect t="954"/>
          <a:stretch/>
        </p:blipFill>
        <p:spPr>
          <a:xfrm>
            <a:off x="8760296" y="116632"/>
            <a:ext cx="3312368" cy="1119219"/>
          </a:xfrm>
          <a:prstGeom prst="rect">
            <a:avLst/>
          </a:prstGeom>
        </p:spPr>
      </p:pic>
    </p:spTree>
    <p:extLst>
      <p:ext uri="{BB962C8B-B14F-4D97-AF65-F5344CB8AC3E}">
        <p14:creationId xmlns:p14="http://schemas.microsoft.com/office/powerpoint/2010/main" val="68306737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703C7B-7AA1-7C03-E80C-FAFBC779F2D0}"/>
              </a:ext>
            </a:extLst>
          </p:cNvPr>
          <p:cNvSpPr>
            <a:spLocks noGrp="1"/>
          </p:cNvSpPr>
          <p:nvPr>
            <p:ph type="title"/>
          </p:nvPr>
        </p:nvSpPr>
        <p:spPr/>
        <p:txBody>
          <a:bodyPr/>
          <a:lstStyle/>
          <a:p>
            <a:r>
              <a:rPr lang="en-GB" dirty="0"/>
              <a:t>Container Queries</a:t>
            </a:r>
          </a:p>
        </p:txBody>
      </p:sp>
      <p:sp>
        <p:nvSpPr>
          <p:cNvPr id="6" name="Date Placeholder 5">
            <a:extLst>
              <a:ext uri="{FF2B5EF4-FFF2-40B4-BE49-F238E27FC236}">
                <a16:creationId xmlns:a16="http://schemas.microsoft.com/office/drawing/2014/main" id="{69D2585C-587B-FF78-14DF-B33D9BF52FD0}"/>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0936F1A0-BC7A-1291-984A-4A3AD341E0CD}"/>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617BC68E-6632-4C6C-2BC5-A6955FAB11CF}"/>
              </a:ext>
            </a:extLst>
          </p:cNvPr>
          <p:cNvSpPr>
            <a:spLocks noGrp="1"/>
          </p:cNvSpPr>
          <p:nvPr>
            <p:ph type="sldNum" sz="quarter" idx="20"/>
          </p:nvPr>
        </p:nvSpPr>
        <p:spPr/>
        <p:txBody>
          <a:bodyPr/>
          <a:lstStyle/>
          <a:p>
            <a:r>
              <a:rPr lang="de-CH"/>
              <a:t>| </a:t>
            </a:r>
            <a:fld id="{8CF9DE7D-F270-4E16-BA04-5BCA8969A2EA}" type="slidenum">
              <a:rPr lang="de-CH" smtClean="0"/>
              <a:pPr/>
              <a:t>4</a:t>
            </a:fld>
            <a:endParaRPr lang="de-CH" dirty="0"/>
          </a:p>
        </p:txBody>
      </p:sp>
      <p:pic>
        <p:nvPicPr>
          <p:cNvPr id="10" name="Picture 9">
            <a:extLst>
              <a:ext uri="{FF2B5EF4-FFF2-40B4-BE49-F238E27FC236}">
                <a16:creationId xmlns:a16="http://schemas.microsoft.com/office/drawing/2014/main" id="{C262BF09-1555-F7A2-D68F-7B7D09B2C75E}"/>
              </a:ext>
            </a:extLst>
          </p:cNvPr>
          <p:cNvPicPr>
            <a:picLocks noChangeAspect="1"/>
          </p:cNvPicPr>
          <p:nvPr/>
        </p:nvPicPr>
        <p:blipFill>
          <a:blip r:embed="rId2"/>
          <a:stretch>
            <a:fillRect/>
          </a:stretch>
        </p:blipFill>
        <p:spPr>
          <a:xfrm>
            <a:off x="2794285" y="2060848"/>
            <a:ext cx="6603431" cy="3131147"/>
          </a:xfrm>
          <a:prstGeom prst="rect">
            <a:avLst/>
          </a:prstGeom>
        </p:spPr>
      </p:pic>
      <p:pic>
        <p:nvPicPr>
          <p:cNvPr id="4" name="Picture 3">
            <a:extLst>
              <a:ext uri="{FF2B5EF4-FFF2-40B4-BE49-F238E27FC236}">
                <a16:creationId xmlns:a16="http://schemas.microsoft.com/office/drawing/2014/main" id="{BAF5A1B2-CA84-0588-29A5-DE3D1C3EDCFB}"/>
              </a:ext>
            </a:extLst>
          </p:cNvPr>
          <p:cNvPicPr>
            <a:picLocks noChangeAspect="1"/>
          </p:cNvPicPr>
          <p:nvPr/>
        </p:nvPicPr>
        <p:blipFill rotWithShape="1">
          <a:blip r:embed="rId3"/>
          <a:srcRect t="954"/>
          <a:stretch/>
        </p:blipFill>
        <p:spPr>
          <a:xfrm>
            <a:off x="8760296" y="116632"/>
            <a:ext cx="3312368" cy="1119219"/>
          </a:xfrm>
          <a:prstGeom prst="rect">
            <a:avLst/>
          </a:prstGeom>
        </p:spPr>
      </p:pic>
    </p:spTree>
    <p:extLst>
      <p:ext uri="{BB962C8B-B14F-4D97-AF65-F5344CB8AC3E}">
        <p14:creationId xmlns:p14="http://schemas.microsoft.com/office/powerpoint/2010/main" val="321522186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703C7B-7AA1-7C03-E80C-FAFBC779F2D0}"/>
              </a:ext>
            </a:extLst>
          </p:cNvPr>
          <p:cNvSpPr>
            <a:spLocks noGrp="1"/>
          </p:cNvSpPr>
          <p:nvPr>
            <p:ph type="title"/>
          </p:nvPr>
        </p:nvSpPr>
        <p:spPr/>
        <p:txBody>
          <a:bodyPr/>
          <a:lstStyle/>
          <a:p>
            <a:r>
              <a:rPr lang="en-GB" dirty="0"/>
              <a:t>Container Queries</a:t>
            </a:r>
          </a:p>
        </p:txBody>
      </p:sp>
      <p:sp>
        <p:nvSpPr>
          <p:cNvPr id="6" name="Date Placeholder 5">
            <a:extLst>
              <a:ext uri="{FF2B5EF4-FFF2-40B4-BE49-F238E27FC236}">
                <a16:creationId xmlns:a16="http://schemas.microsoft.com/office/drawing/2014/main" id="{69D2585C-587B-FF78-14DF-B33D9BF52FD0}"/>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0936F1A0-BC7A-1291-984A-4A3AD341E0CD}"/>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617BC68E-6632-4C6C-2BC5-A6955FAB11CF}"/>
              </a:ext>
            </a:extLst>
          </p:cNvPr>
          <p:cNvSpPr>
            <a:spLocks noGrp="1"/>
          </p:cNvSpPr>
          <p:nvPr>
            <p:ph type="sldNum" sz="quarter" idx="20"/>
          </p:nvPr>
        </p:nvSpPr>
        <p:spPr/>
        <p:txBody>
          <a:bodyPr/>
          <a:lstStyle/>
          <a:p>
            <a:r>
              <a:rPr lang="de-CH"/>
              <a:t>| </a:t>
            </a:r>
            <a:fld id="{8CF9DE7D-F270-4E16-BA04-5BCA8969A2EA}" type="slidenum">
              <a:rPr lang="de-CH" smtClean="0"/>
              <a:pPr/>
              <a:t>5</a:t>
            </a:fld>
            <a:endParaRPr lang="de-CH" dirty="0"/>
          </a:p>
        </p:txBody>
      </p:sp>
      <p:pic>
        <p:nvPicPr>
          <p:cNvPr id="10" name="Picture 9">
            <a:extLst>
              <a:ext uri="{FF2B5EF4-FFF2-40B4-BE49-F238E27FC236}">
                <a16:creationId xmlns:a16="http://schemas.microsoft.com/office/drawing/2014/main" id="{C262BF09-1555-F7A2-D68F-7B7D09B2C75E}"/>
              </a:ext>
            </a:extLst>
          </p:cNvPr>
          <p:cNvPicPr>
            <a:picLocks noChangeAspect="1"/>
          </p:cNvPicPr>
          <p:nvPr/>
        </p:nvPicPr>
        <p:blipFill>
          <a:blip r:embed="rId2"/>
          <a:stretch>
            <a:fillRect/>
          </a:stretch>
        </p:blipFill>
        <p:spPr>
          <a:xfrm>
            <a:off x="619304" y="1124744"/>
            <a:ext cx="3301715" cy="1565573"/>
          </a:xfrm>
          <a:prstGeom prst="rect">
            <a:avLst/>
          </a:prstGeom>
        </p:spPr>
      </p:pic>
      <p:pic>
        <p:nvPicPr>
          <p:cNvPr id="4" name="Picture 3">
            <a:extLst>
              <a:ext uri="{FF2B5EF4-FFF2-40B4-BE49-F238E27FC236}">
                <a16:creationId xmlns:a16="http://schemas.microsoft.com/office/drawing/2014/main" id="{BAF5A1B2-CA84-0588-29A5-DE3D1C3EDCFB}"/>
              </a:ext>
            </a:extLst>
          </p:cNvPr>
          <p:cNvPicPr>
            <a:picLocks noChangeAspect="1"/>
          </p:cNvPicPr>
          <p:nvPr/>
        </p:nvPicPr>
        <p:blipFill rotWithShape="1">
          <a:blip r:embed="rId3"/>
          <a:srcRect t="954"/>
          <a:stretch/>
        </p:blipFill>
        <p:spPr>
          <a:xfrm>
            <a:off x="8760296" y="116632"/>
            <a:ext cx="3312368" cy="1119219"/>
          </a:xfrm>
          <a:prstGeom prst="rect">
            <a:avLst/>
          </a:prstGeom>
        </p:spPr>
      </p:pic>
      <p:sp>
        <p:nvSpPr>
          <p:cNvPr id="2" name="TextBox 1">
            <a:extLst>
              <a:ext uri="{FF2B5EF4-FFF2-40B4-BE49-F238E27FC236}">
                <a16:creationId xmlns:a16="http://schemas.microsoft.com/office/drawing/2014/main" id="{E7FCD46C-63CB-FC67-17E2-53645F6C45E0}"/>
              </a:ext>
            </a:extLst>
          </p:cNvPr>
          <p:cNvSpPr txBox="1"/>
          <p:nvPr/>
        </p:nvSpPr>
        <p:spPr bwMode="gray">
          <a:xfrm>
            <a:off x="6096000" y="2311019"/>
            <a:ext cx="3244952" cy="1242740"/>
          </a:xfrm>
          <a:prstGeom prst="rect">
            <a:avLst/>
          </a:prstGeom>
          <a:noFill/>
        </p:spPr>
        <p:txBody>
          <a:bodyPr wrap="square" lIns="0" tIns="0" rIns="0" bIns="0" rtlCol="0">
            <a:noAutofit/>
          </a:bodyPr>
          <a:lstStyle/>
          <a:p>
            <a:r>
              <a:rPr lang="de-CH" sz="1800" dirty="0">
                <a:solidFill>
                  <a:srgbClr val="080808"/>
                </a:solidFill>
                <a:effectLst/>
                <a:latin typeface="JetBrains Mono"/>
              </a:rPr>
              <a:t>.</a:t>
            </a:r>
            <a:r>
              <a:rPr lang="de-CH" sz="1800" dirty="0" err="1">
                <a:solidFill>
                  <a:srgbClr val="0033B3"/>
                </a:solidFill>
                <a:effectLst/>
                <a:latin typeface="JetBrains Mono"/>
              </a:rPr>
              <a:t>card</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a:solidFill>
                  <a:srgbClr val="174AD4"/>
                </a:solidFill>
                <a:effectLst/>
                <a:latin typeface="JetBrains Mono"/>
              </a:rPr>
              <a:t>container-type</a:t>
            </a:r>
            <a:r>
              <a:rPr lang="de-CH" sz="1800" dirty="0">
                <a:solidFill>
                  <a:srgbClr val="080808"/>
                </a:solidFill>
                <a:effectLst/>
                <a:latin typeface="JetBrains Mono"/>
              </a:rPr>
              <a:t>: </a:t>
            </a:r>
            <a:r>
              <a:rPr lang="de-CH" sz="1800" dirty="0">
                <a:solidFill>
                  <a:srgbClr val="067D17"/>
                </a:solidFill>
                <a:effectLst/>
                <a:latin typeface="JetBrains Mono"/>
              </a:rPr>
              <a:t>inline-size</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a:solidFill>
                  <a:srgbClr val="174AD4"/>
                </a:solidFill>
                <a:effectLst/>
                <a:latin typeface="JetBrains Mono"/>
              </a:rPr>
              <a:t>container-name</a:t>
            </a:r>
            <a:r>
              <a:rPr lang="de-CH" sz="1800" dirty="0">
                <a:solidFill>
                  <a:srgbClr val="080808"/>
                </a:solidFill>
                <a:effectLst/>
                <a:latin typeface="JetBrains Mono"/>
              </a:rPr>
              <a:t>: </a:t>
            </a:r>
            <a:r>
              <a:rPr lang="de-CH" sz="1800" dirty="0" err="1">
                <a:solidFill>
                  <a:srgbClr val="0033B3"/>
                </a:solidFill>
                <a:effectLst/>
                <a:latin typeface="JetBrains Mono"/>
              </a:rPr>
              <a:t>todo</a:t>
            </a:r>
            <a:r>
              <a:rPr lang="de-CH" sz="1800" dirty="0">
                <a:solidFill>
                  <a:srgbClr val="0033B3"/>
                </a:solidFill>
                <a:effectLst/>
                <a:latin typeface="JetBrains Mono"/>
              </a:rPr>
              <a:t>-card</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
        <p:nvSpPr>
          <p:cNvPr id="9" name="TextBox 8">
            <a:extLst>
              <a:ext uri="{FF2B5EF4-FFF2-40B4-BE49-F238E27FC236}">
                <a16:creationId xmlns:a16="http://schemas.microsoft.com/office/drawing/2014/main" id="{11685888-FF64-6952-0868-1CEB465D2084}"/>
              </a:ext>
            </a:extLst>
          </p:cNvPr>
          <p:cNvSpPr txBox="1"/>
          <p:nvPr/>
        </p:nvSpPr>
        <p:spPr bwMode="gray">
          <a:xfrm>
            <a:off x="6000416" y="3805295"/>
            <a:ext cx="4392000" cy="1495913"/>
          </a:xfrm>
          <a:prstGeom prst="rect">
            <a:avLst/>
          </a:prstGeom>
          <a:noFill/>
        </p:spPr>
        <p:txBody>
          <a:bodyPr wrap="square">
            <a:spAutoFit/>
          </a:bodyPr>
          <a:lstStyle/>
          <a:p>
            <a:r>
              <a:rPr lang="de-CH" sz="1800" dirty="0">
                <a:solidFill>
                  <a:srgbClr val="0033B3"/>
                </a:solidFill>
                <a:effectLst/>
                <a:latin typeface="JetBrains Mono"/>
              </a:rPr>
              <a:t>@container </a:t>
            </a:r>
            <a:r>
              <a:rPr lang="de-CH" sz="1800" dirty="0" err="1">
                <a:solidFill>
                  <a:srgbClr val="0033B3"/>
                </a:solidFill>
                <a:effectLst/>
                <a:latin typeface="JetBrains Mono"/>
              </a:rPr>
              <a:t>todo</a:t>
            </a:r>
            <a:r>
              <a:rPr lang="de-CH" sz="1800" dirty="0">
                <a:solidFill>
                  <a:srgbClr val="0033B3"/>
                </a:solidFill>
                <a:effectLst/>
                <a:latin typeface="JetBrains Mono"/>
              </a:rPr>
              <a:t>-card </a:t>
            </a:r>
            <a:r>
              <a:rPr lang="de-CH" sz="1800" dirty="0">
                <a:solidFill>
                  <a:srgbClr val="080808"/>
                </a:solidFill>
                <a:effectLst/>
                <a:latin typeface="JetBrains Mono"/>
              </a:rPr>
              <a:t>(</a:t>
            </a:r>
            <a:r>
              <a:rPr lang="de-CH" sz="1800" dirty="0">
                <a:solidFill>
                  <a:srgbClr val="0033B3"/>
                </a:solidFill>
                <a:effectLst/>
                <a:latin typeface="JetBrains Mono"/>
              </a:rPr>
              <a:t>inline-size </a:t>
            </a:r>
            <a:r>
              <a:rPr lang="de-CH" sz="1800" dirty="0">
                <a:solidFill>
                  <a:srgbClr val="080808"/>
                </a:solidFill>
                <a:effectLst/>
                <a:latin typeface="JetBrains Mono"/>
              </a:rPr>
              <a:t>&lt; </a:t>
            </a:r>
            <a:r>
              <a:rPr lang="de-CH" sz="1800" dirty="0">
                <a:solidFill>
                  <a:srgbClr val="1750EB"/>
                </a:solidFill>
                <a:effectLst/>
                <a:latin typeface="JetBrains Mono"/>
              </a:rPr>
              <a:t>235</a:t>
            </a:r>
            <a:r>
              <a:rPr lang="de-CH" sz="1800" dirty="0">
                <a:solidFill>
                  <a:srgbClr val="0033B3"/>
                </a:solidFill>
                <a:effectLst/>
                <a:latin typeface="JetBrains Mono"/>
              </a:rPr>
              <a:t>px</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details</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font</a:t>
            </a:r>
            <a:r>
              <a:rPr lang="de-CH" sz="1800" dirty="0">
                <a:solidFill>
                  <a:srgbClr val="174AD4"/>
                </a:solidFill>
                <a:effectLst/>
                <a:latin typeface="JetBrains Mono"/>
              </a:rPr>
              <a:t>-size</a:t>
            </a:r>
            <a:r>
              <a:rPr lang="de-CH" sz="1800" dirty="0">
                <a:solidFill>
                  <a:srgbClr val="080808"/>
                </a:solidFill>
                <a:effectLst/>
                <a:latin typeface="JetBrains Mono"/>
              </a:rPr>
              <a:t>: </a:t>
            </a:r>
            <a:r>
              <a:rPr lang="de-CH" sz="1800" dirty="0">
                <a:solidFill>
                  <a:srgbClr val="1750EB"/>
                </a:solidFill>
                <a:effectLst/>
                <a:latin typeface="JetBrains Mono"/>
              </a:rPr>
              <a:t>1</a:t>
            </a:r>
            <a:r>
              <a:rPr lang="de-CH" sz="1800" dirty="0">
                <a:solidFill>
                  <a:srgbClr val="067D17"/>
                </a:solidFill>
                <a:effectLst/>
                <a:latin typeface="JetBrains Mono"/>
              </a:rPr>
              <a:t>rem</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p>
        </p:txBody>
      </p:sp>
      <p:sp>
        <p:nvSpPr>
          <p:cNvPr id="12" name="TextBox 11">
            <a:extLst>
              <a:ext uri="{FF2B5EF4-FFF2-40B4-BE49-F238E27FC236}">
                <a16:creationId xmlns:a16="http://schemas.microsoft.com/office/drawing/2014/main" id="{51BD072D-48F0-E98E-B28E-321483DC8A6F}"/>
              </a:ext>
            </a:extLst>
          </p:cNvPr>
          <p:cNvSpPr txBox="1"/>
          <p:nvPr/>
        </p:nvSpPr>
        <p:spPr bwMode="gray">
          <a:xfrm>
            <a:off x="619304" y="3152021"/>
            <a:ext cx="3724230" cy="2031325"/>
          </a:xfrm>
          <a:prstGeom prst="rect">
            <a:avLst/>
          </a:prstGeom>
          <a:noFill/>
        </p:spPr>
        <p:txBody>
          <a:bodyPr wrap="square">
            <a:spAutoFit/>
          </a:bodyPr>
          <a:lstStyle/>
          <a:p>
            <a:r>
              <a:rPr lang="en-US" sz="1800" dirty="0">
                <a:solidFill>
                  <a:srgbClr val="080808"/>
                </a:solidFill>
                <a:effectLst/>
                <a:latin typeface="JetBrains Mono"/>
              </a:rPr>
              <a:t>&lt;</a:t>
            </a:r>
            <a:r>
              <a:rPr lang="en-US" sz="1800" dirty="0">
                <a:solidFill>
                  <a:srgbClr val="0033B3"/>
                </a:solidFill>
                <a:effectLst/>
                <a:latin typeface="JetBrains Mono"/>
              </a:rPr>
              <a:t>section </a:t>
            </a:r>
            <a:r>
              <a:rPr lang="en-US" sz="1800" dirty="0">
                <a:solidFill>
                  <a:srgbClr val="174AD4"/>
                </a:solidFill>
                <a:effectLst/>
                <a:latin typeface="JetBrains Mono"/>
              </a:rPr>
              <a:t>class</a:t>
            </a:r>
            <a:r>
              <a:rPr lang="en-US" sz="1800" dirty="0">
                <a:solidFill>
                  <a:srgbClr val="067D17"/>
                </a:solidFill>
                <a:effectLst/>
                <a:latin typeface="JetBrains Mono"/>
              </a:rPr>
              <a:t>="card"</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    &lt;</a:t>
            </a:r>
            <a:r>
              <a:rPr lang="en-US" sz="1800" dirty="0">
                <a:solidFill>
                  <a:srgbClr val="0033B3"/>
                </a:solidFill>
                <a:effectLst/>
                <a:latin typeface="JetBrains Mono"/>
              </a:rPr>
              <a:t>div  </a:t>
            </a:r>
            <a:r>
              <a:rPr lang="en-US" sz="1800" dirty="0">
                <a:solidFill>
                  <a:srgbClr val="174AD4"/>
                </a:solidFill>
                <a:effectLst/>
                <a:latin typeface="JetBrains Mono"/>
              </a:rPr>
              <a:t>class</a:t>
            </a:r>
            <a:r>
              <a:rPr lang="en-US" sz="1800" dirty="0">
                <a:solidFill>
                  <a:srgbClr val="067D17"/>
                </a:solidFill>
                <a:effectLst/>
                <a:latin typeface="JetBrains Mono"/>
              </a:rPr>
              <a:t>="details"</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        &lt;</a:t>
            </a:r>
            <a:r>
              <a:rPr lang="en-US" sz="1800" dirty="0">
                <a:solidFill>
                  <a:srgbClr val="0033B3"/>
                </a:solidFill>
                <a:effectLst/>
                <a:latin typeface="JetBrains Mono"/>
              </a:rPr>
              <a:t>div </a:t>
            </a:r>
            <a:r>
              <a:rPr lang="en-US" sz="1800" dirty="0">
                <a:solidFill>
                  <a:srgbClr val="174AD4"/>
                </a:solidFill>
                <a:effectLst/>
                <a:latin typeface="JetBrains Mono"/>
              </a:rPr>
              <a:t>class</a:t>
            </a:r>
            <a:r>
              <a:rPr lang="en-US" sz="1800" dirty="0">
                <a:solidFill>
                  <a:srgbClr val="067D17"/>
                </a:solidFill>
                <a:effectLst/>
                <a:latin typeface="JetBrains Mono"/>
              </a:rPr>
              <a:t>="title"</a:t>
            </a:r>
            <a:r>
              <a:rPr lang="en-US" sz="1800" dirty="0">
                <a:solidFill>
                  <a:srgbClr val="080808"/>
                </a:solidFill>
                <a:effectLst/>
                <a:latin typeface="JetBrains Mono"/>
              </a:rPr>
              <a:t>&gt;...&lt;/</a:t>
            </a:r>
            <a:r>
              <a:rPr lang="en-US" sz="1800" dirty="0">
                <a:solidFill>
                  <a:srgbClr val="0033B3"/>
                </a:solidFill>
                <a:effectLst/>
                <a:latin typeface="JetBrains Mono"/>
              </a:rPr>
              <a:t>div</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        &lt;</a:t>
            </a:r>
            <a:r>
              <a:rPr lang="en-US" sz="1800" dirty="0">
                <a:solidFill>
                  <a:srgbClr val="0033B3"/>
                </a:solidFill>
                <a:effectLst/>
                <a:latin typeface="JetBrains Mono"/>
              </a:rPr>
              <a:t>div </a:t>
            </a:r>
            <a:r>
              <a:rPr lang="en-US" sz="1800" dirty="0">
                <a:solidFill>
                  <a:srgbClr val="174AD4"/>
                </a:solidFill>
                <a:effectLst/>
                <a:latin typeface="JetBrains Mono"/>
              </a:rPr>
              <a:t>class</a:t>
            </a:r>
            <a:r>
              <a:rPr lang="en-US" sz="1800" dirty="0">
                <a:solidFill>
                  <a:srgbClr val="067D17"/>
                </a:solidFill>
                <a:effectLst/>
                <a:latin typeface="JetBrains Mono"/>
              </a:rPr>
              <a:t>="description"</a:t>
            </a:r>
            <a:r>
              <a:rPr lang="en-US" sz="1800" dirty="0">
                <a:solidFill>
                  <a:srgbClr val="080808"/>
                </a:solidFill>
                <a:effectLst/>
                <a:latin typeface="JetBrains Mono"/>
              </a:rPr>
              <a:t>&gt;...&lt;/</a:t>
            </a:r>
            <a:r>
              <a:rPr lang="en-US" sz="1800" dirty="0">
                <a:solidFill>
                  <a:srgbClr val="0033B3"/>
                </a:solidFill>
                <a:effectLst/>
                <a:latin typeface="JetBrains Mono"/>
              </a:rPr>
              <a:t>div</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    &lt;/</a:t>
            </a:r>
            <a:r>
              <a:rPr lang="en-US" sz="1800" dirty="0">
                <a:solidFill>
                  <a:srgbClr val="0033B3"/>
                </a:solidFill>
                <a:effectLst/>
                <a:latin typeface="JetBrains Mono"/>
              </a:rPr>
              <a:t>div</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&lt;/</a:t>
            </a:r>
            <a:r>
              <a:rPr lang="en-US" sz="1800" dirty="0">
                <a:solidFill>
                  <a:srgbClr val="0033B3"/>
                </a:solidFill>
                <a:effectLst/>
                <a:latin typeface="JetBrains Mono"/>
              </a:rPr>
              <a:t>section</a:t>
            </a:r>
            <a:r>
              <a:rPr lang="en-US" sz="1800" dirty="0">
                <a:solidFill>
                  <a:srgbClr val="080808"/>
                </a:solidFill>
                <a:effectLst/>
                <a:latin typeface="JetBrains Mono"/>
              </a:rPr>
              <a:t>&gt;</a:t>
            </a:r>
            <a:br>
              <a:rPr lang="en-US" sz="1800" dirty="0">
                <a:solidFill>
                  <a:srgbClr val="080808"/>
                </a:solidFill>
                <a:effectLst/>
                <a:latin typeface="JetBrains Mono"/>
              </a:rPr>
            </a:br>
            <a:endParaRPr lang="en-US" sz="1800" dirty="0">
              <a:solidFill>
                <a:srgbClr val="080808"/>
              </a:solidFill>
              <a:effectLst/>
              <a:latin typeface="JetBrains Mono"/>
            </a:endParaRPr>
          </a:p>
        </p:txBody>
      </p:sp>
    </p:spTree>
    <p:extLst>
      <p:ext uri="{BB962C8B-B14F-4D97-AF65-F5344CB8AC3E}">
        <p14:creationId xmlns:p14="http://schemas.microsoft.com/office/powerpoint/2010/main" val="168901148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15906-7FAB-0E17-F7F4-9773F0478659}"/>
              </a:ext>
            </a:extLst>
          </p:cNvPr>
          <p:cNvSpPr>
            <a:spLocks noGrp="1"/>
          </p:cNvSpPr>
          <p:nvPr>
            <p:ph type="body" sz="quarter" idx="15"/>
          </p:nvPr>
        </p:nvSpPr>
        <p:spPr/>
        <p:txBody>
          <a:bodyPr/>
          <a:lstStyle/>
          <a:p>
            <a:endParaRPr lang="de-CH"/>
          </a:p>
        </p:txBody>
      </p:sp>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nth</a:t>
            </a:r>
            <a:r>
              <a:rPr lang="de-CH" dirty="0"/>
              <a:t>-</a:t>
            </a:r>
            <a:r>
              <a:rPr lang="de-CH" dirty="0" err="1"/>
              <a:t>of</a:t>
            </a:r>
            <a:r>
              <a:rPr lang="de-CH" dirty="0"/>
              <a:t>-syntax</a:t>
            </a:r>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6</a:t>
            </a:fld>
            <a:endParaRPr lang="de-CH" dirty="0"/>
          </a:p>
        </p:txBody>
      </p:sp>
      <p:sp>
        <p:nvSpPr>
          <p:cNvPr id="9" name="Rectangle 8">
            <a:extLst>
              <a:ext uri="{FF2B5EF4-FFF2-40B4-BE49-F238E27FC236}">
                <a16:creationId xmlns:a16="http://schemas.microsoft.com/office/drawing/2014/main" id="{2446427B-7AEF-25C5-10AD-F406A5FB1E1F}"/>
              </a:ext>
            </a:extLst>
          </p:cNvPr>
          <p:cNvSpPr/>
          <p:nvPr/>
        </p:nvSpPr>
        <p:spPr bwMode="gray">
          <a:xfrm>
            <a:off x="6193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1</a:t>
            </a:r>
          </a:p>
        </p:txBody>
      </p:sp>
      <p:sp>
        <p:nvSpPr>
          <p:cNvPr id="10" name="Rectangle 9">
            <a:extLst>
              <a:ext uri="{FF2B5EF4-FFF2-40B4-BE49-F238E27FC236}">
                <a16:creationId xmlns:a16="http://schemas.microsoft.com/office/drawing/2014/main" id="{6F75E68B-6879-77E8-9D13-021B09B2E6CB}"/>
              </a:ext>
            </a:extLst>
          </p:cNvPr>
          <p:cNvSpPr/>
          <p:nvPr/>
        </p:nvSpPr>
        <p:spPr bwMode="gray">
          <a:xfrm>
            <a:off x="24195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2</a:t>
            </a:r>
          </a:p>
        </p:txBody>
      </p:sp>
      <p:sp>
        <p:nvSpPr>
          <p:cNvPr id="11" name="Rectangle 10">
            <a:extLst>
              <a:ext uri="{FF2B5EF4-FFF2-40B4-BE49-F238E27FC236}">
                <a16:creationId xmlns:a16="http://schemas.microsoft.com/office/drawing/2014/main" id="{1809FA1A-A20E-EB81-B30E-1E782FD562FA}"/>
              </a:ext>
            </a:extLst>
          </p:cNvPr>
          <p:cNvSpPr/>
          <p:nvPr/>
        </p:nvSpPr>
        <p:spPr bwMode="gray">
          <a:xfrm>
            <a:off x="4219704" y="1248363"/>
            <a:ext cx="1440160" cy="1224136"/>
          </a:xfrm>
          <a:prstGeom prst="rect">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lnSpc>
                <a:spcPct val="120000"/>
              </a:lnSpc>
            </a:pPr>
            <a:r>
              <a:rPr lang="de-CH" sz="1600" spc="20" dirty="0">
                <a:solidFill>
                  <a:schemeClr val="bg1"/>
                </a:solidFill>
              </a:rPr>
              <a:t>3</a:t>
            </a:r>
          </a:p>
        </p:txBody>
      </p:sp>
      <p:sp>
        <p:nvSpPr>
          <p:cNvPr id="12" name="Rectangle 11">
            <a:extLst>
              <a:ext uri="{FF2B5EF4-FFF2-40B4-BE49-F238E27FC236}">
                <a16:creationId xmlns:a16="http://schemas.microsoft.com/office/drawing/2014/main" id="{442FC813-7B37-3ACE-4459-68714F029757}"/>
              </a:ext>
            </a:extLst>
          </p:cNvPr>
          <p:cNvSpPr/>
          <p:nvPr/>
        </p:nvSpPr>
        <p:spPr bwMode="gray">
          <a:xfrm>
            <a:off x="60199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4</a:t>
            </a:r>
          </a:p>
        </p:txBody>
      </p:sp>
      <p:sp>
        <p:nvSpPr>
          <p:cNvPr id="14" name="Rectangle 13">
            <a:extLst>
              <a:ext uri="{FF2B5EF4-FFF2-40B4-BE49-F238E27FC236}">
                <a16:creationId xmlns:a16="http://schemas.microsoft.com/office/drawing/2014/main" id="{5C4DDC98-8211-F8DE-7236-58286DB806B4}"/>
              </a:ext>
            </a:extLst>
          </p:cNvPr>
          <p:cNvSpPr/>
          <p:nvPr/>
        </p:nvSpPr>
        <p:spPr bwMode="gray">
          <a:xfrm>
            <a:off x="6193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5</a:t>
            </a:r>
          </a:p>
        </p:txBody>
      </p:sp>
      <p:sp>
        <p:nvSpPr>
          <p:cNvPr id="15" name="Rectangle 14">
            <a:extLst>
              <a:ext uri="{FF2B5EF4-FFF2-40B4-BE49-F238E27FC236}">
                <a16:creationId xmlns:a16="http://schemas.microsoft.com/office/drawing/2014/main" id="{B3DCFC8C-15FB-0EE4-E09E-818FD7EBA614}"/>
              </a:ext>
            </a:extLst>
          </p:cNvPr>
          <p:cNvSpPr/>
          <p:nvPr/>
        </p:nvSpPr>
        <p:spPr bwMode="gray">
          <a:xfrm>
            <a:off x="2419504" y="2868544"/>
            <a:ext cx="1440160" cy="1224136"/>
          </a:xfrm>
          <a:prstGeom prst="rect">
            <a:avLst/>
          </a:prstGeom>
          <a:solidFill>
            <a:schemeClr val="accent3"/>
          </a:solidFill>
          <a:ln w="76200">
            <a:solidFill>
              <a:srgbClr val="985B9C"/>
            </a:solid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6</a:t>
            </a:r>
          </a:p>
        </p:txBody>
      </p:sp>
      <p:sp>
        <p:nvSpPr>
          <p:cNvPr id="16" name="Rectangle 15">
            <a:extLst>
              <a:ext uri="{FF2B5EF4-FFF2-40B4-BE49-F238E27FC236}">
                <a16:creationId xmlns:a16="http://schemas.microsoft.com/office/drawing/2014/main" id="{F7690A3F-FEE7-7CD3-7C2B-3E28484C449F}"/>
              </a:ext>
            </a:extLst>
          </p:cNvPr>
          <p:cNvSpPr/>
          <p:nvPr/>
        </p:nvSpPr>
        <p:spPr bwMode="gray">
          <a:xfrm>
            <a:off x="42197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7</a:t>
            </a:r>
          </a:p>
        </p:txBody>
      </p:sp>
      <p:sp>
        <p:nvSpPr>
          <p:cNvPr id="17" name="Rectangle 16">
            <a:extLst>
              <a:ext uri="{FF2B5EF4-FFF2-40B4-BE49-F238E27FC236}">
                <a16:creationId xmlns:a16="http://schemas.microsoft.com/office/drawing/2014/main" id="{D525B803-0AAC-F0E4-A21D-B3E974624799}"/>
              </a:ext>
            </a:extLst>
          </p:cNvPr>
          <p:cNvSpPr/>
          <p:nvPr/>
        </p:nvSpPr>
        <p:spPr bwMode="gray">
          <a:xfrm>
            <a:off x="6019904" y="2868544"/>
            <a:ext cx="1440160" cy="122413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8</a:t>
            </a:r>
          </a:p>
        </p:txBody>
      </p:sp>
      <p:grpSp>
        <p:nvGrpSpPr>
          <p:cNvPr id="27" name="Group 26">
            <a:extLst>
              <a:ext uri="{FF2B5EF4-FFF2-40B4-BE49-F238E27FC236}">
                <a16:creationId xmlns:a16="http://schemas.microsoft.com/office/drawing/2014/main" id="{41857245-C72C-E75E-7F4F-40D069B66A41}"/>
              </a:ext>
            </a:extLst>
          </p:cNvPr>
          <p:cNvGrpSpPr/>
          <p:nvPr/>
        </p:nvGrpSpPr>
        <p:grpSpPr>
          <a:xfrm>
            <a:off x="9120336" y="94488"/>
            <a:ext cx="2978220" cy="1408297"/>
            <a:chOff x="6434582" y="906973"/>
            <a:chExt cx="2978220" cy="1408297"/>
          </a:xfrm>
        </p:grpSpPr>
        <p:pic>
          <p:nvPicPr>
            <p:cNvPr id="24" name="Picture 23">
              <a:extLst>
                <a:ext uri="{FF2B5EF4-FFF2-40B4-BE49-F238E27FC236}">
                  <a16:creationId xmlns:a16="http://schemas.microsoft.com/office/drawing/2014/main" id="{4E067859-DCD5-1B2B-F5F4-82A4FBEFF535}"/>
                </a:ext>
              </a:extLst>
            </p:cNvPr>
            <p:cNvPicPr>
              <a:picLocks noChangeAspect="1"/>
            </p:cNvPicPr>
            <p:nvPr/>
          </p:nvPicPr>
          <p:blipFill rotWithShape="1">
            <a:blip r:embed="rId2"/>
            <a:srcRect t="82648"/>
            <a:stretch/>
          </p:blipFill>
          <p:spPr>
            <a:xfrm>
              <a:off x="6434582" y="2020832"/>
              <a:ext cx="2978219" cy="294438"/>
            </a:xfrm>
            <a:prstGeom prst="rect">
              <a:avLst/>
            </a:prstGeom>
          </p:spPr>
        </p:pic>
        <p:pic>
          <p:nvPicPr>
            <p:cNvPr id="26" name="Picture 25">
              <a:extLst>
                <a:ext uri="{FF2B5EF4-FFF2-40B4-BE49-F238E27FC236}">
                  <a16:creationId xmlns:a16="http://schemas.microsoft.com/office/drawing/2014/main" id="{033BD19D-A21F-DC53-DACC-71ED444F0B0C}"/>
                </a:ext>
              </a:extLst>
            </p:cNvPr>
            <p:cNvPicPr>
              <a:picLocks noChangeAspect="1"/>
            </p:cNvPicPr>
            <p:nvPr/>
          </p:nvPicPr>
          <p:blipFill rotWithShape="1">
            <a:blip r:embed="rId2"/>
            <a:srcRect b="31999"/>
            <a:stretch/>
          </p:blipFill>
          <p:spPr>
            <a:xfrm>
              <a:off x="6434583" y="906973"/>
              <a:ext cx="2978219" cy="1153875"/>
            </a:xfrm>
            <a:prstGeom prst="rect">
              <a:avLst/>
            </a:prstGeom>
          </p:spPr>
        </p:pic>
      </p:grpSp>
      <p:sp>
        <p:nvSpPr>
          <p:cNvPr id="29" name="TextBox 28">
            <a:extLst>
              <a:ext uri="{FF2B5EF4-FFF2-40B4-BE49-F238E27FC236}">
                <a16:creationId xmlns:a16="http://schemas.microsoft.com/office/drawing/2014/main" id="{F601BA0C-0640-8627-7E41-B7A8B4645C4C}"/>
              </a:ext>
            </a:extLst>
          </p:cNvPr>
          <p:cNvSpPr txBox="1"/>
          <p:nvPr/>
        </p:nvSpPr>
        <p:spPr bwMode="gray">
          <a:xfrm>
            <a:off x="619304" y="4488725"/>
            <a:ext cx="2020312" cy="923330"/>
          </a:xfrm>
          <a:prstGeom prst="rect">
            <a:avLst/>
          </a:prstGeom>
          <a:noFill/>
        </p:spPr>
        <p:txBody>
          <a:bodyPr wrap="square">
            <a:spAutoFit/>
          </a:bodyPr>
          <a:lstStyle/>
          <a:p>
            <a:r>
              <a:rPr lang="de-CH" sz="1800">
                <a:solidFill>
                  <a:srgbClr val="0033B3"/>
                </a:solidFill>
                <a:effectLst/>
                <a:latin typeface="JetBrains Mono"/>
              </a:rPr>
              <a:t>div  </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  </a:t>
            </a:r>
            <a:r>
              <a:rPr lang="de-CH" sz="1800">
                <a:solidFill>
                  <a:srgbClr val="174AD4"/>
                </a:solidFill>
                <a:effectLst/>
                <a:latin typeface="JetBrains Mono"/>
              </a:rPr>
              <a:t>background</a:t>
            </a:r>
            <a:r>
              <a:rPr lang="de-CH" sz="1800">
                <a:solidFill>
                  <a:srgbClr val="080808"/>
                </a:solidFill>
                <a:effectLst/>
                <a:latin typeface="JetBrains Mono"/>
              </a:rPr>
              <a:t>: </a:t>
            </a:r>
            <a:r>
              <a:rPr lang="de-CH" sz="1800">
                <a:solidFill>
                  <a:srgbClr val="067D17"/>
                </a:solidFill>
                <a:effectLst/>
                <a:latin typeface="JetBrains Mono"/>
              </a:rPr>
              <a:t>blue</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a:t>
            </a:r>
            <a:endParaRPr lang="de-CH" sz="1800" dirty="0">
              <a:solidFill>
                <a:srgbClr val="080808"/>
              </a:solidFill>
              <a:effectLst/>
              <a:latin typeface="JetBrains Mono"/>
            </a:endParaRPr>
          </a:p>
        </p:txBody>
      </p:sp>
      <p:sp>
        <p:nvSpPr>
          <p:cNvPr id="31" name="TextBox 30">
            <a:extLst>
              <a:ext uri="{FF2B5EF4-FFF2-40B4-BE49-F238E27FC236}">
                <a16:creationId xmlns:a16="http://schemas.microsoft.com/office/drawing/2014/main" id="{3AF1EECC-5FE5-1FC3-8B0E-64BC2FC7C4F7}"/>
              </a:ext>
            </a:extLst>
          </p:cNvPr>
          <p:cNvSpPr txBox="1"/>
          <p:nvPr/>
        </p:nvSpPr>
        <p:spPr bwMode="gray">
          <a:xfrm>
            <a:off x="3215680" y="4488725"/>
            <a:ext cx="2146117" cy="923330"/>
          </a:xfrm>
          <a:prstGeom prst="rect">
            <a:avLst/>
          </a:prstGeom>
          <a:noFill/>
        </p:spPr>
        <p:txBody>
          <a:bodyPr wrap="square">
            <a:spAutoFit/>
          </a:bodyPr>
          <a:lstStyle/>
          <a:p>
            <a:r>
              <a:rPr lang="de-CH" sz="1800" dirty="0" err="1">
                <a:solidFill>
                  <a:srgbClr val="0033B3"/>
                </a:solidFill>
                <a:effectLst/>
                <a:latin typeface="JetBrains Mono"/>
              </a:rPr>
              <a:t>div</a:t>
            </a:r>
            <a:r>
              <a:rPr lang="de-CH" sz="1800" dirty="0" err="1">
                <a:solidFill>
                  <a:srgbClr val="080808"/>
                </a:solidFill>
                <a:effectLst/>
                <a:latin typeface="JetBrains Mono"/>
              </a:rPr>
              <a:t>.</a:t>
            </a:r>
            <a:r>
              <a:rPr lang="de-CH" sz="1800" dirty="0" err="1">
                <a:solidFill>
                  <a:srgbClr val="0033B3"/>
                </a:solidFill>
                <a:effectLst/>
                <a:latin typeface="JetBrains Mono"/>
              </a:rPr>
              <a:t>special</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background</a:t>
            </a:r>
            <a:r>
              <a:rPr lang="de-CH" sz="1800" dirty="0">
                <a:solidFill>
                  <a:srgbClr val="080808"/>
                </a:solidFill>
                <a:effectLst/>
                <a:latin typeface="JetBrains Mono"/>
              </a:rPr>
              <a:t>: </a:t>
            </a:r>
            <a:r>
              <a:rPr lang="de-CH" sz="1800" dirty="0" err="1">
                <a:solidFill>
                  <a:srgbClr val="067D17"/>
                </a:solidFill>
                <a:effectLst/>
                <a:latin typeface="JetBrains Mono"/>
              </a:rPr>
              <a:t>green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77654677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15906-7FAB-0E17-F7F4-9773F0478659}"/>
              </a:ext>
            </a:extLst>
          </p:cNvPr>
          <p:cNvSpPr>
            <a:spLocks noGrp="1"/>
          </p:cNvSpPr>
          <p:nvPr>
            <p:ph type="body" sz="quarter" idx="15"/>
          </p:nvPr>
        </p:nvSpPr>
        <p:spPr/>
        <p:txBody>
          <a:bodyPr/>
          <a:lstStyle/>
          <a:p>
            <a:endParaRPr lang="de-CH"/>
          </a:p>
        </p:txBody>
      </p:sp>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nth</a:t>
            </a:r>
            <a:r>
              <a:rPr lang="de-CH" dirty="0"/>
              <a:t>-</a:t>
            </a:r>
            <a:r>
              <a:rPr lang="de-CH" dirty="0" err="1"/>
              <a:t>of</a:t>
            </a:r>
            <a:r>
              <a:rPr lang="de-CH" dirty="0"/>
              <a:t>-syntax</a:t>
            </a:r>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7</a:t>
            </a:fld>
            <a:endParaRPr lang="de-CH" dirty="0"/>
          </a:p>
        </p:txBody>
      </p:sp>
      <p:sp>
        <p:nvSpPr>
          <p:cNvPr id="9" name="Rectangle 8">
            <a:extLst>
              <a:ext uri="{FF2B5EF4-FFF2-40B4-BE49-F238E27FC236}">
                <a16:creationId xmlns:a16="http://schemas.microsoft.com/office/drawing/2014/main" id="{2446427B-7AEF-25C5-10AD-F406A5FB1E1F}"/>
              </a:ext>
            </a:extLst>
          </p:cNvPr>
          <p:cNvSpPr/>
          <p:nvPr/>
        </p:nvSpPr>
        <p:spPr bwMode="gray">
          <a:xfrm>
            <a:off x="6193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1</a:t>
            </a:r>
          </a:p>
        </p:txBody>
      </p:sp>
      <p:sp>
        <p:nvSpPr>
          <p:cNvPr id="10" name="Rectangle 9">
            <a:extLst>
              <a:ext uri="{FF2B5EF4-FFF2-40B4-BE49-F238E27FC236}">
                <a16:creationId xmlns:a16="http://schemas.microsoft.com/office/drawing/2014/main" id="{6F75E68B-6879-77E8-9D13-021B09B2E6CB}"/>
              </a:ext>
            </a:extLst>
          </p:cNvPr>
          <p:cNvSpPr/>
          <p:nvPr/>
        </p:nvSpPr>
        <p:spPr bwMode="gray">
          <a:xfrm>
            <a:off x="24195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2</a:t>
            </a:r>
          </a:p>
        </p:txBody>
      </p:sp>
      <p:sp>
        <p:nvSpPr>
          <p:cNvPr id="11" name="Rectangle 10">
            <a:extLst>
              <a:ext uri="{FF2B5EF4-FFF2-40B4-BE49-F238E27FC236}">
                <a16:creationId xmlns:a16="http://schemas.microsoft.com/office/drawing/2014/main" id="{1809FA1A-A20E-EB81-B30E-1E782FD562FA}"/>
              </a:ext>
            </a:extLst>
          </p:cNvPr>
          <p:cNvSpPr/>
          <p:nvPr/>
        </p:nvSpPr>
        <p:spPr bwMode="gray">
          <a:xfrm>
            <a:off x="4219704" y="1248363"/>
            <a:ext cx="1440160" cy="1224136"/>
          </a:xfrm>
          <a:prstGeom prst="rect">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lnSpc>
                <a:spcPct val="120000"/>
              </a:lnSpc>
            </a:pPr>
            <a:r>
              <a:rPr lang="de-CH" sz="1600" spc="20" dirty="0">
                <a:solidFill>
                  <a:schemeClr val="bg1"/>
                </a:solidFill>
              </a:rPr>
              <a:t>3</a:t>
            </a:r>
          </a:p>
        </p:txBody>
      </p:sp>
      <p:sp>
        <p:nvSpPr>
          <p:cNvPr id="12" name="Rectangle 11">
            <a:extLst>
              <a:ext uri="{FF2B5EF4-FFF2-40B4-BE49-F238E27FC236}">
                <a16:creationId xmlns:a16="http://schemas.microsoft.com/office/drawing/2014/main" id="{442FC813-7B37-3ACE-4459-68714F029757}"/>
              </a:ext>
            </a:extLst>
          </p:cNvPr>
          <p:cNvSpPr/>
          <p:nvPr/>
        </p:nvSpPr>
        <p:spPr bwMode="gray">
          <a:xfrm>
            <a:off x="60199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4</a:t>
            </a:r>
          </a:p>
        </p:txBody>
      </p:sp>
      <p:sp>
        <p:nvSpPr>
          <p:cNvPr id="14" name="Rectangle 13">
            <a:extLst>
              <a:ext uri="{FF2B5EF4-FFF2-40B4-BE49-F238E27FC236}">
                <a16:creationId xmlns:a16="http://schemas.microsoft.com/office/drawing/2014/main" id="{5C4DDC98-8211-F8DE-7236-58286DB806B4}"/>
              </a:ext>
            </a:extLst>
          </p:cNvPr>
          <p:cNvSpPr/>
          <p:nvPr/>
        </p:nvSpPr>
        <p:spPr bwMode="gray">
          <a:xfrm>
            <a:off x="6193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5</a:t>
            </a:r>
          </a:p>
        </p:txBody>
      </p:sp>
      <p:sp>
        <p:nvSpPr>
          <p:cNvPr id="15" name="Rectangle 14">
            <a:extLst>
              <a:ext uri="{FF2B5EF4-FFF2-40B4-BE49-F238E27FC236}">
                <a16:creationId xmlns:a16="http://schemas.microsoft.com/office/drawing/2014/main" id="{B3DCFC8C-15FB-0EE4-E09E-818FD7EBA614}"/>
              </a:ext>
            </a:extLst>
          </p:cNvPr>
          <p:cNvSpPr/>
          <p:nvPr/>
        </p:nvSpPr>
        <p:spPr bwMode="gray">
          <a:xfrm>
            <a:off x="2419504" y="2868544"/>
            <a:ext cx="1440160" cy="1224136"/>
          </a:xfrm>
          <a:prstGeom prst="rect">
            <a:avLst/>
          </a:prstGeom>
          <a:solidFill>
            <a:schemeClr val="accent3"/>
          </a:solidFill>
          <a:ln w="76200">
            <a:solidFill>
              <a:srgbClr val="985B9C"/>
            </a:solid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6</a:t>
            </a:r>
          </a:p>
        </p:txBody>
      </p:sp>
      <p:sp>
        <p:nvSpPr>
          <p:cNvPr id="16" name="Rectangle 15">
            <a:extLst>
              <a:ext uri="{FF2B5EF4-FFF2-40B4-BE49-F238E27FC236}">
                <a16:creationId xmlns:a16="http://schemas.microsoft.com/office/drawing/2014/main" id="{F7690A3F-FEE7-7CD3-7C2B-3E28484C449F}"/>
              </a:ext>
            </a:extLst>
          </p:cNvPr>
          <p:cNvSpPr/>
          <p:nvPr/>
        </p:nvSpPr>
        <p:spPr bwMode="gray">
          <a:xfrm>
            <a:off x="42197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7</a:t>
            </a:r>
          </a:p>
        </p:txBody>
      </p:sp>
      <p:sp>
        <p:nvSpPr>
          <p:cNvPr id="17" name="Rectangle 16">
            <a:extLst>
              <a:ext uri="{FF2B5EF4-FFF2-40B4-BE49-F238E27FC236}">
                <a16:creationId xmlns:a16="http://schemas.microsoft.com/office/drawing/2014/main" id="{D525B803-0AAC-F0E4-A21D-B3E974624799}"/>
              </a:ext>
            </a:extLst>
          </p:cNvPr>
          <p:cNvSpPr/>
          <p:nvPr/>
        </p:nvSpPr>
        <p:spPr bwMode="gray">
          <a:xfrm>
            <a:off x="6019904" y="2868544"/>
            <a:ext cx="1440160" cy="122413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8</a:t>
            </a:r>
          </a:p>
        </p:txBody>
      </p:sp>
      <p:grpSp>
        <p:nvGrpSpPr>
          <p:cNvPr id="27" name="Group 26">
            <a:extLst>
              <a:ext uri="{FF2B5EF4-FFF2-40B4-BE49-F238E27FC236}">
                <a16:creationId xmlns:a16="http://schemas.microsoft.com/office/drawing/2014/main" id="{41857245-C72C-E75E-7F4F-40D069B66A41}"/>
              </a:ext>
            </a:extLst>
          </p:cNvPr>
          <p:cNvGrpSpPr/>
          <p:nvPr/>
        </p:nvGrpSpPr>
        <p:grpSpPr>
          <a:xfrm>
            <a:off x="9120336" y="94488"/>
            <a:ext cx="2978220" cy="1408297"/>
            <a:chOff x="6434582" y="906973"/>
            <a:chExt cx="2978220" cy="1408297"/>
          </a:xfrm>
        </p:grpSpPr>
        <p:pic>
          <p:nvPicPr>
            <p:cNvPr id="24" name="Picture 23">
              <a:extLst>
                <a:ext uri="{FF2B5EF4-FFF2-40B4-BE49-F238E27FC236}">
                  <a16:creationId xmlns:a16="http://schemas.microsoft.com/office/drawing/2014/main" id="{4E067859-DCD5-1B2B-F5F4-82A4FBEFF535}"/>
                </a:ext>
              </a:extLst>
            </p:cNvPr>
            <p:cNvPicPr>
              <a:picLocks noChangeAspect="1"/>
            </p:cNvPicPr>
            <p:nvPr/>
          </p:nvPicPr>
          <p:blipFill rotWithShape="1">
            <a:blip r:embed="rId2"/>
            <a:srcRect t="82648"/>
            <a:stretch/>
          </p:blipFill>
          <p:spPr>
            <a:xfrm>
              <a:off x="6434582" y="2020832"/>
              <a:ext cx="2978219" cy="294438"/>
            </a:xfrm>
            <a:prstGeom prst="rect">
              <a:avLst/>
            </a:prstGeom>
          </p:spPr>
        </p:pic>
        <p:pic>
          <p:nvPicPr>
            <p:cNvPr id="26" name="Picture 25">
              <a:extLst>
                <a:ext uri="{FF2B5EF4-FFF2-40B4-BE49-F238E27FC236}">
                  <a16:creationId xmlns:a16="http://schemas.microsoft.com/office/drawing/2014/main" id="{033BD19D-A21F-DC53-DACC-71ED444F0B0C}"/>
                </a:ext>
              </a:extLst>
            </p:cNvPr>
            <p:cNvPicPr>
              <a:picLocks noChangeAspect="1"/>
            </p:cNvPicPr>
            <p:nvPr/>
          </p:nvPicPr>
          <p:blipFill rotWithShape="1">
            <a:blip r:embed="rId2"/>
            <a:srcRect b="31999"/>
            <a:stretch/>
          </p:blipFill>
          <p:spPr>
            <a:xfrm>
              <a:off x="6434583" y="906973"/>
              <a:ext cx="2978219" cy="1153875"/>
            </a:xfrm>
            <a:prstGeom prst="rect">
              <a:avLst/>
            </a:prstGeom>
          </p:spPr>
        </p:pic>
      </p:grpSp>
      <p:sp>
        <p:nvSpPr>
          <p:cNvPr id="29" name="TextBox 28">
            <a:extLst>
              <a:ext uri="{FF2B5EF4-FFF2-40B4-BE49-F238E27FC236}">
                <a16:creationId xmlns:a16="http://schemas.microsoft.com/office/drawing/2014/main" id="{F601BA0C-0640-8627-7E41-B7A8B4645C4C}"/>
              </a:ext>
            </a:extLst>
          </p:cNvPr>
          <p:cNvSpPr txBox="1"/>
          <p:nvPr/>
        </p:nvSpPr>
        <p:spPr bwMode="gray">
          <a:xfrm>
            <a:off x="619304" y="4488725"/>
            <a:ext cx="2020312" cy="923330"/>
          </a:xfrm>
          <a:prstGeom prst="rect">
            <a:avLst/>
          </a:prstGeom>
          <a:noFill/>
        </p:spPr>
        <p:txBody>
          <a:bodyPr wrap="square">
            <a:spAutoFit/>
          </a:bodyPr>
          <a:lstStyle/>
          <a:p>
            <a:r>
              <a:rPr lang="de-CH" sz="1800">
                <a:solidFill>
                  <a:srgbClr val="0033B3"/>
                </a:solidFill>
                <a:effectLst/>
                <a:latin typeface="JetBrains Mono"/>
              </a:rPr>
              <a:t>div  </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  </a:t>
            </a:r>
            <a:r>
              <a:rPr lang="de-CH" sz="1800">
                <a:solidFill>
                  <a:srgbClr val="174AD4"/>
                </a:solidFill>
                <a:effectLst/>
                <a:latin typeface="JetBrains Mono"/>
              </a:rPr>
              <a:t>background</a:t>
            </a:r>
            <a:r>
              <a:rPr lang="de-CH" sz="1800">
                <a:solidFill>
                  <a:srgbClr val="080808"/>
                </a:solidFill>
                <a:effectLst/>
                <a:latin typeface="JetBrains Mono"/>
              </a:rPr>
              <a:t>: </a:t>
            </a:r>
            <a:r>
              <a:rPr lang="de-CH" sz="1800">
                <a:solidFill>
                  <a:srgbClr val="067D17"/>
                </a:solidFill>
                <a:effectLst/>
                <a:latin typeface="JetBrains Mono"/>
              </a:rPr>
              <a:t>blue</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a:t>
            </a:r>
            <a:endParaRPr lang="de-CH" sz="1800" dirty="0">
              <a:solidFill>
                <a:srgbClr val="080808"/>
              </a:solidFill>
              <a:effectLst/>
              <a:latin typeface="JetBrains Mono"/>
            </a:endParaRPr>
          </a:p>
        </p:txBody>
      </p:sp>
      <p:sp>
        <p:nvSpPr>
          <p:cNvPr id="31" name="TextBox 30">
            <a:extLst>
              <a:ext uri="{FF2B5EF4-FFF2-40B4-BE49-F238E27FC236}">
                <a16:creationId xmlns:a16="http://schemas.microsoft.com/office/drawing/2014/main" id="{3AF1EECC-5FE5-1FC3-8B0E-64BC2FC7C4F7}"/>
              </a:ext>
            </a:extLst>
          </p:cNvPr>
          <p:cNvSpPr txBox="1"/>
          <p:nvPr/>
        </p:nvSpPr>
        <p:spPr bwMode="gray">
          <a:xfrm>
            <a:off x="3215680" y="4488725"/>
            <a:ext cx="2146117" cy="923330"/>
          </a:xfrm>
          <a:prstGeom prst="rect">
            <a:avLst/>
          </a:prstGeom>
          <a:noFill/>
        </p:spPr>
        <p:txBody>
          <a:bodyPr wrap="square">
            <a:spAutoFit/>
          </a:bodyPr>
          <a:lstStyle/>
          <a:p>
            <a:r>
              <a:rPr lang="de-CH" sz="1800" dirty="0" err="1">
                <a:solidFill>
                  <a:srgbClr val="0033B3"/>
                </a:solidFill>
                <a:effectLst/>
                <a:latin typeface="JetBrains Mono"/>
              </a:rPr>
              <a:t>div</a:t>
            </a:r>
            <a:r>
              <a:rPr lang="de-CH" sz="1800" dirty="0" err="1">
                <a:solidFill>
                  <a:srgbClr val="080808"/>
                </a:solidFill>
                <a:effectLst/>
                <a:latin typeface="JetBrains Mono"/>
              </a:rPr>
              <a:t>.</a:t>
            </a:r>
            <a:r>
              <a:rPr lang="de-CH" sz="1800" dirty="0" err="1">
                <a:solidFill>
                  <a:srgbClr val="0033B3"/>
                </a:solidFill>
                <a:effectLst/>
                <a:latin typeface="JetBrains Mono"/>
              </a:rPr>
              <a:t>special</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background</a:t>
            </a:r>
            <a:r>
              <a:rPr lang="de-CH" sz="1800" dirty="0">
                <a:solidFill>
                  <a:srgbClr val="080808"/>
                </a:solidFill>
                <a:effectLst/>
                <a:latin typeface="JetBrains Mono"/>
              </a:rPr>
              <a:t>: </a:t>
            </a:r>
            <a:r>
              <a:rPr lang="de-CH" sz="1800" dirty="0" err="1">
                <a:solidFill>
                  <a:srgbClr val="067D17"/>
                </a:solidFill>
                <a:effectLst/>
                <a:latin typeface="JetBrains Mono"/>
              </a:rPr>
              <a:t>green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
        <p:nvSpPr>
          <p:cNvPr id="33" name="TextBox 32">
            <a:extLst>
              <a:ext uri="{FF2B5EF4-FFF2-40B4-BE49-F238E27FC236}">
                <a16:creationId xmlns:a16="http://schemas.microsoft.com/office/drawing/2014/main" id="{7C41C6F2-110F-ECC5-FF39-FD3E2968B2B5}"/>
              </a:ext>
            </a:extLst>
          </p:cNvPr>
          <p:cNvSpPr txBox="1"/>
          <p:nvPr/>
        </p:nvSpPr>
        <p:spPr bwMode="gray">
          <a:xfrm>
            <a:off x="8541202" y="2362222"/>
            <a:ext cx="3029198" cy="923330"/>
          </a:xfrm>
          <a:prstGeom prst="rect">
            <a:avLst/>
          </a:prstGeom>
          <a:noFill/>
        </p:spPr>
        <p:txBody>
          <a:bodyPr wrap="square">
            <a:spAutoFit/>
          </a:bodyPr>
          <a:lstStyle/>
          <a:p>
            <a:r>
              <a:rPr lang="en-US" sz="1800" dirty="0" err="1">
                <a:solidFill>
                  <a:srgbClr val="0033B3"/>
                </a:solidFill>
                <a:effectLst/>
                <a:latin typeface="JetBrains Mono"/>
              </a:rPr>
              <a:t>div</a:t>
            </a:r>
            <a:r>
              <a:rPr lang="en-US" sz="1800" dirty="0" err="1">
                <a:solidFill>
                  <a:srgbClr val="080808"/>
                </a:solidFill>
                <a:effectLst/>
                <a:latin typeface="JetBrains Mono"/>
              </a:rPr>
              <a:t>.</a:t>
            </a:r>
            <a:r>
              <a:rPr lang="en-US" sz="1800" dirty="0" err="1">
                <a:solidFill>
                  <a:srgbClr val="0033B3"/>
                </a:solidFill>
                <a:effectLst/>
                <a:latin typeface="JetBrains Mono"/>
              </a:rPr>
              <a:t>special</a:t>
            </a:r>
            <a:r>
              <a:rPr lang="en-US" sz="1800" dirty="0" err="1">
                <a:solidFill>
                  <a:srgbClr val="080808"/>
                </a:solidFill>
                <a:effectLst/>
                <a:latin typeface="JetBrains Mono"/>
              </a:rPr>
              <a:t>:</a:t>
            </a:r>
            <a:r>
              <a:rPr lang="en-US" sz="1800" dirty="0" err="1">
                <a:solidFill>
                  <a:srgbClr val="0033B3"/>
                </a:solidFill>
                <a:effectLst/>
                <a:latin typeface="JetBrains Mono"/>
              </a:rPr>
              <a:t>nth-child</a:t>
            </a:r>
            <a:r>
              <a:rPr lang="en-US" sz="1800" dirty="0">
                <a:solidFill>
                  <a:srgbClr val="080808"/>
                </a:solidFill>
                <a:effectLst/>
                <a:latin typeface="JetBrains Mono"/>
              </a:rPr>
              <a:t>(</a:t>
            </a:r>
            <a:r>
              <a:rPr lang="en-US" sz="1800" dirty="0">
                <a:solidFill>
                  <a:srgbClr val="1750EB"/>
                </a:solidFill>
                <a:effectLst/>
                <a:latin typeface="JetBrains Mono"/>
              </a:rPr>
              <a:t>2</a:t>
            </a: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border</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Tree>
    <p:extLst>
      <p:ext uri="{BB962C8B-B14F-4D97-AF65-F5344CB8AC3E}">
        <p14:creationId xmlns:p14="http://schemas.microsoft.com/office/powerpoint/2010/main" val="28078203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15906-7FAB-0E17-F7F4-9773F0478659}"/>
              </a:ext>
            </a:extLst>
          </p:cNvPr>
          <p:cNvSpPr>
            <a:spLocks noGrp="1"/>
          </p:cNvSpPr>
          <p:nvPr>
            <p:ph type="body" sz="quarter" idx="15"/>
          </p:nvPr>
        </p:nvSpPr>
        <p:spPr/>
        <p:txBody>
          <a:bodyPr/>
          <a:lstStyle/>
          <a:p>
            <a:endParaRPr lang="de-CH"/>
          </a:p>
        </p:txBody>
      </p:sp>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nth</a:t>
            </a:r>
            <a:r>
              <a:rPr lang="de-CH" dirty="0"/>
              <a:t>-</a:t>
            </a:r>
            <a:r>
              <a:rPr lang="de-CH" dirty="0" err="1"/>
              <a:t>of</a:t>
            </a:r>
            <a:r>
              <a:rPr lang="de-CH" dirty="0"/>
              <a:t>-syntax</a:t>
            </a:r>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8</a:t>
            </a:fld>
            <a:endParaRPr lang="de-CH" dirty="0"/>
          </a:p>
        </p:txBody>
      </p:sp>
      <p:sp>
        <p:nvSpPr>
          <p:cNvPr id="9" name="Rectangle 8">
            <a:extLst>
              <a:ext uri="{FF2B5EF4-FFF2-40B4-BE49-F238E27FC236}">
                <a16:creationId xmlns:a16="http://schemas.microsoft.com/office/drawing/2014/main" id="{2446427B-7AEF-25C5-10AD-F406A5FB1E1F}"/>
              </a:ext>
            </a:extLst>
          </p:cNvPr>
          <p:cNvSpPr/>
          <p:nvPr/>
        </p:nvSpPr>
        <p:spPr bwMode="gray">
          <a:xfrm>
            <a:off x="6193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1</a:t>
            </a:r>
          </a:p>
        </p:txBody>
      </p:sp>
      <p:sp>
        <p:nvSpPr>
          <p:cNvPr id="10" name="Rectangle 9">
            <a:extLst>
              <a:ext uri="{FF2B5EF4-FFF2-40B4-BE49-F238E27FC236}">
                <a16:creationId xmlns:a16="http://schemas.microsoft.com/office/drawing/2014/main" id="{6F75E68B-6879-77E8-9D13-021B09B2E6CB}"/>
              </a:ext>
            </a:extLst>
          </p:cNvPr>
          <p:cNvSpPr/>
          <p:nvPr/>
        </p:nvSpPr>
        <p:spPr bwMode="gray">
          <a:xfrm>
            <a:off x="24195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2</a:t>
            </a:r>
          </a:p>
        </p:txBody>
      </p:sp>
      <p:sp>
        <p:nvSpPr>
          <p:cNvPr id="11" name="Rectangle 10">
            <a:extLst>
              <a:ext uri="{FF2B5EF4-FFF2-40B4-BE49-F238E27FC236}">
                <a16:creationId xmlns:a16="http://schemas.microsoft.com/office/drawing/2014/main" id="{1809FA1A-A20E-EB81-B30E-1E782FD562FA}"/>
              </a:ext>
            </a:extLst>
          </p:cNvPr>
          <p:cNvSpPr/>
          <p:nvPr/>
        </p:nvSpPr>
        <p:spPr bwMode="gray">
          <a:xfrm>
            <a:off x="4219704" y="1248363"/>
            <a:ext cx="1440160" cy="1224136"/>
          </a:xfrm>
          <a:prstGeom prst="rect">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lnSpc>
                <a:spcPct val="120000"/>
              </a:lnSpc>
            </a:pPr>
            <a:r>
              <a:rPr lang="de-CH" sz="1600" spc="20" dirty="0">
                <a:solidFill>
                  <a:schemeClr val="bg1"/>
                </a:solidFill>
              </a:rPr>
              <a:t>3</a:t>
            </a:r>
          </a:p>
        </p:txBody>
      </p:sp>
      <p:sp>
        <p:nvSpPr>
          <p:cNvPr id="12" name="Rectangle 11">
            <a:extLst>
              <a:ext uri="{FF2B5EF4-FFF2-40B4-BE49-F238E27FC236}">
                <a16:creationId xmlns:a16="http://schemas.microsoft.com/office/drawing/2014/main" id="{442FC813-7B37-3ACE-4459-68714F029757}"/>
              </a:ext>
            </a:extLst>
          </p:cNvPr>
          <p:cNvSpPr/>
          <p:nvPr/>
        </p:nvSpPr>
        <p:spPr bwMode="gray">
          <a:xfrm>
            <a:off x="60199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4</a:t>
            </a:r>
          </a:p>
        </p:txBody>
      </p:sp>
      <p:sp>
        <p:nvSpPr>
          <p:cNvPr id="14" name="Rectangle 13">
            <a:extLst>
              <a:ext uri="{FF2B5EF4-FFF2-40B4-BE49-F238E27FC236}">
                <a16:creationId xmlns:a16="http://schemas.microsoft.com/office/drawing/2014/main" id="{5C4DDC98-8211-F8DE-7236-58286DB806B4}"/>
              </a:ext>
            </a:extLst>
          </p:cNvPr>
          <p:cNvSpPr/>
          <p:nvPr/>
        </p:nvSpPr>
        <p:spPr bwMode="gray">
          <a:xfrm>
            <a:off x="6193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5</a:t>
            </a:r>
          </a:p>
        </p:txBody>
      </p:sp>
      <p:sp>
        <p:nvSpPr>
          <p:cNvPr id="15" name="Rectangle 14">
            <a:extLst>
              <a:ext uri="{FF2B5EF4-FFF2-40B4-BE49-F238E27FC236}">
                <a16:creationId xmlns:a16="http://schemas.microsoft.com/office/drawing/2014/main" id="{B3DCFC8C-15FB-0EE4-E09E-818FD7EBA614}"/>
              </a:ext>
            </a:extLst>
          </p:cNvPr>
          <p:cNvSpPr/>
          <p:nvPr/>
        </p:nvSpPr>
        <p:spPr bwMode="gray">
          <a:xfrm>
            <a:off x="2419504" y="2868544"/>
            <a:ext cx="1440160" cy="1224136"/>
          </a:xfrm>
          <a:prstGeom prst="rect">
            <a:avLst/>
          </a:prstGeom>
          <a:solidFill>
            <a:schemeClr val="accent3"/>
          </a:solidFill>
          <a:ln w="76200">
            <a:solidFill>
              <a:srgbClr val="985B9C"/>
            </a:solid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6</a:t>
            </a:r>
          </a:p>
        </p:txBody>
      </p:sp>
      <p:sp>
        <p:nvSpPr>
          <p:cNvPr id="16" name="Rectangle 15">
            <a:extLst>
              <a:ext uri="{FF2B5EF4-FFF2-40B4-BE49-F238E27FC236}">
                <a16:creationId xmlns:a16="http://schemas.microsoft.com/office/drawing/2014/main" id="{F7690A3F-FEE7-7CD3-7C2B-3E28484C449F}"/>
              </a:ext>
            </a:extLst>
          </p:cNvPr>
          <p:cNvSpPr/>
          <p:nvPr/>
        </p:nvSpPr>
        <p:spPr bwMode="gray">
          <a:xfrm>
            <a:off x="42197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7</a:t>
            </a:r>
          </a:p>
        </p:txBody>
      </p:sp>
      <p:sp>
        <p:nvSpPr>
          <p:cNvPr id="17" name="Rectangle 16">
            <a:extLst>
              <a:ext uri="{FF2B5EF4-FFF2-40B4-BE49-F238E27FC236}">
                <a16:creationId xmlns:a16="http://schemas.microsoft.com/office/drawing/2014/main" id="{D525B803-0AAC-F0E4-A21D-B3E974624799}"/>
              </a:ext>
            </a:extLst>
          </p:cNvPr>
          <p:cNvSpPr/>
          <p:nvPr/>
        </p:nvSpPr>
        <p:spPr bwMode="gray">
          <a:xfrm>
            <a:off x="6019904" y="2868544"/>
            <a:ext cx="1440160" cy="122413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8</a:t>
            </a:r>
          </a:p>
        </p:txBody>
      </p:sp>
      <p:grpSp>
        <p:nvGrpSpPr>
          <p:cNvPr id="27" name="Group 26">
            <a:extLst>
              <a:ext uri="{FF2B5EF4-FFF2-40B4-BE49-F238E27FC236}">
                <a16:creationId xmlns:a16="http://schemas.microsoft.com/office/drawing/2014/main" id="{41857245-C72C-E75E-7F4F-40D069B66A41}"/>
              </a:ext>
            </a:extLst>
          </p:cNvPr>
          <p:cNvGrpSpPr/>
          <p:nvPr/>
        </p:nvGrpSpPr>
        <p:grpSpPr>
          <a:xfrm>
            <a:off x="9120336" y="94488"/>
            <a:ext cx="2978220" cy="1408297"/>
            <a:chOff x="6434582" y="906973"/>
            <a:chExt cx="2978220" cy="1408297"/>
          </a:xfrm>
        </p:grpSpPr>
        <p:pic>
          <p:nvPicPr>
            <p:cNvPr id="24" name="Picture 23">
              <a:extLst>
                <a:ext uri="{FF2B5EF4-FFF2-40B4-BE49-F238E27FC236}">
                  <a16:creationId xmlns:a16="http://schemas.microsoft.com/office/drawing/2014/main" id="{4E067859-DCD5-1B2B-F5F4-82A4FBEFF535}"/>
                </a:ext>
              </a:extLst>
            </p:cNvPr>
            <p:cNvPicPr>
              <a:picLocks noChangeAspect="1"/>
            </p:cNvPicPr>
            <p:nvPr/>
          </p:nvPicPr>
          <p:blipFill rotWithShape="1">
            <a:blip r:embed="rId2"/>
            <a:srcRect t="82648"/>
            <a:stretch/>
          </p:blipFill>
          <p:spPr>
            <a:xfrm>
              <a:off x="6434582" y="2020832"/>
              <a:ext cx="2978219" cy="294438"/>
            </a:xfrm>
            <a:prstGeom prst="rect">
              <a:avLst/>
            </a:prstGeom>
          </p:spPr>
        </p:pic>
        <p:pic>
          <p:nvPicPr>
            <p:cNvPr id="26" name="Picture 25">
              <a:extLst>
                <a:ext uri="{FF2B5EF4-FFF2-40B4-BE49-F238E27FC236}">
                  <a16:creationId xmlns:a16="http://schemas.microsoft.com/office/drawing/2014/main" id="{033BD19D-A21F-DC53-DACC-71ED444F0B0C}"/>
                </a:ext>
              </a:extLst>
            </p:cNvPr>
            <p:cNvPicPr>
              <a:picLocks noChangeAspect="1"/>
            </p:cNvPicPr>
            <p:nvPr/>
          </p:nvPicPr>
          <p:blipFill rotWithShape="1">
            <a:blip r:embed="rId2"/>
            <a:srcRect b="31999"/>
            <a:stretch/>
          </p:blipFill>
          <p:spPr>
            <a:xfrm>
              <a:off x="6434583" y="906973"/>
              <a:ext cx="2978219" cy="1153875"/>
            </a:xfrm>
            <a:prstGeom prst="rect">
              <a:avLst/>
            </a:prstGeom>
          </p:spPr>
        </p:pic>
      </p:grpSp>
      <p:sp>
        <p:nvSpPr>
          <p:cNvPr id="29" name="TextBox 28">
            <a:extLst>
              <a:ext uri="{FF2B5EF4-FFF2-40B4-BE49-F238E27FC236}">
                <a16:creationId xmlns:a16="http://schemas.microsoft.com/office/drawing/2014/main" id="{F601BA0C-0640-8627-7E41-B7A8B4645C4C}"/>
              </a:ext>
            </a:extLst>
          </p:cNvPr>
          <p:cNvSpPr txBox="1"/>
          <p:nvPr/>
        </p:nvSpPr>
        <p:spPr bwMode="gray">
          <a:xfrm>
            <a:off x="619304" y="4488725"/>
            <a:ext cx="2020312" cy="923330"/>
          </a:xfrm>
          <a:prstGeom prst="rect">
            <a:avLst/>
          </a:prstGeom>
          <a:noFill/>
        </p:spPr>
        <p:txBody>
          <a:bodyPr wrap="square">
            <a:spAutoFit/>
          </a:bodyPr>
          <a:lstStyle/>
          <a:p>
            <a:r>
              <a:rPr lang="de-CH" sz="1800">
                <a:solidFill>
                  <a:srgbClr val="0033B3"/>
                </a:solidFill>
                <a:effectLst/>
                <a:latin typeface="JetBrains Mono"/>
              </a:rPr>
              <a:t>div  </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  </a:t>
            </a:r>
            <a:r>
              <a:rPr lang="de-CH" sz="1800">
                <a:solidFill>
                  <a:srgbClr val="174AD4"/>
                </a:solidFill>
                <a:effectLst/>
                <a:latin typeface="JetBrains Mono"/>
              </a:rPr>
              <a:t>background</a:t>
            </a:r>
            <a:r>
              <a:rPr lang="de-CH" sz="1800">
                <a:solidFill>
                  <a:srgbClr val="080808"/>
                </a:solidFill>
                <a:effectLst/>
                <a:latin typeface="JetBrains Mono"/>
              </a:rPr>
              <a:t>: </a:t>
            </a:r>
            <a:r>
              <a:rPr lang="de-CH" sz="1800">
                <a:solidFill>
                  <a:srgbClr val="067D17"/>
                </a:solidFill>
                <a:effectLst/>
                <a:latin typeface="JetBrains Mono"/>
              </a:rPr>
              <a:t>blue</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a:t>
            </a:r>
            <a:endParaRPr lang="de-CH" sz="1800" dirty="0">
              <a:solidFill>
                <a:srgbClr val="080808"/>
              </a:solidFill>
              <a:effectLst/>
              <a:latin typeface="JetBrains Mono"/>
            </a:endParaRPr>
          </a:p>
        </p:txBody>
      </p:sp>
      <p:sp>
        <p:nvSpPr>
          <p:cNvPr id="31" name="TextBox 30">
            <a:extLst>
              <a:ext uri="{FF2B5EF4-FFF2-40B4-BE49-F238E27FC236}">
                <a16:creationId xmlns:a16="http://schemas.microsoft.com/office/drawing/2014/main" id="{3AF1EECC-5FE5-1FC3-8B0E-64BC2FC7C4F7}"/>
              </a:ext>
            </a:extLst>
          </p:cNvPr>
          <p:cNvSpPr txBox="1"/>
          <p:nvPr/>
        </p:nvSpPr>
        <p:spPr bwMode="gray">
          <a:xfrm>
            <a:off x="3215680" y="4488725"/>
            <a:ext cx="2146117" cy="923330"/>
          </a:xfrm>
          <a:prstGeom prst="rect">
            <a:avLst/>
          </a:prstGeom>
          <a:noFill/>
        </p:spPr>
        <p:txBody>
          <a:bodyPr wrap="square">
            <a:spAutoFit/>
          </a:bodyPr>
          <a:lstStyle/>
          <a:p>
            <a:r>
              <a:rPr lang="de-CH" sz="1800" dirty="0" err="1">
                <a:solidFill>
                  <a:srgbClr val="0033B3"/>
                </a:solidFill>
                <a:effectLst/>
                <a:latin typeface="JetBrains Mono"/>
              </a:rPr>
              <a:t>div</a:t>
            </a:r>
            <a:r>
              <a:rPr lang="de-CH" sz="1800" dirty="0" err="1">
                <a:solidFill>
                  <a:srgbClr val="080808"/>
                </a:solidFill>
                <a:effectLst/>
                <a:latin typeface="JetBrains Mono"/>
              </a:rPr>
              <a:t>.</a:t>
            </a:r>
            <a:r>
              <a:rPr lang="de-CH" sz="1800" dirty="0" err="1">
                <a:solidFill>
                  <a:srgbClr val="0033B3"/>
                </a:solidFill>
                <a:effectLst/>
                <a:latin typeface="JetBrains Mono"/>
              </a:rPr>
              <a:t>special</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background</a:t>
            </a:r>
            <a:r>
              <a:rPr lang="de-CH" sz="1800" dirty="0">
                <a:solidFill>
                  <a:srgbClr val="080808"/>
                </a:solidFill>
                <a:effectLst/>
                <a:latin typeface="JetBrains Mono"/>
              </a:rPr>
              <a:t>: </a:t>
            </a:r>
            <a:r>
              <a:rPr lang="de-CH" sz="1800" dirty="0" err="1">
                <a:solidFill>
                  <a:srgbClr val="067D17"/>
                </a:solidFill>
                <a:effectLst/>
                <a:latin typeface="JetBrains Mono"/>
              </a:rPr>
              <a:t>green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
        <p:nvSpPr>
          <p:cNvPr id="33" name="TextBox 32">
            <a:extLst>
              <a:ext uri="{FF2B5EF4-FFF2-40B4-BE49-F238E27FC236}">
                <a16:creationId xmlns:a16="http://schemas.microsoft.com/office/drawing/2014/main" id="{7C41C6F2-110F-ECC5-FF39-FD3E2968B2B5}"/>
              </a:ext>
            </a:extLst>
          </p:cNvPr>
          <p:cNvSpPr txBox="1"/>
          <p:nvPr/>
        </p:nvSpPr>
        <p:spPr bwMode="gray">
          <a:xfrm>
            <a:off x="8541202" y="2362222"/>
            <a:ext cx="3029198" cy="923330"/>
          </a:xfrm>
          <a:prstGeom prst="rect">
            <a:avLst/>
          </a:prstGeom>
          <a:noFill/>
        </p:spPr>
        <p:txBody>
          <a:bodyPr wrap="square">
            <a:spAutoFit/>
          </a:bodyPr>
          <a:lstStyle/>
          <a:p>
            <a:r>
              <a:rPr lang="en-US" sz="1800" dirty="0" err="1">
                <a:solidFill>
                  <a:srgbClr val="0033B3"/>
                </a:solidFill>
                <a:effectLst/>
                <a:latin typeface="JetBrains Mono"/>
              </a:rPr>
              <a:t>div</a:t>
            </a:r>
            <a:r>
              <a:rPr lang="en-US" sz="1800" dirty="0" err="1">
                <a:solidFill>
                  <a:srgbClr val="080808"/>
                </a:solidFill>
                <a:effectLst/>
                <a:latin typeface="JetBrains Mono"/>
              </a:rPr>
              <a:t>.</a:t>
            </a:r>
            <a:r>
              <a:rPr lang="en-US" sz="1800" dirty="0" err="1">
                <a:solidFill>
                  <a:srgbClr val="0033B3"/>
                </a:solidFill>
                <a:effectLst/>
                <a:latin typeface="JetBrains Mono"/>
              </a:rPr>
              <a:t>special</a:t>
            </a:r>
            <a:r>
              <a:rPr lang="en-US" sz="1800" dirty="0" err="1">
                <a:solidFill>
                  <a:srgbClr val="080808"/>
                </a:solidFill>
                <a:effectLst/>
                <a:latin typeface="JetBrains Mono"/>
              </a:rPr>
              <a:t>:</a:t>
            </a:r>
            <a:r>
              <a:rPr lang="en-US" sz="1800" dirty="0" err="1">
                <a:solidFill>
                  <a:srgbClr val="0033B3"/>
                </a:solidFill>
                <a:effectLst/>
                <a:latin typeface="JetBrains Mono"/>
              </a:rPr>
              <a:t>nth-child</a:t>
            </a:r>
            <a:r>
              <a:rPr lang="en-US" sz="1800" dirty="0">
                <a:solidFill>
                  <a:srgbClr val="080808"/>
                </a:solidFill>
                <a:effectLst/>
                <a:latin typeface="JetBrains Mono"/>
              </a:rPr>
              <a:t>(</a:t>
            </a:r>
            <a:r>
              <a:rPr lang="en-US" sz="1800" dirty="0">
                <a:solidFill>
                  <a:srgbClr val="1750EB"/>
                </a:solidFill>
                <a:effectLst/>
                <a:latin typeface="JetBrains Mono"/>
              </a:rPr>
              <a:t>2</a:t>
            </a: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border</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35" name="TextBox 34">
            <a:extLst>
              <a:ext uri="{FF2B5EF4-FFF2-40B4-BE49-F238E27FC236}">
                <a16:creationId xmlns:a16="http://schemas.microsoft.com/office/drawing/2014/main" id="{FBF77E4A-7F5A-0519-E7EC-6FDCA2EA5D2E}"/>
              </a:ext>
            </a:extLst>
          </p:cNvPr>
          <p:cNvSpPr txBox="1"/>
          <p:nvPr/>
        </p:nvSpPr>
        <p:spPr bwMode="gray">
          <a:xfrm>
            <a:off x="8541202" y="3975222"/>
            <a:ext cx="3100432" cy="1200329"/>
          </a:xfrm>
          <a:prstGeom prst="rect">
            <a:avLst/>
          </a:prstGeom>
          <a:noFill/>
        </p:spPr>
        <p:txBody>
          <a:bodyPr wrap="square">
            <a:spAutoFit/>
          </a:bodyPr>
          <a:lstStyle/>
          <a:p>
            <a:r>
              <a:rPr lang="en-US" sz="1800" dirty="0" err="1">
                <a:solidFill>
                  <a:srgbClr val="0033B3"/>
                </a:solidFill>
                <a:effectLst/>
                <a:latin typeface="JetBrains Mono"/>
              </a:rPr>
              <a:t>div</a:t>
            </a:r>
            <a:r>
              <a:rPr lang="en-US" sz="1800" dirty="0" err="1">
                <a:solidFill>
                  <a:srgbClr val="080808"/>
                </a:solidFill>
                <a:effectLst/>
                <a:latin typeface="JetBrains Mono"/>
              </a:rPr>
              <a:t>:</a:t>
            </a:r>
            <a:r>
              <a:rPr lang="en-US" sz="1800" dirty="0" err="1">
                <a:solidFill>
                  <a:srgbClr val="0033B3"/>
                </a:solidFill>
                <a:effectLst/>
                <a:latin typeface="JetBrains Mono"/>
              </a:rPr>
              <a:t>nth-child</a:t>
            </a:r>
            <a:r>
              <a:rPr lang="en-US" sz="1800" dirty="0">
                <a:solidFill>
                  <a:srgbClr val="080808"/>
                </a:solidFill>
                <a:effectLst/>
                <a:latin typeface="JetBrains Mono"/>
              </a:rPr>
              <a:t>(</a:t>
            </a:r>
            <a:r>
              <a:rPr lang="en-US" sz="1800" dirty="0">
                <a:solidFill>
                  <a:srgbClr val="1750EB"/>
                </a:solidFill>
                <a:effectLst/>
                <a:latin typeface="JetBrains Mono"/>
              </a:rPr>
              <a:t>2 </a:t>
            </a:r>
            <a:r>
              <a:rPr lang="en-US" sz="1800" dirty="0">
                <a:solidFill>
                  <a:srgbClr val="0033B3"/>
                </a:solidFill>
                <a:effectLst/>
                <a:latin typeface="JetBrains Mono"/>
              </a:rPr>
              <a:t>of </a:t>
            </a:r>
            <a:r>
              <a:rPr lang="en-US" sz="1800" dirty="0">
                <a:solidFill>
                  <a:srgbClr val="080808"/>
                </a:solidFill>
                <a:effectLst/>
                <a:latin typeface="JetBrains Mono"/>
              </a:rPr>
              <a:t>.</a:t>
            </a:r>
            <a:r>
              <a:rPr lang="en-US" sz="1800" dirty="0">
                <a:solidFill>
                  <a:srgbClr val="0033B3"/>
                </a:solidFill>
                <a:effectLst/>
                <a:latin typeface="JetBrains Mono"/>
              </a:rPr>
              <a:t>special</a:t>
            </a: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border</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br>
              <a:rPr lang="en-US" sz="1800" dirty="0">
                <a:solidFill>
                  <a:srgbClr val="080808"/>
                </a:solidFill>
                <a:effectLst/>
                <a:latin typeface="JetBrains Mono"/>
              </a:rPr>
            </a:br>
            <a:endParaRPr lang="en-US" sz="1800" dirty="0">
              <a:solidFill>
                <a:srgbClr val="080808"/>
              </a:solidFill>
              <a:effectLst/>
              <a:latin typeface="JetBrains Mono"/>
            </a:endParaRPr>
          </a:p>
        </p:txBody>
      </p:sp>
      <p:sp>
        <p:nvSpPr>
          <p:cNvPr id="37" name="Lightning Bolt 36">
            <a:extLst>
              <a:ext uri="{FF2B5EF4-FFF2-40B4-BE49-F238E27FC236}">
                <a16:creationId xmlns:a16="http://schemas.microsoft.com/office/drawing/2014/main" id="{A3547394-46E7-8678-652A-35334FB09F3E}"/>
              </a:ext>
            </a:extLst>
          </p:cNvPr>
          <p:cNvSpPr/>
          <p:nvPr/>
        </p:nvSpPr>
        <p:spPr bwMode="gray">
          <a:xfrm flipH="1">
            <a:off x="10897829" y="2746427"/>
            <a:ext cx="476371" cy="682573"/>
          </a:xfrm>
          <a:prstGeom prst="lightningBolt">
            <a:avLst/>
          </a:prstGeom>
          <a:ln/>
        </p:spPr>
        <p:style>
          <a:lnRef idx="0">
            <a:schemeClr val="accent6"/>
          </a:lnRef>
          <a:fillRef idx="3">
            <a:schemeClr val="accent6"/>
          </a:fillRef>
          <a:effectRef idx="3">
            <a:schemeClr val="accent6"/>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Tree>
    <p:extLst>
      <p:ext uri="{BB962C8B-B14F-4D97-AF65-F5344CB8AC3E}">
        <p14:creationId xmlns:p14="http://schemas.microsoft.com/office/powerpoint/2010/main" val="200619829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Dynamic </a:t>
            </a:r>
            <a:r>
              <a:rPr lang="de-CH" dirty="0" err="1"/>
              <a:t>viewport</a:t>
            </a:r>
            <a:r>
              <a:rPr lang="de-CH" dirty="0"/>
              <a:t> </a:t>
            </a:r>
            <a:r>
              <a:rPr lang="de-CH" dirty="0" err="1"/>
              <a:t>units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9</a:t>
            </a:fld>
            <a:endParaRPr lang="de-CH" dirty="0"/>
          </a:p>
        </p:txBody>
      </p:sp>
      <p:pic>
        <p:nvPicPr>
          <p:cNvPr id="1026" name="Picture 2" descr="Showing too many scrollbars">
            <a:extLst>
              <a:ext uri="{FF2B5EF4-FFF2-40B4-BE49-F238E27FC236}">
                <a16:creationId xmlns:a16="http://schemas.microsoft.com/office/drawing/2014/main" id="{9A97EC5B-1BF0-C37C-F046-E79CF4650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648" y="1452083"/>
            <a:ext cx="6481696" cy="39538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8F10EED-F6BF-B0FE-03CA-18FF0A561E82}"/>
              </a:ext>
            </a:extLst>
          </p:cNvPr>
          <p:cNvPicPr>
            <a:picLocks noChangeAspect="1"/>
          </p:cNvPicPr>
          <p:nvPr/>
        </p:nvPicPr>
        <p:blipFill>
          <a:blip r:embed="rId3"/>
          <a:stretch>
            <a:fillRect/>
          </a:stretch>
        </p:blipFill>
        <p:spPr>
          <a:xfrm>
            <a:off x="9336256" y="44655"/>
            <a:ext cx="2838849" cy="385212"/>
          </a:xfrm>
          <a:prstGeom prst="rect">
            <a:avLst/>
          </a:prstGeom>
        </p:spPr>
      </p:pic>
    </p:spTree>
    <p:extLst>
      <p:ext uri="{BB962C8B-B14F-4D97-AF65-F5344CB8AC3E}">
        <p14:creationId xmlns:p14="http://schemas.microsoft.com/office/powerpoint/2010/main" val="323500044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TYPE" val="Copyright"/>
</p:tagLst>
</file>

<file path=ppt/tags/tag10.xml><?xml version="1.0" encoding="utf-8"?>
<p:tagLst xmlns:a="http://schemas.openxmlformats.org/drawingml/2006/main" xmlns:r="http://schemas.openxmlformats.org/officeDocument/2006/relationships" xmlns:p="http://schemas.openxmlformats.org/presentationml/2006/main">
  <p:tag name="SHAPETYPE" val="Copyright"/>
</p:tagLst>
</file>

<file path=ppt/tags/tag11.xml><?xml version="1.0" encoding="utf-8"?>
<p:tagLst xmlns:a="http://schemas.openxmlformats.org/drawingml/2006/main" xmlns:r="http://schemas.openxmlformats.org/officeDocument/2006/relationships" xmlns:p="http://schemas.openxmlformats.org/presentationml/2006/main">
  <p:tag name="SHAPETYPE" val="Date"/>
</p:tagLst>
</file>

<file path=ppt/tags/tag12.xml><?xml version="1.0" encoding="utf-8"?>
<p:tagLst xmlns:a="http://schemas.openxmlformats.org/drawingml/2006/main" xmlns:r="http://schemas.openxmlformats.org/officeDocument/2006/relationships" xmlns:p="http://schemas.openxmlformats.org/presentationml/2006/main">
  <p:tag name="SHAPETYPE" val="Date"/>
</p:tagLst>
</file>

<file path=ppt/tags/tag13.xml><?xml version="1.0" encoding="utf-8"?>
<p:tagLst xmlns:a="http://schemas.openxmlformats.org/drawingml/2006/main" xmlns:r="http://schemas.openxmlformats.org/officeDocument/2006/relationships" xmlns:p="http://schemas.openxmlformats.org/presentationml/2006/main">
  <p:tag name="SHAPETYPE" val="Date"/>
</p:tagLst>
</file>

<file path=ppt/tags/tag14.xml><?xml version="1.0" encoding="utf-8"?>
<p:tagLst xmlns:a="http://schemas.openxmlformats.org/drawingml/2006/main" xmlns:r="http://schemas.openxmlformats.org/officeDocument/2006/relationships" xmlns:p="http://schemas.openxmlformats.org/presentationml/2006/main">
  <p:tag name="SHAPETYPE" val="Copyright"/>
</p:tagLst>
</file>

<file path=ppt/tags/tag15.xml><?xml version="1.0" encoding="utf-8"?>
<p:tagLst xmlns:a="http://schemas.openxmlformats.org/drawingml/2006/main" xmlns:r="http://schemas.openxmlformats.org/officeDocument/2006/relationships" xmlns:p="http://schemas.openxmlformats.org/presentationml/2006/main">
  <p:tag name="SHAPETYPE" val="Date"/>
</p:tagLst>
</file>

<file path=ppt/tags/tag2.xml><?xml version="1.0" encoding="utf-8"?>
<p:tagLst xmlns:a="http://schemas.openxmlformats.org/drawingml/2006/main" xmlns:r="http://schemas.openxmlformats.org/officeDocument/2006/relationships" xmlns:p="http://schemas.openxmlformats.org/presentationml/2006/main">
  <p:tag name="SHAPETYPE" val="Date"/>
</p:tagLst>
</file>

<file path=ppt/tags/tag3.xml><?xml version="1.0" encoding="utf-8"?>
<p:tagLst xmlns:a="http://schemas.openxmlformats.org/drawingml/2006/main" xmlns:r="http://schemas.openxmlformats.org/officeDocument/2006/relationships" xmlns:p="http://schemas.openxmlformats.org/presentationml/2006/main">
  <p:tag name="SHAPETYPE" val="Copyright"/>
</p:tagLst>
</file>

<file path=ppt/tags/tag4.xml><?xml version="1.0" encoding="utf-8"?>
<p:tagLst xmlns:a="http://schemas.openxmlformats.org/drawingml/2006/main" xmlns:r="http://schemas.openxmlformats.org/officeDocument/2006/relationships" xmlns:p="http://schemas.openxmlformats.org/presentationml/2006/main">
  <p:tag name="SHAPETYPE" val="Date"/>
</p:tagLst>
</file>

<file path=ppt/tags/tag5.xml><?xml version="1.0" encoding="utf-8"?>
<p:tagLst xmlns:a="http://schemas.openxmlformats.org/drawingml/2006/main" xmlns:r="http://schemas.openxmlformats.org/officeDocument/2006/relationships" xmlns:p="http://schemas.openxmlformats.org/presentationml/2006/main">
  <p:tag name="SHAPETYPE" val="Date"/>
</p:tagLst>
</file>

<file path=ppt/tags/tag6.xml><?xml version="1.0" encoding="utf-8"?>
<p:tagLst xmlns:a="http://schemas.openxmlformats.org/drawingml/2006/main" xmlns:r="http://schemas.openxmlformats.org/officeDocument/2006/relationships" xmlns:p="http://schemas.openxmlformats.org/presentationml/2006/main">
  <p:tag name="SHAPETYPE" val="Copyright"/>
</p:tagLst>
</file>

<file path=ppt/tags/tag7.xml><?xml version="1.0" encoding="utf-8"?>
<p:tagLst xmlns:a="http://schemas.openxmlformats.org/drawingml/2006/main" xmlns:r="http://schemas.openxmlformats.org/officeDocument/2006/relationships" xmlns:p="http://schemas.openxmlformats.org/presentationml/2006/main">
  <p:tag name="SHAPETYPE" val="Date"/>
</p:tagLst>
</file>

<file path=ppt/tags/tag8.xml><?xml version="1.0" encoding="utf-8"?>
<p:tagLst xmlns:a="http://schemas.openxmlformats.org/drawingml/2006/main" xmlns:r="http://schemas.openxmlformats.org/officeDocument/2006/relationships" xmlns:p="http://schemas.openxmlformats.org/presentationml/2006/main">
  <p:tag name="SHAPETYPE" val="Date"/>
</p:tagLst>
</file>

<file path=ppt/tags/tag9.xml><?xml version="1.0" encoding="utf-8"?>
<p:tagLst xmlns:a="http://schemas.openxmlformats.org/drawingml/2006/main" xmlns:r="http://schemas.openxmlformats.org/officeDocument/2006/relationships" xmlns:p="http://schemas.openxmlformats.org/presentationml/2006/main">
  <p:tag name="SHAPETYPE" val="Date"/>
</p:tagLst>
</file>

<file path=ppt/theme/theme1.xml><?xml version="1.0" encoding="utf-8"?>
<a:theme xmlns:a="http://schemas.openxmlformats.org/drawingml/2006/main" name="Zühlke Engineering">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TTF">
      <a:majorFont>
        <a:latin typeface="AA Zuehlke Medium"/>
        <a:ea typeface=""/>
        <a:cs typeface=""/>
      </a:majorFont>
      <a:minorFont>
        <a:latin typeface="AA Zuehlk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solidFill>
        <a:ln w="6350">
          <a:noFill/>
        </a:ln>
      </a:spPr>
      <a:bodyPr lIns="0" tIns="0" rIns="0" bIns="0" rtlCol="0" anchor="ctr"/>
      <a:lstStyle>
        <a:defPPr algn="ctr">
          <a:lnSpc>
            <a:spcPct val="120000"/>
          </a:lnSpc>
          <a:defRPr sz="1600" spc="2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tx2">
              <a:alpha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216000" indent="-216000" algn="l">
          <a:lnSpc>
            <a:spcPct val="120000"/>
          </a:lnSpc>
          <a:spcBef>
            <a:spcPts val="200"/>
          </a:spcBef>
          <a:spcAft>
            <a:spcPts val="300"/>
          </a:spcAft>
          <a:buFont typeface="Wingdings 2" panose="05020102010507070707" pitchFamily="18" charset="2"/>
          <a:buChar char="¡"/>
          <a:defRPr sz="1600" spc="20" dirty="0" err="1" smtClean="0"/>
        </a:defPPr>
      </a:lstStyle>
    </a:txDef>
  </a:objectDefaults>
  <a:extraClrSchemeLst/>
  <a:custClrLst>
    <a:custClr name="Purple 100">
      <a:srgbClr val="985B9C"/>
    </a:custClr>
    <a:custClr name="Blue 100">
      <a:srgbClr val="0099CC"/>
    </a:custClr>
    <a:custClr name="Bright Blue 100">
      <a:srgbClr val="66CCFF"/>
    </a:custClr>
    <a:custClr name="Green 100">
      <a:srgbClr val="00CC66"/>
    </a:custClr>
    <a:custClr name="Bright Green 100">
      <a:srgbClr val="CCFF00"/>
    </a:custClr>
    <a:custClr name="Light Gray 100">
      <a:srgbClr val="CCCCCC"/>
    </a:custClr>
    <a:custClr name="Dark Gray 100">
      <a:srgbClr val="666666"/>
    </a:custClr>
    <a:custClr name="empty">
      <a:srgbClr val="FFFFFF"/>
    </a:custClr>
    <a:custClr name="empty">
      <a:srgbClr val="FFFFFF"/>
    </a:custClr>
    <a:custClr name="Orange 100">
      <a:srgbClr val="FF9900"/>
    </a:custClr>
    <a:custClr name="Purple 75">
      <a:srgbClr val="B284B5"/>
    </a:custClr>
    <a:custClr name="Blue 75">
      <a:srgbClr val="40B3D9"/>
    </a:custClr>
    <a:custClr name="Bright Blue 75">
      <a:srgbClr val="8CD9FF"/>
    </a:custClr>
    <a:custClr name="Green 75">
      <a:srgbClr val="40D98C"/>
    </a:custClr>
    <a:custClr name="Bright Green 75">
      <a:srgbClr val="D9FF40"/>
    </a:custClr>
    <a:custClr name="Light Gray 75">
      <a:srgbClr val="D9D9D9"/>
    </a:custClr>
    <a:custClr name="Dark Gray 75">
      <a:srgbClr val="8C8C8C"/>
    </a:custClr>
    <a:custClr name="empty">
      <a:srgbClr val="FFFFFF"/>
    </a:custClr>
    <a:custClr name="empty">
      <a:srgbClr val="FFFFFF"/>
    </a:custClr>
    <a:custClr name="Orange 75">
      <a:srgbClr val="FFB340"/>
    </a:custClr>
    <a:custClr name="Purple 50">
      <a:srgbClr val="CBADCD"/>
    </a:custClr>
    <a:custClr name="Blue 50">
      <a:srgbClr val="80CCE5"/>
    </a:custClr>
    <a:custClr name="Bright Blue 50">
      <a:srgbClr val="B2E5FF"/>
    </a:custClr>
    <a:custClr name="Green 50">
      <a:srgbClr val="80E5B2"/>
    </a:custClr>
    <a:custClr name="Bright Green 50">
      <a:srgbClr val="E5FF80"/>
    </a:custClr>
    <a:custClr name="Light Gray 50">
      <a:srgbClr val="E5E5E5"/>
    </a:custClr>
    <a:custClr name="Dark Gray 50">
      <a:srgbClr val="B2B2B2"/>
    </a:custClr>
    <a:custClr name="empty">
      <a:srgbClr val="FFFFFF"/>
    </a:custClr>
    <a:custClr name="empty">
      <a:srgbClr val="FFFFFF"/>
    </a:custClr>
    <a:custClr name="Orange 50">
      <a:srgbClr val="FFCC80"/>
    </a:custClr>
    <a:custClr name="Purple 25">
      <a:srgbClr val="E5D6E6"/>
    </a:custClr>
    <a:custClr name="Blue 25">
      <a:srgbClr val="BFE5F2"/>
    </a:custClr>
    <a:custClr name="Bright Blue 25">
      <a:srgbClr val="D9F2FF"/>
    </a:custClr>
    <a:custClr name="Green 25">
      <a:srgbClr val="BFF2D9"/>
    </a:custClr>
    <a:custClr name="Bright Green 25">
      <a:srgbClr val="F2FFBF"/>
    </a:custClr>
    <a:custClr name="Light Gray 25">
      <a:srgbClr val="F2F2F2"/>
    </a:custClr>
    <a:custClr name="Dark Gray 25">
      <a:srgbClr val="D9D9D9"/>
    </a:custClr>
    <a:custClr name="empty">
      <a:srgbClr val="FFFFFF"/>
    </a:custClr>
    <a:custClr name="empty">
      <a:srgbClr val="FFFFFF"/>
    </a:custClr>
    <a:custClr name="Orange 25">
      <a:srgbClr val="FFE5BF"/>
    </a:custClr>
  </a:custClrLst>
  <a:extLst>
    <a:ext uri="{05A4C25C-085E-4340-85A3-A5531E510DB2}">
      <thm15:themeFamily xmlns:thm15="http://schemas.microsoft.com/office/thememl/2012/main" name="K16_Zuehlke_Master_DE_20220503-VIML0374.potx" id="{3A227FDB-4CFA-47FF-B668-4FB7B4F1D6B7}" vid="{18333380-08C3-43D1-B13D-7707F8736D0D}"/>
    </a:ext>
  </a:extLst>
</a:theme>
</file>

<file path=ppt/theme/theme2.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distinct":false,"hideIfNoUserInteractionRequired":false,"required":false,"autoSelectFirstOption":false,"shareValue":false,"type":"dropDown","dataSourceName":"PrivacyInformation","dataSourceFieldName":"PrivacyInformation","name":"Privacy_Information","label":"Privacy"}],"formDataEntries":[]}]]></TemplafySlideFormConfiguration>
</file>

<file path=customXml/item2.xml><?xml version="1.0" encoding="utf-8"?>
<TemplafySlideFormConfiguration><![CDATA[{"formFields":[],"formDataEntries":[]}]]></TemplafySlideFormConfiguration>
</file>

<file path=customXml/item3.xml><?xml version="1.0" encoding="utf-8"?>
<TemplafySlideTemplateConfiguration><![CDATA[{"slideVersion":1,"isValidatorEnabled":false,"isLocked":false,"elementsMetadata":[{"type":"shape","elementConfiguration":{"visibility":"{{IfElse(Equals(Form.Privacy_Information.Name, \"Strictly Confidential\"), VisibilityType.Visible, VisibilityType.Hidden)}}","type":"text","disableUpdates":false}},{"type":"shape","elementConfiguration":{"visibility":"{{IfElse(Equals(Form.Privacy_Information.Name, \"Restricted\"), VisibilityType.Visible, VisibilityType.Hidden)}}","type":"text","disableUpdates":false}},{"type":"shape","elementConfiguration":{"visibility":"{{IfElse(Equals(Form.Privacy_Information.Name, \"Confidential\"), VisibilityType.Visible, VisibilityType.Hidden)}}","type":"text","disableUpdates":false}},{"type":"shape","elementConfiguration":{"visibility":"{{IfElse(Equals(Form.Privacy_Information.Name, \"Public\"), VisibilityType.Visible, VisibilityType.Hidden)}}","type":"text","disableUpdates":false}}],"slideId":"638134304836282046","enableDocumentContentUpdater":false,"version":"2.0"}]]></TemplafySlideTemplateConfiguration>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TemplafyFormConfiguration><![CDATA[{"formFields":[{"required":false,"placeholder":"","lines":1,"shareValue":false,"type":"textBox","name":"Title","label":"Title of the presentation"},{"required":false,"placeholder":"","lines":1,"shareValue":false,"type":"textBox","name":"Subline","label":"Subtitle of the presentation"},{"distinct":false,"hideIfNoUserInteractionRequired":false,"required":false,"autoSelectFirstOption":false,"shareValue":false,"type":"dropDown","dataSourceName":"PrivacyInformation","dataSourceFieldName":"PrivacyInformation","name":"Privacy_Information","label":"Privacy"}],"formDataEntries":[{"name":"Title","value":"8b9cjvt/jwNAOeluytzeyg=="}]}]]></TemplafyFormConfiguration>
</file>

<file path=customXml/item6.xml><?xml version="1.0" encoding="utf-8"?>
<ct:contentTypeSchema xmlns:ct="http://schemas.microsoft.com/office/2006/metadata/contentType" xmlns:ma="http://schemas.microsoft.com/office/2006/metadata/properties/metaAttributes" ct:_="" ma:_="" ma:contentTypeName="Document" ma:contentTypeID="0x0101009C3CCF29AC71D4428C978BA42A6A441C" ma:contentTypeVersion="34" ma:contentTypeDescription="Een nieuw document maken." ma:contentTypeScope="" ma:versionID="7d158b9b3fd3ec60989cb2b3e32d5771">
  <xsd:schema xmlns:xsd="http://www.w3.org/2001/XMLSchema" xmlns:xs="http://www.w3.org/2001/XMLSchema" xmlns:p="http://schemas.microsoft.com/office/2006/metadata/properties" xmlns:ns1="http://schemas.microsoft.com/sharepoint/v3" xmlns:ns2="aacb7df8-672f-46f2-977f-893ce5cef86b" xmlns:ns3="22a3f1e7-1ad8-4567-967d-700183da1d1b" targetNamespace="http://schemas.microsoft.com/office/2006/metadata/properties" ma:root="true" ma:fieldsID="b2ea9b1e2fb62c990773d12b5caa2323" ns1:_="" ns2:_="" ns3:_="">
    <xsd:import namespace="http://schemas.microsoft.com/sharepoint/v3"/>
    <xsd:import namespace="aacb7df8-672f-46f2-977f-893ce5cef86b"/>
    <xsd:import namespace="22a3f1e7-1ad8-4567-967d-700183da1d1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Eigenschappen van het geïntegreerd beleid voor naleving" ma:hidden="true" ma:internalName="_ip_UnifiedCompliancePolicyProperties">
      <xsd:simpleType>
        <xsd:restriction base="dms:Note"/>
      </xsd:simpleType>
    </xsd:element>
    <xsd:element name="_ip_UnifiedCompliancePolicyUIAction" ma:index="19"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cb7df8-672f-46f2-977f-893ce5cef8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Afbeeldingtags" ma:readOnly="false" ma:fieldId="{5cf76f15-5ced-4ddc-b409-7134ff3c332f}" ma:taxonomyMulti="true" ma:sspId="abf9d911-60e3-4694-aed6-bc66dbc4cb5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2a3f1e7-1ad8-4567-967d-700183da1d1b"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element name="TaxCatchAll" ma:index="25" nillable="true" ma:displayName="Taxonomy Catch All Column" ma:hidden="true" ma:list="{91fdf702-cf53-40c8-8dde-89d267aa3274}" ma:internalName="TaxCatchAll" ma:showField="CatchAllData" ma:web="22a3f1e7-1ad8-4567-967d-700183da1d1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TemplafySlideTemplateConfiguration><![CDATA[{"slideVersion":1,"isValidatorEnabled":false,"isLocked":false,"elementsMetadata":[],"slideId":"638134304836264131","enableDocumentContentUpdater":false,"version":"2.0"}]]></TemplafySlideTemplateConfiguration>
</file>

<file path=customXml/item8.xml><?xml version="1.0" encoding="utf-8"?>
<TemplafyTemplateConfiguration><![CDATA[{"elementsMetadata":[{"type":"shape","id":"521c1c29-0f27-4225-a0d7-5a46e48dd3cf","elementConfiguration":{"type":"text","disableUpdates":false}},{"type":"shape","id":"020a6100-c421-4f52-b3ea-b39cb0204830","elementConfiguration":{"binding":"{{UserProfile.Name}}","type":"text","disableUpdates":false}},{"type":"shape","id":"a7072847-8f17-4b19-afe8-f915f172604c","elementConfiguration":{"visibility":"{{IfElse(Equals(Form.Privacy_Information.Name, \"Strictly Confidential\"), VisibilityType.Visible, VisibilityType.Hidden)}}","type":"text","disableUpdates":false}},{"type":"shape","id":"ec360750-0baf-4e8f-b051-9358320ceef5","elementConfiguration":{"visibility":"{{IfElse(Equals(Form.Privacy_Information.Name, \"Restricted\"), VisibilityType.Visible, VisibilityType.Hidden)}}","type":"text","disableUpdates":false}},{"type":"shape","id":"b799a7e1-a4f1-435d-aa7f-655ecc0e76f9","elementConfiguration":{"visibility":"{{IfElse(Equals(Form.Privacy_Information.Name, \"Confidential\"), VisibilityType.Visible, VisibilityType.Hidden)}}","type":"text","disableUpdates":false}},{"type":"shape","id":"8efbc12e-9597-414d-baac-57b4a868a2bc","elementConfiguration":{"visibility":"{{IfElse(Equals(Form.Privacy_Information.Name, \"Public\"), VisibilityType.Visible, VisibilityType.Hidden)}}","type":"text","disableUpdates":false}},{"type":"shape","id":"aee9cd84-4cbf-47d7-8802-c39b29f9efc4","elementConfiguration":{"visibility":"{{IfElse(Equals(Form.Privacy_Information.Name, \"Strictly Confidential\"), VisibilityType.Visible, VisibilityType.Hidden)}}","type":"text","disableUpdates":false}},{"type":"shape","id":"0f649dd1-1eba-413f-9240-49a7d15e7e0f","elementConfiguration":{"visibility":"{{IfElse(Equals(Form.Privacy_Information.Name, \"Restricted\"), VisibilityType.Visible, VisibilityType.Hidden)}}","type":"text","disableUpdates":false}},{"type":"shape","id":"830a802b-df5d-4e6d-9787-430d67d4819b","elementConfiguration":{"visibility":"{{IfElse(Equals(Form.Privacy_Information.Name, \"Confidential\"), VisibilityType.Visible, VisibilityType.Hidden)}}","type":"text","disableUpdates":false}},{"type":"shape","id":"d00f3af1-96dc-4cfd-9926-a31786eb736d","elementConfiguration":{"visibility":"{{IfElse(Equals(Form.Privacy_Information.Name, \"Public\"), VisibilityType.Visible, VisibilityType.Hidden)}}","type":"text","disableUpdates":false}},{"type":"shape","id":"ac936c50-bffb-483e-8fc5-921cf5d4b854","elementConfiguration":{"visibility":"{{IfElse(Equals(Form.Privacy_Information.Name, \"Strictly Confidential\"), VisibilityType.Visible, VisibilityType.Hidden)}}","type":"text","disableUpdates":false}},{"type":"shape","id":"7b1ea161-c1c1-45e1-991d-43de86d48bf6","elementConfiguration":{"visibility":"{{IfElse(Equals(Form.Privacy_Information.Name, \"Restricted\"), VisibilityType.Visible, VisibilityType.Hidden)}}","type":"text","disableUpdates":false}},{"type":"shape","id":"c0195911-eff6-41f5-9001-8c9bf49bd8c7","elementConfiguration":{"visibility":"{{IfElse(Equals(Form.Privacy_Information.Name, \"Confidential\"), VisibilityType.Visible, VisibilityType.Hidden)}}","type":"text","disableUpdates":false}},{"type":"shape","id":"f774be1b-4731-4867-9f39-832f15c49e74","elementConfiguration":{"visibility":"{{IfElse(Equals(Form.Privacy_Information.Name, \"Public\"), VisibilityType.Visible, VisibilityType.Hidden)}}","type":"text","disableUpdates":false}},{"type":"shape","id":"4cb243f8-8e64-444d-8074-a758cb4fd1ec","elementConfiguration":{"type":"text","disableUpdates":false}},{"type":"shape","id":"49de0346-dcb7-4ded-8e6f-c0c749443d68","elementConfiguration":{"binding":"{{UserProfile.Name}}","type":"text","disableUpdates":false}},{"type":"shape","id":"ae3b9f2e-26d2-4908-978c-042a3872157f","elementConfiguration":{"binding":"{{UserProfile.Name}}","type":"text","disableUpdates":false}},{"type":"shape","id":"8a031718-aa71-427d-8311-5af6afbfaa48","elementConfiguration":{"type":"text","disableUpdates":false}},{"type":"shape","id":"0b6cb6f2-7cb4-4d9a-adba-c8eb09f42ece","elementConfiguration":{"binding":"{{UserProfile.Name}}","type":"text","disableUpdates":false}},{"type":"shape","id":"e94c0f89-43b5-4508-b359-c4a449afdf0b","elementConfiguration":{"type":"text","disableUpdates":false}},{"type":"shape","id":"408f2bc8-8c09-414e-96a6-d0cb129c0c68","elementConfiguration":{"visibility":"{{IfElse(Equals(Form.Privacy_Information.Name, \"Strictly Confidential\"), VisibilityType.Visible, VisibilityType.Hidden)}}","type":"text","disableUpdates":false}},{"type":"shape","id":"c7449a95-f655-4eab-879e-61865c615fd3","elementConfiguration":{"visibility":"{{IfElse(Equals(Form.Privacy_Information.Name, \"Restricted\"), VisibilityType.Visible, VisibilityType.Hidden)}}","type":"text","disableUpdates":false}},{"type":"shape","id":"9d61234f-5507-4463-8eb1-14def936f68e","elementConfiguration":{"visibility":"{{IfElse(Equals(Form.Privacy_Information.Name, \"Confidential\"), VisibilityType.Visible, VisibilityType.Hidden)}}","type":"text","disableUpdates":false}},{"type":"shape","id":"a86ef8fc-2f31-4947-99af-de44784a580d","elementConfiguration":{"visibility":"{{IfElse(Equals(Form.Privacy_Information.Name, \"Public\"), VisibilityType.Visible, VisibilityType.Hidden)}}","type":"text","disableUpdates":false}},{"type":"shape","id":"028fd82f-5563-49ff-bc1d-163efba69c1d","elementConfiguration":{"visibility":"{{IfElse(Equals(Form.Privacy_Information.Name, \"Strictly Confidential\"), VisibilityType.Visible, VisibilityType.Hidden)}}","type":"text","disableUpdates":false}},{"type":"shape","id":"fbfee033-04d3-4f81-8fc6-eec6addae23b","elementConfiguration":{"visibility":"{{IfElse(Equals(Form.Privacy_Information.Name, \"Restricted\"), VisibilityType.Visible, VisibilityType.Hidden)}}","type":"text","disableUpdates":false}},{"type":"shape","id":"bdcc0687-680c-46d1-a19f-93b227f39af2","elementConfiguration":{"visibility":"{{IfElse(Equals(Form.Privacy_Information.Name, \"Confidential\"), VisibilityType.Visible, VisibilityType.Hidden)}}","type":"text","disableUpdates":false}},{"type":"shape","id":"962591e5-dc47-4ea8-8b06-275fcef090d1","elementConfiguration":{"visibility":"{{IfElse(Equals(Form.Privacy_Information.Name, \"Public\"), VisibilityType.Visible, VisibilityType.Hidden)}}","type":"text","disableUpdates":false}},{"type":"shape","id":"2b05bf2e-699a-481a-9d61-ac4347a3a6e2","elementConfiguration":{"binding":"{{UserProfile.Name}}","type":"text","disableUpdates":false}},{"type":"shape","id":"ad882565-17fa-4b89-8402-b12caf01c885","elementConfiguration":{"type":"text","disableUpdates":false}}],"transformationConfigurations":[{"language":"{{UserProfile.DocumentLanguage.Language.Language}}","disableUpdates":false,"type":"proofingLanguage"}],"templateName":"zuehlke_blank","templateDescription":"","enableDocumentContentUpdater":true,"version":"2.0"}]]></TemplafyTemplateConfiguration>
</file>

<file path=customXml/item9.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22a3f1e7-1ad8-4567-967d-700183da1d1b" xsi:nil="true"/>
    <lcf76f155ced4ddcb4097134ff3c332f xmlns="aacb7df8-672f-46f2-977f-893ce5cef86b">
      <Terms xmlns="http://schemas.microsoft.com/office/infopath/2007/PartnerControls"/>
    </lcf76f155ced4ddcb4097134ff3c332f>
    <_ip_UnifiedCompliancePolicyProperties xmlns="http://schemas.microsoft.com/sharepoint/v3" xsi:nil="true"/>
  </documentManagement>
</p:properties>
</file>

<file path=customXml/itemProps1.xml><?xml version="1.0" encoding="utf-8"?>
<ds:datastoreItem xmlns:ds="http://schemas.openxmlformats.org/officeDocument/2006/customXml" ds:itemID="{C2F0ADA9-F6CD-4CB2-A62A-48ED7579C5D3}">
  <ds:schemaRefs/>
</ds:datastoreItem>
</file>

<file path=customXml/itemProps2.xml><?xml version="1.0" encoding="utf-8"?>
<ds:datastoreItem xmlns:ds="http://schemas.openxmlformats.org/officeDocument/2006/customXml" ds:itemID="{017A12E0-983F-4DAE-82EE-741B16DB8A80}">
  <ds:schemaRefs/>
</ds:datastoreItem>
</file>

<file path=customXml/itemProps3.xml><?xml version="1.0" encoding="utf-8"?>
<ds:datastoreItem xmlns:ds="http://schemas.openxmlformats.org/officeDocument/2006/customXml" ds:itemID="{4A60029D-BC97-4DCF-8029-ACF823033E00}">
  <ds:schemaRefs/>
</ds:datastoreItem>
</file>

<file path=customXml/itemProps4.xml><?xml version="1.0" encoding="utf-8"?>
<ds:datastoreItem xmlns:ds="http://schemas.openxmlformats.org/officeDocument/2006/customXml" ds:itemID="{D76696FF-6F99-4BF8-BD28-5EEAF2578D78}">
  <ds:schemaRefs>
    <ds:schemaRef ds:uri="http://schemas.microsoft.com/sharepoint/v3/contenttype/forms"/>
  </ds:schemaRefs>
</ds:datastoreItem>
</file>

<file path=customXml/itemProps5.xml><?xml version="1.0" encoding="utf-8"?>
<ds:datastoreItem xmlns:ds="http://schemas.openxmlformats.org/officeDocument/2006/customXml" ds:itemID="{A0CB3283-4520-48D0-9091-1EFB3339413D}">
  <ds:schemaRefs/>
</ds:datastoreItem>
</file>

<file path=customXml/itemProps6.xml><?xml version="1.0" encoding="utf-8"?>
<ds:datastoreItem xmlns:ds="http://schemas.openxmlformats.org/officeDocument/2006/customXml" ds:itemID="{D248F8DB-9E28-4225-8775-E011E29A2C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acb7df8-672f-46f2-977f-893ce5cef86b"/>
    <ds:schemaRef ds:uri="22a3f1e7-1ad8-4567-967d-700183da1d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B1DD9B5E-AC32-464D-B1F4-82A602101B6C}">
  <ds:schemaRefs/>
</ds:datastoreItem>
</file>

<file path=customXml/itemProps8.xml><?xml version="1.0" encoding="utf-8"?>
<ds:datastoreItem xmlns:ds="http://schemas.openxmlformats.org/officeDocument/2006/customXml" ds:itemID="{28C85CB8-C4E2-42B6-9E95-8E3EDB1A7CC4}">
  <ds:schemaRefs/>
</ds:datastoreItem>
</file>

<file path=customXml/itemProps9.xml><?xml version="1.0" encoding="utf-8"?>
<ds:datastoreItem xmlns:ds="http://schemas.openxmlformats.org/officeDocument/2006/customXml" ds:itemID="{D19BEC73-69CB-414A-A7BE-653B795EEE32}">
  <ds:schemaRefs>
    <ds:schemaRef ds:uri="http://schemas.microsoft.com/office/2006/metadata/properties"/>
    <ds:schemaRef ds:uri="http://schemas.microsoft.com/office/infopath/2007/PartnerControls"/>
    <ds:schemaRef ds:uri="http://schemas.microsoft.com/sharepoint/v3"/>
    <ds:schemaRef ds:uri="22a3f1e7-1ad8-4567-967d-700183da1d1b"/>
    <ds:schemaRef ds:uri="aacb7df8-672f-46f2-977f-893ce5cef86b"/>
  </ds:schemaRefs>
</ds:datastoreItem>
</file>

<file path=docProps/app.xml><?xml version="1.0" encoding="utf-8"?>
<Properties xmlns="http://schemas.openxmlformats.org/officeDocument/2006/extended-properties" xmlns:vt="http://schemas.openxmlformats.org/officeDocument/2006/docPropsVTypes">
  <Template/>
  <TotalTime>0</TotalTime>
  <Words>1509</Words>
  <Application>Microsoft Office PowerPoint</Application>
  <PresentationFormat>Widescreen</PresentationFormat>
  <Paragraphs>209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AA Zuehlke</vt:lpstr>
      <vt:lpstr>AA Zuehlke Medium</vt:lpstr>
      <vt:lpstr>Arial</vt:lpstr>
      <vt:lpstr>JetBrains Mono</vt:lpstr>
      <vt:lpstr>Symbol</vt:lpstr>
      <vt:lpstr>Wingdings 2</vt:lpstr>
      <vt:lpstr>Zühlke Engineering</vt:lpstr>
      <vt:lpstr>PowerPoint Presentation</vt:lpstr>
      <vt:lpstr>Tomorrow’s CSS</vt:lpstr>
      <vt:lpstr>Container Queries</vt:lpstr>
      <vt:lpstr>Container Queries</vt:lpstr>
      <vt:lpstr>Container Queries</vt:lpstr>
      <vt:lpstr>nth-of-syntax</vt:lpstr>
      <vt:lpstr>nth-of-syntax</vt:lpstr>
      <vt:lpstr>nth-of-syntax</vt:lpstr>
      <vt:lpstr>Dynamic viewport units</vt:lpstr>
      <vt:lpstr>Dynamic viewport units</vt:lpstr>
      <vt:lpstr>Nesting</vt:lpstr>
      <vt:lpstr>Nesting</vt:lpstr>
      <vt:lpstr>Nesting</vt:lpstr>
      <vt:lpstr>Individual transform properties</vt:lpstr>
      <vt:lpstr>Individual transform properties</vt:lpstr>
      <vt:lpstr>Popover</vt:lpstr>
      <vt:lpstr>View transitions</vt:lpstr>
      <vt:lpstr>View transitions</vt:lpstr>
      <vt:lpstr>View transitions</vt:lpstr>
      <vt:lpstr>View transitions</vt:lpstr>
      <vt:lpstr>View transitions</vt:lpstr>
      <vt:lpstr>View transitions</vt:lpstr>
      <vt:lpstr>View transitions</vt:lpstr>
      <vt:lpstr>Scroll-driven animations</vt:lpstr>
      <vt:lpstr>Scroll-driven animations</vt:lpstr>
      <vt:lpstr>Scroll-driven animations</vt:lpstr>
      <vt:lpstr>Wrap up</vt:lpstr>
      <vt:lpstr>PowerPoint Presentation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"Mithusan Sivakumar"</dc:creator>
  <dc:description/>
  <cp:lastModifiedBy>Sivakumar, Mithusan</cp:lastModifiedBy>
  <cp:revision>44</cp:revision>
  <dcterms:created xsi:type="dcterms:W3CDTF">2023-06-29T08:55:52Z</dcterms:created>
  <dcterms:modified xsi:type="dcterms:W3CDTF">2023-07-10T13:47:02Z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0x0101009C3CCF29AC71D4428C978BA42A6A441C</vt:lpwstr>
  </property>
  <property fmtid="{D5CDD505-2E9C-101B-9397-08002B2CF9AE}" pid="3" name="MediaServiceImageTags">
    <vt:lpwstr/>
  </property>
  <property fmtid="{D5CDD505-2E9C-101B-9397-08002B2CF9AE}" pid="4" name="TemplafyTimeStamp">
    <vt:lpwstr>2023-03-03T08:54:43</vt:lpwstr>
  </property>
  <property fmtid="{D5CDD505-2E9C-101B-9397-08002B2CF9AE}" pid="5" name="TemplafyTenantId">
    <vt:lpwstr>zuehlke</vt:lpwstr>
  </property>
  <property fmtid="{D5CDD505-2E9C-101B-9397-08002B2CF9AE}" pid="6" name="TemplafyTemplateId">
    <vt:lpwstr>638134304821869517</vt:lpwstr>
  </property>
  <property fmtid="{D5CDD505-2E9C-101B-9397-08002B2CF9AE}" pid="7" name="TemplafyUserProfileId">
    <vt:lpwstr>637801770843443054</vt:lpwstr>
  </property>
  <property fmtid="{D5CDD505-2E9C-101B-9397-08002B2CF9AE}" pid="8" name="TemplafyFromBlank">
    <vt:bool>true</vt:bool>
  </property>
</Properties>
</file>