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hityu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jahityuk</a:t>
            </a:r>
          </a:p>
        </p:txBody>
      </p:sp>
      <p:sp>
        <p:nvSpPr>
          <p:cNvPr id="120" name="jahit-jahitan made eas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jahit-jahitan made easy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</a:t>
            </a:r>
          </a:p>
        </p:txBody>
      </p:sp>
      <p:sp>
        <p:nvSpPr>
          <p:cNvPr id="123" name="mencari dan datang ke penjahit memakan waktu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mencari dan datang ke penjahit memakan waktu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5312" y="2557805"/>
            <a:ext cx="6953588" cy="4637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127" name="Website yang mempertemukan dan mempermudah interaksi antara penjahit dengan konsumen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Website yang mempertemukan dan mempermudah interaksi antara penjahit dengan konsumen.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7800" y="1847850"/>
            <a:ext cx="10769600" cy="605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ifferentiating Fa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Differentiating Factors</a:t>
            </a:r>
          </a:p>
        </p:txBody>
      </p:sp>
      <p:sp>
        <p:nvSpPr>
          <p:cNvPr id="131" name="Mempermudah konsumen untuk menjangkau penjahit :…"/>
          <p:cNvSpPr txBox="1"/>
          <p:nvPr>
            <p:ph type="body" idx="1"/>
          </p:nvPr>
        </p:nvSpPr>
        <p:spPr>
          <a:xfrm>
            <a:off x="7747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Mempermudah konsumen untuk menjangkau penjahit :</a:t>
            </a:r>
          </a:p>
          <a:p>
            <a:pPr lvl="1"/>
            <a:r>
              <a:t>Searching berdasarkan jenis pakaian, jarak, dll</a:t>
            </a:r>
          </a:p>
          <a:p>
            <a:pPr lvl="1"/>
            <a:r>
              <a:t>Online chat</a:t>
            </a:r>
          </a:p>
          <a:p>
            <a:pPr lvl="1"/>
            <a:r>
              <a:t>Transaksi aman</a:t>
            </a:r>
          </a:p>
          <a:p>
            <a:pPr lvl="1"/>
            <a:r>
              <a:t>Rating system</a:t>
            </a:r>
          </a:p>
          <a:p>
            <a:pPr lvl="1"/>
            <a:r>
              <a:t>Profil ukuran badan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