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2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9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5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7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97DE-B24D-4BBD-864C-6645445708F0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92AA-605E-4809-8D19-E46DEA64AA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6366" y="1146220"/>
            <a:ext cx="318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 COM USUARIO E SENHA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66" y="222589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86365" y="171181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USUARIO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65" y="3292700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86364" y="2778618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</a:p>
        </p:txBody>
      </p:sp>
      <p:sp>
        <p:nvSpPr>
          <p:cNvPr id="11" name="Retângulo de cantos arredondados 10">
            <a:hlinkClick r:id="" action="ppaction://hlinkshowjump?jump=nextslide"/>
          </p:cNvPr>
          <p:cNvSpPr/>
          <p:nvPr/>
        </p:nvSpPr>
        <p:spPr>
          <a:xfrm>
            <a:off x="515155" y="4172755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734540" y="218941"/>
            <a:ext cx="11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LOGOUT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973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3887270" y="218938"/>
            <a:ext cx="121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CONSULTA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5597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3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266348" y="152402"/>
            <a:ext cx="11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USUARIO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WEBTECH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89915" y="218938"/>
            <a:ext cx="11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191257" y="218938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2191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362160" y="23030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60604" y="1015818"/>
            <a:ext cx="269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DE PRODUTOS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36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</p:txBody>
      </p:sp>
      <p:sp>
        <p:nvSpPr>
          <p:cNvPr id="13" name="CaixaDeTexto 12">
            <a:hlinkClick r:id="" action="ppaction://hlinkshowjump?jump=firstslide"/>
          </p:cNvPr>
          <p:cNvSpPr txBox="1"/>
          <p:nvPr/>
        </p:nvSpPr>
        <p:spPr>
          <a:xfrm>
            <a:off x="9266348" y="152402"/>
            <a:ext cx="11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USUARIO</a:t>
            </a:r>
          </a:p>
        </p:txBody>
      </p:sp>
      <p:sp>
        <p:nvSpPr>
          <p:cNvPr id="14" name="CaixaDeTexto 13">
            <a:hlinkClick r:id="rId2" action="ppaction://hlinksldjump"/>
          </p:cNvPr>
          <p:cNvSpPr txBox="1"/>
          <p:nvPr/>
        </p:nvSpPr>
        <p:spPr>
          <a:xfrm>
            <a:off x="238257" y="152402"/>
            <a:ext cx="112690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WEBTECH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47632" y="22823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CONSULTA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LOGOUT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60606" y="2186183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97096" y="3222938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15154" y="4927237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86364" y="409346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0606" y="3689536"/>
            <a:ext cx="193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UNITÁRIO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60606" y="271422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60605" y="174629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A0FD91-425D-47F3-90C3-2C7BBF61BDBA}"/>
              </a:ext>
            </a:extLst>
          </p:cNvPr>
          <p:cNvSpPr txBox="1"/>
          <p:nvPr/>
        </p:nvSpPr>
        <p:spPr>
          <a:xfrm>
            <a:off x="515154" y="4912820"/>
            <a:ext cx="193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CADASTRAR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CDF44D-D222-4949-9027-A088A9D9320B}"/>
              </a:ext>
            </a:extLst>
          </p:cNvPr>
          <p:cNvSpPr txBox="1"/>
          <p:nvPr/>
        </p:nvSpPr>
        <p:spPr>
          <a:xfrm>
            <a:off x="3582473" y="232385"/>
            <a:ext cx="11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28088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6366" y="1146220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66" y="222589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86365" y="1711817"/>
            <a:ext cx="22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USUÁRIO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65" y="3292700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86364" y="2778618"/>
            <a:ext cx="220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DO USUÁRIO</a:t>
            </a:r>
          </a:p>
        </p:txBody>
      </p:sp>
      <p:sp>
        <p:nvSpPr>
          <p:cNvPr id="11" name="Retângulo de cantos arredondados 10">
            <a:hlinkClick r:id="" action="ppaction://hlinkshowjump?jump=nextslide"/>
          </p:cNvPr>
          <p:cNvSpPr/>
          <p:nvPr/>
        </p:nvSpPr>
        <p:spPr>
          <a:xfrm>
            <a:off x="515155" y="4172755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636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880500" y="165281"/>
            <a:ext cx="86503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38257" y="152402"/>
            <a:ext cx="320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WEBTECH 2.0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5155" y="4283632"/>
            <a:ext cx="12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 ENTRAR</a:t>
            </a:r>
          </a:p>
        </p:txBody>
      </p:sp>
    </p:spTree>
    <p:extLst>
      <p:ext uri="{BB962C8B-B14F-4D97-AF65-F5344CB8AC3E}">
        <p14:creationId xmlns:p14="http://schemas.microsoft.com/office/powerpoint/2010/main" val="6743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5162284" y="140717"/>
            <a:ext cx="1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MEU SISTEMA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5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53473" y="152402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35224" y="152402"/>
            <a:ext cx="36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 LOJA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47377" y="152644"/>
            <a:ext cx="13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9916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018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592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hlinkClick r:id="" action="ppaction://hlinkshowjump?jump=nextslide"/>
          </p:cNvPr>
          <p:cNvSpPr txBox="1"/>
          <p:nvPr/>
        </p:nvSpPr>
        <p:spPr>
          <a:xfrm>
            <a:off x="5162284" y="140717"/>
            <a:ext cx="1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31065" y="1183247"/>
            <a:ext cx="175152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6364" y="5957553"/>
            <a:ext cx="557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@2021- WEBTECH - TODOS OS DIREITOS RESERVADOS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253473" y="152402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35224" y="152402"/>
            <a:ext cx="36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 LOJA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47377" y="152644"/>
            <a:ext cx="13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882648" y="152402"/>
            <a:ext cx="99167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0606" y="2186183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97096" y="3222938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15154" y="4927237"/>
            <a:ext cx="126213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86364" y="4093469"/>
            <a:ext cx="2897747" cy="412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60606" y="3689536"/>
            <a:ext cx="215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UNITÁRIO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60606" y="2714220"/>
            <a:ext cx="245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DESCRIÇÃO PRODUTO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86362" y="1645809"/>
            <a:ext cx="25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PRODUTO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28034" y="4972316"/>
            <a:ext cx="115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CADASTRAR</a:t>
            </a:r>
          </a:p>
        </p:txBody>
      </p:sp>
    </p:spTree>
    <p:extLst>
      <p:ext uri="{BB962C8B-B14F-4D97-AF65-F5344CB8AC3E}">
        <p14:creationId xmlns:p14="http://schemas.microsoft.com/office/powerpoint/2010/main" val="280783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</dc:creator>
  <cp:lastModifiedBy>Edigar Maia</cp:lastModifiedBy>
  <cp:revision>8</cp:revision>
  <dcterms:created xsi:type="dcterms:W3CDTF">2021-03-08T17:11:03Z</dcterms:created>
  <dcterms:modified xsi:type="dcterms:W3CDTF">2021-03-29T22:52:04Z</dcterms:modified>
</cp:coreProperties>
</file>