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437" r:id="rId2"/>
    <p:sldId id="502" r:id="rId3"/>
    <p:sldId id="438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442" r:id="rId12"/>
    <p:sldId id="501" r:id="rId13"/>
    <p:sldId id="259" r:id="rId14"/>
  </p:sldIdLst>
  <p:sldSz cx="12192000" cy="6858000"/>
  <p:notesSz cx="6858000" cy="9144000"/>
  <p:embeddedFontLst>
    <p:embeddedFont>
      <p:font typeface="NanumBarunGothic" panose="020B0603020101020101" pitchFamily="50" charset="-127"/>
      <p:regular r:id="rId16"/>
      <p:bold r:id="rId17"/>
    </p:embeddedFont>
    <p:embeddedFont>
      <p:font typeface="NanumBarunGothic Light" panose="020B0603020101020101" pitchFamily="50" charset="-127"/>
      <p:regular r:id="rId18"/>
    </p:embeddedFont>
    <p:embeddedFont>
      <p:font typeface="SF Pro Display" panose="020B0600000101010101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민 이" initials="수이" lastIdx="10" clrIdx="0">
    <p:extLst>
      <p:ext uri="{19B8F6BF-5375-455C-9EA6-DF929625EA0E}">
        <p15:presenceInfo xmlns:p15="http://schemas.microsoft.com/office/powerpoint/2012/main" userId="5e4cab32ce8119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3"/>
    <a:srgbClr val="FA6458"/>
    <a:srgbClr val="F38279"/>
    <a:srgbClr val="FAF1B8"/>
    <a:srgbClr val="FDBAB5"/>
    <a:srgbClr val="FFCC99"/>
    <a:srgbClr val="49CD37"/>
    <a:srgbClr val="ECFACE"/>
    <a:srgbClr val="FFFFFB"/>
    <a:srgbClr val="421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8" autoAdjust="0"/>
    <p:restoredTop sz="79793" autoAdjust="0"/>
  </p:normalViewPr>
  <p:slideViewPr>
    <p:cSldViewPr snapToGrid="0" showGuides="1">
      <p:cViewPr varScale="1">
        <p:scale>
          <a:sx n="68" d="100"/>
          <a:sy n="68" d="100"/>
        </p:scale>
        <p:origin x="922" y="67"/>
      </p:cViewPr>
      <p:guideLst>
        <p:guide orient="horz" pos="822"/>
        <p:guide pos="384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7E440-0EB5-D646-BF07-3237BECE89FA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FDF2EE-CE7B-014B-89D7-CFA477C797D7}">
      <dgm:prSet phldrT="[Text]"/>
      <dgm:spPr/>
      <dgm:t>
        <a:bodyPr anchor="ctr"/>
        <a:lstStyle/>
        <a:p>
          <a:r>
            <a:rPr lang="en-US" b="1" dirty="0">
              <a:latin typeface="NanumBarunGothic" panose="020B0603020101020101" pitchFamily="34" charset="-127"/>
              <a:ea typeface="NanumBarunGothic" panose="020B0603020101020101" pitchFamily="34" charset="-127"/>
            </a:rPr>
            <a:t>Main page</a:t>
          </a:r>
        </a:p>
      </dgm:t>
    </dgm:pt>
    <dgm:pt modelId="{D565B060-5115-2E47-ACD7-52595227DE33}" type="parTrans" cxnId="{AFE56394-120A-9D46-97CD-7C4085F12DF9}">
      <dgm:prSet/>
      <dgm:spPr/>
      <dgm:t>
        <a:bodyPr/>
        <a:lstStyle/>
        <a:p>
          <a:endParaRPr lang="en-US"/>
        </a:p>
      </dgm:t>
    </dgm:pt>
    <dgm:pt modelId="{2AE32E22-9F65-944B-98A0-B108E42AE4C3}" type="sibTrans" cxnId="{AFE56394-120A-9D46-97CD-7C4085F12DF9}">
      <dgm:prSet/>
      <dgm:spPr/>
      <dgm:t>
        <a:bodyPr/>
        <a:lstStyle/>
        <a:p>
          <a:endParaRPr lang="en-US"/>
        </a:p>
      </dgm:t>
    </dgm:pt>
    <dgm:pt modelId="{85F8F382-4372-A44C-B31E-3BECDE0CACF5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048597B5-AE7F-CD49-A3E4-B90325A4F20C}" type="parTrans" cxnId="{6229C988-8044-9040-9DE6-187C28C5DBEE}">
      <dgm:prSet/>
      <dgm:spPr/>
      <dgm:t>
        <a:bodyPr/>
        <a:lstStyle/>
        <a:p>
          <a:endParaRPr lang="en-US"/>
        </a:p>
      </dgm:t>
    </dgm:pt>
    <dgm:pt modelId="{A36CFE1F-B368-FD49-B36B-152D362303FF}" type="sibTrans" cxnId="{6229C988-8044-9040-9DE6-187C28C5DBEE}">
      <dgm:prSet/>
      <dgm:spPr/>
      <dgm:t>
        <a:bodyPr/>
        <a:lstStyle/>
        <a:p>
          <a:endParaRPr lang="en-US"/>
        </a:p>
      </dgm:t>
    </dgm:pt>
    <dgm:pt modelId="{48A670B4-017B-5E43-BC51-ABA67303F6F5}">
      <dgm:prSet phldrT="[Text]"/>
      <dgm:spPr/>
      <dgm:t>
        <a:bodyPr anchor="ctr"/>
        <a:lstStyle/>
        <a:p>
          <a:r>
            <a:rPr lang="en-US" b="1" dirty="0">
              <a:latin typeface="NanumBarunGothic" panose="020B0603020101020101" pitchFamily="34" charset="-127"/>
              <a:ea typeface="NanumBarunGothic" panose="020B0603020101020101" pitchFamily="34" charset="-127"/>
            </a:rPr>
            <a:t>List page</a:t>
          </a:r>
        </a:p>
      </dgm:t>
    </dgm:pt>
    <dgm:pt modelId="{149F9BFB-E2CC-7D4A-8925-47EF2A824896}" type="parTrans" cxnId="{9BAAB425-0854-8C4E-AC2E-736AFD792B0E}">
      <dgm:prSet/>
      <dgm:spPr/>
      <dgm:t>
        <a:bodyPr/>
        <a:lstStyle/>
        <a:p>
          <a:endParaRPr lang="en-US"/>
        </a:p>
      </dgm:t>
    </dgm:pt>
    <dgm:pt modelId="{0B8CB2E2-E0F3-4D45-B20B-CE7368E732A3}" type="sibTrans" cxnId="{9BAAB425-0854-8C4E-AC2E-736AFD792B0E}">
      <dgm:prSet/>
      <dgm:spPr/>
      <dgm:t>
        <a:bodyPr/>
        <a:lstStyle/>
        <a:p>
          <a:endParaRPr lang="en-US"/>
        </a:p>
      </dgm:t>
    </dgm:pt>
    <dgm:pt modelId="{1E4977C4-4BDA-854E-BC75-B50F837BF9EA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339DAB02-993C-8341-AECB-FDC064BF9FF7}" type="parTrans" cxnId="{DDADA1E4-35F3-3C47-B084-269FE684F015}">
      <dgm:prSet/>
      <dgm:spPr/>
      <dgm:t>
        <a:bodyPr/>
        <a:lstStyle/>
        <a:p>
          <a:endParaRPr lang="en-US"/>
        </a:p>
      </dgm:t>
    </dgm:pt>
    <dgm:pt modelId="{C39C7A60-4F00-5944-BC3D-81CE69B99EA7}" type="sibTrans" cxnId="{DDADA1E4-35F3-3C47-B084-269FE684F015}">
      <dgm:prSet/>
      <dgm:spPr/>
      <dgm:t>
        <a:bodyPr/>
        <a:lstStyle/>
        <a:p>
          <a:endParaRPr lang="en-US"/>
        </a:p>
      </dgm:t>
    </dgm:pt>
    <dgm:pt modelId="{81E58609-B074-A544-9284-3BC6FE543DE7}">
      <dgm:prSet phldrT="[Text]"/>
      <dgm:spPr/>
      <dgm:t>
        <a:bodyPr anchor="ctr"/>
        <a:lstStyle/>
        <a:p>
          <a:r>
            <a:rPr lang="en-US" b="1" dirty="0">
              <a:latin typeface="NanumBarunGothic" panose="020B0603020101020101" pitchFamily="34" charset="-127"/>
              <a:ea typeface="NanumBarunGothic" panose="020B0603020101020101" pitchFamily="34" charset="-127"/>
            </a:rPr>
            <a:t>Card page</a:t>
          </a:r>
        </a:p>
      </dgm:t>
    </dgm:pt>
    <dgm:pt modelId="{7CB86CF4-D893-F043-B95B-273EAE2D72BB}" type="parTrans" cxnId="{3C810094-ECCF-8340-9084-6496991C269C}">
      <dgm:prSet/>
      <dgm:spPr/>
      <dgm:t>
        <a:bodyPr/>
        <a:lstStyle/>
        <a:p>
          <a:endParaRPr lang="en-US"/>
        </a:p>
      </dgm:t>
    </dgm:pt>
    <dgm:pt modelId="{F3B68E6B-28CB-0941-8A03-20C71D5B6861}" type="sibTrans" cxnId="{3C810094-ECCF-8340-9084-6496991C269C}">
      <dgm:prSet/>
      <dgm:spPr/>
      <dgm:t>
        <a:bodyPr/>
        <a:lstStyle/>
        <a:p>
          <a:endParaRPr lang="en-US"/>
        </a:p>
      </dgm:t>
    </dgm:pt>
    <dgm:pt modelId="{C04BFB7E-2224-D24E-B825-C22CD06C7EAA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F9FA76E6-878A-3A44-83ED-35EA796F4121}" type="parTrans" cxnId="{4D0F8CAB-2D12-E141-B6CC-B7C4969730B1}">
      <dgm:prSet/>
      <dgm:spPr/>
      <dgm:t>
        <a:bodyPr/>
        <a:lstStyle/>
        <a:p>
          <a:endParaRPr lang="en-US"/>
        </a:p>
      </dgm:t>
    </dgm:pt>
    <dgm:pt modelId="{38845D6E-FFDA-8841-8858-94965B0124E7}" type="sibTrans" cxnId="{4D0F8CAB-2D12-E141-B6CC-B7C4969730B1}">
      <dgm:prSet/>
      <dgm:spPr/>
      <dgm:t>
        <a:bodyPr/>
        <a:lstStyle/>
        <a:p>
          <a:endParaRPr lang="en-US"/>
        </a:p>
      </dgm:t>
    </dgm:pt>
    <dgm:pt modelId="{D34C6368-A1EE-874B-921A-AA541D2F090B}">
      <dgm:prSet phldrT="[Text]"/>
      <dgm:spPr/>
      <dgm:t>
        <a:bodyPr anchor="ctr"/>
        <a:lstStyle/>
        <a:p>
          <a:r>
            <a:rPr lang="en-US" b="1" dirty="0">
              <a:latin typeface="NanumBarunGothic" panose="020B0603020101020101" pitchFamily="34" charset="-127"/>
              <a:ea typeface="NanumBarunGothic" panose="020B0603020101020101" pitchFamily="34" charset="-127"/>
            </a:rPr>
            <a:t>My page</a:t>
          </a:r>
        </a:p>
      </dgm:t>
    </dgm:pt>
    <dgm:pt modelId="{38944D30-22F4-2149-9BFC-8F53413D467D}" type="parTrans" cxnId="{5149FA7B-ABDE-394E-8372-096E70CFD1D3}">
      <dgm:prSet/>
      <dgm:spPr/>
      <dgm:t>
        <a:bodyPr/>
        <a:lstStyle/>
        <a:p>
          <a:endParaRPr lang="en-US"/>
        </a:p>
      </dgm:t>
    </dgm:pt>
    <dgm:pt modelId="{F53409D5-B67F-E94E-B538-933F565299A0}" type="sibTrans" cxnId="{5149FA7B-ABDE-394E-8372-096E70CFD1D3}">
      <dgm:prSet/>
      <dgm:spPr/>
      <dgm:t>
        <a:bodyPr/>
        <a:lstStyle/>
        <a:p>
          <a:endParaRPr lang="en-US"/>
        </a:p>
      </dgm:t>
    </dgm:pt>
    <dgm:pt modelId="{29EBA148-0620-5E46-8893-D4552C6FDF66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altLang="ko-KR" sz="20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BDD00B2E-60C9-BC40-9B84-7E9385300A98}" type="parTrans" cxnId="{F8B167E8-63D5-424F-922B-707F10876FB2}">
      <dgm:prSet/>
      <dgm:spPr/>
      <dgm:t>
        <a:bodyPr/>
        <a:lstStyle/>
        <a:p>
          <a:endParaRPr lang="en-US"/>
        </a:p>
      </dgm:t>
    </dgm:pt>
    <dgm:pt modelId="{6F28F31F-A7C9-C843-A728-0306CC39B664}" type="sibTrans" cxnId="{F8B167E8-63D5-424F-922B-707F10876FB2}">
      <dgm:prSet/>
      <dgm:spPr/>
      <dgm:t>
        <a:bodyPr/>
        <a:lstStyle/>
        <a:p>
          <a:endParaRPr lang="en-US"/>
        </a:p>
      </dgm:t>
    </dgm:pt>
    <dgm:pt modelId="{0D7F6E0A-548F-4BE6-829A-F05C6E6AA0A1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02B3E32B-7835-4C97-8C2A-AB1E365ADEB7}" type="parTrans" cxnId="{E549A9C9-1CED-43EB-A4BC-B56754A90AEC}">
      <dgm:prSet/>
      <dgm:spPr/>
      <dgm:t>
        <a:bodyPr/>
        <a:lstStyle/>
        <a:p>
          <a:pPr latinLnBrk="1"/>
          <a:endParaRPr lang="ko-KR" altLang="en-US"/>
        </a:p>
      </dgm:t>
    </dgm:pt>
    <dgm:pt modelId="{FE9E634F-3CFF-4CF8-9A84-50D862613434}" type="sibTrans" cxnId="{E549A9C9-1CED-43EB-A4BC-B56754A90AEC}">
      <dgm:prSet/>
      <dgm:spPr/>
      <dgm:t>
        <a:bodyPr/>
        <a:lstStyle/>
        <a:p>
          <a:pPr latinLnBrk="1"/>
          <a:endParaRPr lang="ko-KR" altLang="en-US"/>
        </a:p>
      </dgm:t>
    </dgm:pt>
    <dgm:pt modelId="{CBCD6557-CA5B-445A-999C-AA34C465E578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541B7BBB-8CB6-40DD-B376-FCEDEB0C3CF0}" type="parTrans" cxnId="{150F15C6-5061-40F3-8ADF-50B3E3C4E3A6}">
      <dgm:prSet/>
      <dgm:spPr/>
      <dgm:t>
        <a:bodyPr/>
        <a:lstStyle/>
        <a:p>
          <a:pPr latinLnBrk="1"/>
          <a:endParaRPr lang="ko-KR" altLang="en-US"/>
        </a:p>
      </dgm:t>
    </dgm:pt>
    <dgm:pt modelId="{D5028E2C-0D4C-4B05-8EF7-7C1433C5FCC6}" type="sibTrans" cxnId="{150F15C6-5061-40F3-8ADF-50B3E3C4E3A6}">
      <dgm:prSet/>
      <dgm:spPr/>
      <dgm:t>
        <a:bodyPr/>
        <a:lstStyle/>
        <a:p>
          <a:pPr latinLnBrk="1"/>
          <a:endParaRPr lang="ko-KR" altLang="en-US"/>
        </a:p>
      </dgm:t>
    </dgm:pt>
    <dgm:pt modelId="{83C8B121-7BC5-4306-B805-1FFB0AD15164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A7712765-E1F1-413A-8FB2-C872E87DB839}" type="parTrans" cxnId="{FAEFDE67-DBF3-48F0-80FF-FCA46AEBC63F}">
      <dgm:prSet/>
      <dgm:spPr/>
      <dgm:t>
        <a:bodyPr/>
        <a:lstStyle/>
        <a:p>
          <a:pPr latinLnBrk="1"/>
          <a:endParaRPr lang="ko-KR" altLang="en-US"/>
        </a:p>
      </dgm:t>
    </dgm:pt>
    <dgm:pt modelId="{819044C4-A674-4AA5-A77F-B661335C8052}" type="sibTrans" cxnId="{FAEFDE67-DBF3-48F0-80FF-FCA46AEBC63F}">
      <dgm:prSet/>
      <dgm:spPr/>
      <dgm:t>
        <a:bodyPr/>
        <a:lstStyle/>
        <a:p>
          <a:pPr latinLnBrk="1"/>
          <a:endParaRPr lang="ko-KR" altLang="en-US"/>
        </a:p>
      </dgm:t>
    </dgm:pt>
    <dgm:pt modelId="{9A5C4CD0-E727-4EC5-BF25-21F2A78FB64C}">
      <dgm:prSet phldrT="[Text]" custT="1"/>
      <dgm:spPr>
        <a:solidFill>
          <a:schemeClr val="tx1">
            <a:lumMod val="10000"/>
            <a:lumOff val="90000"/>
            <a:alpha val="90000"/>
          </a:schemeClr>
        </a:solidFill>
      </dgm:spPr>
      <dgm:t>
        <a:bodyPr/>
        <a:lstStyle/>
        <a:p>
          <a:pPr>
            <a:lnSpc>
              <a:spcPct val="150000"/>
            </a:lnSpc>
          </a:pPr>
          <a:endParaRPr lang="en-US" sz="20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gm:t>
    </dgm:pt>
    <dgm:pt modelId="{718AB8ED-B289-46A1-BE62-AB25745A9C93}" type="parTrans" cxnId="{3B3AE066-5E5E-49EE-B41C-2BB74E52B5B4}">
      <dgm:prSet/>
      <dgm:spPr/>
      <dgm:t>
        <a:bodyPr/>
        <a:lstStyle/>
        <a:p>
          <a:pPr latinLnBrk="1"/>
          <a:endParaRPr lang="ko-KR" altLang="en-US"/>
        </a:p>
      </dgm:t>
    </dgm:pt>
    <dgm:pt modelId="{0F23DB17-9D4D-4E3B-90ED-762ACC6EE421}" type="sibTrans" cxnId="{3B3AE066-5E5E-49EE-B41C-2BB74E52B5B4}">
      <dgm:prSet/>
      <dgm:spPr/>
      <dgm:t>
        <a:bodyPr/>
        <a:lstStyle/>
        <a:p>
          <a:pPr latinLnBrk="1"/>
          <a:endParaRPr lang="ko-KR" altLang="en-US"/>
        </a:p>
      </dgm:t>
    </dgm:pt>
    <dgm:pt modelId="{BEF65C69-A369-4C44-9BD3-858324F1BB4A}" type="pres">
      <dgm:prSet presAssocID="{BF67E440-0EB5-D646-BF07-3237BECE89FA}" presName="Name0" presStyleCnt="0">
        <dgm:presLayoutVars>
          <dgm:dir/>
          <dgm:animLvl val="lvl"/>
          <dgm:resizeHandles val="exact"/>
        </dgm:presLayoutVars>
      </dgm:prSet>
      <dgm:spPr/>
    </dgm:pt>
    <dgm:pt modelId="{AE90722C-80D8-2240-BE56-6A22E181F9F2}" type="pres">
      <dgm:prSet presAssocID="{FFFDF2EE-CE7B-014B-89D7-CFA477C797D7}" presName="composite" presStyleCnt="0"/>
      <dgm:spPr/>
    </dgm:pt>
    <dgm:pt modelId="{4140AA9F-B5B0-3049-B740-AAB40C206B41}" type="pres">
      <dgm:prSet presAssocID="{FFFDF2EE-CE7B-014B-89D7-CFA477C797D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55D1D4A-D49D-ED43-A1C7-86E7E0B788E7}" type="pres">
      <dgm:prSet presAssocID="{FFFDF2EE-CE7B-014B-89D7-CFA477C797D7}" presName="desTx" presStyleLbl="alignAccFollowNode1" presStyleIdx="0" presStyleCnt="4">
        <dgm:presLayoutVars>
          <dgm:bulletEnabled val="1"/>
        </dgm:presLayoutVars>
      </dgm:prSet>
      <dgm:spPr/>
    </dgm:pt>
    <dgm:pt modelId="{FA561A9A-4109-BB40-A1DD-D72825A6F1D8}" type="pres">
      <dgm:prSet presAssocID="{2AE32E22-9F65-944B-98A0-B108E42AE4C3}" presName="space" presStyleCnt="0"/>
      <dgm:spPr/>
    </dgm:pt>
    <dgm:pt modelId="{B13D92A5-5DD3-F94F-917E-8EB01703F082}" type="pres">
      <dgm:prSet presAssocID="{48A670B4-017B-5E43-BC51-ABA67303F6F5}" presName="composite" presStyleCnt="0"/>
      <dgm:spPr/>
    </dgm:pt>
    <dgm:pt modelId="{7DB315BD-D9C0-E64C-9CAF-79C439AABB3C}" type="pres">
      <dgm:prSet presAssocID="{48A670B4-017B-5E43-BC51-ABA67303F6F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88AD8C1-AE35-6B45-8E99-F6C51C584F0C}" type="pres">
      <dgm:prSet presAssocID="{48A670B4-017B-5E43-BC51-ABA67303F6F5}" presName="desTx" presStyleLbl="alignAccFollowNode1" presStyleIdx="1" presStyleCnt="4">
        <dgm:presLayoutVars>
          <dgm:bulletEnabled val="1"/>
        </dgm:presLayoutVars>
      </dgm:prSet>
      <dgm:spPr/>
    </dgm:pt>
    <dgm:pt modelId="{ED821CFF-9FDD-7248-B631-56F6DCA8B4FA}" type="pres">
      <dgm:prSet presAssocID="{0B8CB2E2-E0F3-4D45-B20B-CE7368E732A3}" presName="space" presStyleCnt="0"/>
      <dgm:spPr/>
    </dgm:pt>
    <dgm:pt modelId="{257614E7-5BBD-2A48-B81E-A97489E2C0C5}" type="pres">
      <dgm:prSet presAssocID="{81E58609-B074-A544-9284-3BC6FE543DE7}" presName="composite" presStyleCnt="0"/>
      <dgm:spPr/>
    </dgm:pt>
    <dgm:pt modelId="{43A19197-32DD-AF49-B807-FADC4CD7C265}" type="pres">
      <dgm:prSet presAssocID="{81E58609-B074-A544-9284-3BC6FE543DE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24B382A-DB08-CB4C-945D-9E71D51E29A2}" type="pres">
      <dgm:prSet presAssocID="{81E58609-B074-A544-9284-3BC6FE543DE7}" presName="desTx" presStyleLbl="alignAccFollowNode1" presStyleIdx="2" presStyleCnt="4">
        <dgm:presLayoutVars>
          <dgm:bulletEnabled val="1"/>
        </dgm:presLayoutVars>
      </dgm:prSet>
      <dgm:spPr/>
    </dgm:pt>
    <dgm:pt modelId="{20F6AA0F-3539-634B-BECE-B93A297F2182}" type="pres">
      <dgm:prSet presAssocID="{F3B68E6B-28CB-0941-8A03-20C71D5B6861}" presName="space" presStyleCnt="0"/>
      <dgm:spPr/>
    </dgm:pt>
    <dgm:pt modelId="{AC22D265-0816-2446-8DAA-777222E593FC}" type="pres">
      <dgm:prSet presAssocID="{D34C6368-A1EE-874B-921A-AA541D2F090B}" presName="composite" presStyleCnt="0"/>
      <dgm:spPr/>
    </dgm:pt>
    <dgm:pt modelId="{3ABA2DAB-10AC-9746-A5D7-8C2B6D3B877E}" type="pres">
      <dgm:prSet presAssocID="{D34C6368-A1EE-874B-921A-AA541D2F090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DBFA218-BC15-2B47-9B74-3D9F5A3EE689}" type="pres">
      <dgm:prSet presAssocID="{D34C6368-A1EE-874B-921A-AA541D2F090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170EA01-2112-EC47-8E46-99F1051F50FB}" type="presOf" srcId="{D34C6368-A1EE-874B-921A-AA541D2F090B}" destId="{3ABA2DAB-10AC-9746-A5D7-8C2B6D3B877E}" srcOrd="0" destOrd="0" presId="urn:microsoft.com/office/officeart/2005/8/layout/hList1"/>
    <dgm:cxn modelId="{7E617906-FF6B-654C-AFC0-14CED623E08B}" type="presOf" srcId="{81E58609-B074-A544-9284-3BC6FE543DE7}" destId="{43A19197-32DD-AF49-B807-FADC4CD7C265}" srcOrd="0" destOrd="0" presId="urn:microsoft.com/office/officeart/2005/8/layout/hList1"/>
    <dgm:cxn modelId="{08770D16-DD7B-1E4F-8718-3C4F726EF5E1}" type="presOf" srcId="{1E4977C4-4BDA-854E-BC75-B50F837BF9EA}" destId="{A88AD8C1-AE35-6B45-8E99-F6C51C584F0C}" srcOrd="0" destOrd="0" presId="urn:microsoft.com/office/officeart/2005/8/layout/hList1"/>
    <dgm:cxn modelId="{AB3CFD21-D831-A543-8050-B1B87E086A85}" type="presOf" srcId="{85F8F382-4372-A44C-B31E-3BECDE0CACF5}" destId="{F55D1D4A-D49D-ED43-A1C7-86E7E0B788E7}" srcOrd="0" destOrd="0" presId="urn:microsoft.com/office/officeart/2005/8/layout/hList1"/>
    <dgm:cxn modelId="{9BAAB425-0854-8C4E-AC2E-736AFD792B0E}" srcId="{BF67E440-0EB5-D646-BF07-3237BECE89FA}" destId="{48A670B4-017B-5E43-BC51-ABA67303F6F5}" srcOrd="1" destOrd="0" parTransId="{149F9BFB-E2CC-7D4A-8925-47EF2A824896}" sibTransId="{0B8CB2E2-E0F3-4D45-B20B-CE7368E732A3}"/>
    <dgm:cxn modelId="{710ECB28-94BF-4123-8A15-2D837574AD35}" type="presOf" srcId="{0D7F6E0A-548F-4BE6-829A-F05C6E6AA0A1}" destId="{7DBFA218-BC15-2B47-9B74-3D9F5A3EE689}" srcOrd="0" destOrd="0" presId="urn:microsoft.com/office/officeart/2005/8/layout/hList1"/>
    <dgm:cxn modelId="{3B3AE066-5E5E-49EE-B41C-2BB74E52B5B4}" srcId="{D34C6368-A1EE-874B-921A-AA541D2F090B}" destId="{9A5C4CD0-E727-4EC5-BF25-21F2A78FB64C}" srcOrd="3" destOrd="0" parTransId="{718AB8ED-B289-46A1-BE62-AB25745A9C93}" sibTransId="{0F23DB17-9D4D-4E3B-90ED-762ACC6EE421}"/>
    <dgm:cxn modelId="{FAEFDE67-DBF3-48F0-80FF-FCA46AEBC63F}" srcId="{D34C6368-A1EE-874B-921A-AA541D2F090B}" destId="{83C8B121-7BC5-4306-B805-1FFB0AD15164}" srcOrd="2" destOrd="0" parTransId="{A7712765-E1F1-413A-8FB2-C872E87DB839}" sibTransId="{819044C4-A674-4AA5-A77F-B661335C8052}"/>
    <dgm:cxn modelId="{5149FA7B-ABDE-394E-8372-096E70CFD1D3}" srcId="{BF67E440-0EB5-D646-BF07-3237BECE89FA}" destId="{D34C6368-A1EE-874B-921A-AA541D2F090B}" srcOrd="3" destOrd="0" parTransId="{38944D30-22F4-2149-9BFC-8F53413D467D}" sibTransId="{F53409D5-B67F-E94E-B538-933F565299A0}"/>
    <dgm:cxn modelId="{6229C988-8044-9040-9DE6-187C28C5DBEE}" srcId="{FFFDF2EE-CE7B-014B-89D7-CFA477C797D7}" destId="{85F8F382-4372-A44C-B31E-3BECDE0CACF5}" srcOrd="0" destOrd="0" parTransId="{048597B5-AE7F-CD49-A3E4-B90325A4F20C}" sibTransId="{A36CFE1F-B368-FD49-B36B-152D362303FF}"/>
    <dgm:cxn modelId="{5A70078D-E076-AC43-B964-8B01C3CFA739}" type="presOf" srcId="{BF67E440-0EB5-D646-BF07-3237BECE89FA}" destId="{BEF65C69-A369-4C44-9BD3-858324F1BB4A}" srcOrd="0" destOrd="0" presId="urn:microsoft.com/office/officeart/2005/8/layout/hList1"/>
    <dgm:cxn modelId="{3C810094-ECCF-8340-9084-6496991C269C}" srcId="{BF67E440-0EB5-D646-BF07-3237BECE89FA}" destId="{81E58609-B074-A544-9284-3BC6FE543DE7}" srcOrd="2" destOrd="0" parTransId="{7CB86CF4-D893-F043-B95B-273EAE2D72BB}" sibTransId="{F3B68E6B-28CB-0941-8A03-20C71D5B6861}"/>
    <dgm:cxn modelId="{AFE56394-120A-9D46-97CD-7C4085F12DF9}" srcId="{BF67E440-0EB5-D646-BF07-3237BECE89FA}" destId="{FFFDF2EE-CE7B-014B-89D7-CFA477C797D7}" srcOrd="0" destOrd="0" parTransId="{D565B060-5115-2E47-ACD7-52595227DE33}" sibTransId="{2AE32E22-9F65-944B-98A0-B108E42AE4C3}"/>
    <dgm:cxn modelId="{F3BC209B-AA47-40A0-A260-79CD3313F14E}" type="presOf" srcId="{83C8B121-7BC5-4306-B805-1FFB0AD15164}" destId="{7DBFA218-BC15-2B47-9B74-3D9F5A3EE689}" srcOrd="0" destOrd="2" presId="urn:microsoft.com/office/officeart/2005/8/layout/hList1"/>
    <dgm:cxn modelId="{4D0F8CAB-2D12-E141-B6CC-B7C4969730B1}" srcId="{81E58609-B074-A544-9284-3BC6FE543DE7}" destId="{C04BFB7E-2224-D24E-B825-C22CD06C7EAA}" srcOrd="0" destOrd="0" parTransId="{F9FA76E6-878A-3A44-83ED-35EA796F4121}" sibTransId="{38845D6E-FFDA-8841-8858-94965B0124E7}"/>
    <dgm:cxn modelId="{6900F9BA-63B0-974A-9AC4-06BE256417C4}" type="presOf" srcId="{FFFDF2EE-CE7B-014B-89D7-CFA477C797D7}" destId="{4140AA9F-B5B0-3049-B740-AAB40C206B41}" srcOrd="0" destOrd="0" presId="urn:microsoft.com/office/officeart/2005/8/layout/hList1"/>
    <dgm:cxn modelId="{E578DDBB-3679-2C4C-A1C4-3CC4F7002773}" type="presOf" srcId="{29EBA148-0620-5E46-8893-D4552C6FDF66}" destId="{7DBFA218-BC15-2B47-9B74-3D9F5A3EE689}" srcOrd="0" destOrd="4" presId="urn:microsoft.com/office/officeart/2005/8/layout/hList1"/>
    <dgm:cxn modelId="{F09AAEC2-8611-4244-808F-24E2A94160D5}" type="presOf" srcId="{CBCD6557-CA5B-445A-999C-AA34C465E578}" destId="{7DBFA218-BC15-2B47-9B74-3D9F5A3EE689}" srcOrd="0" destOrd="1" presId="urn:microsoft.com/office/officeart/2005/8/layout/hList1"/>
    <dgm:cxn modelId="{150F15C6-5061-40F3-8ADF-50B3E3C4E3A6}" srcId="{D34C6368-A1EE-874B-921A-AA541D2F090B}" destId="{CBCD6557-CA5B-445A-999C-AA34C465E578}" srcOrd="1" destOrd="0" parTransId="{541B7BBB-8CB6-40DD-B376-FCEDEB0C3CF0}" sibTransId="{D5028E2C-0D4C-4B05-8EF7-7C1433C5FCC6}"/>
    <dgm:cxn modelId="{E549A9C9-1CED-43EB-A4BC-B56754A90AEC}" srcId="{D34C6368-A1EE-874B-921A-AA541D2F090B}" destId="{0D7F6E0A-548F-4BE6-829A-F05C6E6AA0A1}" srcOrd="0" destOrd="0" parTransId="{02B3E32B-7835-4C97-8C2A-AB1E365ADEB7}" sibTransId="{FE9E634F-3CFF-4CF8-9A84-50D862613434}"/>
    <dgm:cxn modelId="{26E9F9D6-F0A2-7B41-98F5-5341DB521151}" type="presOf" srcId="{48A670B4-017B-5E43-BC51-ABA67303F6F5}" destId="{7DB315BD-D9C0-E64C-9CAF-79C439AABB3C}" srcOrd="0" destOrd="0" presId="urn:microsoft.com/office/officeart/2005/8/layout/hList1"/>
    <dgm:cxn modelId="{D6E6D1DF-9ED0-41AA-B94C-1C019C5F7B64}" type="presOf" srcId="{9A5C4CD0-E727-4EC5-BF25-21F2A78FB64C}" destId="{7DBFA218-BC15-2B47-9B74-3D9F5A3EE689}" srcOrd="0" destOrd="3" presId="urn:microsoft.com/office/officeart/2005/8/layout/hList1"/>
    <dgm:cxn modelId="{DDADA1E4-35F3-3C47-B084-269FE684F015}" srcId="{48A670B4-017B-5E43-BC51-ABA67303F6F5}" destId="{1E4977C4-4BDA-854E-BC75-B50F837BF9EA}" srcOrd="0" destOrd="0" parTransId="{339DAB02-993C-8341-AECB-FDC064BF9FF7}" sibTransId="{C39C7A60-4F00-5944-BC3D-81CE69B99EA7}"/>
    <dgm:cxn modelId="{F8B167E8-63D5-424F-922B-707F10876FB2}" srcId="{D34C6368-A1EE-874B-921A-AA541D2F090B}" destId="{29EBA148-0620-5E46-8893-D4552C6FDF66}" srcOrd="4" destOrd="0" parTransId="{BDD00B2E-60C9-BC40-9B84-7E9385300A98}" sibTransId="{6F28F31F-A7C9-C843-A728-0306CC39B664}"/>
    <dgm:cxn modelId="{3879A1F5-EF27-384C-85A5-5BB7A97F4D9E}" type="presOf" srcId="{C04BFB7E-2224-D24E-B825-C22CD06C7EAA}" destId="{424B382A-DB08-CB4C-945D-9E71D51E29A2}" srcOrd="0" destOrd="0" presId="urn:microsoft.com/office/officeart/2005/8/layout/hList1"/>
    <dgm:cxn modelId="{F0DFEBF8-701E-4348-B627-5B6BCE215DF4}" type="presParOf" srcId="{BEF65C69-A369-4C44-9BD3-858324F1BB4A}" destId="{AE90722C-80D8-2240-BE56-6A22E181F9F2}" srcOrd="0" destOrd="0" presId="urn:microsoft.com/office/officeart/2005/8/layout/hList1"/>
    <dgm:cxn modelId="{55CEB23A-F21A-F642-B461-2C3BF8EAB4A0}" type="presParOf" srcId="{AE90722C-80D8-2240-BE56-6A22E181F9F2}" destId="{4140AA9F-B5B0-3049-B740-AAB40C206B41}" srcOrd="0" destOrd="0" presId="urn:microsoft.com/office/officeart/2005/8/layout/hList1"/>
    <dgm:cxn modelId="{BB405147-D2F6-3549-BFBA-11FAEAFA6D2E}" type="presParOf" srcId="{AE90722C-80D8-2240-BE56-6A22E181F9F2}" destId="{F55D1D4A-D49D-ED43-A1C7-86E7E0B788E7}" srcOrd="1" destOrd="0" presId="urn:microsoft.com/office/officeart/2005/8/layout/hList1"/>
    <dgm:cxn modelId="{D69FCA69-D68B-0E48-B414-117E36B06872}" type="presParOf" srcId="{BEF65C69-A369-4C44-9BD3-858324F1BB4A}" destId="{FA561A9A-4109-BB40-A1DD-D72825A6F1D8}" srcOrd="1" destOrd="0" presId="urn:microsoft.com/office/officeart/2005/8/layout/hList1"/>
    <dgm:cxn modelId="{0DC72743-5847-5747-9AED-0F30D759C9DB}" type="presParOf" srcId="{BEF65C69-A369-4C44-9BD3-858324F1BB4A}" destId="{B13D92A5-5DD3-F94F-917E-8EB01703F082}" srcOrd="2" destOrd="0" presId="urn:microsoft.com/office/officeart/2005/8/layout/hList1"/>
    <dgm:cxn modelId="{B168238A-3BF0-2740-A986-8A35C746A0BE}" type="presParOf" srcId="{B13D92A5-5DD3-F94F-917E-8EB01703F082}" destId="{7DB315BD-D9C0-E64C-9CAF-79C439AABB3C}" srcOrd="0" destOrd="0" presId="urn:microsoft.com/office/officeart/2005/8/layout/hList1"/>
    <dgm:cxn modelId="{FD6EC5E5-F9C9-9946-B99B-B1D556CFDB0A}" type="presParOf" srcId="{B13D92A5-5DD3-F94F-917E-8EB01703F082}" destId="{A88AD8C1-AE35-6B45-8E99-F6C51C584F0C}" srcOrd="1" destOrd="0" presId="urn:microsoft.com/office/officeart/2005/8/layout/hList1"/>
    <dgm:cxn modelId="{1B20FCB5-7ECA-774B-841C-2A04FDCB4505}" type="presParOf" srcId="{BEF65C69-A369-4C44-9BD3-858324F1BB4A}" destId="{ED821CFF-9FDD-7248-B631-56F6DCA8B4FA}" srcOrd="3" destOrd="0" presId="urn:microsoft.com/office/officeart/2005/8/layout/hList1"/>
    <dgm:cxn modelId="{53C190EF-1116-DF47-A76F-E7FDFAF776F5}" type="presParOf" srcId="{BEF65C69-A369-4C44-9BD3-858324F1BB4A}" destId="{257614E7-5BBD-2A48-B81E-A97489E2C0C5}" srcOrd="4" destOrd="0" presId="urn:microsoft.com/office/officeart/2005/8/layout/hList1"/>
    <dgm:cxn modelId="{B8D1DE5C-A3BE-014B-BF84-2BBC49F9E0AC}" type="presParOf" srcId="{257614E7-5BBD-2A48-B81E-A97489E2C0C5}" destId="{43A19197-32DD-AF49-B807-FADC4CD7C265}" srcOrd="0" destOrd="0" presId="urn:microsoft.com/office/officeart/2005/8/layout/hList1"/>
    <dgm:cxn modelId="{DD199E38-19A2-AF4A-982E-9711168797DD}" type="presParOf" srcId="{257614E7-5BBD-2A48-B81E-A97489E2C0C5}" destId="{424B382A-DB08-CB4C-945D-9E71D51E29A2}" srcOrd="1" destOrd="0" presId="urn:microsoft.com/office/officeart/2005/8/layout/hList1"/>
    <dgm:cxn modelId="{C9F9620D-D7FC-F24E-818F-0AB3D19ADB0D}" type="presParOf" srcId="{BEF65C69-A369-4C44-9BD3-858324F1BB4A}" destId="{20F6AA0F-3539-634B-BECE-B93A297F2182}" srcOrd="5" destOrd="0" presId="urn:microsoft.com/office/officeart/2005/8/layout/hList1"/>
    <dgm:cxn modelId="{423814AC-7954-964E-88FE-DEDD61AED0DF}" type="presParOf" srcId="{BEF65C69-A369-4C44-9BD3-858324F1BB4A}" destId="{AC22D265-0816-2446-8DAA-777222E593FC}" srcOrd="6" destOrd="0" presId="urn:microsoft.com/office/officeart/2005/8/layout/hList1"/>
    <dgm:cxn modelId="{F2019BEA-2B03-B646-A151-51D260F82136}" type="presParOf" srcId="{AC22D265-0816-2446-8DAA-777222E593FC}" destId="{3ABA2DAB-10AC-9746-A5D7-8C2B6D3B877E}" srcOrd="0" destOrd="0" presId="urn:microsoft.com/office/officeart/2005/8/layout/hList1"/>
    <dgm:cxn modelId="{49B74C73-E047-0942-B524-384EC063E4E8}" type="presParOf" srcId="{AC22D265-0816-2446-8DAA-777222E593FC}" destId="{7DBFA218-BC15-2B47-9B74-3D9F5A3EE6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0AA9F-B5B0-3049-B740-AAB40C206B41}">
      <dsp:nvSpPr>
        <dsp:cNvPr id="0" name=""/>
        <dsp:cNvSpPr/>
      </dsp:nvSpPr>
      <dsp:spPr>
        <a:xfrm>
          <a:off x="4100" y="263088"/>
          <a:ext cx="24659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NanumBarunGothic" panose="020B0603020101020101" pitchFamily="34" charset="-127"/>
              <a:ea typeface="NanumBarunGothic" panose="020B0603020101020101" pitchFamily="34" charset="-127"/>
            </a:rPr>
            <a:t>Main page</a:t>
          </a:r>
        </a:p>
      </dsp:txBody>
      <dsp:txXfrm>
        <a:off x="4100" y="263088"/>
        <a:ext cx="2465900" cy="921600"/>
      </dsp:txXfrm>
    </dsp:sp>
    <dsp:sp modelId="{F55D1D4A-D49D-ED43-A1C7-86E7E0B788E7}">
      <dsp:nvSpPr>
        <dsp:cNvPr id="0" name=""/>
        <dsp:cNvSpPr/>
      </dsp:nvSpPr>
      <dsp:spPr>
        <a:xfrm>
          <a:off x="4100" y="1184688"/>
          <a:ext cx="2465900" cy="3337920"/>
        </a:xfrm>
        <a:prstGeom prst="rect">
          <a:avLst/>
        </a:prstGeom>
        <a:solidFill>
          <a:schemeClr val="tx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4100" y="1184688"/>
        <a:ext cx="2465900" cy="3337920"/>
      </dsp:txXfrm>
    </dsp:sp>
    <dsp:sp modelId="{7DB315BD-D9C0-E64C-9CAF-79C439AABB3C}">
      <dsp:nvSpPr>
        <dsp:cNvPr id="0" name=""/>
        <dsp:cNvSpPr/>
      </dsp:nvSpPr>
      <dsp:spPr>
        <a:xfrm>
          <a:off x="2815227" y="263088"/>
          <a:ext cx="24659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NanumBarunGothic" panose="020B0603020101020101" pitchFamily="34" charset="-127"/>
              <a:ea typeface="NanumBarunGothic" panose="020B0603020101020101" pitchFamily="34" charset="-127"/>
            </a:rPr>
            <a:t>List page</a:t>
          </a:r>
        </a:p>
      </dsp:txBody>
      <dsp:txXfrm>
        <a:off x="2815227" y="263088"/>
        <a:ext cx="2465900" cy="921600"/>
      </dsp:txXfrm>
    </dsp:sp>
    <dsp:sp modelId="{A88AD8C1-AE35-6B45-8E99-F6C51C584F0C}">
      <dsp:nvSpPr>
        <dsp:cNvPr id="0" name=""/>
        <dsp:cNvSpPr/>
      </dsp:nvSpPr>
      <dsp:spPr>
        <a:xfrm>
          <a:off x="2815227" y="1184688"/>
          <a:ext cx="2465900" cy="3337920"/>
        </a:xfrm>
        <a:prstGeom prst="rect">
          <a:avLst/>
        </a:prstGeom>
        <a:solidFill>
          <a:schemeClr val="tx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2815227" y="1184688"/>
        <a:ext cx="2465900" cy="3337920"/>
      </dsp:txXfrm>
    </dsp:sp>
    <dsp:sp modelId="{43A19197-32DD-AF49-B807-FADC4CD7C265}">
      <dsp:nvSpPr>
        <dsp:cNvPr id="0" name=""/>
        <dsp:cNvSpPr/>
      </dsp:nvSpPr>
      <dsp:spPr>
        <a:xfrm>
          <a:off x="5626353" y="263088"/>
          <a:ext cx="24659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NanumBarunGothic" panose="020B0603020101020101" pitchFamily="34" charset="-127"/>
              <a:ea typeface="NanumBarunGothic" panose="020B0603020101020101" pitchFamily="34" charset="-127"/>
            </a:rPr>
            <a:t>Card page</a:t>
          </a:r>
        </a:p>
      </dsp:txBody>
      <dsp:txXfrm>
        <a:off x="5626353" y="263088"/>
        <a:ext cx="2465900" cy="921600"/>
      </dsp:txXfrm>
    </dsp:sp>
    <dsp:sp modelId="{424B382A-DB08-CB4C-945D-9E71D51E29A2}">
      <dsp:nvSpPr>
        <dsp:cNvPr id="0" name=""/>
        <dsp:cNvSpPr/>
      </dsp:nvSpPr>
      <dsp:spPr>
        <a:xfrm>
          <a:off x="5626353" y="1184688"/>
          <a:ext cx="2465900" cy="3337920"/>
        </a:xfrm>
        <a:prstGeom prst="rect">
          <a:avLst/>
        </a:prstGeom>
        <a:solidFill>
          <a:schemeClr val="tx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5626353" y="1184688"/>
        <a:ext cx="2465900" cy="3337920"/>
      </dsp:txXfrm>
    </dsp:sp>
    <dsp:sp modelId="{3ABA2DAB-10AC-9746-A5D7-8C2B6D3B877E}">
      <dsp:nvSpPr>
        <dsp:cNvPr id="0" name=""/>
        <dsp:cNvSpPr/>
      </dsp:nvSpPr>
      <dsp:spPr>
        <a:xfrm>
          <a:off x="8437479" y="263088"/>
          <a:ext cx="24659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NanumBarunGothic" panose="020B0603020101020101" pitchFamily="34" charset="-127"/>
              <a:ea typeface="NanumBarunGothic" panose="020B0603020101020101" pitchFamily="34" charset="-127"/>
            </a:rPr>
            <a:t>My page</a:t>
          </a:r>
        </a:p>
      </dsp:txBody>
      <dsp:txXfrm>
        <a:off x="8437479" y="263088"/>
        <a:ext cx="2465900" cy="921600"/>
      </dsp:txXfrm>
    </dsp:sp>
    <dsp:sp modelId="{7DBFA218-BC15-2B47-9B74-3D9F5A3EE689}">
      <dsp:nvSpPr>
        <dsp:cNvPr id="0" name=""/>
        <dsp:cNvSpPr/>
      </dsp:nvSpPr>
      <dsp:spPr>
        <a:xfrm>
          <a:off x="8437479" y="1184688"/>
          <a:ext cx="2465900" cy="3337920"/>
        </a:xfrm>
        <a:prstGeom prst="rect">
          <a:avLst/>
        </a:prstGeom>
        <a:solidFill>
          <a:schemeClr val="tx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rPr>
            <a:t>.</a:t>
          </a:r>
          <a:endParaRPr lang="en-US" sz="2000" kern="1200" dirty="0">
            <a:solidFill>
              <a:schemeClr val="tx2"/>
            </a:solidFill>
            <a:latin typeface="NanumBarunGothic" panose="020B0603020101020101" pitchFamily="34" charset="-127"/>
            <a:ea typeface="NanumBarunGothic" panose="020B0603020101020101" pitchFamily="34" charset="-127"/>
          </a:endParaRPr>
        </a:p>
      </dsp:txBody>
      <dsp:txXfrm>
        <a:off x="8437479" y="1184688"/>
        <a:ext cx="2465900" cy="33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5C055-D199-CB47-9FB5-4C6C68B9A003}" type="datetimeFigureOut">
              <a:rPr kumimoji="1" lang="ko-KR" altLang="en-US" smtClean="0"/>
              <a:t>2019-04-22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FCE-1752-CB4D-9ED5-67C65A2374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76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57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464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" dirty="0"/>
              <a:t>1980</a:t>
            </a:r>
            <a:r>
              <a:rPr kumimoji="1" lang="ko" altLang="en-US" dirty="0"/>
              <a:t>년대 미국 경제 상황</a:t>
            </a:r>
          </a:p>
          <a:p>
            <a:r>
              <a:rPr kumimoji="1" lang="en-US" altLang="ko" dirty="0"/>
              <a:t>1970</a:t>
            </a:r>
            <a:r>
              <a:rPr kumimoji="1" lang="ko" altLang="en-US" dirty="0"/>
              <a:t>년대 오일쇼크로 인한 인플레이션 </a:t>
            </a:r>
            <a:r>
              <a:rPr kumimoji="1" lang="en-US" altLang="ko" dirty="0"/>
              <a:t>+ </a:t>
            </a:r>
            <a:r>
              <a:rPr kumimoji="1" lang="ko" altLang="en-US" dirty="0"/>
              <a:t>임금의 동결</a:t>
            </a:r>
            <a:r>
              <a:rPr kumimoji="1" lang="en-US" altLang="ko" dirty="0"/>
              <a:t>, </a:t>
            </a:r>
            <a:r>
              <a:rPr kumimoji="1" lang="ko" altLang="en-US" dirty="0"/>
              <a:t>해고 증가 </a:t>
            </a:r>
            <a:r>
              <a:rPr kumimoji="1" lang="en-US" altLang="ko" dirty="0"/>
              <a:t>= </a:t>
            </a:r>
            <a:r>
              <a:rPr kumimoji="1" lang="ko" altLang="en-US" dirty="0"/>
              <a:t>스태그플레이션</a:t>
            </a:r>
          </a:p>
          <a:p>
            <a:r>
              <a:rPr kumimoji="1" lang="en-US" altLang="ko" dirty="0"/>
              <a:t>1980~81</a:t>
            </a:r>
            <a:r>
              <a:rPr kumimoji="1" lang="ko" altLang="en-US" dirty="0"/>
              <a:t>년 </a:t>
            </a:r>
            <a:r>
              <a:rPr kumimoji="1" lang="en-US" altLang="ko" dirty="0"/>
              <a:t>-&gt; </a:t>
            </a:r>
            <a:r>
              <a:rPr kumimoji="1" lang="ko" altLang="en-US" dirty="0"/>
              <a:t>인플레이션 억제를 위해 이자율 상승 </a:t>
            </a:r>
            <a:r>
              <a:rPr kumimoji="1" lang="en-US" altLang="ko" dirty="0"/>
              <a:t>-&gt; </a:t>
            </a:r>
            <a:r>
              <a:rPr kumimoji="1" lang="ko" altLang="en-US" dirty="0"/>
              <a:t>제조업</a:t>
            </a:r>
            <a:r>
              <a:rPr kumimoji="1" lang="en-US" altLang="ko" dirty="0"/>
              <a:t>, </a:t>
            </a:r>
            <a:r>
              <a:rPr kumimoji="1" lang="ko" altLang="en-US" dirty="0"/>
              <a:t>부동산에 투자 감소 </a:t>
            </a:r>
            <a:r>
              <a:rPr kumimoji="1" lang="en-US" altLang="ko" dirty="0"/>
              <a:t>-&gt; </a:t>
            </a:r>
            <a:r>
              <a:rPr kumimoji="1" lang="ko" altLang="en-US" dirty="0"/>
              <a:t>산업 전반에 악영향</a:t>
            </a:r>
            <a:r>
              <a:rPr kumimoji="1" lang="en-US" altLang="ko" dirty="0"/>
              <a:t>, </a:t>
            </a:r>
            <a:r>
              <a:rPr kumimoji="1" lang="ko" altLang="en-US" dirty="0"/>
              <a:t>해고 증가</a:t>
            </a:r>
          </a:p>
          <a:p>
            <a:r>
              <a:rPr kumimoji="1" lang="ko" altLang="en-US" dirty="0"/>
              <a:t>레이건 대통령 취임</a:t>
            </a:r>
            <a:r>
              <a:rPr kumimoji="1" lang="en-US" altLang="ko" dirty="0"/>
              <a:t>, </a:t>
            </a:r>
            <a:r>
              <a:rPr kumimoji="1" lang="ko" altLang="en-US" dirty="0"/>
              <a:t>세금 인하를 통한 경제 활성화</a:t>
            </a:r>
            <a:r>
              <a:rPr kumimoji="1" lang="en-US" altLang="ko" dirty="0"/>
              <a:t>, 1983</a:t>
            </a:r>
            <a:r>
              <a:rPr kumimoji="1" lang="ko" altLang="en-US" dirty="0"/>
              <a:t>년부터 경기회복세 돌입</a:t>
            </a:r>
          </a:p>
          <a:p>
            <a:r>
              <a:rPr kumimoji="1" lang="en-US" altLang="ko" dirty="0"/>
              <a:t>1987</a:t>
            </a:r>
            <a:r>
              <a:rPr kumimoji="1" lang="ko" altLang="en-US" dirty="0"/>
              <a:t>년까지 인플레이션율이 </a:t>
            </a:r>
            <a:r>
              <a:rPr kumimoji="1" lang="en-US" altLang="ko" dirty="0"/>
              <a:t>5% </a:t>
            </a:r>
            <a:r>
              <a:rPr kumimoji="1" lang="ko" altLang="en-US" dirty="0"/>
              <a:t>미만으로 유지됨</a:t>
            </a:r>
            <a:r>
              <a:rPr kumimoji="1" lang="en-US" altLang="ko" dirty="0"/>
              <a:t>.</a:t>
            </a:r>
          </a:p>
          <a:p>
            <a:r>
              <a:rPr kumimoji="1" lang="en-US" altLang="ko" dirty="0"/>
              <a:t>1990</a:t>
            </a:r>
            <a:r>
              <a:rPr kumimoji="1" lang="ko" altLang="en-US" dirty="0"/>
              <a:t>년대 초를 제외하고는 꾸준한 성장세를 보인 </a:t>
            </a:r>
            <a:r>
              <a:rPr kumimoji="1" lang="en-US" altLang="ko" dirty="0"/>
              <a:t>1990</a:t>
            </a:r>
            <a:r>
              <a:rPr kumimoji="1" lang="ko" altLang="en-US" dirty="0"/>
              <a:t>년대</a:t>
            </a:r>
            <a:endParaRPr kumimoji="1" lang="en-US" altLang="ko" dirty="0"/>
          </a:p>
          <a:p>
            <a:br>
              <a:rPr kumimoji="1" lang="en-US" altLang="ko" dirty="0"/>
            </a:br>
            <a:r>
              <a:rPr kumimoji="1" lang="en-US" altLang="ko" dirty="0"/>
              <a:t>Year  GDP Growth</a:t>
            </a:r>
          </a:p>
          <a:p>
            <a:r>
              <a:rPr kumimoji="1" lang="en-US" altLang="ko-KR" dirty="0"/>
              <a:t>1980     -0.3%</a:t>
            </a:r>
          </a:p>
          <a:p>
            <a:r>
              <a:rPr kumimoji="1" lang="en-US" altLang="ko-KR" dirty="0"/>
              <a:t>1981      2.5%</a:t>
            </a:r>
          </a:p>
          <a:p>
            <a:r>
              <a:rPr kumimoji="1" lang="en-US" altLang="ko-KR" dirty="0"/>
              <a:t>1982     -1.8%</a:t>
            </a:r>
          </a:p>
          <a:p>
            <a:r>
              <a:rPr kumimoji="1" lang="en-US" altLang="ko-KR" dirty="0"/>
              <a:t>1983      4.6%</a:t>
            </a:r>
          </a:p>
          <a:p>
            <a:r>
              <a:rPr kumimoji="1" lang="en-US" altLang="ko-KR" dirty="0"/>
              <a:t>1984      7.2%</a:t>
            </a:r>
          </a:p>
          <a:p>
            <a:r>
              <a:rPr kumimoji="1" lang="en-US" altLang="ko-KR" dirty="0"/>
              <a:t>1985      4.2%</a:t>
            </a:r>
          </a:p>
          <a:p>
            <a:r>
              <a:rPr kumimoji="1" lang="en-US" altLang="ko-KR" dirty="0"/>
              <a:t>1986      3.5%</a:t>
            </a:r>
          </a:p>
          <a:p>
            <a:r>
              <a:rPr kumimoji="1" lang="en-US" altLang="ko-KR" dirty="0"/>
              <a:t>1987      3.5%</a:t>
            </a:r>
          </a:p>
          <a:p>
            <a:r>
              <a:rPr kumimoji="1" lang="en-US" altLang="ko-KR" dirty="0"/>
              <a:t>1988      4.2%</a:t>
            </a:r>
          </a:p>
          <a:p>
            <a:r>
              <a:rPr kumimoji="1" lang="en-US" altLang="ko-KR" dirty="0"/>
              <a:t>1989      3.7%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48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" dirty="0"/>
              <a:t>1980</a:t>
            </a:r>
            <a:r>
              <a:rPr kumimoji="1" lang="ko" altLang="en-US" dirty="0"/>
              <a:t>년대 미국 경제 상황</a:t>
            </a:r>
          </a:p>
          <a:p>
            <a:r>
              <a:rPr kumimoji="1" lang="en-US" altLang="ko" dirty="0"/>
              <a:t>1970</a:t>
            </a:r>
            <a:r>
              <a:rPr kumimoji="1" lang="ko" altLang="en-US" dirty="0"/>
              <a:t>년대 오일쇼크로 인한 인플레이션 </a:t>
            </a:r>
            <a:r>
              <a:rPr kumimoji="1" lang="en-US" altLang="ko" dirty="0"/>
              <a:t>+ </a:t>
            </a:r>
            <a:r>
              <a:rPr kumimoji="1" lang="ko" altLang="en-US" dirty="0"/>
              <a:t>임금의 동결</a:t>
            </a:r>
            <a:r>
              <a:rPr kumimoji="1" lang="en-US" altLang="ko" dirty="0"/>
              <a:t>, </a:t>
            </a:r>
            <a:r>
              <a:rPr kumimoji="1" lang="ko" altLang="en-US" dirty="0"/>
              <a:t>해고 증가 </a:t>
            </a:r>
            <a:r>
              <a:rPr kumimoji="1" lang="en-US" altLang="ko" dirty="0"/>
              <a:t>= </a:t>
            </a:r>
            <a:r>
              <a:rPr kumimoji="1" lang="ko" altLang="en-US" dirty="0"/>
              <a:t>스태그플레이션</a:t>
            </a:r>
          </a:p>
          <a:p>
            <a:r>
              <a:rPr kumimoji="1" lang="en-US" altLang="ko" dirty="0"/>
              <a:t>1980~81</a:t>
            </a:r>
            <a:r>
              <a:rPr kumimoji="1" lang="ko" altLang="en-US" dirty="0"/>
              <a:t>년 </a:t>
            </a:r>
            <a:r>
              <a:rPr kumimoji="1" lang="en-US" altLang="ko" dirty="0"/>
              <a:t>-&gt; </a:t>
            </a:r>
            <a:r>
              <a:rPr kumimoji="1" lang="ko" altLang="en-US" dirty="0"/>
              <a:t>인플레이션 억제를 위해 이자율 상승 </a:t>
            </a:r>
            <a:r>
              <a:rPr kumimoji="1" lang="en-US" altLang="ko" dirty="0"/>
              <a:t>-&gt; </a:t>
            </a:r>
            <a:r>
              <a:rPr kumimoji="1" lang="ko" altLang="en-US" dirty="0"/>
              <a:t>제조업</a:t>
            </a:r>
            <a:r>
              <a:rPr kumimoji="1" lang="en-US" altLang="ko" dirty="0"/>
              <a:t>, </a:t>
            </a:r>
            <a:r>
              <a:rPr kumimoji="1" lang="ko" altLang="en-US" dirty="0"/>
              <a:t>부동산에 투자 감소 </a:t>
            </a:r>
            <a:r>
              <a:rPr kumimoji="1" lang="en-US" altLang="ko" dirty="0"/>
              <a:t>-&gt; </a:t>
            </a:r>
            <a:r>
              <a:rPr kumimoji="1" lang="ko" altLang="en-US" dirty="0"/>
              <a:t>산업 전반에 악영향</a:t>
            </a:r>
            <a:r>
              <a:rPr kumimoji="1" lang="en-US" altLang="ko" dirty="0"/>
              <a:t>, </a:t>
            </a:r>
            <a:r>
              <a:rPr kumimoji="1" lang="ko" altLang="en-US" dirty="0"/>
              <a:t>해고 증가</a:t>
            </a:r>
          </a:p>
          <a:p>
            <a:r>
              <a:rPr kumimoji="1" lang="ko" altLang="en-US" dirty="0"/>
              <a:t>레이건 대통령 취임</a:t>
            </a:r>
            <a:r>
              <a:rPr kumimoji="1" lang="en-US" altLang="ko" dirty="0"/>
              <a:t>, </a:t>
            </a:r>
            <a:r>
              <a:rPr kumimoji="1" lang="ko" altLang="en-US" dirty="0"/>
              <a:t>세금 인하를 통한 경제 활성화</a:t>
            </a:r>
            <a:r>
              <a:rPr kumimoji="1" lang="en-US" altLang="ko" dirty="0"/>
              <a:t>, 1983</a:t>
            </a:r>
            <a:r>
              <a:rPr kumimoji="1" lang="ko" altLang="en-US" dirty="0"/>
              <a:t>년부터 경기회복세 돌입</a:t>
            </a:r>
          </a:p>
          <a:p>
            <a:r>
              <a:rPr kumimoji="1" lang="en-US" altLang="ko" dirty="0"/>
              <a:t>1987</a:t>
            </a:r>
            <a:r>
              <a:rPr kumimoji="1" lang="ko" altLang="en-US" dirty="0"/>
              <a:t>년까지 인플레이션율이 </a:t>
            </a:r>
            <a:r>
              <a:rPr kumimoji="1" lang="en-US" altLang="ko" dirty="0"/>
              <a:t>5% </a:t>
            </a:r>
            <a:r>
              <a:rPr kumimoji="1" lang="ko" altLang="en-US" dirty="0"/>
              <a:t>미만으로 유지됨</a:t>
            </a:r>
            <a:r>
              <a:rPr kumimoji="1" lang="en-US" altLang="ko" dirty="0"/>
              <a:t>.</a:t>
            </a:r>
          </a:p>
          <a:p>
            <a:r>
              <a:rPr kumimoji="1" lang="en-US" altLang="ko" dirty="0"/>
              <a:t>1990</a:t>
            </a:r>
            <a:r>
              <a:rPr kumimoji="1" lang="ko" altLang="en-US" dirty="0"/>
              <a:t>년대 초를 제외하고는 꾸준한 성장세를 보인 </a:t>
            </a:r>
            <a:r>
              <a:rPr kumimoji="1" lang="en-US" altLang="ko" dirty="0"/>
              <a:t>1990</a:t>
            </a:r>
            <a:r>
              <a:rPr kumimoji="1" lang="ko" altLang="en-US" dirty="0"/>
              <a:t>년대</a:t>
            </a:r>
            <a:endParaRPr kumimoji="1" lang="en-US" altLang="ko" dirty="0"/>
          </a:p>
          <a:p>
            <a:br>
              <a:rPr kumimoji="1" lang="en-US" altLang="ko" dirty="0"/>
            </a:br>
            <a:r>
              <a:rPr kumimoji="1" lang="en-US" altLang="ko" dirty="0"/>
              <a:t>Year  GDP Growth</a:t>
            </a:r>
          </a:p>
          <a:p>
            <a:r>
              <a:rPr kumimoji="1" lang="en-US" altLang="ko-KR" dirty="0"/>
              <a:t>1980     -0.3%</a:t>
            </a:r>
          </a:p>
          <a:p>
            <a:r>
              <a:rPr kumimoji="1" lang="en-US" altLang="ko-KR" dirty="0"/>
              <a:t>1981      2.5%</a:t>
            </a:r>
          </a:p>
          <a:p>
            <a:r>
              <a:rPr kumimoji="1" lang="en-US" altLang="ko-KR" dirty="0"/>
              <a:t>1982     -1.8%</a:t>
            </a:r>
          </a:p>
          <a:p>
            <a:r>
              <a:rPr kumimoji="1" lang="en-US" altLang="ko-KR" dirty="0"/>
              <a:t>1983      4.6%</a:t>
            </a:r>
          </a:p>
          <a:p>
            <a:r>
              <a:rPr kumimoji="1" lang="en-US" altLang="ko-KR" dirty="0"/>
              <a:t>1984      7.2%</a:t>
            </a:r>
          </a:p>
          <a:p>
            <a:r>
              <a:rPr kumimoji="1" lang="en-US" altLang="ko-KR" dirty="0"/>
              <a:t>1985      4.2%</a:t>
            </a:r>
          </a:p>
          <a:p>
            <a:r>
              <a:rPr kumimoji="1" lang="en-US" altLang="ko-KR" dirty="0"/>
              <a:t>1986      3.5%</a:t>
            </a:r>
          </a:p>
          <a:p>
            <a:r>
              <a:rPr kumimoji="1" lang="en-US" altLang="ko-KR" dirty="0"/>
              <a:t>1987      3.5%</a:t>
            </a:r>
          </a:p>
          <a:p>
            <a:r>
              <a:rPr kumimoji="1" lang="en-US" altLang="ko-KR" dirty="0"/>
              <a:t>1988      4.2%</a:t>
            </a:r>
          </a:p>
          <a:p>
            <a:r>
              <a:rPr kumimoji="1" lang="en-US" altLang="ko-KR" dirty="0"/>
              <a:t>1989      3.7%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9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47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79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4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67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40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86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81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FBFCE-1752-CB4D-9ED5-67C65A23741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87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9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D159-7D2A-41E6-A974-51B9F1ACC9A0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7EA4-B4BA-4F55-83EF-17EC86131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8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413337"/>
            <a:ext cx="689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</a:rPr>
              <a:t>0</a:t>
            </a:r>
            <a:endParaRPr lang="ko-KR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5" y="3549403"/>
            <a:ext cx="6412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  <a:r>
              <a:rPr kumimoji="1" lang="ko-KR" altLang="en-US" sz="3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3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3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교내 행사 검색 웹서비스</a:t>
            </a:r>
            <a:r>
              <a:rPr kumimoji="1" lang="en-US" altLang="ko-KR" sz="3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R" altLang="en-US" sz="3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8" y="919928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6" y="919928"/>
            <a:ext cx="3334365" cy="4594205"/>
          </a:xfrm>
          <a:prstGeom prst="triangle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673FD-EB6B-B344-B1B9-4B12B66C3AAC}"/>
              </a:ext>
            </a:extLst>
          </p:cNvPr>
          <p:cNvSpPr txBox="1"/>
          <p:nvPr/>
        </p:nvSpPr>
        <p:spPr>
          <a:xfrm>
            <a:off x="1610172" y="2852368"/>
            <a:ext cx="60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웹프로그래밍개론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7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조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박나윤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조가영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금진섭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32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교내 행사 데이터를 어떻게 모을 것인가</a:t>
            </a:r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?</a:t>
            </a: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6E85604-4DF9-724B-946C-209A9F0097E7}"/>
              </a:ext>
            </a:extLst>
          </p:cNvPr>
          <p:cNvCxnSpPr>
            <a:cxnSpLocks/>
          </p:cNvCxnSpPr>
          <p:nvPr/>
        </p:nvCxnSpPr>
        <p:spPr>
          <a:xfrm>
            <a:off x="9167149" y="6646428"/>
            <a:ext cx="3024851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590842" y="2063656"/>
            <a:ext cx="1168018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공식적인 행사 목록은 직접 수집하여 데이터베이스에 담는다 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(ex.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진로수첩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학생들이 직접 행사 정보를 입력할 수 있도록 한다</a:t>
            </a:r>
            <a:b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=&gt;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마이스누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-US" altLang="ko-KR" sz="2400" dirty="0" err="1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mysnu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이메일 인증을 통해 권한 부여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81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377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 - Prototype</a:t>
            </a:r>
          </a:p>
        </p:txBody>
      </p: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41EB30-D10A-CF4F-A6E7-6E4785293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53749"/>
              </p:ext>
            </p:extLst>
          </p:nvPr>
        </p:nvGraphicFramePr>
        <p:xfrm>
          <a:off x="719409" y="1524348"/>
          <a:ext cx="10907481" cy="4785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52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4272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 – Static pages</a:t>
            </a:r>
          </a:p>
        </p:txBody>
      </p: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1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4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229" y="2679932"/>
            <a:ext cx="10156939" cy="1037913"/>
          </a:xfrm>
          <a:prstGeom prst="rect">
            <a:avLst/>
          </a:prstGeom>
          <a:noFill/>
        </p:spPr>
        <p:txBody>
          <a:bodyPr wrap="square" lIns="111063" tIns="55531" rIns="111063" bIns="55531" rtlCol="0">
            <a:spAutoFit/>
          </a:bodyPr>
          <a:lstStyle/>
          <a:p>
            <a:r>
              <a:rPr lang="ko-KR" altLang="en-US" sz="6016" b="1" dirty="0">
                <a:solidFill>
                  <a:schemeClr val="bg1"/>
                </a:solidFill>
                <a:latin typeface="NanumBarunGothic" panose="020B0603020101020101" pitchFamily="50" charset="-127"/>
                <a:ea typeface="NanumBarunGothic" panose="020B0603020101020101" pitchFamily="50" charset="-127"/>
              </a:rPr>
              <a:t>감사합니다</a:t>
            </a:r>
            <a:endParaRPr lang="en-US" altLang="ko-KR" sz="6016" b="1" dirty="0">
              <a:solidFill>
                <a:schemeClr val="bg1"/>
              </a:solidFill>
              <a:latin typeface="NanumBarunGothic" panose="020B0603020101020101" pitchFamily="50" charset="-127"/>
              <a:ea typeface="NanumBarunGothic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834951" y="3121473"/>
            <a:ext cx="76838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5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기획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1280038" y="3086598"/>
            <a:ext cx="997498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서울대학교 교내 행사</a:t>
            </a:r>
            <a:r>
              <a:rPr lang="en-US" altLang="ko-KR" sz="28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8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정보를 편하게 얻을 수 있는 웹서비스를 만들자</a:t>
            </a:r>
            <a:endParaRPr lang="en-US" altLang="ko-KR" sz="28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6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설문조사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6E85604-4DF9-724B-946C-209A9F0097E7}"/>
              </a:ext>
            </a:extLst>
          </p:cNvPr>
          <p:cNvCxnSpPr>
            <a:cxnSpLocks/>
          </p:cNvCxnSpPr>
          <p:nvPr/>
        </p:nvCxnSpPr>
        <p:spPr>
          <a:xfrm>
            <a:off x="9167149" y="6646428"/>
            <a:ext cx="3024851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양식 응답 차트. 질문 제목: 1. 교내 행사에 자주 참여하는 편입니까?. 응답 수: 응답 82개.">
            <a:extLst>
              <a:ext uri="{FF2B5EF4-FFF2-40B4-BE49-F238E27FC236}">
                <a16:creationId xmlns:a16="http://schemas.microsoft.com/office/drawing/2014/main" id="{2007F624-8A91-4DA2-A39E-7D14C803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7" y="1438652"/>
            <a:ext cx="9905066" cy="4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5302203" y="4481246"/>
            <a:ext cx="719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응답자 중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84.2%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가 교내 행사에 관심이 있음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35.4%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는 관심이 있으나 어떤 행사가 있는지 모름</a:t>
            </a:r>
            <a:endParaRPr lang="en-US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설문조사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양식 응답 차트. 질문 제목: 2. 가장 관심이 많거나 자주 이용하는 교내 행사는 무엇입니까?. 응답 수: 응답 82개.">
            <a:extLst>
              <a:ext uri="{FF2B5EF4-FFF2-40B4-BE49-F238E27FC236}">
                <a16:creationId xmlns:a16="http://schemas.microsoft.com/office/drawing/2014/main" id="{C4685B9F-55F9-4C98-A4EE-171E933B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0" y="1524714"/>
            <a:ext cx="904277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5334475" y="4601885"/>
            <a:ext cx="719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가장 관심이 많은 교내 행사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위  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동아리 공연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</a:t>
            </a:r>
            <a:endParaRPr lang="en-US" altLang="ko-KR" sz="24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위  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-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세미나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강연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특강</a:t>
            </a:r>
            <a:endParaRPr lang="en-US" sz="24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80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설문조사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양식 응답 차트. 질문 제목: 3. 교내 행사(세미나,  동아리 공연, 설명회, 강연) 정보를  주로 접하는 경로는 어디입니까?. 응답 수: 응답 82개.">
            <a:extLst>
              <a:ext uri="{FF2B5EF4-FFF2-40B4-BE49-F238E27FC236}">
                <a16:creationId xmlns:a16="http://schemas.microsoft.com/office/drawing/2014/main" id="{E38BA9DE-30D1-49B1-9E86-7B03CB52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2" y="1631622"/>
            <a:ext cx="9023184" cy="50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D2699E-207D-4CA5-A7D5-317CB9E86028}"/>
              </a:ext>
            </a:extLst>
          </p:cNvPr>
          <p:cNvSpPr txBox="1"/>
          <p:nvPr/>
        </p:nvSpPr>
        <p:spPr>
          <a:xfrm>
            <a:off x="9882027" y="4815723"/>
            <a:ext cx="230997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밑에 </a:t>
            </a:r>
            <a:r>
              <a:rPr lang="en-US" altLang="ko-KR" sz="2400" b="1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lang="ko-KR" altLang="en-US" sz="2400" b="1" dirty="0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개 항목 </a:t>
            </a:r>
            <a:r>
              <a:rPr lang="ko-KR" altLang="en-US" sz="2400" b="1" dirty="0" err="1">
                <a:solidFill>
                  <a:srgbClr val="FF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짜르자</a:t>
            </a:r>
            <a:endParaRPr lang="en-US" sz="2400" dirty="0">
              <a:solidFill>
                <a:srgbClr val="FF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1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설문조사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6E85604-4DF9-724B-946C-209A9F0097E7}"/>
              </a:ext>
            </a:extLst>
          </p:cNvPr>
          <p:cNvCxnSpPr>
            <a:cxnSpLocks/>
          </p:cNvCxnSpPr>
          <p:nvPr/>
        </p:nvCxnSpPr>
        <p:spPr>
          <a:xfrm>
            <a:off x="9167149" y="6646428"/>
            <a:ext cx="3024851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양식 응답 차트. 질문 제목: 5. 3에서 응답한 경로를 사용하면서 느낀 불편함이 있습니까?. 응답 수: 응답 82개.">
            <a:extLst>
              <a:ext uri="{FF2B5EF4-FFF2-40B4-BE49-F238E27FC236}">
                <a16:creationId xmlns:a16="http://schemas.microsoft.com/office/drawing/2014/main" id="{6E565DA5-FB59-408F-BB28-C7665CCA0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2" y="1684557"/>
            <a:ext cx="10327337" cy="476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5711464" y="4815723"/>
            <a:ext cx="719541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3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명 중 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명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(35.4%)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b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교내 행사 정보 습득에 불편함을 느끼고 있음</a:t>
            </a:r>
            <a:endParaRPr lang="en-US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74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설문조사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6E85604-4DF9-724B-946C-209A9F0097E7}"/>
              </a:ext>
            </a:extLst>
          </p:cNvPr>
          <p:cNvCxnSpPr>
            <a:cxnSpLocks/>
          </p:cNvCxnSpPr>
          <p:nvPr/>
        </p:nvCxnSpPr>
        <p:spPr>
          <a:xfrm>
            <a:off x="9167149" y="6646428"/>
            <a:ext cx="3024851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590842" y="1393413"/>
            <a:ext cx="71954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불편함을 느끼는 이유</a:t>
            </a:r>
            <a:endParaRPr lang="en-US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8ACF5-4D4E-4675-B082-3D86A3D5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2" y="2279065"/>
            <a:ext cx="8023860" cy="4030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821F3-520F-4C47-B5EC-4A5FBF03E431}"/>
              </a:ext>
            </a:extLst>
          </p:cNvPr>
          <p:cNvSpPr txBox="1"/>
          <p:nvPr/>
        </p:nvSpPr>
        <p:spPr>
          <a:xfrm>
            <a:off x="8949831" y="2744693"/>
            <a:ext cx="518529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✓ 제한적인 정보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✓ 기록의 어려움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✓ 너무 많은 정보</a:t>
            </a:r>
            <a:endParaRPr lang="en-US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0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문제의식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6E85604-4DF9-724B-946C-209A9F0097E7}"/>
              </a:ext>
            </a:extLst>
          </p:cNvPr>
          <p:cNvCxnSpPr>
            <a:cxnSpLocks/>
          </p:cNvCxnSpPr>
          <p:nvPr/>
        </p:nvCxnSpPr>
        <p:spPr>
          <a:xfrm>
            <a:off x="9167149" y="6646428"/>
            <a:ext cx="3024851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590842" y="2063656"/>
            <a:ext cx="1168018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 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대부분의 학생들이 교내 행사에 대한 관심이 있음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그러나 교내 행사 정보가 정리되어 있는 공간이 없음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3.  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현재 교내 행사 정보를 얻기 위한 경로인 오프라인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게시판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이메일</a:t>
            </a: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SNS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등은 불편함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4.  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불편함은 </a:t>
            </a:r>
            <a:b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1)  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제한적인 정보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일부 행사만 접근 가능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2)  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너무 많은 정보 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내가 원하지 않는 성격의 행사들이 노출된다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3)  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정보 기록의 어려움 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일일이 사진을 찍거나 따로 기록해야 한다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lang="en-US" sz="24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80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E1575-2AC6-FE41-B2AE-90947007500B}"/>
              </a:ext>
            </a:extLst>
          </p:cNvPr>
          <p:cNvSpPr txBox="1"/>
          <p:nvPr/>
        </p:nvSpPr>
        <p:spPr>
          <a:xfrm>
            <a:off x="827319" y="547955"/>
            <a:ext cx="460505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SNUPLAN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8C650-488A-F941-820E-D465A949FDAD}"/>
              </a:ext>
            </a:extLst>
          </p:cNvPr>
          <p:cNvSpPr/>
          <p:nvPr/>
        </p:nvSpPr>
        <p:spPr>
          <a:xfrm>
            <a:off x="719409" y="870193"/>
            <a:ext cx="2188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서비스의 목표</a:t>
            </a:r>
            <a:endParaRPr lang="en-US" altLang="ko-KR" sz="2800" b="1" dirty="0">
              <a:solidFill>
                <a:schemeClr val="tx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6E85604-4DF9-724B-946C-209A9F0097E7}"/>
              </a:ext>
            </a:extLst>
          </p:cNvPr>
          <p:cNvCxnSpPr>
            <a:cxnSpLocks/>
          </p:cNvCxnSpPr>
          <p:nvPr/>
        </p:nvCxnSpPr>
        <p:spPr>
          <a:xfrm>
            <a:off x="9167149" y="6646428"/>
            <a:ext cx="3024851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E3ECB299-616D-0442-A1D7-C7F96C41D4B7}"/>
              </a:ext>
            </a:extLst>
          </p:cNvPr>
          <p:cNvCxnSpPr>
            <a:cxnSpLocks/>
          </p:cNvCxnSpPr>
          <p:nvPr/>
        </p:nvCxnSpPr>
        <p:spPr>
          <a:xfrm>
            <a:off x="590842" y="547955"/>
            <a:ext cx="0" cy="80021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1DCEB0-6DB3-F94E-9C80-5967D99580EA}"/>
              </a:ext>
            </a:extLst>
          </p:cNvPr>
          <p:cNvSpPr txBox="1"/>
          <p:nvPr/>
        </p:nvSpPr>
        <p:spPr>
          <a:xfrm>
            <a:off x="590842" y="2297920"/>
            <a:ext cx="422951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불편함</a:t>
            </a:r>
            <a:b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1) 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제한적인 정보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2) 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너무 많은 정보 </a:t>
            </a:r>
            <a:endParaRPr lang="en-US" altLang="ko-KR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3)  </a:t>
            </a:r>
            <a:r>
              <a:rPr lang="ko-KR" altLang="en-US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정보 기록의 어려움</a:t>
            </a:r>
            <a:endParaRPr lang="en-US" sz="2400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B4E6B-8470-49F0-9579-9678E239FD9D}"/>
              </a:ext>
            </a:extLst>
          </p:cNvPr>
          <p:cNvSpPr txBox="1"/>
          <p:nvPr/>
        </p:nvSpPr>
        <p:spPr>
          <a:xfrm>
            <a:off x="5341566" y="2297920"/>
            <a:ext cx="638951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웹서비스를 통한 해결</a:t>
            </a:r>
            <a:b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1) 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교내 행사 정보를 데이터화</a:t>
            </a:r>
            <a:br>
              <a:rPr lang="en-US" altLang="ko-KR" sz="2400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2) 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태그</a:t>
            </a:r>
            <a:r>
              <a:rPr lang="en-US" altLang="ko-KR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(Tag)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를 통해 원하는 주제의 행사만 검색</a:t>
            </a:r>
            <a:endParaRPr lang="en-US" altLang="ko-KR" sz="24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3)  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관심 있는 행사를 체크하여 </a:t>
            </a:r>
            <a:r>
              <a:rPr 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 page</a:t>
            </a:r>
            <a:r>
              <a:rPr lang="ko-KR" altLang="en-US" sz="2400" b="1" dirty="0">
                <a:solidFill>
                  <a:schemeClr val="tx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저장</a:t>
            </a:r>
            <a:endParaRPr lang="en-US" sz="2400" b="1" dirty="0">
              <a:solidFill>
                <a:schemeClr val="tx2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A2793D-38D9-47DA-B643-E5BB39656A4C}"/>
              </a:ext>
            </a:extLst>
          </p:cNvPr>
          <p:cNvGrpSpPr/>
          <p:nvPr/>
        </p:nvGrpSpPr>
        <p:grpSpPr>
          <a:xfrm>
            <a:off x="3770489" y="2926643"/>
            <a:ext cx="1049865" cy="1004711"/>
            <a:chOff x="2651330" y="1430687"/>
            <a:chExt cx="511325" cy="597437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286F5AE-9DA2-47F3-830F-932875465D3F}"/>
                </a:ext>
              </a:extLst>
            </p:cNvPr>
            <p:cNvSpPr/>
            <p:nvPr/>
          </p:nvSpPr>
          <p:spPr>
            <a:xfrm rot="21574374">
              <a:off x="2651330" y="1430687"/>
              <a:ext cx="511325" cy="59743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화살표: 오른쪽 4">
              <a:extLst>
                <a:ext uri="{FF2B5EF4-FFF2-40B4-BE49-F238E27FC236}">
                  <a16:creationId xmlns:a16="http://schemas.microsoft.com/office/drawing/2014/main" id="{BF4380CC-F52F-4C07-B19C-C3A946E6F162}"/>
                </a:ext>
              </a:extLst>
            </p:cNvPr>
            <p:cNvSpPr txBox="1"/>
            <p:nvPr/>
          </p:nvSpPr>
          <p:spPr>
            <a:xfrm rot="21574374">
              <a:off x="2651332" y="1550746"/>
              <a:ext cx="357928" cy="358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02798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33">
      <a:dk1>
        <a:srgbClr val="272B30"/>
      </a:dk1>
      <a:lt1>
        <a:srgbClr val="FAFAFF"/>
      </a:lt1>
      <a:dk2>
        <a:srgbClr val="3F4B5A"/>
      </a:dk2>
      <a:lt2>
        <a:srgbClr val="EAF4FF"/>
      </a:lt2>
      <a:accent1>
        <a:srgbClr val="2E62D5"/>
      </a:accent1>
      <a:accent2>
        <a:srgbClr val="9654EB"/>
      </a:accent2>
      <a:accent3>
        <a:srgbClr val="00B1FC"/>
      </a:accent3>
      <a:accent4>
        <a:srgbClr val="3765D7"/>
      </a:accent4>
      <a:accent5>
        <a:srgbClr val="906AFD"/>
      </a:accent5>
      <a:accent6>
        <a:srgbClr val="EAA7FF"/>
      </a:accent6>
      <a:hlink>
        <a:srgbClr val="7E2BCC"/>
      </a:hlink>
      <a:folHlink>
        <a:srgbClr val="874DFC"/>
      </a:folHlink>
    </a:clrScheme>
    <a:fontScheme name="사용자 지정 14">
      <a:majorFont>
        <a:latin typeface="SF Pro Display"/>
        <a:ea typeface="Noto Sans CJK KR Bold"/>
        <a:cs typeface=""/>
      </a:majorFont>
      <a:minorFont>
        <a:latin typeface="SF Pro Display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3372</TotalTime>
  <Words>347</Words>
  <Application>Microsoft Office PowerPoint</Application>
  <PresentationFormat>와이드스크린</PresentationFormat>
  <Paragraphs>106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SF Pro Display</vt:lpstr>
      <vt:lpstr>Noto Sans CJK KR Regular</vt:lpstr>
      <vt:lpstr>NanumBarunGothic Light</vt:lpstr>
      <vt:lpstr>Arial</vt:lpstr>
      <vt:lpstr>Noto Sans CJK KR Bold</vt:lpstr>
      <vt:lpstr>NanumBarunGothic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seora</dc:creator>
  <cp:lastModifiedBy>금진섭</cp:lastModifiedBy>
  <cp:revision>361</cp:revision>
  <cp:lastPrinted>2019-04-03T11:51:04Z</cp:lastPrinted>
  <dcterms:created xsi:type="dcterms:W3CDTF">2018-12-03T16:38:51Z</dcterms:created>
  <dcterms:modified xsi:type="dcterms:W3CDTF">2019-04-22T13:58:43Z</dcterms:modified>
</cp:coreProperties>
</file>