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embeddedFontLst>
    <p:embeddedFont>
      <p:font typeface="나눔고딕 Light" panose="020D0904000000000000" pitchFamily="50" charset="-127"/>
      <p:regular r:id="rId16"/>
    </p:embeddedFont>
    <p:embeddedFont>
      <p:font typeface="HY견고딕" panose="02030600000101010101" pitchFamily="18" charset="-127"/>
      <p:regular r:id="rId17"/>
    </p:embeddedFont>
    <p:embeddedFont>
      <p:font typeface="나눔고딕 ExtraBold" panose="020D0904000000000000" pitchFamily="50" charset="-127"/>
      <p:bold r:id="rId18"/>
    </p:embeddedFont>
    <p:embeddedFont>
      <p:font typeface="나눔바른고딕 Light" panose="020B0603020101020101" pitchFamily="50" charset="-127"/>
      <p:regular r:id="rId19"/>
    </p:embeddedFont>
    <p:embeddedFont>
      <p:font typeface="Arial Black" panose="020B0A04020102020204" pitchFamily="34" charset="0"/>
      <p:bold r:id="rId20"/>
    </p:embeddedFont>
    <p:embeddedFont>
      <p:font typeface="나눔고딕" panose="020D0604000000000000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6FA5AD7-F00E-410C-8F3A-84113D3072ED}">
          <p14:sldIdLst>
            <p14:sldId id="256"/>
            <p14:sldId id="257"/>
            <p14:sldId id="259"/>
            <p14:sldId id="258"/>
            <p14:sldId id="262"/>
            <p14:sldId id="260"/>
            <p14:sldId id="261"/>
            <p14:sldId id="264"/>
            <p14:sldId id="263"/>
            <p14:sldId id="265"/>
            <p14:sldId id="266"/>
            <p14:sldId id="267"/>
            <p14:sldId id="269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8" autoAdjust="0"/>
    <p:restoredTop sz="94660"/>
  </p:normalViewPr>
  <p:slideViewPr>
    <p:cSldViewPr>
      <p:cViewPr varScale="1">
        <p:scale>
          <a:sx n="75" d="100"/>
          <a:sy n="75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C33635-7DC1-4298-856D-5A66A01D3D0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505A6C3-8B6A-42D0-9074-71522D8F9BE5}">
      <dgm:prSet phldrT="[텍스트]"/>
      <dgm:spPr>
        <a:solidFill>
          <a:schemeClr val="accent6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Install STS</a:t>
          </a:r>
          <a:endParaRPr lang="ko-KR" altLang="en-US" dirty="0">
            <a:latin typeface="나눔고딕 Light" panose="020D0904000000000000" pitchFamily="50" charset="-127"/>
            <a:ea typeface="나눔고딕 Light" panose="020D0904000000000000" pitchFamily="50" charset="-127"/>
          </a:endParaRPr>
        </a:p>
      </dgm:t>
    </dgm:pt>
    <dgm:pt modelId="{0CCF85E7-8A59-4F12-9713-4807D6BBC375}" type="parTrans" cxnId="{024F933F-F934-4363-9216-3EA97EA18F63}">
      <dgm:prSet/>
      <dgm:spPr/>
      <dgm:t>
        <a:bodyPr/>
        <a:lstStyle/>
        <a:p>
          <a:pPr latinLnBrk="1"/>
          <a:endParaRPr lang="ko-KR" altLang="en-US">
            <a:latin typeface="나눔고딕 Light" panose="020D0904000000000000" pitchFamily="50" charset="-127"/>
            <a:ea typeface="나눔고딕 Light" panose="020D0904000000000000" pitchFamily="50" charset="-127"/>
          </a:endParaRPr>
        </a:p>
      </dgm:t>
    </dgm:pt>
    <dgm:pt modelId="{264CEA25-3BE9-4929-97EA-B77D229B6E04}" type="sibTrans" cxnId="{024F933F-F934-4363-9216-3EA97EA18F63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>
            <a:latin typeface="나눔고딕 Light" panose="020D0904000000000000" pitchFamily="50" charset="-127"/>
            <a:ea typeface="나눔고딕 Light" panose="020D0904000000000000" pitchFamily="50" charset="-127"/>
          </a:endParaRPr>
        </a:p>
      </dgm:t>
    </dgm:pt>
    <dgm:pt modelId="{4A864FE1-6DEC-4DC9-8EA8-B4B7871E45B6}">
      <dgm:prSet phldrT="[텍스트]"/>
      <dgm:spPr>
        <a:solidFill>
          <a:schemeClr val="accent6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Making </a:t>
          </a:r>
          <a:r>
            <a:rPr lang="en-US" altLang="ko-KR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Spring </a:t>
          </a:r>
          <a:r>
            <a:rPr lang="en-US" altLang="ko-KR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Project</a:t>
          </a:r>
          <a:endParaRPr lang="ko-KR" altLang="en-US" dirty="0">
            <a:latin typeface="나눔고딕 Light" panose="020D0904000000000000" pitchFamily="50" charset="-127"/>
            <a:ea typeface="나눔고딕 Light" panose="020D0904000000000000" pitchFamily="50" charset="-127"/>
          </a:endParaRPr>
        </a:p>
      </dgm:t>
    </dgm:pt>
    <dgm:pt modelId="{620464C7-9F78-4390-88D1-9D924FF36DF6}" type="parTrans" cxnId="{47220179-1795-463D-BA40-1693BE6691F5}">
      <dgm:prSet/>
      <dgm:spPr/>
      <dgm:t>
        <a:bodyPr/>
        <a:lstStyle/>
        <a:p>
          <a:pPr latinLnBrk="1"/>
          <a:endParaRPr lang="ko-KR" altLang="en-US">
            <a:latin typeface="나눔고딕 Light" panose="020D0904000000000000" pitchFamily="50" charset="-127"/>
            <a:ea typeface="나눔고딕 Light" panose="020D0904000000000000" pitchFamily="50" charset="-127"/>
          </a:endParaRPr>
        </a:p>
      </dgm:t>
    </dgm:pt>
    <dgm:pt modelId="{0064448B-0454-432E-8046-08E7EB11485E}" type="sibTrans" cxnId="{47220179-1795-463D-BA40-1693BE6691F5}">
      <dgm:prSet/>
      <dgm:spPr/>
      <dgm:t>
        <a:bodyPr/>
        <a:lstStyle/>
        <a:p>
          <a:pPr latinLnBrk="1"/>
          <a:endParaRPr lang="ko-KR" altLang="en-US">
            <a:latin typeface="나눔고딕 Light" panose="020D0904000000000000" pitchFamily="50" charset="-127"/>
            <a:ea typeface="나눔고딕 Light" panose="020D0904000000000000" pitchFamily="50" charset="-127"/>
          </a:endParaRPr>
        </a:p>
      </dgm:t>
    </dgm:pt>
    <dgm:pt modelId="{02469F31-BAF2-42AD-B705-F08E0AB1E475}">
      <dgm:prSet phldrT="[텍스트]"/>
      <dgm:spPr>
        <a:solidFill>
          <a:schemeClr val="accent6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Library Setting</a:t>
          </a:r>
          <a:endParaRPr lang="ko-KR" altLang="en-US" dirty="0">
            <a:latin typeface="나눔고딕 Light" panose="020D0904000000000000" pitchFamily="50" charset="-127"/>
            <a:ea typeface="나눔고딕 Light" panose="020D0904000000000000" pitchFamily="50" charset="-127"/>
          </a:endParaRPr>
        </a:p>
      </dgm:t>
    </dgm:pt>
    <dgm:pt modelId="{70EB06E3-DCDA-4346-BBA3-C2EF21042B83}" type="parTrans" cxnId="{07C22E67-7C77-4855-94A1-5CF52236D42A}">
      <dgm:prSet/>
      <dgm:spPr/>
      <dgm:t>
        <a:bodyPr/>
        <a:lstStyle/>
        <a:p>
          <a:pPr latinLnBrk="1"/>
          <a:endParaRPr lang="ko-KR" altLang="en-US"/>
        </a:p>
      </dgm:t>
    </dgm:pt>
    <dgm:pt modelId="{D0002D15-E1CF-4F47-8CE1-28A73280FCAE}" type="sibTrans" cxnId="{07C22E67-7C77-4855-94A1-5CF52236D42A}">
      <dgm:prSet/>
      <dgm:spPr/>
      <dgm:t>
        <a:bodyPr/>
        <a:lstStyle/>
        <a:p>
          <a:pPr latinLnBrk="1"/>
          <a:endParaRPr lang="ko-KR" altLang="en-US"/>
        </a:p>
      </dgm:t>
    </dgm:pt>
    <dgm:pt modelId="{5481912E-89B4-457B-8A6D-FAE9A1A5D90D}">
      <dgm:prSet phldrT="[텍스트]"/>
      <dgm:spPr>
        <a:solidFill>
          <a:schemeClr val="accent6">
            <a:lumMod val="75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Install </a:t>
          </a:r>
          <a:r>
            <a:rPr lang="en-US" altLang="ko-KR" i="1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Tomcat</a:t>
          </a:r>
          <a:endParaRPr lang="ko-KR" altLang="en-US" dirty="0">
            <a:latin typeface="나눔고딕 Light" panose="020D0904000000000000" pitchFamily="50" charset="-127"/>
            <a:ea typeface="나눔고딕 Light" panose="020D0904000000000000" pitchFamily="50" charset="-127"/>
          </a:endParaRPr>
        </a:p>
      </dgm:t>
    </dgm:pt>
    <dgm:pt modelId="{8B609AC0-B692-4512-9F14-2AB9753002DD}" type="parTrans" cxnId="{35E35B1B-6C91-4004-A751-5E013001F899}">
      <dgm:prSet/>
      <dgm:spPr/>
      <dgm:t>
        <a:bodyPr/>
        <a:lstStyle/>
        <a:p>
          <a:pPr latinLnBrk="1"/>
          <a:endParaRPr lang="ko-KR" altLang="en-US"/>
        </a:p>
      </dgm:t>
    </dgm:pt>
    <dgm:pt modelId="{A1DCEE80-13E1-4CFA-A22C-141876683B07}" type="sibTrans" cxnId="{35E35B1B-6C91-4004-A751-5E013001F899}">
      <dgm:prSet/>
      <dgm:spPr/>
      <dgm:t>
        <a:bodyPr/>
        <a:lstStyle/>
        <a:p>
          <a:pPr latinLnBrk="1"/>
          <a:endParaRPr lang="ko-KR" altLang="en-US"/>
        </a:p>
      </dgm:t>
    </dgm:pt>
    <dgm:pt modelId="{041A7CE4-161A-4AD7-87BB-FD126AB411F7}" type="pres">
      <dgm:prSet presAssocID="{F3C33635-7DC1-4298-856D-5A66A01D3D0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E23F4E-F782-478D-9B45-D4E53564F75D}" type="pres">
      <dgm:prSet presAssocID="{F3C33635-7DC1-4298-856D-5A66A01D3D01}" presName="Name1" presStyleCnt="0"/>
      <dgm:spPr/>
    </dgm:pt>
    <dgm:pt modelId="{1AED736B-5FF7-4175-9B60-2AE60DE6FDF8}" type="pres">
      <dgm:prSet presAssocID="{F3C33635-7DC1-4298-856D-5A66A01D3D01}" presName="cycle" presStyleCnt="0"/>
      <dgm:spPr/>
    </dgm:pt>
    <dgm:pt modelId="{ED560D62-3776-4353-BC20-074AFC9AA41C}" type="pres">
      <dgm:prSet presAssocID="{F3C33635-7DC1-4298-856D-5A66A01D3D01}" presName="srcNode" presStyleLbl="node1" presStyleIdx="0" presStyleCnt="4"/>
      <dgm:spPr/>
    </dgm:pt>
    <dgm:pt modelId="{DD1FB20C-7455-4566-9F47-35BC280CE4B4}" type="pres">
      <dgm:prSet presAssocID="{F3C33635-7DC1-4298-856D-5A66A01D3D01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534FDB6-048B-4E57-9F1F-2F3EF8CE06B5}" type="pres">
      <dgm:prSet presAssocID="{F3C33635-7DC1-4298-856D-5A66A01D3D01}" presName="extraNode" presStyleLbl="node1" presStyleIdx="0" presStyleCnt="4"/>
      <dgm:spPr/>
    </dgm:pt>
    <dgm:pt modelId="{20E7F966-323B-4895-A6BD-33A1EA4F4A56}" type="pres">
      <dgm:prSet presAssocID="{F3C33635-7DC1-4298-856D-5A66A01D3D01}" presName="dstNode" presStyleLbl="node1" presStyleIdx="0" presStyleCnt="4"/>
      <dgm:spPr/>
    </dgm:pt>
    <dgm:pt modelId="{EF6F934C-AE7F-4E0B-B786-626E3DCF4718}" type="pres">
      <dgm:prSet presAssocID="{E505A6C3-8B6A-42D0-9074-71522D8F9BE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980D98-225B-4972-8042-C78AB5583F21}" type="pres">
      <dgm:prSet presAssocID="{E505A6C3-8B6A-42D0-9074-71522D8F9BE5}" presName="accent_1" presStyleCnt="0"/>
      <dgm:spPr/>
    </dgm:pt>
    <dgm:pt modelId="{A2FAAA33-96F2-4FCE-B297-BC67B5578A2B}" type="pres">
      <dgm:prSet presAssocID="{E505A6C3-8B6A-42D0-9074-71522D8F9BE5}" presName="accentRepeatNode" presStyleLbl="solidFgAcc1" presStyleIdx="0" presStyleCnt="4"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</dgm:pt>
    <dgm:pt modelId="{981FC172-74B6-4021-B5BE-69E6E7828104}" type="pres">
      <dgm:prSet presAssocID="{4A864FE1-6DEC-4DC9-8EA8-B4B7871E45B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7F2009-3AF1-4287-8A63-0C9D8041F532}" type="pres">
      <dgm:prSet presAssocID="{4A864FE1-6DEC-4DC9-8EA8-B4B7871E45B6}" presName="accent_2" presStyleCnt="0"/>
      <dgm:spPr/>
    </dgm:pt>
    <dgm:pt modelId="{8C623ED4-154F-4A3D-9584-ECEE4014BA0F}" type="pres">
      <dgm:prSet presAssocID="{4A864FE1-6DEC-4DC9-8EA8-B4B7871E45B6}" presName="accentRepeatNode" presStyleLbl="solidFgAcc1" presStyleIdx="1" presStyleCnt="4"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</dgm:pt>
    <dgm:pt modelId="{EB11186C-29B9-436C-828C-D8971B48D3BB}" type="pres">
      <dgm:prSet presAssocID="{5481912E-89B4-457B-8A6D-FAE9A1A5D90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E02C64-7A71-4C40-8F86-878143258C7C}" type="pres">
      <dgm:prSet presAssocID="{5481912E-89B4-457B-8A6D-FAE9A1A5D90D}" presName="accent_3" presStyleCnt="0"/>
      <dgm:spPr/>
    </dgm:pt>
    <dgm:pt modelId="{DE2ABCF1-DBDF-4CB7-9BD9-521C6B255EBC}" type="pres">
      <dgm:prSet presAssocID="{5481912E-89B4-457B-8A6D-FAE9A1A5D90D}" presName="accentRepeatNode" presStyleLbl="solidFgAcc1" presStyleIdx="2" presStyleCnt="4"/>
      <dgm:spPr/>
    </dgm:pt>
    <dgm:pt modelId="{20343012-93DF-45DD-8421-16E9BB5D95D5}" type="pres">
      <dgm:prSet presAssocID="{02469F31-BAF2-42AD-B705-F08E0AB1E47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872104-5045-4FCA-94D8-471C4F0E570E}" type="pres">
      <dgm:prSet presAssocID="{02469F31-BAF2-42AD-B705-F08E0AB1E475}" presName="accent_4" presStyleCnt="0"/>
      <dgm:spPr/>
    </dgm:pt>
    <dgm:pt modelId="{0108157A-2706-4900-8DB4-E136AB4F5BF2}" type="pres">
      <dgm:prSet presAssocID="{02469F31-BAF2-42AD-B705-F08E0AB1E475}" presName="accentRepeatNode" presStyleLbl="solidFgAcc1" presStyleIdx="3" presStyleCnt="4"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</dgm:pt>
  </dgm:ptLst>
  <dgm:cxnLst>
    <dgm:cxn modelId="{1D1FBCB8-158D-4127-87AF-1A6D500FBC5B}" type="presOf" srcId="{02469F31-BAF2-42AD-B705-F08E0AB1E475}" destId="{20343012-93DF-45DD-8421-16E9BB5D95D5}" srcOrd="0" destOrd="0" presId="urn:microsoft.com/office/officeart/2008/layout/VerticalCurvedList"/>
    <dgm:cxn modelId="{07C22E67-7C77-4855-94A1-5CF52236D42A}" srcId="{F3C33635-7DC1-4298-856D-5A66A01D3D01}" destId="{02469F31-BAF2-42AD-B705-F08E0AB1E475}" srcOrd="3" destOrd="0" parTransId="{70EB06E3-DCDA-4346-BBA3-C2EF21042B83}" sibTransId="{D0002D15-E1CF-4F47-8CE1-28A73280FCAE}"/>
    <dgm:cxn modelId="{D05DDD7B-0784-40BB-B5E8-3E23C2F9AF15}" type="presOf" srcId="{264CEA25-3BE9-4929-97EA-B77D229B6E04}" destId="{DD1FB20C-7455-4566-9F47-35BC280CE4B4}" srcOrd="0" destOrd="0" presId="urn:microsoft.com/office/officeart/2008/layout/VerticalCurvedList"/>
    <dgm:cxn modelId="{8A84437C-A4EE-445A-81F4-DA1081AE432F}" type="presOf" srcId="{5481912E-89B4-457B-8A6D-FAE9A1A5D90D}" destId="{EB11186C-29B9-436C-828C-D8971B48D3BB}" srcOrd="0" destOrd="0" presId="urn:microsoft.com/office/officeart/2008/layout/VerticalCurvedList"/>
    <dgm:cxn modelId="{E0C91EC8-4DCC-488C-B332-6862F54F1C25}" type="presOf" srcId="{4A864FE1-6DEC-4DC9-8EA8-B4B7871E45B6}" destId="{981FC172-74B6-4021-B5BE-69E6E7828104}" srcOrd="0" destOrd="0" presId="urn:microsoft.com/office/officeart/2008/layout/VerticalCurvedList"/>
    <dgm:cxn modelId="{DB0774DE-CC68-49DC-B89E-AFD8E74B3A83}" type="presOf" srcId="{F3C33635-7DC1-4298-856D-5A66A01D3D01}" destId="{041A7CE4-161A-4AD7-87BB-FD126AB411F7}" srcOrd="0" destOrd="0" presId="urn:microsoft.com/office/officeart/2008/layout/VerticalCurvedList"/>
    <dgm:cxn modelId="{024F933F-F934-4363-9216-3EA97EA18F63}" srcId="{F3C33635-7DC1-4298-856D-5A66A01D3D01}" destId="{E505A6C3-8B6A-42D0-9074-71522D8F9BE5}" srcOrd="0" destOrd="0" parTransId="{0CCF85E7-8A59-4F12-9713-4807D6BBC375}" sibTransId="{264CEA25-3BE9-4929-97EA-B77D229B6E04}"/>
    <dgm:cxn modelId="{91A24439-96FA-4410-B656-0603B821F699}" type="presOf" srcId="{E505A6C3-8B6A-42D0-9074-71522D8F9BE5}" destId="{EF6F934C-AE7F-4E0B-B786-626E3DCF4718}" srcOrd="0" destOrd="0" presId="urn:microsoft.com/office/officeart/2008/layout/VerticalCurvedList"/>
    <dgm:cxn modelId="{47220179-1795-463D-BA40-1693BE6691F5}" srcId="{F3C33635-7DC1-4298-856D-5A66A01D3D01}" destId="{4A864FE1-6DEC-4DC9-8EA8-B4B7871E45B6}" srcOrd="1" destOrd="0" parTransId="{620464C7-9F78-4390-88D1-9D924FF36DF6}" sibTransId="{0064448B-0454-432E-8046-08E7EB11485E}"/>
    <dgm:cxn modelId="{35E35B1B-6C91-4004-A751-5E013001F899}" srcId="{F3C33635-7DC1-4298-856D-5A66A01D3D01}" destId="{5481912E-89B4-457B-8A6D-FAE9A1A5D90D}" srcOrd="2" destOrd="0" parTransId="{8B609AC0-B692-4512-9F14-2AB9753002DD}" sibTransId="{A1DCEE80-13E1-4CFA-A22C-141876683B07}"/>
    <dgm:cxn modelId="{93FAE21C-5B34-461F-8EF1-33165B3A6A9C}" type="presParOf" srcId="{041A7CE4-161A-4AD7-87BB-FD126AB411F7}" destId="{13E23F4E-F782-478D-9B45-D4E53564F75D}" srcOrd="0" destOrd="0" presId="urn:microsoft.com/office/officeart/2008/layout/VerticalCurvedList"/>
    <dgm:cxn modelId="{2DEFD19E-673B-44EF-9F76-E8531BFA1A21}" type="presParOf" srcId="{13E23F4E-F782-478D-9B45-D4E53564F75D}" destId="{1AED736B-5FF7-4175-9B60-2AE60DE6FDF8}" srcOrd="0" destOrd="0" presId="urn:microsoft.com/office/officeart/2008/layout/VerticalCurvedList"/>
    <dgm:cxn modelId="{85086BE3-70A3-4D9D-98EC-2CF28A5169A9}" type="presParOf" srcId="{1AED736B-5FF7-4175-9B60-2AE60DE6FDF8}" destId="{ED560D62-3776-4353-BC20-074AFC9AA41C}" srcOrd="0" destOrd="0" presId="urn:microsoft.com/office/officeart/2008/layout/VerticalCurvedList"/>
    <dgm:cxn modelId="{21C03D63-C1DE-415C-B0E7-00B968D29772}" type="presParOf" srcId="{1AED736B-5FF7-4175-9B60-2AE60DE6FDF8}" destId="{DD1FB20C-7455-4566-9F47-35BC280CE4B4}" srcOrd="1" destOrd="0" presId="urn:microsoft.com/office/officeart/2008/layout/VerticalCurvedList"/>
    <dgm:cxn modelId="{3BD7C782-C045-4045-8CF0-8AE09F1AE0DF}" type="presParOf" srcId="{1AED736B-5FF7-4175-9B60-2AE60DE6FDF8}" destId="{9534FDB6-048B-4E57-9F1F-2F3EF8CE06B5}" srcOrd="2" destOrd="0" presId="urn:microsoft.com/office/officeart/2008/layout/VerticalCurvedList"/>
    <dgm:cxn modelId="{353387BC-50B9-48BD-89FA-956EC402394A}" type="presParOf" srcId="{1AED736B-5FF7-4175-9B60-2AE60DE6FDF8}" destId="{20E7F966-323B-4895-A6BD-33A1EA4F4A56}" srcOrd="3" destOrd="0" presId="urn:microsoft.com/office/officeart/2008/layout/VerticalCurvedList"/>
    <dgm:cxn modelId="{27BA4B67-35A1-4BA8-9DA9-430B3D754ED4}" type="presParOf" srcId="{13E23F4E-F782-478D-9B45-D4E53564F75D}" destId="{EF6F934C-AE7F-4E0B-B786-626E3DCF4718}" srcOrd="1" destOrd="0" presId="urn:microsoft.com/office/officeart/2008/layout/VerticalCurvedList"/>
    <dgm:cxn modelId="{5DC1B250-9E77-4EED-8B75-371CF9A89772}" type="presParOf" srcId="{13E23F4E-F782-478D-9B45-D4E53564F75D}" destId="{FA980D98-225B-4972-8042-C78AB5583F21}" srcOrd="2" destOrd="0" presId="urn:microsoft.com/office/officeart/2008/layout/VerticalCurvedList"/>
    <dgm:cxn modelId="{E8D29EB6-0592-4F46-8DE7-70C4F19ED871}" type="presParOf" srcId="{FA980D98-225B-4972-8042-C78AB5583F21}" destId="{A2FAAA33-96F2-4FCE-B297-BC67B5578A2B}" srcOrd="0" destOrd="0" presId="urn:microsoft.com/office/officeart/2008/layout/VerticalCurvedList"/>
    <dgm:cxn modelId="{5BA86009-8FBA-4E58-9569-BBE1E4CA6677}" type="presParOf" srcId="{13E23F4E-F782-478D-9B45-D4E53564F75D}" destId="{981FC172-74B6-4021-B5BE-69E6E7828104}" srcOrd="3" destOrd="0" presId="urn:microsoft.com/office/officeart/2008/layout/VerticalCurvedList"/>
    <dgm:cxn modelId="{88D8AB42-994E-45A9-AA13-C024567B534F}" type="presParOf" srcId="{13E23F4E-F782-478D-9B45-D4E53564F75D}" destId="{3A7F2009-3AF1-4287-8A63-0C9D8041F532}" srcOrd="4" destOrd="0" presId="urn:microsoft.com/office/officeart/2008/layout/VerticalCurvedList"/>
    <dgm:cxn modelId="{ED51896D-7312-4B57-B91E-8C30119A3026}" type="presParOf" srcId="{3A7F2009-3AF1-4287-8A63-0C9D8041F532}" destId="{8C623ED4-154F-4A3D-9584-ECEE4014BA0F}" srcOrd="0" destOrd="0" presId="urn:microsoft.com/office/officeart/2008/layout/VerticalCurvedList"/>
    <dgm:cxn modelId="{8DD6067B-9FA1-4D53-A237-0B3E75E153E8}" type="presParOf" srcId="{13E23F4E-F782-478D-9B45-D4E53564F75D}" destId="{EB11186C-29B9-436C-828C-D8971B48D3BB}" srcOrd="5" destOrd="0" presId="urn:microsoft.com/office/officeart/2008/layout/VerticalCurvedList"/>
    <dgm:cxn modelId="{780EDDE4-6935-4CEF-87F4-D066F8AAD455}" type="presParOf" srcId="{13E23F4E-F782-478D-9B45-D4E53564F75D}" destId="{EDE02C64-7A71-4C40-8F86-878143258C7C}" srcOrd="6" destOrd="0" presId="urn:microsoft.com/office/officeart/2008/layout/VerticalCurvedList"/>
    <dgm:cxn modelId="{47B1CE4E-2B00-4F39-B89A-0D6524DB9270}" type="presParOf" srcId="{EDE02C64-7A71-4C40-8F86-878143258C7C}" destId="{DE2ABCF1-DBDF-4CB7-9BD9-521C6B255EBC}" srcOrd="0" destOrd="0" presId="urn:microsoft.com/office/officeart/2008/layout/VerticalCurvedList"/>
    <dgm:cxn modelId="{D0A2A307-4608-478D-B0E6-273AFC52694C}" type="presParOf" srcId="{13E23F4E-F782-478D-9B45-D4E53564F75D}" destId="{20343012-93DF-45DD-8421-16E9BB5D95D5}" srcOrd="7" destOrd="0" presId="urn:microsoft.com/office/officeart/2008/layout/VerticalCurvedList"/>
    <dgm:cxn modelId="{AADCC210-7233-4093-A04F-F1EB9FA17628}" type="presParOf" srcId="{13E23F4E-F782-478D-9B45-D4E53564F75D}" destId="{57872104-5045-4FCA-94D8-471C4F0E570E}" srcOrd="8" destOrd="0" presId="urn:microsoft.com/office/officeart/2008/layout/VerticalCurvedList"/>
    <dgm:cxn modelId="{E9E2CD0B-94AB-43D0-94AC-9D64D0972B35}" type="presParOf" srcId="{57872104-5045-4FCA-94D8-471C4F0E570E}" destId="{0108157A-2706-4900-8DB4-E136AB4F5BF2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ED09D3-8E05-492A-AA4D-0F45B6A8A7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5F04C207-A7B3-4245-935B-3140ADB50310}">
      <dgm:prSet custT="1"/>
      <dgm:spPr/>
      <dgm:t>
        <a:bodyPr/>
        <a:lstStyle/>
        <a:p>
          <a:pPr rtl="0" latinLnBrk="1"/>
          <a:r>
            <a:rPr lang="en-US" sz="24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Spring </a:t>
          </a:r>
          <a:r>
            <a:rPr 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프레임워크의 설치</a:t>
          </a:r>
          <a:endParaRPr lang="ko-KR" sz="24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C9018A7E-AA51-4430-AABD-F41BB2D80820}" type="parTrans" cxnId="{65309E5B-3F8A-4BE4-9C07-ACFCDD6AEDA4}">
      <dgm:prSet/>
      <dgm:spPr/>
      <dgm:t>
        <a:bodyPr/>
        <a:lstStyle/>
        <a:p>
          <a:pPr latinLnBrk="1"/>
          <a:endParaRPr lang="ko-KR" altLang="en-US"/>
        </a:p>
      </dgm:t>
    </dgm:pt>
    <dgm:pt modelId="{E350E4E5-933C-4330-A3EC-EC9000D1E0FC}" type="sibTrans" cxnId="{65309E5B-3F8A-4BE4-9C07-ACFCDD6AEDA4}">
      <dgm:prSet/>
      <dgm:spPr/>
      <dgm:t>
        <a:bodyPr/>
        <a:lstStyle/>
        <a:p>
          <a:pPr latinLnBrk="1"/>
          <a:endParaRPr lang="ko-KR" altLang="en-US"/>
        </a:p>
      </dgm:t>
    </dgm:pt>
    <dgm:pt modelId="{0E6C0AE7-4145-4D6C-860D-FF9D588D34DC}">
      <dgm:prSet custT="1"/>
      <dgm:spPr/>
      <dgm:t>
        <a:bodyPr/>
        <a:lstStyle/>
        <a:p>
          <a:pPr rtl="0" latinLnBrk="1"/>
          <a:r>
            <a:rPr 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개발용 </a:t>
          </a:r>
          <a:r>
            <a:rPr lang="en-US" sz="24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IDE</a:t>
          </a:r>
          <a:r>
            <a:rPr 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결정 </a:t>
          </a:r>
          <a:endParaRPr lang="ko-KR" sz="24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697E318F-ED8F-4B36-9672-D8D3CDADAE67}" type="parTrans" cxnId="{A5D2E8DC-5B76-42C1-94A5-C763B0586B0C}">
      <dgm:prSet/>
      <dgm:spPr/>
      <dgm:t>
        <a:bodyPr/>
        <a:lstStyle/>
        <a:p>
          <a:pPr latinLnBrk="1"/>
          <a:endParaRPr lang="ko-KR" altLang="en-US"/>
        </a:p>
      </dgm:t>
    </dgm:pt>
    <dgm:pt modelId="{A436A305-3E92-434E-A227-DF7329B1A768}" type="sibTrans" cxnId="{A5D2E8DC-5B76-42C1-94A5-C763B0586B0C}">
      <dgm:prSet/>
      <dgm:spPr/>
      <dgm:t>
        <a:bodyPr/>
        <a:lstStyle/>
        <a:p>
          <a:pPr latinLnBrk="1"/>
          <a:endParaRPr lang="ko-KR" altLang="en-US"/>
        </a:p>
      </dgm:t>
    </dgm:pt>
    <dgm:pt modelId="{8E39C3C0-B10D-4575-87BD-3E0222048DA0}">
      <dgm:prSet custT="1"/>
      <dgm:spPr/>
      <dgm:t>
        <a:bodyPr/>
        <a:lstStyle/>
        <a:p>
          <a:pPr rtl="0" latinLnBrk="1"/>
          <a:r>
            <a:rPr lang="en-US" sz="24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Database/ WAS</a:t>
          </a:r>
          <a:r>
            <a:rPr 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의 결정 </a:t>
          </a:r>
          <a:endParaRPr lang="ko-KR" sz="24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12178515-7440-4E03-ACB1-ED8F2A2BE6C5}" type="parTrans" cxnId="{B739732C-6186-480E-B430-F3EF07A89559}">
      <dgm:prSet/>
      <dgm:spPr/>
      <dgm:t>
        <a:bodyPr/>
        <a:lstStyle/>
        <a:p>
          <a:pPr latinLnBrk="1"/>
          <a:endParaRPr lang="ko-KR" altLang="en-US"/>
        </a:p>
      </dgm:t>
    </dgm:pt>
    <dgm:pt modelId="{44C7F883-0A83-4309-B1AA-DC85C374D161}" type="sibTrans" cxnId="{B739732C-6186-480E-B430-F3EF07A89559}">
      <dgm:prSet/>
      <dgm:spPr/>
      <dgm:t>
        <a:bodyPr/>
        <a:lstStyle/>
        <a:p>
          <a:pPr latinLnBrk="1"/>
          <a:endParaRPr lang="ko-KR" altLang="en-US"/>
        </a:p>
      </dgm:t>
    </dgm:pt>
    <dgm:pt modelId="{55D6302A-7090-4FEB-9289-AFF6F4960061}">
      <dgm:prSet custT="1"/>
      <dgm:spPr/>
      <dgm:t>
        <a:bodyPr/>
        <a:lstStyle/>
        <a:p>
          <a:pPr rtl="0" latinLnBrk="1"/>
          <a:r>
            <a:rPr lang="ko-KR" altLang="en-US" sz="24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데모 프로젝트의 작성 및 실행  </a:t>
          </a:r>
          <a:endParaRPr lang="ko-KR" altLang="en-US" sz="24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B5CFB3E1-B836-4788-A0BF-BF76902BD3B3}" type="parTrans" cxnId="{5001433A-6E48-411A-8D02-CC8C822D7854}">
      <dgm:prSet/>
      <dgm:spPr/>
      <dgm:t>
        <a:bodyPr/>
        <a:lstStyle/>
        <a:p>
          <a:pPr latinLnBrk="1"/>
          <a:endParaRPr lang="ko-KR" altLang="en-US"/>
        </a:p>
      </dgm:t>
    </dgm:pt>
    <dgm:pt modelId="{04DCBA97-BFD9-436C-AC79-1F3908A172A2}" type="sibTrans" cxnId="{5001433A-6E48-411A-8D02-CC8C822D7854}">
      <dgm:prSet/>
      <dgm:spPr/>
      <dgm:t>
        <a:bodyPr/>
        <a:lstStyle/>
        <a:p>
          <a:pPr latinLnBrk="1"/>
          <a:endParaRPr lang="ko-KR" altLang="en-US"/>
        </a:p>
      </dgm:t>
    </dgm:pt>
    <dgm:pt modelId="{A12A51B5-03B9-40F8-825A-06B3A36C3134}" type="pres">
      <dgm:prSet presAssocID="{81ED09D3-8E05-492A-AA4D-0F45B6A8A771}" presName="linear" presStyleCnt="0">
        <dgm:presLayoutVars>
          <dgm:animLvl val="lvl"/>
          <dgm:resizeHandles val="exact"/>
        </dgm:presLayoutVars>
      </dgm:prSet>
      <dgm:spPr/>
    </dgm:pt>
    <dgm:pt modelId="{BF93ECB0-7919-41DB-9317-88F067B1E422}" type="pres">
      <dgm:prSet presAssocID="{5F04C207-A7B3-4245-935B-3140ADB503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9528DA-A024-4F4F-9149-E0551CBCC9CB}" type="pres">
      <dgm:prSet presAssocID="{E350E4E5-933C-4330-A3EC-EC9000D1E0FC}" presName="spacer" presStyleCnt="0"/>
      <dgm:spPr/>
    </dgm:pt>
    <dgm:pt modelId="{1F588AA2-3FCF-473D-9756-90C098B9E0A9}" type="pres">
      <dgm:prSet presAssocID="{0E6C0AE7-4145-4D6C-860D-FF9D588D34D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3C67A2E-5137-4248-ADFE-8B24CE62E12F}" type="pres">
      <dgm:prSet presAssocID="{A436A305-3E92-434E-A227-DF7329B1A768}" presName="spacer" presStyleCnt="0"/>
      <dgm:spPr/>
    </dgm:pt>
    <dgm:pt modelId="{F7753A16-A936-495F-9082-6737EE21C952}" type="pres">
      <dgm:prSet presAssocID="{8E39C3C0-B10D-4575-87BD-3E0222048D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DB55775-C422-4E14-B586-5FA3ABC2DBDE}" type="pres">
      <dgm:prSet presAssocID="{44C7F883-0A83-4309-B1AA-DC85C374D161}" presName="spacer" presStyleCnt="0"/>
      <dgm:spPr/>
    </dgm:pt>
    <dgm:pt modelId="{00D44015-1BC0-4376-9AFE-A020B6EBF15E}" type="pres">
      <dgm:prSet presAssocID="{55D6302A-7090-4FEB-9289-AFF6F496006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739732C-6186-480E-B430-F3EF07A89559}" srcId="{81ED09D3-8E05-492A-AA4D-0F45B6A8A771}" destId="{8E39C3C0-B10D-4575-87BD-3E0222048DA0}" srcOrd="2" destOrd="0" parTransId="{12178515-7440-4E03-ACB1-ED8F2A2BE6C5}" sibTransId="{44C7F883-0A83-4309-B1AA-DC85C374D161}"/>
    <dgm:cxn modelId="{CA54B7B2-DE81-4DC2-8207-E16B2E31B46C}" type="presOf" srcId="{55D6302A-7090-4FEB-9289-AFF6F4960061}" destId="{00D44015-1BC0-4376-9AFE-A020B6EBF15E}" srcOrd="0" destOrd="0" presId="urn:microsoft.com/office/officeart/2005/8/layout/vList2"/>
    <dgm:cxn modelId="{0E21ECCB-4803-466A-B266-638054461A59}" type="presOf" srcId="{8E39C3C0-B10D-4575-87BD-3E0222048DA0}" destId="{F7753A16-A936-495F-9082-6737EE21C952}" srcOrd="0" destOrd="0" presId="urn:microsoft.com/office/officeart/2005/8/layout/vList2"/>
    <dgm:cxn modelId="{A5D2E8DC-5B76-42C1-94A5-C763B0586B0C}" srcId="{81ED09D3-8E05-492A-AA4D-0F45B6A8A771}" destId="{0E6C0AE7-4145-4D6C-860D-FF9D588D34DC}" srcOrd="1" destOrd="0" parTransId="{697E318F-ED8F-4B36-9672-D8D3CDADAE67}" sibTransId="{A436A305-3E92-434E-A227-DF7329B1A768}"/>
    <dgm:cxn modelId="{5001433A-6E48-411A-8D02-CC8C822D7854}" srcId="{81ED09D3-8E05-492A-AA4D-0F45B6A8A771}" destId="{55D6302A-7090-4FEB-9289-AFF6F4960061}" srcOrd="3" destOrd="0" parTransId="{B5CFB3E1-B836-4788-A0BF-BF76902BD3B3}" sibTransId="{04DCBA97-BFD9-436C-AC79-1F3908A172A2}"/>
    <dgm:cxn modelId="{CCD57461-A982-49F4-A312-F0478FEA7F9C}" type="presOf" srcId="{0E6C0AE7-4145-4D6C-860D-FF9D588D34DC}" destId="{1F588AA2-3FCF-473D-9756-90C098B9E0A9}" srcOrd="0" destOrd="0" presId="urn:microsoft.com/office/officeart/2005/8/layout/vList2"/>
    <dgm:cxn modelId="{F78EE8C8-9564-429B-A8CF-F23DE46C46D0}" type="presOf" srcId="{81ED09D3-8E05-492A-AA4D-0F45B6A8A771}" destId="{A12A51B5-03B9-40F8-825A-06B3A36C3134}" srcOrd="0" destOrd="0" presId="urn:microsoft.com/office/officeart/2005/8/layout/vList2"/>
    <dgm:cxn modelId="{64311955-4672-4DD0-9A73-56207877BF1E}" type="presOf" srcId="{5F04C207-A7B3-4245-935B-3140ADB50310}" destId="{BF93ECB0-7919-41DB-9317-88F067B1E422}" srcOrd="0" destOrd="0" presId="urn:microsoft.com/office/officeart/2005/8/layout/vList2"/>
    <dgm:cxn modelId="{65309E5B-3F8A-4BE4-9C07-ACFCDD6AEDA4}" srcId="{81ED09D3-8E05-492A-AA4D-0F45B6A8A771}" destId="{5F04C207-A7B3-4245-935B-3140ADB50310}" srcOrd="0" destOrd="0" parTransId="{C9018A7E-AA51-4430-AABD-F41BB2D80820}" sibTransId="{E350E4E5-933C-4330-A3EC-EC9000D1E0FC}"/>
    <dgm:cxn modelId="{D3AA539D-111A-4703-A712-315CEE16C622}" type="presParOf" srcId="{A12A51B5-03B9-40F8-825A-06B3A36C3134}" destId="{BF93ECB0-7919-41DB-9317-88F067B1E422}" srcOrd="0" destOrd="0" presId="urn:microsoft.com/office/officeart/2005/8/layout/vList2"/>
    <dgm:cxn modelId="{58698E2A-A88B-4C30-95AC-7FB8BD33E510}" type="presParOf" srcId="{A12A51B5-03B9-40F8-825A-06B3A36C3134}" destId="{BF9528DA-A024-4F4F-9149-E0551CBCC9CB}" srcOrd="1" destOrd="0" presId="urn:microsoft.com/office/officeart/2005/8/layout/vList2"/>
    <dgm:cxn modelId="{DF550BB5-00E1-4BFB-92B9-E595D50687A8}" type="presParOf" srcId="{A12A51B5-03B9-40F8-825A-06B3A36C3134}" destId="{1F588AA2-3FCF-473D-9756-90C098B9E0A9}" srcOrd="2" destOrd="0" presId="urn:microsoft.com/office/officeart/2005/8/layout/vList2"/>
    <dgm:cxn modelId="{FF8488D8-24F3-4144-AF0F-78CA1DB1D50B}" type="presParOf" srcId="{A12A51B5-03B9-40F8-825A-06B3A36C3134}" destId="{43C67A2E-5137-4248-ADFE-8B24CE62E12F}" srcOrd="3" destOrd="0" presId="urn:microsoft.com/office/officeart/2005/8/layout/vList2"/>
    <dgm:cxn modelId="{D18388F9-84CE-42A5-BB9B-C2EA2337E7E7}" type="presParOf" srcId="{A12A51B5-03B9-40F8-825A-06B3A36C3134}" destId="{F7753A16-A936-495F-9082-6737EE21C952}" srcOrd="4" destOrd="0" presId="urn:microsoft.com/office/officeart/2005/8/layout/vList2"/>
    <dgm:cxn modelId="{A3F7DBA5-2B7F-4393-8B16-D2899445AE27}" type="presParOf" srcId="{A12A51B5-03B9-40F8-825A-06B3A36C3134}" destId="{2DB55775-C422-4E14-B586-5FA3ABC2DBDE}" srcOrd="5" destOrd="0" presId="urn:microsoft.com/office/officeart/2005/8/layout/vList2"/>
    <dgm:cxn modelId="{418EBDCF-20CE-4227-8182-FDBA21B75A75}" type="presParOf" srcId="{A12A51B5-03B9-40F8-825A-06B3A36C3134}" destId="{00D44015-1BC0-4376-9AFE-A020B6EBF15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344BF4-2DAB-40D2-AE97-A80A47D87C9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2B1C0B5-FD33-4F85-A29A-16098214E152}">
      <dgm:prSet custT="1"/>
      <dgm:spPr/>
      <dgm:t>
        <a:bodyPr/>
        <a:lstStyle/>
        <a:p>
          <a:pPr rtl="0" latinLnBrk="1"/>
          <a:r>
            <a:rPr lang="ko-KR" altLang="en-US" sz="2400" b="1" smtClean="0">
              <a:latin typeface="나눔고딕" panose="020D0604000000000000" pitchFamily="50" charset="-127"/>
              <a:ea typeface="나눔고딕" panose="020D0604000000000000" pitchFamily="50" charset="-127"/>
            </a:rPr>
            <a:t>프로젝트의 생성 방식 </a:t>
          </a:r>
          <a:endParaRPr lang="ko-KR" altLang="en-US" sz="240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056B782A-3BC7-405C-B465-404EAC7662A5}" type="parTrans" cxnId="{4CB8362F-5F08-4546-BA95-B895285A7A3C}">
      <dgm:prSet/>
      <dgm:spPr/>
      <dgm:t>
        <a:bodyPr/>
        <a:lstStyle/>
        <a:p>
          <a:pPr latinLnBrk="1"/>
          <a:endParaRPr lang="ko-KR" altLang="en-US" sz="240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9209DA8D-486A-48A4-8769-870AEC71B871}" type="sibTrans" cxnId="{4CB8362F-5F08-4546-BA95-B895285A7A3C}">
      <dgm:prSet/>
      <dgm:spPr/>
      <dgm:t>
        <a:bodyPr/>
        <a:lstStyle/>
        <a:p>
          <a:pPr latinLnBrk="1"/>
          <a:endParaRPr lang="ko-KR" altLang="en-US" sz="240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7F440291-5CF5-4DE7-8A8E-5EA7A7C821BB}">
      <dgm:prSet custT="1"/>
      <dgm:spPr/>
      <dgm:t>
        <a:bodyPr/>
        <a:lstStyle/>
        <a:p>
          <a:pPr rtl="0" latinLnBrk="1"/>
          <a:r>
            <a:rPr lang="en-US" sz="2400" smtClean="0">
              <a:latin typeface="나눔고딕" panose="020D0604000000000000" pitchFamily="50" charset="-127"/>
              <a:ea typeface="나눔고딕" panose="020D0604000000000000" pitchFamily="50" charset="-127"/>
            </a:rPr>
            <a:t>Spring Starter Project</a:t>
          </a:r>
          <a:endParaRPr lang="ko-KR" sz="240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C604E9F4-D73D-47DB-8564-A87636A86377}" type="parTrans" cxnId="{3F58908E-6929-483A-9C5A-A0299D38264D}">
      <dgm:prSet/>
      <dgm:spPr/>
      <dgm:t>
        <a:bodyPr/>
        <a:lstStyle/>
        <a:p>
          <a:pPr latinLnBrk="1"/>
          <a:endParaRPr lang="ko-KR" altLang="en-US" sz="240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093FDE62-C58B-4B08-AF3D-04112F419C7F}" type="sibTrans" cxnId="{3F58908E-6929-483A-9C5A-A0299D38264D}">
      <dgm:prSet/>
      <dgm:spPr/>
      <dgm:t>
        <a:bodyPr/>
        <a:lstStyle/>
        <a:p>
          <a:pPr latinLnBrk="1"/>
          <a:endParaRPr lang="ko-KR" altLang="en-US" sz="240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01A7944B-5A2C-48DF-9278-58C8FD166538}">
      <dgm:prSet custT="1"/>
      <dgm:spPr/>
      <dgm:t>
        <a:bodyPr/>
        <a:lstStyle/>
        <a:p>
          <a:pPr rtl="0" latinLnBrk="1"/>
          <a:r>
            <a:rPr lang="en-US" sz="2400" smtClean="0">
              <a:latin typeface="나눔고딕" panose="020D0604000000000000" pitchFamily="50" charset="-127"/>
              <a:ea typeface="나눔고딕" panose="020D0604000000000000" pitchFamily="50" charset="-127"/>
            </a:rPr>
            <a:t>Spring Boot </a:t>
          </a:r>
          <a:r>
            <a:rPr lang="ko-KR" sz="2400" smtClean="0">
              <a:latin typeface="나눔고딕" panose="020D0604000000000000" pitchFamily="50" charset="-127"/>
              <a:ea typeface="나눔고딕" panose="020D0604000000000000" pitchFamily="50" charset="-127"/>
            </a:rPr>
            <a:t>기반</a:t>
          </a:r>
          <a:endParaRPr lang="ko-KR" sz="240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522680D2-9DB0-449D-938A-C5E35508BB36}" type="parTrans" cxnId="{1C96D43C-3F15-4310-BEAA-83BD4891C48B}">
      <dgm:prSet/>
      <dgm:spPr/>
      <dgm:t>
        <a:bodyPr/>
        <a:lstStyle/>
        <a:p>
          <a:pPr latinLnBrk="1"/>
          <a:endParaRPr lang="ko-KR" altLang="en-US" sz="240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FF98C7F2-3A07-4567-8DF2-A2D180C3DF46}" type="sibTrans" cxnId="{1C96D43C-3F15-4310-BEAA-83BD4891C48B}">
      <dgm:prSet/>
      <dgm:spPr/>
      <dgm:t>
        <a:bodyPr/>
        <a:lstStyle/>
        <a:p>
          <a:pPr latinLnBrk="1"/>
          <a:endParaRPr lang="ko-KR" altLang="en-US" sz="240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0B1A133D-DD02-413D-B9F7-5572D39C07B2}">
      <dgm:prSet custT="1"/>
      <dgm:spPr/>
      <dgm:t>
        <a:bodyPr/>
        <a:lstStyle/>
        <a:p>
          <a:pPr rtl="0" latinLnBrk="1"/>
          <a:r>
            <a:rPr lang="en-US" sz="2400" smtClean="0">
              <a:latin typeface="나눔고딕" panose="020D0604000000000000" pitchFamily="50" charset="-127"/>
              <a:ea typeface="나눔고딕" panose="020D0604000000000000" pitchFamily="50" charset="-127"/>
            </a:rPr>
            <a:t>Spring Project</a:t>
          </a:r>
          <a:endParaRPr lang="ko-KR" sz="240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C6EF3C4F-73C6-4434-BC80-A88EA50F956C}" type="parTrans" cxnId="{6320DA1A-B1A4-4AE8-BA4D-D1861A18D39D}">
      <dgm:prSet/>
      <dgm:spPr/>
      <dgm:t>
        <a:bodyPr/>
        <a:lstStyle/>
        <a:p>
          <a:pPr latinLnBrk="1"/>
          <a:endParaRPr lang="ko-KR" altLang="en-US" sz="240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BBEF50CE-1C9A-453B-AA49-2C459C7AD90D}" type="sibTrans" cxnId="{6320DA1A-B1A4-4AE8-BA4D-D1861A18D39D}">
      <dgm:prSet/>
      <dgm:spPr/>
      <dgm:t>
        <a:bodyPr/>
        <a:lstStyle/>
        <a:p>
          <a:pPr latinLnBrk="1"/>
          <a:endParaRPr lang="ko-KR" altLang="en-US" sz="240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F8B41D94-38DC-4804-A79A-6D547324EE71}">
      <dgm:prSet custT="1"/>
      <dgm:spPr/>
      <dgm:t>
        <a:bodyPr/>
        <a:lstStyle/>
        <a:p>
          <a:pPr rtl="0" latinLnBrk="1"/>
          <a:r>
            <a:rPr lang="en-US" sz="2400" smtClean="0">
              <a:latin typeface="나눔고딕" panose="020D0604000000000000" pitchFamily="50" charset="-127"/>
              <a:ea typeface="나눔고딕" panose="020D0604000000000000" pitchFamily="50" charset="-127"/>
            </a:rPr>
            <a:t>Spring MVC</a:t>
          </a:r>
          <a:r>
            <a:rPr lang="ko-KR" sz="2400" smtClean="0">
              <a:latin typeface="나눔고딕" panose="020D0604000000000000" pitchFamily="50" charset="-127"/>
              <a:ea typeface="나눔고딕" panose="020D0604000000000000" pitchFamily="50" charset="-127"/>
            </a:rPr>
            <a:t>등의 개발 환경 제공</a:t>
          </a:r>
          <a:endParaRPr lang="ko-KR" sz="240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C9E629C9-2C9A-43DA-84C3-8B38D232009F}" type="parTrans" cxnId="{C4A80F06-DD5D-4FEF-8DA3-4CA7192E5CE5}">
      <dgm:prSet/>
      <dgm:spPr/>
      <dgm:t>
        <a:bodyPr/>
        <a:lstStyle/>
        <a:p>
          <a:pPr latinLnBrk="1"/>
          <a:endParaRPr lang="ko-KR" altLang="en-US" sz="240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D3BBD351-96CA-4911-8606-656B440E952D}" type="sibTrans" cxnId="{C4A80F06-DD5D-4FEF-8DA3-4CA7192E5CE5}">
      <dgm:prSet/>
      <dgm:spPr/>
      <dgm:t>
        <a:bodyPr/>
        <a:lstStyle/>
        <a:p>
          <a:pPr latinLnBrk="1"/>
          <a:endParaRPr lang="ko-KR" altLang="en-US" sz="240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FFC80C3B-5857-4C09-A7A2-969FC472E5D4}">
      <dgm:prSet custT="1"/>
      <dgm:spPr/>
      <dgm:t>
        <a:bodyPr/>
        <a:lstStyle/>
        <a:p>
          <a:pPr rtl="0" latinLnBrk="1"/>
          <a:r>
            <a:rPr lang="ko-KR" altLang="en-US" sz="2400" smtClean="0">
              <a:latin typeface="나눔고딕" panose="020D0604000000000000" pitchFamily="50" charset="-127"/>
              <a:ea typeface="나눔고딕" panose="020D0604000000000000" pitchFamily="50" charset="-127"/>
            </a:rPr>
            <a:t>책의 부록으로 설명 </a:t>
          </a:r>
          <a:endParaRPr lang="ko-KR" sz="240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8865A70B-33D9-46B8-AEBC-1803F3F5847D}" type="parTrans" cxnId="{37120074-7BC2-4B38-9B23-E60A386D9396}">
      <dgm:prSet/>
      <dgm:spPr/>
      <dgm:t>
        <a:bodyPr/>
        <a:lstStyle/>
        <a:p>
          <a:pPr latinLnBrk="1"/>
          <a:endParaRPr lang="ko-KR" altLang="en-US"/>
        </a:p>
      </dgm:t>
    </dgm:pt>
    <dgm:pt modelId="{5F8C8B0C-9FA9-46DC-8256-ADFF06F1C639}" type="sibTrans" cxnId="{37120074-7BC2-4B38-9B23-E60A386D9396}">
      <dgm:prSet/>
      <dgm:spPr/>
      <dgm:t>
        <a:bodyPr/>
        <a:lstStyle/>
        <a:p>
          <a:pPr latinLnBrk="1"/>
          <a:endParaRPr lang="ko-KR" altLang="en-US"/>
        </a:p>
      </dgm:t>
    </dgm:pt>
    <dgm:pt modelId="{B6ADE10C-207C-493C-87C1-174CFC204F61}">
      <dgm:prSet custT="1"/>
      <dgm:spPr/>
      <dgm:t>
        <a:bodyPr/>
        <a:lstStyle/>
        <a:p>
          <a:pPr rtl="0" latinLnBrk="1"/>
          <a:r>
            <a:rPr lang="ko-KR" altLang="en-US" sz="2400" smtClean="0">
              <a:latin typeface="나눔고딕" panose="020D0604000000000000" pitchFamily="50" charset="-127"/>
              <a:ea typeface="나눔고딕" panose="020D0604000000000000" pitchFamily="50" charset="-127"/>
            </a:rPr>
            <a:t>이 책의 예제로 사용 </a:t>
          </a:r>
          <a:r>
            <a:rPr lang="en-US" sz="2400" smtClean="0">
              <a:latin typeface="나눔고딕" panose="020D0604000000000000" pitchFamily="50" charset="-127"/>
              <a:ea typeface="나눔고딕" panose="020D0604000000000000" pitchFamily="50" charset="-127"/>
            </a:rPr>
            <a:t> </a:t>
          </a:r>
          <a:endParaRPr lang="ko-KR" sz="2400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A0960778-F30E-420C-84DA-5EE8DFDFEAE7}" type="parTrans" cxnId="{B4E4B4ED-4C0A-4FFC-A715-8D71CB159C62}">
      <dgm:prSet/>
      <dgm:spPr/>
      <dgm:t>
        <a:bodyPr/>
        <a:lstStyle/>
        <a:p>
          <a:pPr latinLnBrk="1"/>
          <a:endParaRPr lang="ko-KR" altLang="en-US"/>
        </a:p>
      </dgm:t>
    </dgm:pt>
    <dgm:pt modelId="{B376A373-C023-4662-9959-1B836FF6E77E}" type="sibTrans" cxnId="{B4E4B4ED-4C0A-4FFC-A715-8D71CB159C62}">
      <dgm:prSet/>
      <dgm:spPr/>
      <dgm:t>
        <a:bodyPr/>
        <a:lstStyle/>
        <a:p>
          <a:pPr latinLnBrk="1"/>
          <a:endParaRPr lang="ko-KR" altLang="en-US"/>
        </a:p>
      </dgm:t>
    </dgm:pt>
    <dgm:pt modelId="{117A5566-72BC-4618-BC09-B74FA6507E8B}" type="pres">
      <dgm:prSet presAssocID="{21344BF4-2DAB-40D2-AE97-A80A47D87C9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875FB3-23B6-49AD-8B47-FC5BA50DC053}" type="pres">
      <dgm:prSet presAssocID="{22B1C0B5-FD33-4F85-A29A-16098214E152}" presName="root" presStyleCnt="0"/>
      <dgm:spPr/>
    </dgm:pt>
    <dgm:pt modelId="{A0BA3947-2609-4713-8300-41A27CE9F501}" type="pres">
      <dgm:prSet presAssocID="{22B1C0B5-FD33-4F85-A29A-16098214E152}" presName="rootComposite" presStyleCnt="0"/>
      <dgm:spPr/>
    </dgm:pt>
    <dgm:pt modelId="{44BD213E-A2D4-4E74-9A14-7E3745281C69}" type="pres">
      <dgm:prSet presAssocID="{22B1C0B5-FD33-4F85-A29A-16098214E152}" presName="rootText" presStyleLbl="node1" presStyleIdx="0" presStyleCnt="1" custScaleX="155189" custScaleY="41685"/>
      <dgm:spPr/>
    </dgm:pt>
    <dgm:pt modelId="{82C3B811-89A3-49CD-92B1-650A7AF4D0E3}" type="pres">
      <dgm:prSet presAssocID="{22B1C0B5-FD33-4F85-A29A-16098214E152}" presName="rootConnector" presStyleLbl="node1" presStyleIdx="0" presStyleCnt="1"/>
      <dgm:spPr/>
    </dgm:pt>
    <dgm:pt modelId="{BD4BAB15-0465-49CE-BCB6-C579855C3625}" type="pres">
      <dgm:prSet presAssocID="{22B1C0B5-FD33-4F85-A29A-16098214E152}" presName="childShape" presStyleCnt="0"/>
      <dgm:spPr/>
    </dgm:pt>
    <dgm:pt modelId="{CEDA6FAC-5749-4269-A67C-9F7CDB9604AF}" type="pres">
      <dgm:prSet presAssocID="{C604E9F4-D73D-47DB-8564-A87636A86377}" presName="Name13" presStyleLbl="parChTrans1D2" presStyleIdx="0" presStyleCnt="2"/>
      <dgm:spPr/>
    </dgm:pt>
    <dgm:pt modelId="{011A3A2D-C233-4E71-A1A0-2C85A7763342}" type="pres">
      <dgm:prSet presAssocID="{7F440291-5CF5-4DE7-8A8E-5EA7A7C821BB}" presName="childText" presStyleLbl="bgAcc1" presStyleIdx="0" presStyleCnt="2" custScaleX="22901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11D5DD-303C-4985-A080-67FD44CDEA48}" type="pres">
      <dgm:prSet presAssocID="{C6EF3C4F-73C6-4434-BC80-A88EA50F956C}" presName="Name13" presStyleLbl="parChTrans1D2" presStyleIdx="1" presStyleCnt="2"/>
      <dgm:spPr/>
    </dgm:pt>
    <dgm:pt modelId="{D8D372FF-64FA-4636-AC70-FDD9719754E9}" type="pres">
      <dgm:prSet presAssocID="{0B1A133D-DD02-413D-B9F7-5572D39C07B2}" presName="childText" presStyleLbl="bgAcc1" presStyleIdx="1" presStyleCnt="2" custScaleX="2330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320DA1A-B1A4-4AE8-BA4D-D1861A18D39D}" srcId="{22B1C0B5-FD33-4F85-A29A-16098214E152}" destId="{0B1A133D-DD02-413D-B9F7-5572D39C07B2}" srcOrd="1" destOrd="0" parTransId="{C6EF3C4F-73C6-4434-BC80-A88EA50F956C}" sibTransId="{BBEF50CE-1C9A-453B-AA49-2C459C7AD90D}"/>
    <dgm:cxn modelId="{75E6C71D-45AB-442F-92B0-04DB25E2AD39}" type="presOf" srcId="{B6ADE10C-207C-493C-87C1-174CFC204F61}" destId="{D8D372FF-64FA-4636-AC70-FDD9719754E9}" srcOrd="0" destOrd="2" presId="urn:microsoft.com/office/officeart/2005/8/layout/hierarchy3"/>
    <dgm:cxn modelId="{3F58908E-6929-483A-9C5A-A0299D38264D}" srcId="{22B1C0B5-FD33-4F85-A29A-16098214E152}" destId="{7F440291-5CF5-4DE7-8A8E-5EA7A7C821BB}" srcOrd="0" destOrd="0" parTransId="{C604E9F4-D73D-47DB-8564-A87636A86377}" sibTransId="{093FDE62-C58B-4B08-AF3D-04112F419C7F}"/>
    <dgm:cxn modelId="{0F96DD33-FE9B-425F-A138-89884341A359}" type="presOf" srcId="{7F440291-5CF5-4DE7-8A8E-5EA7A7C821BB}" destId="{011A3A2D-C233-4E71-A1A0-2C85A7763342}" srcOrd="0" destOrd="0" presId="urn:microsoft.com/office/officeart/2005/8/layout/hierarchy3"/>
    <dgm:cxn modelId="{37120074-7BC2-4B38-9B23-E60A386D9396}" srcId="{7F440291-5CF5-4DE7-8A8E-5EA7A7C821BB}" destId="{FFC80C3B-5857-4C09-A7A2-969FC472E5D4}" srcOrd="1" destOrd="0" parTransId="{8865A70B-33D9-46B8-AEBC-1803F3F5847D}" sibTransId="{5F8C8B0C-9FA9-46DC-8256-ADFF06F1C639}"/>
    <dgm:cxn modelId="{4B1DDFCF-7AD7-45D8-9C83-C0453ED453D6}" type="presOf" srcId="{FFC80C3B-5857-4C09-A7A2-969FC472E5D4}" destId="{011A3A2D-C233-4E71-A1A0-2C85A7763342}" srcOrd="0" destOrd="2" presId="urn:microsoft.com/office/officeart/2005/8/layout/hierarchy3"/>
    <dgm:cxn modelId="{41BC95CE-5240-4BA1-84CA-A55E26F3286F}" type="presOf" srcId="{22B1C0B5-FD33-4F85-A29A-16098214E152}" destId="{44BD213E-A2D4-4E74-9A14-7E3745281C69}" srcOrd="0" destOrd="0" presId="urn:microsoft.com/office/officeart/2005/8/layout/hierarchy3"/>
    <dgm:cxn modelId="{1C96D43C-3F15-4310-BEAA-83BD4891C48B}" srcId="{7F440291-5CF5-4DE7-8A8E-5EA7A7C821BB}" destId="{01A7944B-5A2C-48DF-9278-58C8FD166538}" srcOrd="0" destOrd="0" parTransId="{522680D2-9DB0-449D-938A-C5E35508BB36}" sibTransId="{FF98C7F2-3A07-4567-8DF2-A2D180C3DF46}"/>
    <dgm:cxn modelId="{4CB8362F-5F08-4546-BA95-B895285A7A3C}" srcId="{21344BF4-2DAB-40D2-AE97-A80A47D87C9B}" destId="{22B1C0B5-FD33-4F85-A29A-16098214E152}" srcOrd="0" destOrd="0" parTransId="{056B782A-3BC7-405C-B465-404EAC7662A5}" sibTransId="{9209DA8D-486A-48A4-8769-870AEC71B871}"/>
    <dgm:cxn modelId="{3235BAF0-7B0E-4D86-B5EF-5F4D89EB486D}" type="presOf" srcId="{21344BF4-2DAB-40D2-AE97-A80A47D87C9B}" destId="{117A5566-72BC-4618-BC09-B74FA6507E8B}" srcOrd="0" destOrd="0" presId="urn:microsoft.com/office/officeart/2005/8/layout/hierarchy3"/>
    <dgm:cxn modelId="{0E469F84-ECDA-434C-B179-A20A9DA7121F}" type="presOf" srcId="{F8B41D94-38DC-4804-A79A-6D547324EE71}" destId="{D8D372FF-64FA-4636-AC70-FDD9719754E9}" srcOrd="0" destOrd="1" presId="urn:microsoft.com/office/officeart/2005/8/layout/hierarchy3"/>
    <dgm:cxn modelId="{C4A80F06-DD5D-4FEF-8DA3-4CA7192E5CE5}" srcId="{0B1A133D-DD02-413D-B9F7-5572D39C07B2}" destId="{F8B41D94-38DC-4804-A79A-6D547324EE71}" srcOrd="0" destOrd="0" parTransId="{C9E629C9-2C9A-43DA-84C3-8B38D232009F}" sibTransId="{D3BBD351-96CA-4911-8606-656B440E952D}"/>
    <dgm:cxn modelId="{726862CA-1036-4ECD-8462-9E4D4234926E}" type="presOf" srcId="{C604E9F4-D73D-47DB-8564-A87636A86377}" destId="{CEDA6FAC-5749-4269-A67C-9F7CDB9604AF}" srcOrd="0" destOrd="0" presId="urn:microsoft.com/office/officeart/2005/8/layout/hierarchy3"/>
    <dgm:cxn modelId="{8FF5BDB6-038D-43E8-9783-03E46DB563C9}" type="presOf" srcId="{01A7944B-5A2C-48DF-9278-58C8FD166538}" destId="{011A3A2D-C233-4E71-A1A0-2C85A7763342}" srcOrd="0" destOrd="1" presId="urn:microsoft.com/office/officeart/2005/8/layout/hierarchy3"/>
    <dgm:cxn modelId="{6EEC3BD9-85A6-49F4-B9A9-9758B688A87A}" type="presOf" srcId="{C6EF3C4F-73C6-4434-BC80-A88EA50F956C}" destId="{7B11D5DD-303C-4985-A080-67FD44CDEA48}" srcOrd="0" destOrd="0" presId="urn:microsoft.com/office/officeart/2005/8/layout/hierarchy3"/>
    <dgm:cxn modelId="{D1D20FD0-6B6D-48E1-842E-F0F7E8A350DF}" type="presOf" srcId="{0B1A133D-DD02-413D-B9F7-5572D39C07B2}" destId="{D8D372FF-64FA-4636-AC70-FDD9719754E9}" srcOrd="0" destOrd="0" presId="urn:microsoft.com/office/officeart/2005/8/layout/hierarchy3"/>
    <dgm:cxn modelId="{B4E4B4ED-4C0A-4FFC-A715-8D71CB159C62}" srcId="{0B1A133D-DD02-413D-B9F7-5572D39C07B2}" destId="{B6ADE10C-207C-493C-87C1-174CFC204F61}" srcOrd="1" destOrd="0" parTransId="{A0960778-F30E-420C-84DA-5EE8DFDFEAE7}" sibTransId="{B376A373-C023-4662-9959-1B836FF6E77E}"/>
    <dgm:cxn modelId="{B4BD485F-2284-41C5-8EB8-A9C0358EE190}" type="presOf" srcId="{22B1C0B5-FD33-4F85-A29A-16098214E152}" destId="{82C3B811-89A3-49CD-92B1-650A7AF4D0E3}" srcOrd="1" destOrd="0" presId="urn:microsoft.com/office/officeart/2005/8/layout/hierarchy3"/>
    <dgm:cxn modelId="{41CFDC72-625D-4968-946F-E3A24E3738E8}" type="presParOf" srcId="{117A5566-72BC-4618-BC09-B74FA6507E8B}" destId="{07875FB3-23B6-49AD-8B47-FC5BA50DC053}" srcOrd="0" destOrd="0" presId="urn:microsoft.com/office/officeart/2005/8/layout/hierarchy3"/>
    <dgm:cxn modelId="{BAC034E4-7243-484C-94B0-6B83DEC64DE3}" type="presParOf" srcId="{07875FB3-23B6-49AD-8B47-FC5BA50DC053}" destId="{A0BA3947-2609-4713-8300-41A27CE9F501}" srcOrd="0" destOrd="0" presId="urn:microsoft.com/office/officeart/2005/8/layout/hierarchy3"/>
    <dgm:cxn modelId="{4B253B79-FC99-4199-AFDF-419BD81C9BB6}" type="presParOf" srcId="{A0BA3947-2609-4713-8300-41A27CE9F501}" destId="{44BD213E-A2D4-4E74-9A14-7E3745281C69}" srcOrd="0" destOrd="0" presId="urn:microsoft.com/office/officeart/2005/8/layout/hierarchy3"/>
    <dgm:cxn modelId="{7D1F9EE2-A3FD-43C7-9FF4-53F3ACC14098}" type="presParOf" srcId="{A0BA3947-2609-4713-8300-41A27CE9F501}" destId="{82C3B811-89A3-49CD-92B1-650A7AF4D0E3}" srcOrd="1" destOrd="0" presId="urn:microsoft.com/office/officeart/2005/8/layout/hierarchy3"/>
    <dgm:cxn modelId="{507A9361-B0A4-440D-B5AF-1956EF52750C}" type="presParOf" srcId="{07875FB3-23B6-49AD-8B47-FC5BA50DC053}" destId="{BD4BAB15-0465-49CE-BCB6-C579855C3625}" srcOrd="1" destOrd="0" presId="urn:microsoft.com/office/officeart/2005/8/layout/hierarchy3"/>
    <dgm:cxn modelId="{D99DFE1B-E341-4F2D-926B-656B442371EA}" type="presParOf" srcId="{BD4BAB15-0465-49CE-BCB6-C579855C3625}" destId="{CEDA6FAC-5749-4269-A67C-9F7CDB9604AF}" srcOrd="0" destOrd="0" presId="urn:microsoft.com/office/officeart/2005/8/layout/hierarchy3"/>
    <dgm:cxn modelId="{A47C4026-DB81-4E28-BEE8-5BA6B6D1D7F5}" type="presParOf" srcId="{BD4BAB15-0465-49CE-BCB6-C579855C3625}" destId="{011A3A2D-C233-4E71-A1A0-2C85A7763342}" srcOrd="1" destOrd="0" presId="urn:microsoft.com/office/officeart/2005/8/layout/hierarchy3"/>
    <dgm:cxn modelId="{87CFD6C3-5564-484D-9317-1C4F97D3B8B2}" type="presParOf" srcId="{BD4BAB15-0465-49CE-BCB6-C579855C3625}" destId="{7B11D5DD-303C-4985-A080-67FD44CDEA48}" srcOrd="2" destOrd="0" presId="urn:microsoft.com/office/officeart/2005/8/layout/hierarchy3"/>
    <dgm:cxn modelId="{4F0751C9-B26C-4F30-82BF-7B56AB220B62}" type="presParOf" srcId="{BD4BAB15-0465-49CE-BCB6-C579855C3625}" destId="{D8D372FF-64FA-4636-AC70-FDD9719754E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FB20C-7455-4566-9F47-35BC280CE4B4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857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F934C-AE7F-4E0B-B786-626E3DCF4718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solidFill>
          <a:schemeClr val="accent6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Install STS</a:t>
          </a:r>
          <a:endParaRPr lang="ko-KR" altLang="en-US" sz="2700" kern="1200" dirty="0">
            <a:latin typeface="나눔고딕 Light" panose="020D0904000000000000" pitchFamily="50" charset="-127"/>
            <a:ea typeface="나눔고딕 Light" panose="020D0904000000000000" pitchFamily="50" charset="-127"/>
          </a:endParaRPr>
        </a:p>
      </dsp:txBody>
      <dsp:txXfrm>
        <a:off x="460128" y="312440"/>
        <a:ext cx="5580684" cy="625205"/>
      </dsp:txXfrm>
    </dsp:sp>
    <dsp:sp modelId="{A2FAAA33-96F2-4FCE-B297-BC67B5578A2B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bg1"/>
        </a:solidFill>
        <a:ln w="2857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FC172-74B6-4021-B5BE-69E6E7828104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chemeClr val="accent6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Making </a:t>
          </a:r>
          <a:r>
            <a:rPr lang="en-US" altLang="ko-KR" sz="2700" kern="120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Spring </a:t>
          </a:r>
          <a:r>
            <a:rPr lang="en-US" altLang="ko-KR" sz="2700" kern="120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Project</a:t>
          </a:r>
          <a:endParaRPr lang="ko-KR" altLang="en-US" sz="2700" kern="1200" dirty="0">
            <a:latin typeface="나눔고딕 Light" panose="020D0904000000000000" pitchFamily="50" charset="-127"/>
            <a:ea typeface="나눔고딕 Light" panose="020D0904000000000000" pitchFamily="50" charset="-127"/>
          </a:endParaRPr>
        </a:p>
      </dsp:txBody>
      <dsp:txXfrm>
        <a:off x="818573" y="1250411"/>
        <a:ext cx="5222240" cy="625205"/>
      </dsp:txXfrm>
    </dsp:sp>
    <dsp:sp modelId="{8C623ED4-154F-4A3D-9584-ECEE4014BA0F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bg1"/>
        </a:solidFill>
        <a:ln w="2857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1186C-29B9-436C-828C-D8971B48D3BB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accent6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Install </a:t>
          </a:r>
          <a:r>
            <a:rPr lang="en-US" altLang="ko-KR" sz="2700" i="1" kern="120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Tomcat</a:t>
          </a:r>
          <a:endParaRPr lang="ko-KR" altLang="en-US" sz="2700" kern="1200" dirty="0">
            <a:latin typeface="나눔고딕 Light" panose="020D0904000000000000" pitchFamily="50" charset="-127"/>
            <a:ea typeface="나눔고딕 Light" panose="020D0904000000000000" pitchFamily="50" charset="-127"/>
          </a:endParaRPr>
        </a:p>
      </dsp:txBody>
      <dsp:txXfrm>
        <a:off x="818573" y="2188382"/>
        <a:ext cx="5222240" cy="625205"/>
      </dsp:txXfrm>
    </dsp:sp>
    <dsp:sp modelId="{DE2ABCF1-DBDF-4CB7-9BD9-521C6B255EBC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43012-93DF-45DD-8421-16E9BB5D95D5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chemeClr val="accent6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>
              <a:latin typeface="나눔고딕 Light" panose="020D0904000000000000" pitchFamily="50" charset="-127"/>
              <a:ea typeface="나눔고딕 Light" panose="020D0904000000000000" pitchFamily="50" charset="-127"/>
            </a:rPr>
            <a:t>Library Setting</a:t>
          </a:r>
          <a:endParaRPr lang="ko-KR" altLang="en-US" sz="2700" kern="1200" dirty="0">
            <a:latin typeface="나눔고딕 Light" panose="020D0904000000000000" pitchFamily="50" charset="-127"/>
            <a:ea typeface="나눔고딕 Light" panose="020D0904000000000000" pitchFamily="50" charset="-127"/>
          </a:endParaRPr>
        </a:p>
      </dsp:txBody>
      <dsp:txXfrm>
        <a:off x="460128" y="3126353"/>
        <a:ext cx="5580684" cy="625205"/>
      </dsp:txXfrm>
    </dsp:sp>
    <dsp:sp modelId="{0108157A-2706-4900-8DB4-E136AB4F5BF2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bg1"/>
        </a:solidFill>
        <a:ln w="2857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3ECB0-7919-41DB-9317-88F067B1E422}">
      <dsp:nvSpPr>
        <dsp:cNvPr id="0" name=""/>
        <dsp:cNvSpPr/>
      </dsp:nvSpPr>
      <dsp:spPr>
        <a:xfrm>
          <a:off x="0" y="31113"/>
          <a:ext cx="7620000" cy="112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Spring </a:t>
          </a:r>
          <a:r>
            <a:rPr lang="ko-KR" sz="24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프레임워크의 설치</a:t>
          </a:r>
          <a:endParaRPr lang="ko-KR" sz="2400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54830" y="85943"/>
        <a:ext cx="7510340" cy="1013540"/>
      </dsp:txXfrm>
    </dsp:sp>
    <dsp:sp modelId="{1F588AA2-3FCF-473D-9756-90C098B9E0A9}">
      <dsp:nvSpPr>
        <dsp:cNvPr id="0" name=""/>
        <dsp:cNvSpPr/>
      </dsp:nvSpPr>
      <dsp:spPr>
        <a:xfrm>
          <a:off x="0" y="1327113"/>
          <a:ext cx="7620000" cy="112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4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개발용 </a:t>
          </a:r>
          <a:r>
            <a:rPr lang="en-US" sz="24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IDE</a:t>
          </a:r>
          <a:r>
            <a:rPr lang="ko-KR" sz="24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결정 </a:t>
          </a:r>
          <a:endParaRPr lang="ko-KR" sz="2400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54830" y="1381943"/>
        <a:ext cx="7510340" cy="1013540"/>
      </dsp:txXfrm>
    </dsp:sp>
    <dsp:sp modelId="{F7753A16-A936-495F-9082-6737EE21C952}">
      <dsp:nvSpPr>
        <dsp:cNvPr id="0" name=""/>
        <dsp:cNvSpPr/>
      </dsp:nvSpPr>
      <dsp:spPr>
        <a:xfrm>
          <a:off x="0" y="2623113"/>
          <a:ext cx="7620000" cy="112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Database/ WAS</a:t>
          </a:r>
          <a:r>
            <a:rPr lang="ko-KR" sz="24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의 결정 </a:t>
          </a:r>
          <a:endParaRPr lang="ko-KR" sz="2400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54830" y="2677943"/>
        <a:ext cx="7510340" cy="1013540"/>
      </dsp:txXfrm>
    </dsp:sp>
    <dsp:sp modelId="{00D44015-1BC0-4376-9AFE-A020B6EBF15E}">
      <dsp:nvSpPr>
        <dsp:cNvPr id="0" name=""/>
        <dsp:cNvSpPr/>
      </dsp:nvSpPr>
      <dsp:spPr>
        <a:xfrm>
          <a:off x="0" y="3919113"/>
          <a:ext cx="7620000" cy="112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나눔고딕" panose="020D0604000000000000" pitchFamily="50" charset="-127"/>
              <a:ea typeface="나눔고딕" panose="020D0604000000000000" pitchFamily="50" charset="-127"/>
            </a:rPr>
            <a:t>데모 프로젝트의 작성 및 실행  </a:t>
          </a:r>
          <a:endParaRPr lang="ko-KR" altLang="en-US" sz="2400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54830" y="3973943"/>
        <a:ext cx="7510340" cy="1013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D213E-A2D4-4E74-9A14-7E3745281C69}">
      <dsp:nvSpPr>
        <dsp:cNvPr id="0" name=""/>
        <dsp:cNvSpPr/>
      </dsp:nvSpPr>
      <dsp:spPr>
        <a:xfrm>
          <a:off x="2830" y="55167"/>
          <a:ext cx="5552676" cy="745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smtClean="0">
              <a:latin typeface="나눔고딕" panose="020D0604000000000000" pitchFamily="50" charset="-127"/>
              <a:ea typeface="나눔고딕" panose="020D0604000000000000" pitchFamily="50" charset="-127"/>
            </a:rPr>
            <a:t>프로젝트의 생성 방식 </a:t>
          </a:r>
          <a:endParaRPr lang="ko-KR" altLang="en-US" sz="2400" kern="120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24672" y="77009"/>
        <a:ext cx="5508992" cy="702062"/>
      </dsp:txXfrm>
    </dsp:sp>
    <dsp:sp modelId="{CEDA6FAC-5749-4269-A67C-9F7CDB9604AF}">
      <dsp:nvSpPr>
        <dsp:cNvPr id="0" name=""/>
        <dsp:cNvSpPr/>
      </dsp:nvSpPr>
      <dsp:spPr>
        <a:xfrm>
          <a:off x="558098" y="800913"/>
          <a:ext cx="555267" cy="1341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1753"/>
              </a:lnTo>
              <a:lnTo>
                <a:pt x="555267" y="1341753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A3A2D-C233-4E71-A1A0-2C85A7763342}">
      <dsp:nvSpPr>
        <dsp:cNvPr id="0" name=""/>
        <dsp:cNvSpPr/>
      </dsp:nvSpPr>
      <dsp:spPr>
        <a:xfrm>
          <a:off x="1113365" y="1248164"/>
          <a:ext cx="6555227" cy="1789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lvl="0" algn="l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나눔고딕" panose="020D0604000000000000" pitchFamily="50" charset="-127"/>
              <a:ea typeface="나눔고딕" panose="020D0604000000000000" pitchFamily="50" charset="-127"/>
            </a:rPr>
            <a:t>Spring Starter Project</a:t>
          </a:r>
          <a:endParaRPr lang="ko-KR" sz="2400" kern="1200"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marL="228600" lvl="1" indent="-228600" algn="l" defTabSz="10668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나눔고딕" panose="020D0604000000000000" pitchFamily="50" charset="-127"/>
              <a:ea typeface="나눔고딕" panose="020D0604000000000000" pitchFamily="50" charset="-127"/>
            </a:rPr>
            <a:t>Spring Boot </a:t>
          </a:r>
          <a:r>
            <a:rPr lang="ko-KR" sz="2400" kern="1200" smtClean="0">
              <a:latin typeface="나눔고딕" panose="020D0604000000000000" pitchFamily="50" charset="-127"/>
              <a:ea typeface="나눔고딕" panose="020D0604000000000000" pitchFamily="50" charset="-127"/>
            </a:rPr>
            <a:t>기반</a:t>
          </a:r>
          <a:endParaRPr lang="ko-KR" sz="2400" kern="1200"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marL="228600" lvl="1" indent="-228600" algn="l" defTabSz="10668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kern="1200" smtClean="0">
              <a:latin typeface="나눔고딕" panose="020D0604000000000000" pitchFamily="50" charset="-127"/>
              <a:ea typeface="나눔고딕" panose="020D0604000000000000" pitchFamily="50" charset="-127"/>
            </a:rPr>
            <a:t>책의 부록으로 설명 </a:t>
          </a:r>
          <a:endParaRPr lang="ko-KR" sz="2400" kern="120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1165763" y="1300562"/>
        <a:ext cx="6450431" cy="1684208"/>
      </dsp:txXfrm>
    </dsp:sp>
    <dsp:sp modelId="{7B11D5DD-303C-4985-A080-67FD44CDEA48}">
      <dsp:nvSpPr>
        <dsp:cNvPr id="0" name=""/>
        <dsp:cNvSpPr/>
      </dsp:nvSpPr>
      <dsp:spPr>
        <a:xfrm>
          <a:off x="558098" y="800913"/>
          <a:ext cx="555267" cy="3578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8009"/>
              </a:lnTo>
              <a:lnTo>
                <a:pt x="555267" y="357800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372FF-64FA-4636-AC70-FDD9719754E9}">
      <dsp:nvSpPr>
        <dsp:cNvPr id="0" name=""/>
        <dsp:cNvSpPr/>
      </dsp:nvSpPr>
      <dsp:spPr>
        <a:xfrm>
          <a:off x="1113365" y="3484420"/>
          <a:ext cx="6671011" cy="1789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lvl="0" algn="l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나눔고딕" panose="020D0604000000000000" pitchFamily="50" charset="-127"/>
              <a:ea typeface="나눔고딕" panose="020D0604000000000000" pitchFamily="50" charset="-127"/>
            </a:rPr>
            <a:t>Spring Project</a:t>
          </a:r>
          <a:endParaRPr lang="ko-KR" sz="2400" kern="1200"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marL="228600" lvl="1" indent="-228600" algn="l" defTabSz="10668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나눔고딕" panose="020D0604000000000000" pitchFamily="50" charset="-127"/>
              <a:ea typeface="나눔고딕" panose="020D0604000000000000" pitchFamily="50" charset="-127"/>
            </a:rPr>
            <a:t>Spring MVC</a:t>
          </a:r>
          <a:r>
            <a:rPr lang="ko-KR" sz="2400" kern="1200" smtClean="0">
              <a:latin typeface="나눔고딕" panose="020D0604000000000000" pitchFamily="50" charset="-127"/>
              <a:ea typeface="나눔고딕" panose="020D0604000000000000" pitchFamily="50" charset="-127"/>
            </a:rPr>
            <a:t>등의 개발 환경 제공</a:t>
          </a:r>
          <a:endParaRPr lang="ko-KR" sz="2400" kern="1200"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marL="228600" lvl="1" indent="-228600" algn="l" defTabSz="10668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kern="1200" smtClean="0">
              <a:latin typeface="나눔고딕" panose="020D0604000000000000" pitchFamily="50" charset="-127"/>
              <a:ea typeface="나눔고딕" panose="020D0604000000000000" pitchFamily="50" charset="-127"/>
            </a:rPr>
            <a:t>이 책의 예제로 사용 </a:t>
          </a:r>
          <a:r>
            <a:rPr lang="en-US" sz="2400" kern="1200" smtClean="0">
              <a:latin typeface="나눔고딕" panose="020D0604000000000000" pitchFamily="50" charset="-127"/>
              <a:ea typeface="나눔고딕" panose="020D0604000000000000" pitchFamily="50" charset="-127"/>
            </a:rPr>
            <a:t> </a:t>
          </a:r>
          <a:endParaRPr lang="ko-KR" sz="2400" kern="1200"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1165763" y="3536818"/>
        <a:ext cx="6566215" cy="1684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2015-08-30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b="1" cap="none" baseline="0"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2015-08-30</a:t>
            </a:fld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2015-08-30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2015-08-30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Spring Web Project </a:t>
            </a:r>
            <a:endParaRPr lang="ko-KR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1. 1.</a:t>
            </a:r>
            <a:r>
              <a:rPr lang="ko-KR" altLang="en-US" sz="36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개발환경의 설정</a:t>
            </a:r>
            <a:endParaRPr lang="ko-KR" altLang="en-US" sz="36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Explain Project Folder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004"/>
            <a:ext cx="6804248" cy="573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6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Tomcat install(1) - Download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5220072" cy="476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Tomcat install(2) – STS config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496" y="1050647"/>
            <a:ext cx="4392488" cy="4896544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024" y="1052736"/>
            <a:ext cx="413426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" y="285323"/>
            <a:ext cx="4190497" cy="5267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002" y="0"/>
            <a:ext cx="4527486" cy="67736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83770" y="1528476"/>
            <a:ext cx="2068723" cy="29027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36041" y="3236671"/>
            <a:ext cx="1597900" cy="2903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25320" y="4812431"/>
            <a:ext cx="1160092" cy="26491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십각형 8"/>
          <p:cNvSpPr/>
          <p:nvPr/>
        </p:nvSpPr>
        <p:spPr>
          <a:xfrm>
            <a:off x="6305226" y="1229070"/>
            <a:ext cx="200278" cy="299406"/>
          </a:xfrm>
          <a:prstGeom prst="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십각형 9"/>
          <p:cNvSpPr/>
          <p:nvPr/>
        </p:nvSpPr>
        <p:spPr>
          <a:xfrm>
            <a:off x="6305226" y="2918986"/>
            <a:ext cx="200278" cy="299406"/>
          </a:xfrm>
          <a:prstGeom prst="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십각형 10"/>
          <p:cNvSpPr/>
          <p:nvPr/>
        </p:nvSpPr>
        <p:spPr>
          <a:xfrm>
            <a:off x="5617992" y="4519162"/>
            <a:ext cx="200278" cy="299406"/>
          </a:xfrm>
          <a:prstGeom prst="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6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/>
          <a:p>
            <a:r>
              <a:rPr lang="ko-KR" altLang="en-US" smtClean="0"/>
              <a:t>설정후 테스트 작업 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50309"/>
            <a:ext cx="65341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16906991"/>
              </p:ext>
            </p:extLst>
          </p:nvPr>
        </p:nvGraphicFramePr>
        <p:xfrm>
          <a:off x="1475656" y="14847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46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환경의 우선순위</a:t>
            </a:r>
            <a:endParaRPr lang="ko-KR" altLang="en-US" dirty="0"/>
          </a:p>
        </p:txBody>
      </p:sp>
      <p:graphicFrame>
        <p:nvGraphicFramePr>
          <p:cNvPr id="13" name="내용 개체 틀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485732"/>
              </p:ext>
            </p:extLst>
          </p:nvPr>
        </p:nvGraphicFramePr>
        <p:xfrm>
          <a:off x="457200" y="1052736"/>
          <a:ext cx="7620000" cy="5073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9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STS(Spring Tool </a:t>
            </a:r>
            <a:r>
              <a:rPr lang="en-US" altLang="ko-KR" cap="none" smtClean="0"/>
              <a:t>Suites) Install</a:t>
            </a:r>
            <a:endParaRPr lang="ko-KR" altLang="en-US" cap="non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* Eclipse </a:t>
            </a:r>
            <a:r>
              <a:rPr lang="ko-KR" altLang="en-US" smtClean="0"/>
              <a:t>기반의 </a:t>
            </a:r>
            <a:r>
              <a:rPr lang="en-US" altLang="ko-KR" smtClean="0"/>
              <a:t>Spring </a:t>
            </a:r>
            <a:r>
              <a:rPr lang="ko-KR" altLang="en-US" smtClean="0"/>
              <a:t>개발 도구 </a:t>
            </a:r>
            <a:endParaRPr lang="en-US" altLang="ko-KR" dirty="0" smtClean="0"/>
          </a:p>
          <a:p>
            <a:r>
              <a:rPr lang="en-US" altLang="ko-KR" dirty="0" smtClean="0"/>
              <a:t>* https</a:t>
            </a:r>
            <a:r>
              <a:rPr lang="en-US" altLang="ko-KR" dirty="0"/>
              <a:t>://</a:t>
            </a:r>
            <a:r>
              <a:rPr lang="en-US" altLang="ko-KR" dirty="0" smtClean="0"/>
              <a:t>spring.io/tools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12" y="1926399"/>
            <a:ext cx="6609636" cy="496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9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584"/>
            <a:ext cx="6393037" cy="5104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8224" y="1556792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다운로드 후 압축 해제 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</a:t>
            </a:r>
            <a:r>
              <a:rPr lang="en-US" altLang="ko-KR" cap="none" smtClean="0"/>
              <a:t>aking Spring Project</a:t>
            </a:r>
            <a:endParaRPr lang="ko-KR" alt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930150"/>
              </p:ext>
            </p:extLst>
          </p:nvPr>
        </p:nvGraphicFramePr>
        <p:xfrm>
          <a:off x="457200" y="1052736"/>
          <a:ext cx="7787208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07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Spring Project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1736"/>
            <a:ext cx="68103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Maven</a:t>
            </a:r>
            <a:r>
              <a:rPr lang="ko-KR" altLang="en-US" smtClean="0"/>
              <a:t>의 실제 경로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4362450" cy="5210175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3888" y="2420888"/>
            <a:ext cx="5580112" cy="33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JDK</a:t>
            </a:r>
            <a:r>
              <a:rPr lang="ko-KR" altLang="en-US" smtClean="0"/>
              <a:t>버전 변경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8380762" cy="544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198</TotalTime>
  <Words>114</Words>
  <Application>Microsoft Office PowerPoint</Application>
  <PresentationFormat>화면 슬라이드 쇼(4:3)</PresentationFormat>
  <Paragraphs>34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굴림</vt:lpstr>
      <vt:lpstr>Arial</vt:lpstr>
      <vt:lpstr>나눔고딕 Light</vt:lpstr>
      <vt:lpstr>HY견고딕</vt:lpstr>
      <vt:lpstr>돋움</vt:lpstr>
      <vt:lpstr>나눔고딕 ExtraBold</vt:lpstr>
      <vt:lpstr>돋움체</vt:lpstr>
      <vt:lpstr>나눔바른고딕 Light</vt:lpstr>
      <vt:lpstr>Arial Black</vt:lpstr>
      <vt:lpstr>나눔고딕</vt:lpstr>
      <vt:lpstr>필수</vt:lpstr>
      <vt:lpstr>Spring Web Project </vt:lpstr>
      <vt:lpstr>Objectives</vt:lpstr>
      <vt:lpstr>개발 환경의 우선순위</vt:lpstr>
      <vt:lpstr>STS(Spring Tool Suites) Install</vt:lpstr>
      <vt:lpstr>PowerPoint 프레젠테이션</vt:lpstr>
      <vt:lpstr>Making Spring Project</vt:lpstr>
      <vt:lpstr>Spring Project </vt:lpstr>
      <vt:lpstr>Maven의 실제 경로 </vt:lpstr>
      <vt:lpstr>JDK버전 변경 </vt:lpstr>
      <vt:lpstr>Explain Project Folder</vt:lpstr>
      <vt:lpstr>Tomcat install(1) - Download</vt:lpstr>
      <vt:lpstr>Tomcat install(2) – STS config</vt:lpstr>
      <vt:lpstr>PowerPoint 프레젠테이션</vt:lpstr>
      <vt:lpstr>설정후 테스트 작업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zerock</cp:lastModifiedBy>
  <cp:revision>13</cp:revision>
  <dcterms:created xsi:type="dcterms:W3CDTF">2015-08-28T23:07:43Z</dcterms:created>
  <dcterms:modified xsi:type="dcterms:W3CDTF">2015-08-30T13:03:20Z</dcterms:modified>
</cp:coreProperties>
</file>