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나눔바른고딕 Light" panose="020B0603020101020101" pitchFamily="50" charset="-127"/>
      <p:regular r:id="rId15"/>
    </p:embeddedFont>
    <p:embeddedFont>
      <p:font typeface="휴먼편지체" panose="02030504000101010101" pitchFamily="18" charset="-127"/>
      <p:regular r:id="rId16"/>
    </p:embeddedFont>
    <p:embeddedFont>
      <p:font typeface="나눔고딕 Light" panose="020D0904000000000000" pitchFamily="50" charset="-127"/>
      <p:regular r:id="rId17"/>
    </p:embeddedFont>
    <p:embeddedFont>
      <p:font typeface="나눔고딕 ExtraBold" panose="020D0904000000000000" pitchFamily="50" charset="-127"/>
      <p:bold r:id="rId18"/>
    </p:embeddedFont>
    <p:embeddedFont>
      <p:font typeface="HY견고딕" panose="02030600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6FA5AD7-F00E-410C-8F3A-84113D3072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8" autoAdjust="0"/>
    <p:restoredTop sz="94660"/>
  </p:normalViewPr>
  <p:slideViewPr>
    <p:cSldViewPr>
      <p:cViewPr varScale="1">
        <p:scale>
          <a:sx n="123" d="100"/>
          <a:sy n="123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CAD44-B212-4BD1-BACD-C995B59451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8B2EC6-5862-429C-A572-7CDC5A4C60C7}">
      <dgm:prSet custT="1"/>
      <dgm:spPr/>
      <dgm:t>
        <a:bodyPr/>
        <a:lstStyle/>
        <a:p>
          <a:pPr rtl="0" latinLnBrk="1"/>
          <a:r>
            <a:rPr lang="ko-KR" altLang="en-US" sz="2400" b="1" smtClean="0"/>
            <a:t>스프링의 주요 특징에 대한 이해 </a:t>
          </a:r>
          <a:endParaRPr lang="ko-KR" altLang="en-US" sz="2400"/>
        </a:p>
      </dgm:t>
    </dgm:pt>
    <dgm:pt modelId="{905A3C3C-4EB8-4DAE-A953-9620F1622089}" type="parTrans" cxnId="{7230C2CA-5828-411E-95CD-728BC688E493}">
      <dgm:prSet/>
      <dgm:spPr/>
      <dgm:t>
        <a:bodyPr/>
        <a:lstStyle/>
        <a:p>
          <a:pPr latinLnBrk="1"/>
          <a:endParaRPr lang="ko-KR" altLang="en-US"/>
        </a:p>
      </dgm:t>
    </dgm:pt>
    <dgm:pt modelId="{5DF709D7-F5BB-4AFD-A8F3-C20322DF521E}" type="sibTrans" cxnId="{7230C2CA-5828-411E-95CD-728BC688E493}">
      <dgm:prSet/>
      <dgm:spPr/>
      <dgm:t>
        <a:bodyPr/>
        <a:lstStyle/>
        <a:p>
          <a:pPr latinLnBrk="1"/>
          <a:endParaRPr lang="ko-KR" altLang="en-US"/>
        </a:p>
      </dgm:t>
    </dgm:pt>
    <dgm:pt modelId="{80E148D7-0878-485D-9A93-769ABF3A118D}">
      <dgm:prSet custT="1"/>
      <dgm:spPr/>
      <dgm:t>
        <a:bodyPr/>
        <a:lstStyle/>
        <a:p>
          <a:pPr rtl="0" latinLnBrk="1"/>
          <a:r>
            <a:rPr lang="ko-KR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제어 역행</a:t>
          </a:r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(Inversion of Control)</a:t>
          </a:r>
          <a:endParaRPr lang="ko-KR" sz="28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71D446A8-1ED2-499D-80B2-273DA59FD60B}" type="parTrans" cxnId="{6AED76B2-C506-44CB-B737-5C0E471E21B0}">
      <dgm:prSet/>
      <dgm:spPr/>
      <dgm:t>
        <a:bodyPr/>
        <a:lstStyle/>
        <a:p>
          <a:pPr latinLnBrk="1"/>
          <a:endParaRPr lang="ko-KR" altLang="en-US"/>
        </a:p>
      </dgm:t>
    </dgm:pt>
    <dgm:pt modelId="{9D629E20-45F2-442A-8015-E8D18BB04770}" type="sibTrans" cxnId="{6AED76B2-C506-44CB-B737-5C0E471E21B0}">
      <dgm:prSet/>
      <dgm:spPr/>
      <dgm:t>
        <a:bodyPr/>
        <a:lstStyle/>
        <a:p>
          <a:pPr latinLnBrk="1"/>
          <a:endParaRPr lang="ko-KR" altLang="en-US"/>
        </a:p>
      </dgm:t>
    </dgm:pt>
    <dgm:pt modelId="{569C425D-5F17-4E33-92D4-283CC2CB4D25}">
      <dgm:prSet custT="1"/>
      <dgm:spPr/>
      <dgm:t>
        <a:bodyPr/>
        <a:lstStyle/>
        <a:p>
          <a:pPr rtl="0" latinLnBrk="1"/>
          <a:r>
            <a:rPr lang="ko-KR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의존성 주입</a:t>
          </a:r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(Dependency Injection)</a:t>
          </a:r>
          <a:endParaRPr lang="ko-KR" sz="28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26034CAF-EF69-4DCB-80C4-17A1536F32EA}" type="parTrans" cxnId="{995F9513-815E-4929-B164-461B5EE67C3C}">
      <dgm:prSet/>
      <dgm:spPr/>
      <dgm:t>
        <a:bodyPr/>
        <a:lstStyle/>
        <a:p>
          <a:pPr latinLnBrk="1"/>
          <a:endParaRPr lang="ko-KR" altLang="en-US"/>
        </a:p>
      </dgm:t>
    </dgm:pt>
    <dgm:pt modelId="{3A3553FE-A611-443C-AE81-00A648C433B6}" type="sibTrans" cxnId="{995F9513-815E-4929-B164-461B5EE67C3C}">
      <dgm:prSet/>
      <dgm:spPr/>
      <dgm:t>
        <a:bodyPr/>
        <a:lstStyle/>
        <a:p>
          <a:pPr latinLnBrk="1"/>
          <a:endParaRPr lang="ko-KR" altLang="en-US"/>
        </a:p>
      </dgm:t>
    </dgm:pt>
    <dgm:pt modelId="{C5358140-D455-4306-A1A5-FB365DE296B5}">
      <dgm:prSet custT="1"/>
      <dgm:spPr/>
      <dgm:t>
        <a:bodyPr/>
        <a:lstStyle/>
        <a:p>
          <a:pPr rtl="0" latinLnBrk="1"/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AOP(Aspect Orentied Programming) </a:t>
          </a:r>
          <a:endParaRPr lang="ko-KR" sz="28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8CFCD15E-271B-445D-A4B2-4B6B196C9569}" type="parTrans" cxnId="{88EC838D-40A9-4C7D-981B-A5332749ABB7}">
      <dgm:prSet/>
      <dgm:spPr/>
      <dgm:t>
        <a:bodyPr/>
        <a:lstStyle/>
        <a:p>
          <a:pPr latinLnBrk="1"/>
          <a:endParaRPr lang="ko-KR" altLang="en-US"/>
        </a:p>
      </dgm:t>
    </dgm:pt>
    <dgm:pt modelId="{10AEDE6B-571B-4C09-A055-B185EB75D408}" type="sibTrans" cxnId="{88EC838D-40A9-4C7D-981B-A5332749ABB7}">
      <dgm:prSet/>
      <dgm:spPr/>
      <dgm:t>
        <a:bodyPr/>
        <a:lstStyle/>
        <a:p>
          <a:pPr latinLnBrk="1"/>
          <a:endParaRPr lang="ko-KR" altLang="en-US"/>
        </a:p>
      </dgm:t>
    </dgm:pt>
    <dgm:pt modelId="{F3E8540D-0755-4CA2-9AB9-054AC91E205F}">
      <dgm:prSet custT="1"/>
      <dgm:spPr/>
      <dgm:t>
        <a:bodyPr/>
        <a:lstStyle/>
        <a:p>
          <a:pPr rtl="0" latinLnBrk="1"/>
          <a:r>
            <a:rPr lang="ko-KR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트랙잭션</a:t>
          </a:r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(Transaction) </a:t>
          </a:r>
          <a:r>
            <a:rPr lang="ko-KR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이해 </a:t>
          </a:r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 </a:t>
          </a:r>
          <a:endParaRPr lang="ko-KR" sz="28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C15EE4E7-CB25-490D-AD6B-C6460B7D841F}" type="parTrans" cxnId="{EC6078C9-6A35-453D-9B93-7E81A41972E0}">
      <dgm:prSet/>
      <dgm:spPr/>
      <dgm:t>
        <a:bodyPr/>
        <a:lstStyle/>
        <a:p>
          <a:pPr latinLnBrk="1"/>
          <a:endParaRPr lang="ko-KR" altLang="en-US"/>
        </a:p>
      </dgm:t>
    </dgm:pt>
    <dgm:pt modelId="{194E6F5D-8203-4999-94B7-5E382D3B205A}" type="sibTrans" cxnId="{EC6078C9-6A35-453D-9B93-7E81A41972E0}">
      <dgm:prSet/>
      <dgm:spPr/>
      <dgm:t>
        <a:bodyPr/>
        <a:lstStyle/>
        <a:p>
          <a:pPr latinLnBrk="1"/>
          <a:endParaRPr lang="ko-KR" altLang="en-US"/>
        </a:p>
      </dgm:t>
    </dgm:pt>
    <dgm:pt modelId="{19C9409C-CD5F-455E-AD0F-69E7C1B86AC7}" type="pres">
      <dgm:prSet presAssocID="{11FCAD44-B212-4BD1-BACD-C995B5945102}" presName="linear" presStyleCnt="0">
        <dgm:presLayoutVars>
          <dgm:animLvl val="lvl"/>
          <dgm:resizeHandles val="exact"/>
        </dgm:presLayoutVars>
      </dgm:prSet>
      <dgm:spPr/>
    </dgm:pt>
    <dgm:pt modelId="{86518190-DA79-478D-A187-1609947C5022}" type="pres">
      <dgm:prSet presAssocID="{C78B2EC6-5862-429C-A572-7CDC5A4C60C7}" presName="parentText" presStyleLbl="node1" presStyleIdx="0" presStyleCnt="1" custScaleY="48781">
        <dgm:presLayoutVars>
          <dgm:chMax val="0"/>
          <dgm:bulletEnabled val="1"/>
        </dgm:presLayoutVars>
      </dgm:prSet>
      <dgm:spPr/>
    </dgm:pt>
    <dgm:pt modelId="{778A4177-2509-4929-BC29-A74F4E389FF6}" type="pres">
      <dgm:prSet presAssocID="{C78B2EC6-5862-429C-A572-7CDC5A4C60C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C6078C9-6A35-453D-9B93-7E81A41972E0}" srcId="{C78B2EC6-5862-429C-A572-7CDC5A4C60C7}" destId="{F3E8540D-0755-4CA2-9AB9-054AC91E205F}" srcOrd="3" destOrd="0" parTransId="{C15EE4E7-CB25-490D-AD6B-C6460B7D841F}" sibTransId="{194E6F5D-8203-4999-94B7-5E382D3B205A}"/>
    <dgm:cxn modelId="{995F9513-815E-4929-B164-461B5EE67C3C}" srcId="{C78B2EC6-5862-429C-A572-7CDC5A4C60C7}" destId="{569C425D-5F17-4E33-92D4-283CC2CB4D25}" srcOrd="1" destOrd="0" parTransId="{26034CAF-EF69-4DCB-80C4-17A1536F32EA}" sibTransId="{3A3553FE-A611-443C-AE81-00A648C433B6}"/>
    <dgm:cxn modelId="{88EC838D-40A9-4C7D-981B-A5332749ABB7}" srcId="{C78B2EC6-5862-429C-A572-7CDC5A4C60C7}" destId="{C5358140-D455-4306-A1A5-FB365DE296B5}" srcOrd="2" destOrd="0" parTransId="{8CFCD15E-271B-445D-A4B2-4B6B196C9569}" sibTransId="{10AEDE6B-571B-4C09-A055-B185EB75D408}"/>
    <dgm:cxn modelId="{6AED76B2-C506-44CB-B737-5C0E471E21B0}" srcId="{C78B2EC6-5862-429C-A572-7CDC5A4C60C7}" destId="{80E148D7-0878-485D-9A93-769ABF3A118D}" srcOrd="0" destOrd="0" parTransId="{71D446A8-1ED2-499D-80B2-273DA59FD60B}" sibTransId="{9D629E20-45F2-442A-8015-E8D18BB04770}"/>
    <dgm:cxn modelId="{7230C2CA-5828-411E-95CD-728BC688E493}" srcId="{11FCAD44-B212-4BD1-BACD-C995B5945102}" destId="{C78B2EC6-5862-429C-A572-7CDC5A4C60C7}" srcOrd="0" destOrd="0" parTransId="{905A3C3C-4EB8-4DAE-A953-9620F1622089}" sibTransId="{5DF709D7-F5BB-4AFD-A8F3-C20322DF521E}"/>
    <dgm:cxn modelId="{E40022DE-4792-4130-8DDB-ED3AE400B0FF}" type="presOf" srcId="{C78B2EC6-5862-429C-A572-7CDC5A4C60C7}" destId="{86518190-DA79-478D-A187-1609947C5022}" srcOrd="0" destOrd="0" presId="urn:microsoft.com/office/officeart/2005/8/layout/vList2"/>
    <dgm:cxn modelId="{CB64B2A4-23F1-456C-9ACF-E90583CE83E1}" type="presOf" srcId="{C5358140-D455-4306-A1A5-FB365DE296B5}" destId="{778A4177-2509-4929-BC29-A74F4E389FF6}" srcOrd="0" destOrd="2" presId="urn:microsoft.com/office/officeart/2005/8/layout/vList2"/>
    <dgm:cxn modelId="{BB5E5537-85C4-4210-A879-DD7DDDC3B818}" type="presOf" srcId="{80E148D7-0878-485D-9A93-769ABF3A118D}" destId="{778A4177-2509-4929-BC29-A74F4E389FF6}" srcOrd="0" destOrd="0" presId="urn:microsoft.com/office/officeart/2005/8/layout/vList2"/>
    <dgm:cxn modelId="{72B81BC2-C062-46D4-A524-0E97BF3DE5CC}" type="presOf" srcId="{11FCAD44-B212-4BD1-BACD-C995B5945102}" destId="{19C9409C-CD5F-455E-AD0F-69E7C1B86AC7}" srcOrd="0" destOrd="0" presId="urn:microsoft.com/office/officeart/2005/8/layout/vList2"/>
    <dgm:cxn modelId="{137B806D-B2E0-4665-A582-1DCD5F4C9CF7}" type="presOf" srcId="{569C425D-5F17-4E33-92D4-283CC2CB4D25}" destId="{778A4177-2509-4929-BC29-A74F4E389FF6}" srcOrd="0" destOrd="1" presId="urn:microsoft.com/office/officeart/2005/8/layout/vList2"/>
    <dgm:cxn modelId="{CBDA164E-290A-41AB-8F90-2633D53E74E3}" type="presOf" srcId="{F3E8540D-0755-4CA2-9AB9-054AC91E205F}" destId="{778A4177-2509-4929-BC29-A74F4E389FF6}" srcOrd="0" destOrd="3" presId="urn:microsoft.com/office/officeart/2005/8/layout/vList2"/>
    <dgm:cxn modelId="{0C0B575B-DE4E-40C0-A927-F3459446941E}" type="presParOf" srcId="{19C9409C-CD5F-455E-AD0F-69E7C1B86AC7}" destId="{86518190-DA79-478D-A187-1609947C5022}" srcOrd="0" destOrd="0" presId="urn:microsoft.com/office/officeart/2005/8/layout/vList2"/>
    <dgm:cxn modelId="{494347B0-1F23-43D7-B2CE-AB4DC4085975}" type="presParOf" srcId="{19C9409C-CD5F-455E-AD0F-69E7C1B86AC7}" destId="{778A4177-2509-4929-BC29-A74F4E389FF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03B8F-0008-41BA-84AF-8A756158E9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97285FD9-2263-42FD-895D-0F3B0CE34C65}">
      <dgm:prSet custT="1"/>
      <dgm:spPr/>
      <dgm:t>
        <a:bodyPr/>
        <a:lstStyle/>
        <a:p>
          <a:pPr rtl="0" latinLnBrk="1"/>
          <a:r>
            <a:rPr lang="ko-KR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각 부품의 제조사</a:t>
          </a:r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</a:t>
          </a:r>
          <a:r>
            <a:rPr lang="ko-KR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개발자</a:t>
          </a:r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)</a:t>
          </a:r>
          <a:endParaRPr lang="ko-KR" sz="28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023E2F59-DD21-4526-9D2D-90D152047923}" type="parTrans" cxnId="{84C627D3-0E50-474E-BDD8-57D88C373C68}">
      <dgm:prSet/>
      <dgm:spPr/>
      <dgm:t>
        <a:bodyPr/>
        <a:lstStyle/>
        <a:p>
          <a:pPr latinLnBrk="1"/>
          <a:endParaRPr lang="ko-KR" altLang="en-US"/>
        </a:p>
      </dgm:t>
    </dgm:pt>
    <dgm:pt modelId="{F74DD546-FB74-4296-B55D-021167B4AE7E}" type="sibTrans" cxnId="{84C627D3-0E50-474E-BDD8-57D88C373C68}">
      <dgm:prSet/>
      <dgm:spPr/>
      <dgm:t>
        <a:bodyPr/>
        <a:lstStyle/>
        <a:p>
          <a:pPr latinLnBrk="1"/>
          <a:endParaRPr lang="ko-KR" altLang="en-US"/>
        </a:p>
      </dgm:t>
    </dgm:pt>
    <dgm:pt modelId="{40C3F5DE-AACF-4F51-B2C9-DD81FFCECB40}">
      <dgm:prSet custT="1"/>
      <dgm:spPr/>
      <dgm:t>
        <a:bodyPr/>
        <a:lstStyle/>
        <a:p>
          <a:pPr rtl="0" latinLnBrk="1"/>
          <a:r>
            <a:rPr lang="ko-KR" altLang="en-US" sz="1800" smtClean="0"/>
            <a:t>정해진 규격의 제품을 생산하면 호환성이 보장</a:t>
          </a:r>
          <a:endParaRPr lang="ko-KR" altLang="en-US" sz="1800"/>
        </a:p>
      </dgm:t>
    </dgm:pt>
    <dgm:pt modelId="{56CB5E6A-B869-460A-B770-7FD4E02B5D90}" type="parTrans" cxnId="{FA028294-631F-4806-A08F-58BAAAFB79CE}">
      <dgm:prSet/>
      <dgm:spPr/>
      <dgm:t>
        <a:bodyPr/>
        <a:lstStyle/>
        <a:p>
          <a:pPr latinLnBrk="1"/>
          <a:endParaRPr lang="ko-KR" altLang="en-US"/>
        </a:p>
      </dgm:t>
    </dgm:pt>
    <dgm:pt modelId="{EA4377EA-80CA-4E8A-9FC7-0525FAA57D84}" type="sibTrans" cxnId="{FA028294-631F-4806-A08F-58BAAAFB79CE}">
      <dgm:prSet/>
      <dgm:spPr/>
      <dgm:t>
        <a:bodyPr/>
        <a:lstStyle/>
        <a:p>
          <a:pPr latinLnBrk="1"/>
          <a:endParaRPr lang="ko-KR" altLang="en-US"/>
        </a:p>
      </dgm:t>
    </dgm:pt>
    <dgm:pt modelId="{D5E9BD2E-4D46-47C9-9245-B24884BF0AF8}">
      <dgm:prSet custT="1"/>
      <dgm:spPr/>
      <dgm:t>
        <a:bodyPr/>
        <a:lstStyle/>
        <a:p>
          <a:pPr rtl="0" latinLnBrk="1"/>
          <a:r>
            <a:rPr lang="ko-KR" altLang="en-US" sz="1800" smtClean="0"/>
            <a:t>규격화된 부품들을 이용한 확장성</a:t>
          </a:r>
          <a:endParaRPr lang="ko-KR" altLang="en-US" sz="1800"/>
        </a:p>
      </dgm:t>
    </dgm:pt>
    <dgm:pt modelId="{2B3B0D25-873A-4385-976E-85A0D173B234}" type="parTrans" cxnId="{3641A893-BC2E-4A2D-B0A3-B44A02B8FE02}">
      <dgm:prSet/>
      <dgm:spPr/>
      <dgm:t>
        <a:bodyPr/>
        <a:lstStyle/>
        <a:p>
          <a:pPr latinLnBrk="1"/>
          <a:endParaRPr lang="ko-KR" altLang="en-US"/>
        </a:p>
      </dgm:t>
    </dgm:pt>
    <dgm:pt modelId="{72DC84DC-9BE3-415B-8680-B57F2CAC0843}" type="sibTrans" cxnId="{3641A893-BC2E-4A2D-B0A3-B44A02B8FE02}">
      <dgm:prSet/>
      <dgm:spPr/>
      <dgm:t>
        <a:bodyPr/>
        <a:lstStyle/>
        <a:p>
          <a:pPr latinLnBrk="1"/>
          <a:endParaRPr lang="ko-KR" altLang="en-US"/>
        </a:p>
      </dgm:t>
    </dgm:pt>
    <dgm:pt modelId="{F0F67B63-6B2B-41AB-8AE3-FDEF27C577CA}">
      <dgm:prSet custT="1"/>
      <dgm:spPr/>
      <dgm:t>
        <a:bodyPr/>
        <a:lstStyle/>
        <a:p>
          <a:pPr rtl="0" latinLnBrk="1"/>
          <a:r>
            <a:rPr lang="ko-KR" altLang="en-US" sz="1800" smtClean="0"/>
            <a:t>개발 시간의 단축  </a:t>
          </a:r>
          <a:endParaRPr lang="ko-KR" altLang="en-US" sz="1800"/>
        </a:p>
      </dgm:t>
    </dgm:pt>
    <dgm:pt modelId="{00EDDAB1-3CE2-4206-8999-E40B099BCA84}" type="parTrans" cxnId="{06A24856-7E8F-4643-BE77-BB056FF8380E}">
      <dgm:prSet/>
      <dgm:spPr/>
      <dgm:t>
        <a:bodyPr/>
        <a:lstStyle/>
        <a:p>
          <a:pPr latinLnBrk="1"/>
          <a:endParaRPr lang="ko-KR" altLang="en-US"/>
        </a:p>
      </dgm:t>
    </dgm:pt>
    <dgm:pt modelId="{2FB67B6C-608A-47C4-9179-B480533CF502}" type="sibTrans" cxnId="{06A24856-7E8F-4643-BE77-BB056FF8380E}">
      <dgm:prSet/>
      <dgm:spPr/>
      <dgm:t>
        <a:bodyPr/>
        <a:lstStyle/>
        <a:p>
          <a:pPr latinLnBrk="1"/>
          <a:endParaRPr lang="ko-KR" altLang="en-US"/>
        </a:p>
      </dgm:t>
    </dgm:pt>
    <dgm:pt modelId="{85FE98B3-8E37-450E-AEB6-EA3AC44EA4A4}">
      <dgm:prSet custT="1"/>
      <dgm:spPr/>
      <dgm:t>
        <a:bodyPr/>
        <a:lstStyle/>
        <a:p>
          <a:pPr rtl="0" latinLnBrk="1"/>
          <a:r>
            <a:rPr lang="ko-KR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소비자</a:t>
          </a:r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</a:t>
          </a:r>
          <a:r>
            <a:rPr lang="ko-KR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고객</a:t>
          </a:r>
          <a:r>
            <a:rPr lang="en-US" sz="2800" b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)</a:t>
          </a:r>
          <a:endParaRPr lang="ko-KR" sz="28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7BBC0F0E-E5EF-4F0D-BAE1-2BEF97DBE33D}" type="parTrans" cxnId="{19AB55A7-828A-4454-92C7-72D3D1279E50}">
      <dgm:prSet/>
      <dgm:spPr/>
      <dgm:t>
        <a:bodyPr/>
        <a:lstStyle/>
        <a:p>
          <a:pPr latinLnBrk="1"/>
          <a:endParaRPr lang="ko-KR" altLang="en-US"/>
        </a:p>
      </dgm:t>
    </dgm:pt>
    <dgm:pt modelId="{8475F136-B7B6-444C-ACF8-3FD4E56252A4}" type="sibTrans" cxnId="{19AB55A7-828A-4454-92C7-72D3D1279E50}">
      <dgm:prSet/>
      <dgm:spPr/>
      <dgm:t>
        <a:bodyPr/>
        <a:lstStyle/>
        <a:p>
          <a:pPr latinLnBrk="1"/>
          <a:endParaRPr lang="ko-KR" altLang="en-US"/>
        </a:p>
      </dgm:t>
    </dgm:pt>
    <dgm:pt modelId="{A173D1F5-EF07-46D1-A66B-F58ABC5750A8}">
      <dgm:prSet custT="1"/>
      <dgm:spPr/>
      <dgm:t>
        <a:bodyPr/>
        <a:lstStyle/>
        <a:p>
          <a:pPr rtl="0" latinLnBrk="1"/>
          <a:r>
            <a:rPr lang="ko-KR" altLang="en-US" sz="1800" smtClean="0"/>
            <a:t>제품의 안정성 보장 </a:t>
          </a:r>
          <a:endParaRPr lang="ko-KR" altLang="en-US" sz="1800"/>
        </a:p>
      </dgm:t>
    </dgm:pt>
    <dgm:pt modelId="{B70D8FFF-9625-4275-8ACC-69D42CC078DE}" type="parTrans" cxnId="{170DF7BF-9CEE-4DF2-8280-82B4FDE6B5D7}">
      <dgm:prSet/>
      <dgm:spPr/>
      <dgm:t>
        <a:bodyPr/>
        <a:lstStyle/>
        <a:p>
          <a:pPr latinLnBrk="1"/>
          <a:endParaRPr lang="ko-KR" altLang="en-US"/>
        </a:p>
      </dgm:t>
    </dgm:pt>
    <dgm:pt modelId="{7756825D-2B9E-4AB2-A7A9-7DD8931E4A0F}" type="sibTrans" cxnId="{170DF7BF-9CEE-4DF2-8280-82B4FDE6B5D7}">
      <dgm:prSet/>
      <dgm:spPr/>
      <dgm:t>
        <a:bodyPr/>
        <a:lstStyle/>
        <a:p>
          <a:pPr latinLnBrk="1"/>
          <a:endParaRPr lang="ko-KR" altLang="en-US"/>
        </a:p>
      </dgm:t>
    </dgm:pt>
    <dgm:pt modelId="{0987BE69-B928-4F81-8E19-653C1DFB074B}">
      <dgm:prSet custT="1"/>
      <dgm:spPr/>
      <dgm:t>
        <a:bodyPr/>
        <a:lstStyle/>
        <a:p>
          <a:pPr rtl="0" latinLnBrk="1"/>
          <a:r>
            <a:rPr lang="ko-KR" altLang="en-US" sz="1800" smtClean="0"/>
            <a:t>유지보수의 용이함</a:t>
          </a:r>
          <a:endParaRPr lang="ko-KR" altLang="en-US" sz="1800"/>
        </a:p>
      </dgm:t>
    </dgm:pt>
    <dgm:pt modelId="{986D9787-28A8-4ED2-A7EF-87305791D765}" type="parTrans" cxnId="{27E40204-EA23-4ED8-B092-A52E0AAA59EE}">
      <dgm:prSet/>
      <dgm:spPr/>
      <dgm:t>
        <a:bodyPr/>
        <a:lstStyle/>
        <a:p>
          <a:pPr latinLnBrk="1"/>
          <a:endParaRPr lang="ko-KR" altLang="en-US"/>
        </a:p>
      </dgm:t>
    </dgm:pt>
    <dgm:pt modelId="{422E8C12-7EC2-4845-8F0C-39BE47F09989}" type="sibTrans" cxnId="{27E40204-EA23-4ED8-B092-A52E0AAA59EE}">
      <dgm:prSet/>
      <dgm:spPr/>
      <dgm:t>
        <a:bodyPr/>
        <a:lstStyle/>
        <a:p>
          <a:pPr latinLnBrk="1"/>
          <a:endParaRPr lang="ko-KR" altLang="en-US"/>
        </a:p>
      </dgm:t>
    </dgm:pt>
    <dgm:pt modelId="{A38706EC-F1DD-4EFE-ACB6-704BF141E421}">
      <dgm:prSet custT="1"/>
      <dgm:spPr/>
      <dgm:t>
        <a:bodyPr/>
        <a:lstStyle/>
        <a:p>
          <a:pPr rtl="0" latinLnBrk="1"/>
          <a:r>
            <a:rPr lang="ko-KR" altLang="en-US" sz="1800" smtClean="0"/>
            <a:t>빠른 시장 진입 </a:t>
          </a:r>
          <a:endParaRPr lang="ko-KR" altLang="en-US" sz="1800"/>
        </a:p>
      </dgm:t>
    </dgm:pt>
    <dgm:pt modelId="{DFAD12C7-0DD2-440A-B133-FC0F09A87BEF}" type="parTrans" cxnId="{B70E7901-F765-487E-A466-6EE5EBFE1F10}">
      <dgm:prSet/>
      <dgm:spPr/>
      <dgm:t>
        <a:bodyPr/>
        <a:lstStyle/>
        <a:p>
          <a:pPr latinLnBrk="1"/>
          <a:endParaRPr lang="ko-KR" altLang="en-US"/>
        </a:p>
      </dgm:t>
    </dgm:pt>
    <dgm:pt modelId="{2AA374E7-92FE-46B0-B5B9-0CC35B01A754}" type="sibTrans" cxnId="{B70E7901-F765-487E-A466-6EE5EBFE1F10}">
      <dgm:prSet/>
      <dgm:spPr/>
      <dgm:t>
        <a:bodyPr/>
        <a:lstStyle/>
        <a:p>
          <a:pPr latinLnBrk="1"/>
          <a:endParaRPr lang="ko-KR" altLang="en-US"/>
        </a:p>
      </dgm:t>
    </dgm:pt>
    <dgm:pt modelId="{474E600B-BBD6-4438-8A17-E078B31F1F7C}" type="pres">
      <dgm:prSet presAssocID="{9B903B8F-0008-41BA-84AF-8A756158E9CE}" presName="Name0" presStyleCnt="0">
        <dgm:presLayoutVars>
          <dgm:dir/>
          <dgm:animLvl val="lvl"/>
          <dgm:resizeHandles val="exact"/>
        </dgm:presLayoutVars>
      </dgm:prSet>
      <dgm:spPr/>
    </dgm:pt>
    <dgm:pt modelId="{C33C1514-C76D-4CA0-86BF-E5D091285D15}" type="pres">
      <dgm:prSet presAssocID="{97285FD9-2263-42FD-895D-0F3B0CE34C65}" presName="linNode" presStyleCnt="0"/>
      <dgm:spPr/>
    </dgm:pt>
    <dgm:pt modelId="{095EB906-3BDC-492E-BB33-149CEE9DEAC5}" type="pres">
      <dgm:prSet presAssocID="{97285FD9-2263-42FD-895D-0F3B0CE34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40A22D6-8188-4C56-A3B3-961648D01B20}" type="pres">
      <dgm:prSet presAssocID="{97285FD9-2263-42FD-895D-0F3B0CE34C65}" presName="descendantText" presStyleLbl="alignAccFollowNode1" presStyleIdx="0" presStyleCnt="2">
        <dgm:presLayoutVars>
          <dgm:bulletEnabled val="1"/>
        </dgm:presLayoutVars>
      </dgm:prSet>
      <dgm:spPr/>
    </dgm:pt>
    <dgm:pt modelId="{0B85A5C4-9230-4B49-96B1-067FEBAE5D24}" type="pres">
      <dgm:prSet presAssocID="{F74DD546-FB74-4296-B55D-021167B4AE7E}" presName="sp" presStyleCnt="0"/>
      <dgm:spPr/>
    </dgm:pt>
    <dgm:pt modelId="{AA678EA3-7E60-4696-93C1-6F3715F7B104}" type="pres">
      <dgm:prSet presAssocID="{85FE98B3-8E37-450E-AEB6-EA3AC44EA4A4}" presName="linNode" presStyleCnt="0"/>
      <dgm:spPr/>
    </dgm:pt>
    <dgm:pt modelId="{89521607-4FFD-4B63-ADB7-C42E17A9D0A5}" type="pres">
      <dgm:prSet presAssocID="{85FE98B3-8E37-450E-AEB6-EA3AC44EA4A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CBA8887-D7F2-4D90-97CC-5D931057A2EC}" type="pres">
      <dgm:prSet presAssocID="{85FE98B3-8E37-450E-AEB6-EA3AC44EA4A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A7FEDA7-2CE3-483E-ACFB-60423E6A59C6}" type="presOf" srcId="{0987BE69-B928-4F81-8E19-653C1DFB074B}" destId="{2CBA8887-D7F2-4D90-97CC-5D931057A2EC}" srcOrd="0" destOrd="1" presId="urn:microsoft.com/office/officeart/2005/8/layout/vList5"/>
    <dgm:cxn modelId="{FA028294-631F-4806-A08F-58BAAAFB79CE}" srcId="{97285FD9-2263-42FD-895D-0F3B0CE34C65}" destId="{40C3F5DE-AACF-4F51-B2C9-DD81FFCECB40}" srcOrd="0" destOrd="0" parTransId="{56CB5E6A-B869-460A-B770-7FD4E02B5D90}" sibTransId="{EA4377EA-80CA-4E8A-9FC7-0525FAA57D84}"/>
    <dgm:cxn modelId="{5FD38A6D-AEA4-4EF0-96FC-46B12226208E}" type="presOf" srcId="{A38706EC-F1DD-4EFE-ACB6-704BF141E421}" destId="{2CBA8887-D7F2-4D90-97CC-5D931057A2EC}" srcOrd="0" destOrd="2" presId="urn:microsoft.com/office/officeart/2005/8/layout/vList5"/>
    <dgm:cxn modelId="{19AB55A7-828A-4454-92C7-72D3D1279E50}" srcId="{9B903B8F-0008-41BA-84AF-8A756158E9CE}" destId="{85FE98B3-8E37-450E-AEB6-EA3AC44EA4A4}" srcOrd="1" destOrd="0" parTransId="{7BBC0F0E-E5EF-4F0D-BAE1-2BEF97DBE33D}" sibTransId="{8475F136-B7B6-444C-ACF8-3FD4E56252A4}"/>
    <dgm:cxn modelId="{0B6A375F-D7BE-4D96-BF74-E073A82C1EDC}" type="presOf" srcId="{D5E9BD2E-4D46-47C9-9245-B24884BF0AF8}" destId="{040A22D6-8188-4C56-A3B3-961648D01B20}" srcOrd="0" destOrd="1" presId="urn:microsoft.com/office/officeart/2005/8/layout/vList5"/>
    <dgm:cxn modelId="{542D42AB-E7E9-4E21-BA3D-23C19707C620}" type="presOf" srcId="{9B903B8F-0008-41BA-84AF-8A756158E9CE}" destId="{474E600B-BBD6-4438-8A17-E078B31F1F7C}" srcOrd="0" destOrd="0" presId="urn:microsoft.com/office/officeart/2005/8/layout/vList5"/>
    <dgm:cxn modelId="{362AC146-9F97-4DEC-A9A0-471CEB2B5EBF}" type="presOf" srcId="{A173D1F5-EF07-46D1-A66B-F58ABC5750A8}" destId="{2CBA8887-D7F2-4D90-97CC-5D931057A2EC}" srcOrd="0" destOrd="0" presId="urn:microsoft.com/office/officeart/2005/8/layout/vList5"/>
    <dgm:cxn modelId="{A9FDDA19-296A-4B66-8585-6D90FD019CF0}" type="presOf" srcId="{F0F67B63-6B2B-41AB-8AE3-FDEF27C577CA}" destId="{040A22D6-8188-4C56-A3B3-961648D01B20}" srcOrd="0" destOrd="2" presId="urn:microsoft.com/office/officeart/2005/8/layout/vList5"/>
    <dgm:cxn modelId="{06A24856-7E8F-4643-BE77-BB056FF8380E}" srcId="{97285FD9-2263-42FD-895D-0F3B0CE34C65}" destId="{F0F67B63-6B2B-41AB-8AE3-FDEF27C577CA}" srcOrd="2" destOrd="0" parTransId="{00EDDAB1-3CE2-4206-8999-E40B099BCA84}" sibTransId="{2FB67B6C-608A-47C4-9179-B480533CF502}"/>
    <dgm:cxn modelId="{3641A893-BC2E-4A2D-B0A3-B44A02B8FE02}" srcId="{97285FD9-2263-42FD-895D-0F3B0CE34C65}" destId="{D5E9BD2E-4D46-47C9-9245-B24884BF0AF8}" srcOrd="1" destOrd="0" parTransId="{2B3B0D25-873A-4385-976E-85A0D173B234}" sibTransId="{72DC84DC-9BE3-415B-8680-B57F2CAC0843}"/>
    <dgm:cxn modelId="{B70E7901-F765-487E-A466-6EE5EBFE1F10}" srcId="{85FE98B3-8E37-450E-AEB6-EA3AC44EA4A4}" destId="{A38706EC-F1DD-4EFE-ACB6-704BF141E421}" srcOrd="2" destOrd="0" parTransId="{DFAD12C7-0DD2-440A-B133-FC0F09A87BEF}" sibTransId="{2AA374E7-92FE-46B0-B5B9-0CC35B01A754}"/>
    <dgm:cxn modelId="{CA81255A-448C-41DC-9AC5-B1DE66001752}" type="presOf" srcId="{97285FD9-2263-42FD-895D-0F3B0CE34C65}" destId="{095EB906-3BDC-492E-BB33-149CEE9DEAC5}" srcOrd="0" destOrd="0" presId="urn:microsoft.com/office/officeart/2005/8/layout/vList5"/>
    <dgm:cxn modelId="{74624697-3BC8-4AD9-BCEC-158D5F3DFA6F}" type="presOf" srcId="{85FE98B3-8E37-450E-AEB6-EA3AC44EA4A4}" destId="{89521607-4FFD-4B63-ADB7-C42E17A9D0A5}" srcOrd="0" destOrd="0" presId="urn:microsoft.com/office/officeart/2005/8/layout/vList5"/>
    <dgm:cxn modelId="{0388368D-AE84-411F-899D-9D18C45F109F}" type="presOf" srcId="{40C3F5DE-AACF-4F51-B2C9-DD81FFCECB40}" destId="{040A22D6-8188-4C56-A3B3-961648D01B20}" srcOrd="0" destOrd="0" presId="urn:microsoft.com/office/officeart/2005/8/layout/vList5"/>
    <dgm:cxn modelId="{170DF7BF-9CEE-4DF2-8280-82B4FDE6B5D7}" srcId="{85FE98B3-8E37-450E-AEB6-EA3AC44EA4A4}" destId="{A173D1F5-EF07-46D1-A66B-F58ABC5750A8}" srcOrd="0" destOrd="0" parTransId="{B70D8FFF-9625-4275-8ACC-69D42CC078DE}" sibTransId="{7756825D-2B9E-4AB2-A7A9-7DD8931E4A0F}"/>
    <dgm:cxn modelId="{84C627D3-0E50-474E-BDD8-57D88C373C68}" srcId="{9B903B8F-0008-41BA-84AF-8A756158E9CE}" destId="{97285FD9-2263-42FD-895D-0F3B0CE34C65}" srcOrd="0" destOrd="0" parTransId="{023E2F59-DD21-4526-9D2D-90D152047923}" sibTransId="{F74DD546-FB74-4296-B55D-021167B4AE7E}"/>
    <dgm:cxn modelId="{27E40204-EA23-4ED8-B092-A52E0AAA59EE}" srcId="{85FE98B3-8E37-450E-AEB6-EA3AC44EA4A4}" destId="{0987BE69-B928-4F81-8E19-653C1DFB074B}" srcOrd="1" destOrd="0" parTransId="{986D9787-28A8-4ED2-A7EF-87305791D765}" sibTransId="{422E8C12-7EC2-4845-8F0C-39BE47F09989}"/>
    <dgm:cxn modelId="{FD77786D-2EB8-4072-905F-5C7B0E9C189B}" type="presParOf" srcId="{474E600B-BBD6-4438-8A17-E078B31F1F7C}" destId="{C33C1514-C76D-4CA0-86BF-E5D091285D15}" srcOrd="0" destOrd="0" presId="urn:microsoft.com/office/officeart/2005/8/layout/vList5"/>
    <dgm:cxn modelId="{A2C83CDD-36E0-4BC3-85A2-76283DFC0EDE}" type="presParOf" srcId="{C33C1514-C76D-4CA0-86BF-E5D091285D15}" destId="{095EB906-3BDC-492E-BB33-149CEE9DEAC5}" srcOrd="0" destOrd="0" presId="urn:microsoft.com/office/officeart/2005/8/layout/vList5"/>
    <dgm:cxn modelId="{41961ACE-9CC2-4E9C-BFBB-6CF8C4A1B83E}" type="presParOf" srcId="{C33C1514-C76D-4CA0-86BF-E5D091285D15}" destId="{040A22D6-8188-4C56-A3B3-961648D01B20}" srcOrd="1" destOrd="0" presId="urn:microsoft.com/office/officeart/2005/8/layout/vList5"/>
    <dgm:cxn modelId="{212D31AB-7365-402C-A606-EF8B0B0B48C7}" type="presParOf" srcId="{474E600B-BBD6-4438-8A17-E078B31F1F7C}" destId="{0B85A5C4-9230-4B49-96B1-067FEBAE5D24}" srcOrd="1" destOrd="0" presId="urn:microsoft.com/office/officeart/2005/8/layout/vList5"/>
    <dgm:cxn modelId="{A63441BC-9C8E-4CDA-9B45-D2BE69408D0D}" type="presParOf" srcId="{474E600B-BBD6-4438-8A17-E078B31F1F7C}" destId="{AA678EA3-7E60-4696-93C1-6F3715F7B104}" srcOrd="2" destOrd="0" presId="urn:microsoft.com/office/officeart/2005/8/layout/vList5"/>
    <dgm:cxn modelId="{0D429A4F-CA62-4608-BE00-73BC45D92209}" type="presParOf" srcId="{AA678EA3-7E60-4696-93C1-6F3715F7B104}" destId="{89521607-4FFD-4B63-ADB7-C42E17A9D0A5}" srcOrd="0" destOrd="0" presId="urn:microsoft.com/office/officeart/2005/8/layout/vList5"/>
    <dgm:cxn modelId="{1C6B3D3B-AA8D-4BAC-AED9-F6115022E01B}" type="presParOf" srcId="{AA678EA3-7E60-4696-93C1-6F3715F7B104}" destId="{2CBA8887-D7F2-4D90-97CC-5D931057A2E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FCE57-00EF-4C85-B0E9-D4974CFFC25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BB32FB86-388A-4950-AC72-86CB945DDE6B}">
      <dgm:prSet custT="1"/>
      <dgm:spPr/>
      <dgm:t>
        <a:bodyPr/>
        <a:lstStyle/>
        <a:p>
          <a:pPr rtl="0" latinLnBrk="1"/>
          <a:r>
            <a:rPr lang="en-US" sz="1200" b="1" smtClean="0"/>
            <a:t>IoC</a:t>
          </a:r>
          <a:endParaRPr lang="ko-KR" sz="1200"/>
        </a:p>
      </dgm:t>
    </dgm:pt>
    <dgm:pt modelId="{25DCFF18-DD8A-42D9-B804-884DC32156BF}" type="parTrans" cxnId="{AEB05494-4FBF-4C2D-991A-796206A53116}">
      <dgm:prSet/>
      <dgm:spPr/>
      <dgm:t>
        <a:bodyPr/>
        <a:lstStyle/>
        <a:p>
          <a:pPr latinLnBrk="1"/>
          <a:endParaRPr lang="ko-KR" altLang="en-US"/>
        </a:p>
      </dgm:t>
    </dgm:pt>
    <dgm:pt modelId="{9D53E4B1-C3DC-453D-A5C2-14681D78D295}" type="sibTrans" cxnId="{AEB05494-4FBF-4C2D-991A-796206A53116}">
      <dgm:prSet/>
      <dgm:spPr/>
      <dgm:t>
        <a:bodyPr/>
        <a:lstStyle/>
        <a:p>
          <a:pPr latinLnBrk="1"/>
          <a:endParaRPr lang="ko-KR" altLang="en-US"/>
        </a:p>
      </dgm:t>
    </dgm:pt>
    <dgm:pt modelId="{46D71F53-B267-4C31-AF22-48551D23185A}">
      <dgm:prSet custT="1"/>
      <dgm:spPr/>
      <dgm:t>
        <a:bodyPr/>
        <a:lstStyle/>
        <a:p>
          <a:pPr rtl="0" latinLnBrk="1"/>
          <a:r>
            <a:rPr lang="en-US" sz="1200" smtClean="0"/>
            <a:t>Dependency Injection(DI)</a:t>
          </a:r>
          <a:endParaRPr lang="ko-KR" sz="1200"/>
        </a:p>
      </dgm:t>
    </dgm:pt>
    <dgm:pt modelId="{6F02F750-3920-4FE5-A273-009F041F6763}" type="parTrans" cxnId="{B02E0FC0-078D-4CDC-96BA-D2CE07A091D8}">
      <dgm:prSet/>
      <dgm:spPr/>
      <dgm:t>
        <a:bodyPr/>
        <a:lstStyle/>
        <a:p>
          <a:pPr latinLnBrk="1"/>
          <a:endParaRPr lang="ko-KR" altLang="en-US"/>
        </a:p>
      </dgm:t>
    </dgm:pt>
    <dgm:pt modelId="{123EA092-D695-4E2C-89CC-91169ED8D929}" type="sibTrans" cxnId="{B02E0FC0-078D-4CDC-96BA-D2CE07A091D8}">
      <dgm:prSet/>
      <dgm:spPr/>
      <dgm:t>
        <a:bodyPr/>
        <a:lstStyle/>
        <a:p>
          <a:pPr latinLnBrk="1"/>
          <a:endParaRPr lang="ko-KR" altLang="en-US"/>
        </a:p>
      </dgm:t>
    </dgm:pt>
    <dgm:pt modelId="{55885DF1-B4B7-404B-8FA1-FBE2FEEAA318}">
      <dgm:prSet custT="1"/>
      <dgm:spPr/>
      <dgm:t>
        <a:bodyPr/>
        <a:lstStyle/>
        <a:p>
          <a:pPr rtl="0" latinLnBrk="1"/>
          <a:r>
            <a:rPr lang="en-US" sz="1200" smtClean="0"/>
            <a:t>Setter Injection</a:t>
          </a:r>
          <a:endParaRPr lang="ko-KR" sz="1200"/>
        </a:p>
      </dgm:t>
    </dgm:pt>
    <dgm:pt modelId="{D4BBB33F-B987-42C3-A545-5151BD98FFF5}" type="parTrans" cxnId="{D7E22B4F-5043-490E-939A-45CD47B623AF}">
      <dgm:prSet/>
      <dgm:spPr/>
      <dgm:t>
        <a:bodyPr/>
        <a:lstStyle/>
        <a:p>
          <a:pPr latinLnBrk="1"/>
          <a:endParaRPr lang="ko-KR" altLang="en-US"/>
        </a:p>
      </dgm:t>
    </dgm:pt>
    <dgm:pt modelId="{BF5B77D6-BC7E-4F9C-9F03-4724CA8799CA}" type="sibTrans" cxnId="{D7E22B4F-5043-490E-939A-45CD47B623AF}">
      <dgm:prSet/>
      <dgm:spPr/>
      <dgm:t>
        <a:bodyPr/>
        <a:lstStyle/>
        <a:p>
          <a:pPr latinLnBrk="1"/>
          <a:endParaRPr lang="ko-KR" altLang="en-US"/>
        </a:p>
      </dgm:t>
    </dgm:pt>
    <dgm:pt modelId="{C8802A55-08C2-497C-8CF3-473584E14C51}">
      <dgm:prSet custT="1"/>
      <dgm:spPr/>
      <dgm:t>
        <a:bodyPr/>
        <a:lstStyle/>
        <a:p>
          <a:pPr rtl="0" latinLnBrk="1"/>
          <a:r>
            <a:rPr lang="en-US" sz="1200" smtClean="0"/>
            <a:t>Constructor Injection</a:t>
          </a:r>
          <a:endParaRPr lang="ko-KR" sz="1200"/>
        </a:p>
      </dgm:t>
    </dgm:pt>
    <dgm:pt modelId="{B5590A71-016D-40A3-9B4E-0FC2F33C5389}" type="parTrans" cxnId="{AC258CEB-0EEE-45FF-AF92-54EE67D6FADD}">
      <dgm:prSet/>
      <dgm:spPr/>
      <dgm:t>
        <a:bodyPr/>
        <a:lstStyle/>
        <a:p>
          <a:pPr latinLnBrk="1"/>
          <a:endParaRPr lang="ko-KR" altLang="en-US"/>
        </a:p>
      </dgm:t>
    </dgm:pt>
    <dgm:pt modelId="{600E897C-BF7E-4EE7-A49A-313D499301D1}" type="sibTrans" cxnId="{AC258CEB-0EEE-45FF-AF92-54EE67D6FADD}">
      <dgm:prSet/>
      <dgm:spPr/>
      <dgm:t>
        <a:bodyPr/>
        <a:lstStyle/>
        <a:p>
          <a:pPr latinLnBrk="1"/>
          <a:endParaRPr lang="ko-KR" altLang="en-US"/>
        </a:p>
      </dgm:t>
    </dgm:pt>
    <dgm:pt modelId="{BF4093DE-EE81-42C8-A945-9172F1BE2EE5}">
      <dgm:prSet custT="1"/>
      <dgm:spPr/>
      <dgm:t>
        <a:bodyPr/>
        <a:lstStyle/>
        <a:p>
          <a:pPr rtl="0" latinLnBrk="1"/>
          <a:r>
            <a:rPr lang="en-US" sz="1200" smtClean="0"/>
            <a:t>Method Injection</a:t>
          </a:r>
          <a:endParaRPr lang="ko-KR" sz="1200"/>
        </a:p>
      </dgm:t>
    </dgm:pt>
    <dgm:pt modelId="{51EEAF97-3A46-492F-9796-6ADA75344953}" type="parTrans" cxnId="{06F08DDA-E678-4E45-9774-1512C4B8D206}">
      <dgm:prSet/>
      <dgm:spPr/>
      <dgm:t>
        <a:bodyPr/>
        <a:lstStyle/>
        <a:p>
          <a:pPr latinLnBrk="1"/>
          <a:endParaRPr lang="ko-KR" altLang="en-US"/>
        </a:p>
      </dgm:t>
    </dgm:pt>
    <dgm:pt modelId="{2212C2E3-090C-4A28-907F-CD8F2EA15505}" type="sibTrans" cxnId="{06F08DDA-E678-4E45-9774-1512C4B8D206}">
      <dgm:prSet/>
      <dgm:spPr/>
      <dgm:t>
        <a:bodyPr/>
        <a:lstStyle/>
        <a:p>
          <a:pPr latinLnBrk="1"/>
          <a:endParaRPr lang="ko-KR" altLang="en-US"/>
        </a:p>
      </dgm:t>
    </dgm:pt>
    <dgm:pt modelId="{908C6510-B6A5-4EB6-B049-7912D6A76501}">
      <dgm:prSet custT="1"/>
      <dgm:spPr/>
      <dgm:t>
        <a:bodyPr/>
        <a:lstStyle/>
        <a:p>
          <a:pPr rtl="0" latinLnBrk="1"/>
          <a:r>
            <a:rPr lang="en-US" sz="1200" smtClean="0"/>
            <a:t>Dependency Lookup(DL)</a:t>
          </a:r>
          <a:r>
            <a:rPr lang="en-US" sz="2100" smtClean="0"/>
            <a:t>		</a:t>
          </a:r>
          <a:endParaRPr lang="ko-KR" sz="2100"/>
        </a:p>
      </dgm:t>
    </dgm:pt>
    <dgm:pt modelId="{EF129FDF-70D7-4F86-86E7-E55252774574}" type="parTrans" cxnId="{7F2A1CDE-9C10-4576-988A-E4E6A9862CD8}">
      <dgm:prSet/>
      <dgm:spPr/>
      <dgm:t>
        <a:bodyPr/>
        <a:lstStyle/>
        <a:p>
          <a:pPr latinLnBrk="1"/>
          <a:endParaRPr lang="ko-KR" altLang="en-US"/>
        </a:p>
      </dgm:t>
    </dgm:pt>
    <dgm:pt modelId="{A67C4D2A-AF82-498E-A1B6-4CF5C77591D8}" type="sibTrans" cxnId="{7F2A1CDE-9C10-4576-988A-E4E6A9862CD8}">
      <dgm:prSet/>
      <dgm:spPr/>
      <dgm:t>
        <a:bodyPr/>
        <a:lstStyle/>
        <a:p>
          <a:pPr latinLnBrk="1"/>
          <a:endParaRPr lang="ko-KR" altLang="en-US"/>
        </a:p>
      </dgm:t>
    </dgm:pt>
    <dgm:pt modelId="{645113BF-F805-4F27-B07F-8D1CD48C172B}" type="pres">
      <dgm:prSet presAssocID="{F06FCE57-00EF-4C85-B0E9-D4974CFFC25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F49A9-F451-4761-A759-DF72EB8ADE09}" type="pres">
      <dgm:prSet presAssocID="{BB32FB86-388A-4950-AC72-86CB945DDE6B}" presName="root1" presStyleCnt="0"/>
      <dgm:spPr/>
    </dgm:pt>
    <dgm:pt modelId="{D2130D19-1739-49B2-87F2-00C815ED0E00}" type="pres">
      <dgm:prSet presAssocID="{BB32FB86-388A-4950-AC72-86CB945DDE6B}" presName="LevelOneTextNode" presStyleLbl="node0" presStyleIdx="0" presStyleCnt="1">
        <dgm:presLayoutVars>
          <dgm:chPref val="3"/>
        </dgm:presLayoutVars>
      </dgm:prSet>
      <dgm:spPr/>
    </dgm:pt>
    <dgm:pt modelId="{29E07A85-0DE2-483C-B824-3FE6DB158CE1}" type="pres">
      <dgm:prSet presAssocID="{BB32FB86-388A-4950-AC72-86CB945DDE6B}" presName="level2hierChild" presStyleCnt="0"/>
      <dgm:spPr/>
    </dgm:pt>
    <dgm:pt modelId="{9E5F3FF6-EF24-488D-BD1A-C968C314C818}" type="pres">
      <dgm:prSet presAssocID="{6F02F750-3920-4FE5-A273-009F041F6763}" presName="conn2-1" presStyleLbl="parChTrans1D2" presStyleIdx="0" presStyleCnt="2"/>
      <dgm:spPr/>
    </dgm:pt>
    <dgm:pt modelId="{37921FF9-C5FC-4D19-A2E9-4DD7A19DC54C}" type="pres">
      <dgm:prSet presAssocID="{6F02F750-3920-4FE5-A273-009F041F6763}" presName="connTx" presStyleLbl="parChTrans1D2" presStyleIdx="0" presStyleCnt="2"/>
      <dgm:spPr/>
    </dgm:pt>
    <dgm:pt modelId="{67A4BB89-C659-4421-80AE-00D4E58C522E}" type="pres">
      <dgm:prSet presAssocID="{46D71F53-B267-4C31-AF22-48551D23185A}" presName="root2" presStyleCnt="0"/>
      <dgm:spPr/>
    </dgm:pt>
    <dgm:pt modelId="{686E54E6-3C96-4E55-BD4C-19BD824AA6B8}" type="pres">
      <dgm:prSet presAssocID="{46D71F53-B267-4C31-AF22-48551D23185A}" presName="LevelTwoTextNode" presStyleLbl="node2" presStyleIdx="0" presStyleCnt="2">
        <dgm:presLayoutVars>
          <dgm:chPref val="3"/>
        </dgm:presLayoutVars>
      </dgm:prSet>
      <dgm:spPr/>
    </dgm:pt>
    <dgm:pt modelId="{E63B8401-0083-4FB8-AEAA-2DB8C078EC19}" type="pres">
      <dgm:prSet presAssocID="{46D71F53-B267-4C31-AF22-48551D23185A}" presName="level3hierChild" presStyleCnt="0"/>
      <dgm:spPr/>
    </dgm:pt>
    <dgm:pt modelId="{41FBACD5-AEC2-4184-8C16-439202DCB8CF}" type="pres">
      <dgm:prSet presAssocID="{D4BBB33F-B987-42C3-A545-5151BD98FFF5}" presName="conn2-1" presStyleLbl="parChTrans1D3" presStyleIdx="0" presStyleCnt="3"/>
      <dgm:spPr/>
    </dgm:pt>
    <dgm:pt modelId="{31776698-A65B-471F-A345-D093FD4387CE}" type="pres">
      <dgm:prSet presAssocID="{D4BBB33F-B987-42C3-A545-5151BD98FFF5}" presName="connTx" presStyleLbl="parChTrans1D3" presStyleIdx="0" presStyleCnt="3"/>
      <dgm:spPr/>
    </dgm:pt>
    <dgm:pt modelId="{5D425D2D-115C-4784-9B77-5A1EF8182D38}" type="pres">
      <dgm:prSet presAssocID="{55885DF1-B4B7-404B-8FA1-FBE2FEEAA318}" presName="root2" presStyleCnt="0"/>
      <dgm:spPr/>
    </dgm:pt>
    <dgm:pt modelId="{E69AF14E-E6B6-4F6C-B872-5AF238169C45}" type="pres">
      <dgm:prSet presAssocID="{55885DF1-B4B7-404B-8FA1-FBE2FEEAA318}" presName="LevelTwoTextNode" presStyleLbl="node3" presStyleIdx="0" presStyleCnt="3">
        <dgm:presLayoutVars>
          <dgm:chPref val="3"/>
        </dgm:presLayoutVars>
      </dgm:prSet>
      <dgm:spPr/>
    </dgm:pt>
    <dgm:pt modelId="{665117B8-F84E-426B-8C43-7C5C7306419C}" type="pres">
      <dgm:prSet presAssocID="{55885DF1-B4B7-404B-8FA1-FBE2FEEAA318}" presName="level3hierChild" presStyleCnt="0"/>
      <dgm:spPr/>
    </dgm:pt>
    <dgm:pt modelId="{BE2A482E-BE73-47A8-9606-F31A454192F7}" type="pres">
      <dgm:prSet presAssocID="{B5590A71-016D-40A3-9B4E-0FC2F33C5389}" presName="conn2-1" presStyleLbl="parChTrans1D3" presStyleIdx="1" presStyleCnt="3"/>
      <dgm:spPr/>
    </dgm:pt>
    <dgm:pt modelId="{844C10BC-03D2-443A-A207-6FD2FC1FC052}" type="pres">
      <dgm:prSet presAssocID="{B5590A71-016D-40A3-9B4E-0FC2F33C5389}" presName="connTx" presStyleLbl="parChTrans1D3" presStyleIdx="1" presStyleCnt="3"/>
      <dgm:spPr/>
    </dgm:pt>
    <dgm:pt modelId="{31069576-6B3D-42DF-9F7A-3F065A75D3B9}" type="pres">
      <dgm:prSet presAssocID="{C8802A55-08C2-497C-8CF3-473584E14C51}" presName="root2" presStyleCnt="0"/>
      <dgm:spPr/>
    </dgm:pt>
    <dgm:pt modelId="{62166955-C7EB-46B1-B8BF-F9974706B8E2}" type="pres">
      <dgm:prSet presAssocID="{C8802A55-08C2-497C-8CF3-473584E14C51}" presName="LevelTwoTextNode" presStyleLbl="node3" presStyleIdx="1" presStyleCnt="3">
        <dgm:presLayoutVars>
          <dgm:chPref val="3"/>
        </dgm:presLayoutVars>
      </dgm:prSet>
      <dgm:spPr/>
    </dgm:pt>
    <dgm:pt modelId="{46FB6208-E911-4202-BB2B-A684FCB7A7D2}" type="pres">
      <dgm:prSet presAssocID="{C8802A55-08C2-497C-8CF3-473584E14C51}" presName="level3hierChild" presStyleCnt="0"/>
      <dgm:spPr/>
    </dgm:pt>
    <dgm:pt modelId="{87C012F4-29CF-4383-9EB6-F71AA5596D26}" type="pres">
      <dgm:prSet presAssocID="{51EEAF97-3A46-492F-9796-6ADA75344953}" presName="conn2-1" presStyleLbl="parChTrans1D3" presStyleIdx="2" presStyleCnt="3"/>
      <dgm:spPr/>
    </dgm:pt>
    <dgm:pt modelId="{E62FF4AA-FEDD-431B-AD7B-2B0B4FC10B7F}" type="pres">
      <dgm:prSet presAssocID="{51EEAF97-3A46-492F-9796-6ADA75344953}" presName="connTx" presStyleLbl="parChTrans1D3" presStyleIdx="2" presStyleCnt="3"/>
      <dgm:spPr/>
    </dgm:pt>
    <dgm:pt modelId="{DC519745-A6A4-4553-977E-123F44549E7A}" type="pres">
      <dgm:prSet presAssocID="{BF4093DE-EE81-42C8-A945-9172F1BE2EE5}" presName="root2" presStyleCnt="0"/>
      <dgm:spPr/>
    </dgm:pt>
    <dgm:pt modelId="{A523F0AC-C011-4F43-94ED-9F2DB3089C98}" type="pres">
      <dgm:prSet presAssocID="{BF4093DE-EE81-42C8-A945-9172F1BE2EE5}" presName="LevelTwoTextNode" presStyleLbl="node3" presStyleIdx="2" presStyleCnt="3">
        <dgm:presLayoutVars>
          <dgm:chPref val="3"/>
        </dgm:presLayoutVars>
      </dgm:prSet>
      <dgm:spPr/>
    </dgm:pt>
    <dgm:pt modelId="{6F6F99A8-F4F0-4AA0-A5CC-A6BBC8D8C3A5}" type="pres">
      <dgm:prSet presAssocID="{BF4093DE-EE81-42C8-A945-9172F1BE2EE5}" presName="level3hierChild" presStyleCnt="0"/>
      <dgm:spPr/>
    </dgm:pt>
    <dgm:pt modelId="{3A5E3B5C-A5A6-4A5D-B140-95A7ED295E73}" type="pres">
      <dgm:prSet presAssocID="{EF129FDF-70D7-4F86-86E7-E55252774574}" presName="conn2-1" presStyleLbl="parChTrans1D2" presStyleIdx="1" presStyleCnt="2"/>
      <dgm:spPr/>
    </dgm:pt>
    <dgm:pt modelId="{8FCCF2F4-978C-4055-9D77-1241E77160DB}" type="pres">
      <dgm:prSet presAssocID="{EF129FDF-70D7-4F86-86E7-E55252774574}" presName="connTx" presStyleLbl="parChTrans1D2" presStyleIdx="1" presStyleCnt="2"/>
      <dgm:spPr/>
    </dgm:pt>
    <dgm:pt modelId="{E085F9F4-3F12-401A-8CAE-F5C411FAB135}" type="pres">
      <dgm:prSet presAssocID="{908C6510-B6A5-4EB6-B049-7912D6A76501}" presName="root2" presStyleCnt="0"/>
      <dgm:spPr/>
    </dgm:pt>
    <dgm:pt modelId="{8CB4BD41-91BC-45A8-B082-5F98D12C43FC}" type="pres">
      <dgm:prSet presAssocID="{908C6510-B6A5-4EB6-B049-7912D6A76501}" presName="LevelTwoTextNode" presStyleLbl="node2" presStyleIdx="1" presStyleCnt="2">
        <dgm:presLayoutVars>
          <dgm:chPref val="3"/>
        </dgm:presLayoutVars>
      </dgm:prSet>
      <dgm:spPr/>
    </dgm:pt>
    <dgm:pt modelId="{7511DE78-1279-4084-AD8D-9335F0C16796}" type="pres">
      <dgm:prSet presAssocID="{908C6510-B6A5-4EB6-B049-7912D6A76501}" presName="level3hierChild" presStyleCnt="0"/>
      <dgm:spPr/>
    </dgm:pt>
  </dgm:ptLst>
  <dgm:cxnLst>
    <dgm:cxn modelId="{F41EDF19-8093-41AE-B76E-AD6933D6D831}" type="presOf" srcId="{B5590A71-016D-40A3-9B4E-0FC2F33C5389}" destId="{844C10BC-03D2-443A-A207-6FD2FC1FC052}" srcOrd="1" destOrd="0" presId="urn:microsoft.com/office/officeart/2005/8/layout/hierarchy2"/>
    <dgm:cxn modelId="{5579D023-5E10-47C3-AD4B-87541366F84E}" type="presOf" srcId="{6F02F750-3920-4FE5-A273-009F041F6763}" destId="{37921FF9-C5FC-4D19-A2E9-4DD7A19DC54C}" srcOrd="1" destOrd="0" presId="urn:microsoft.com/office/officeart/2005/8/layout/hierarchy2"/>
    <dgm:cxn modelId="{1DD446DB-B571-4593-B25A-AB7B253D6585}" type="presOf" srcId="{C8802A55-08C2-497C-8CF3-473584E14C51}" destId="{62166955-C7EB-46B1-B8BF-F9974706B8E2}" srcOrd="0" destOrd="0" presId="urn:microsoft.com/office/officeart/2005/8/layout/hierarchy2"/>
    <dgm:cxn modelId="{8EA3923B-62EE-40E6-9444-49A6E53FDF32}" type="presOf" srcId="{51EEAF97-3A46-492F-9796-6ADA75344953}" destId="{87C012F4-29CF-4383-9EB6-F71AA5596D26}" srcOrd="0" destOrd="0" presId="urn:microsoft.com/office/officeart/2005/8/layout/hierarchy2"/>
    <dgm:cxn modelId="{0CD75BE0-CC15-48D1-9DF8-474C3437E235}" type="presOf" srcId="{BB32FB86-388A-4950-AC72-86CB945DDE6B}" destId="{D2130D19-1739-49B2-87F2-00C815ED0E00}" srcOrd="0" destOrd="0" presId="urn:microsoft.com/office/officeart/2005/8/layout/hierarchy2"/>
    <dgm:cxn modelId="{AC258CEB-0EEE-45FF-AF92-54EE67D6FADD}" srcId="{46D71F53-B267-4C31-AF22-48551D23185A}" destId="{C8802A55-08C2-497C-8CF3-473584E14C51}" srcOrd="1" destOrd="0" parTransId="{B5590A71-016D-40A3-9B4E-0FC2F33C5389}" sibTransId="{600E897C-BF7E-4EE7-A49A-313D499301D1}"/>
    <dgm:cxn modelId="{EF51A5BC-5633-452E-86D0-D74F0B5BD021}" type="presOf" srcId="{51EEAF97-3A46-492F-9796-6ADA75344953}" destId="{E62FF4AA-FEDD-431B-AD7B-2B0B4FC10B7F}" srcOrd="1" destOrd="0" presId="urn:microsoft.com/office/officeart/2005/8/layout/hierarchy2"/>
    <dgm:cxn modelId="{30238C39-72A2-4BB3-AFE3-005C7EC85CD5}" type="presOf" srcId="{55885DF1-B4B7-404B-8FA1-FBE2FEEAA318}" destId="{E69AF14E-E6B6-4F6C-B872-5AF238169C45}" srcOrd="0" destOrd="0" presId="urn:microsoft.com/office/officeart/2005/8/layout/hierarchy2"/>
    <dgm:cxn modelId="{D7E22B4F-5043-490E-939A-45CD47B623AF}" srcId="{46D71F53-B267-4C31-AF22-48551D23185A}" destId="{55885DF1-B4B7-404B-8FA1-FBE2FEEAA318}" srcOrd="0" destOrd="0" parTransId="{D4BBB33F-B987-42C3-A545-5151BD98FFF5}" sibTransId="{BF5B77D6-BC7E-4F9C-9F03-4724CA8799CA}"/>
    <dgm:cxn modelId="{AAE252EF-B2A4-4A9F-9A03-EE1795305A0E}" type="presOf" srcId="{908C6510-B6A5-4EB6-B049-7912D6A76501}" destId="{8CB4BD41-91BC-45A8-B082-5F98D12C43FC}" srcOrd="0" destOrd="0" presId="urn:microsoft.com/office/officeart/2005/8/layout/hierarchy2"/>
    <dgm:cxn modelId="{62A0CD26-8C32-420A-A66D-E878EB411D75}" type="presOf" srcId="{B5590A71-016D-40A3-9B4E-0FC2F33C5389}" destId="{BE2A482E-BE73-47A8-9606-F31A454192F7}" srcOrd="0" destOrd="0" presId="urn:microsoft.com/office/officeart/2005/8/layout/hierarchy2"/>
    <dgm:cxn modelId="{06F08DDA-E678-4E45-9774-1512C4B8D206}" srcId="{46D71F53-B267-4C31-AF22-48551D23185A}" destId="{BF4093DE-EE81-42C8-A945-9172F1BE2EE5}" srcOrd="2" destOrd="0" parTransId="{51EEAF97-3A46-492F-9796-6ADA75344953}" sibTransId="{2212C2E3-090C-4A28-907F-CD8F2EA15505}"/>
    <dgm:cxn modelId="{B02E0FC0-078D-4CDC-96BA-D2CE07A091D8}" srcId="{BB32FB86-388A-4950-AC72-86CB945DDE6B}" destId="{46D71F53-B267-4C31-AF22-48551D23185A}" srcOrd="0" destOrd="0" parTransId="{6F02F750-3920-4FE5-A273-009F041F6763}" sibTransId="{123EA092-D695-4E2C-89CC-91169ED8D929}"/>
    <dgm:cxn modelId="{AEB05494-4FBF-4C2D-991A-796206A53116}" srcId="{F06FCE57-00EF-4C85-B0E9-D4974CFFC257}" destId="{BB32FB86-388A-4950-AC72-86CB945DDE6B}" srcOrd="0" destOrd="0" parTransId="{25DCFF18-DD8A-42D9-B804-884DC32156BF}" sibTransId="{9D53E4B1-C3DC-453D-A5C2-14681D78D295}"/>
    <dgm:cxn modelId="{6226D850-3803-4457-B2FE-E6DC7646FD9D}" type="presOf" srcId="{D4BBB33F-B987-42C3-A545-5151BD98FFF5}" destId="{41FBACD5-AEC2-4184-8C16-439202DCB8CF}" srcOrd="0" destOrd="0" presId="urn:microsoft.com/office/officeart/2005/8/layout/hierarchy2"/>
    <dgm:cxn modelId="{7F2A1CDE-9C10-4576-988A-E4E6A9862CD8}" srcId="{BB32FB86-388A-4950-AC72-86CB945DDE6B}" destId="{908C6510-B6A5-4EB6-B049-7912D6A76501}" srcOrd="1" destOrd="0" parTransId="{EF129FDF-70D7-4F86-86E7-E55252774574}" sibTransId="{A67C4D2A-AF82-498E-A1B6-4CF5C77591D8}"/>
    <dgm:cxn modelId="{03024FA1-86CB-4ABF-97E0-EB69DFA07DCE}" type="presOf" srcId="{D4BBB33F-B987-42C3-A545-5151BD98FFF5}" destId="{31776698-A65B-471F-A345-D093FD4387CE}" srcOrd="1" destOrd="0" presId="urn:microsoft.com/office/officeart/2005/8/layout/hierarchy2"/>
    <dgm:cxn modelId="{07CDB604-E6A4-4B4F-AE4A-7B864074CB67}" type="presOf" srcId="{EF129FDF-70D7-4F86-86E7-E55252774574}" destId="{3A5E3B5C-A5A6-4A5D-B140-95A7ED295E73}" srcOrd="0" destOrd="0" presId="urn:microsoft.com/office/officeart/2005/8/layout/hierarchy2"/>
    <dgm:cxn modelId="{E87757FA-64B9-4F43-AF55-F8B5113FD80A}" type="presOf" srcId="{F06FCE57-00EF-4C85-B0E9-D4974CFFC257}" destId="{645113BF-F805-4F27-B07F-8D1CD48C172B}" srcOrd="0" destOrd="0" presId="urn:microsoft.com/office/officeart/2005/8/layout/hierarchy2"/>
    <dgm:cxn modelId="{780A30A7-E148-40B6-B5BF-C6D164603786}" type="presOf" srcId="{46D71F53-B267-4C31-AF22-48551D23185A}" destId="{686E54E6-3C96-4E55-BD4C-19BD824AA6B8}" srcOrd="0" destOrd="0" presId="urn:microsoft.com/office/officeart/2005/8/layout/hierarchy2"/>
    <dgm:cxn modelId="{8FD57293-AB3D-4059-800A-F4946EC8238D}" type="presOf" srcId="{EF129FDF-70D7-4F86-86E7-E55252774574}" destId="{8FCCF2F4-978C-4055-9D77-1241E77160DB}" srcOrd="1" destOrd="0" presId="urn:microsoft.com/office/officeart/2005/8/layout/hierarchy2"/>
    <dgm:cxn modelId="{FC4A7A4E-212A-4EE6-B131-46C295070295}" type="presOf" srcId="{BF4093DE-EE81-42C8-A945-9172F1BE2EE5}" destId="{A523F0AC-C011-4F43-94ED-9F2DB3089C98}" srcOrd="0" destOrd="0" presId="urn:microsoft.com/office/officeart/2005/8/layout/hierarchy2"/>
    <dgm:cxn modelId="{14440609-6FC4-4065-9EB2-270E8F176AC1}" type="presOf" srcId="{6F02F750-3920-4FE5-A273-009F041F6763}" destId="{9E5F3FF6-EF24-488D-BD1A-C968C314C818}" srcOrd="0" destOrd="0" presId="urn:microsoft.com/office/officeart/2005/8/layout/hierarchy2"/>
    <dgm:cxn modelId="{90E4440A-51DA-48A3-AF50-FB5D434C188B}" type="presParOf" srcId="{645113BF-F805-4F27-B07F-8D1CD48C172B}" destId="{B2FF49A9-F451-4761-A759-DF72EB8ADE09}" srcOrd="0" destOrd="0" presId="urn:microsoft.com/office/officeart/2005/8/layout/hierarchy2"/>
    <dgm:cxn modelId="{4E7C0F6B-464F-425E-978F-AC990384926B}" type="presParOf" srcId="{B2FF49A9-F451-4761-A759-DF72EB8ADE09}" destId="{D2130D19-1739-49B2-87F2-00C815ED0E00}" srcOrd="0" destOrd="0" presId="urn:microsoft.com/office/officeart/2005/8/layout/hierarchy2"/>
    <dgm:cxn modelId="{30C4C489-B1A2-45C1-B70C-3525A0C3C073}" type="presParOf" srcId="{B2FF49A9-F451-4761-A759-DF72EB8ADE09}" destId="{29E07A85-0DE2-483C-B824-3FE6DB158CE1}" srcOrd="1" destOrd="0" presId="urn:microsoft.com/office/officeart/2005/8/layout/hierarchy2"/>
    <dgm:cxn modelId="{74A353B5-0BDB-4114-9231-C94C2E13B1BB}" type="presParOf" srcId="{29E07A85-0DE2-483C-B824-3FE6DB158CE1}" destId="{9E5F3FF6-EF24-488D-BD1A-C968C314C818}" srcOrd="0" destOrd="0" presId="urn:microsoft.com/office/officeart/2005/8/layout/hierarchy2"/>
    <dgm:cxn modelId="{BE1ECE7E-9DF9-478B-9B06-C2D4BF890631}" type="presParOf" srcId="{9E5F3FF6-EF24-488D-BD1A-C968C314C818}" destId="{37921FF9-C5FC-4D19-A2E9-4DD7A19DC54C}" srcOrd="0" destOrd="0" presId="urn:microsoft.com/office/officeart/2005/8/layout/hierarchy2"/>
    <dgm:cxn modelId="{1F1D5C20-68DB-4E05-884E-427A9BA7BDF6}" type="presParOf" srcId="{29E07A85-0DE2-483C-B824-3FE6DB158CE1}" destId="{67A4BB89-C659-4421-80AE-00D4E58C522E}" srcOrd="1" destOrd="0" presId="urn:microsoft.com/office/officeart/2005/8/layout/hierarchy2"/>
    <dgm:cxn modelId="{C82ED969-4911-4289-9E0D-8F10F6F8B1AE}" type="presParOf" srcId="{67A4BB89-C659-4421-80AE-00D4E58C522E}" destId="{686E54E6-3C96-4E55-BD4C-19BD824AA6B8}" srcOrd="0" destOrd="0" presId="urn:microsoft.com/office/officeart/2005/8/layout/hierarchy2"/>
    <dgm:cxn modelId="{B1CA7572-D6CC-4E47-BEB5-14AEFAFAC69F}" type="presParOf" srcId="{67A4BB89-C659-4421-80AE-00D4E58C522E}" destId="{E63B8401-0083-4FB8-AEAA-2DB8C078EC19}" srcOrd="1" destOrd="0" presId="urn:microsoft.com/office/officeart/2005/8/layout/hierarchy2"/>
    <dgm:cxn modelId="{53C88346-DEF2-4E52-A14C-7C9B78101B04}" type="presParOf" srcId="{E63B8401-0083-4FB8-AEAA-2DB8C078EC19}" destId="{41FBACD5-AEC2-4184-8C16-439202DCB8CF}" srcOrd="0" destOrd="0" presId="urn:microsoft.com/office/officeart/2005/8/layout/hierarchy2"/>
    <dgm:cxn modelId="{CA968F52-0D49-48A5-8FC6-1B7C13E0A113}" type="presParOf" srcId="{41FBACD5-AEC2-4184-8C16-439202DCB8CF}" destId="{31776698-A65B-471F-A345-D093FD4387CE}" srcOrd="0" destOrd="0" presId="urn:microsoft.com/office/officeart/2005/8/layout/hierarchy2"/>
    <dgm:cxn modelId="{E783FA14-157C-420C-9358-FDD94518DD65}" type="presParOf" srcId="{E63B8401-0083-4FB8-AEAA-2DB8C078EC19}" destId="{5D425D2D-115C-4784-9B77-5A1EF8182D38}" srcOrd="1" destOrd="0" presId="urn:microsoft.com/office/officeart/2005/8/layout/hierarchy2"/>
    <dgm:cxn modelId="{D3424C45-9DF7-481A-8A33-22F029A51C11}" type="presParOf" srcId="{5D425D2D-115C-4784-9B77-5A1EF8182D38}" destId="{E69AF14E-E6B6-4F6C-B872-5AF238169C45}" srcOrd="0" destOrd="0" presId="urn:microsoft.com/office/officeart/2005/8/layout/hierarchy2"/>
    <dgm:cxn modelId="{4724672F-90E7-43CE-9E68-F84E1D1DB75F}" type="presParOf" srcId="{5D425D2D-115C-4784-9B77-5A1EF8182D38}" destId="{665117B8-F84E-426B-8C43-7C5C7306419C}" srcOrd="1" destOrd="0" presId="urn:microsoft.com/office/officeart/2005/8/layout/hierarchy2"/>
    <dgm:cxn modelId="{A84556D5-231F-4996-9EC6-B024623305C2}" type="presParOf" srcId="{E63B8401-0083-4FB8-AEAA-2DB8C078EC19}" destId="{BE2A482E-BE73-47A8-9606-F31A454192F7}" srcOrd="2" destOrd="0" presId="urn:microsoft.com/office/officeart/2005/8/layout/hierarchy2"/>
    <dgm:cxn modelId="{B04CF950-A75B-40C0-B787-465315C3DF1D}" type="presParOf" srcId="{BE2A482E-BE73-47A8-9606-F31A454192F7}" destId="{844C10BC-03D2-443A-A207-6FD2FC1FC052}" srcOrd="0" destOrd="0" presId="urn:microsoft.com/office/officeart/2005/8/layout/hierarchy2"/>
    <dgm:cxn modelId="{58D55E19-8E29-4000-8AEC-BAA5E7DB9B68}" type="presParOf" srcId="{E63B8401-0083-4FB8-AEAA-2DB8C078EC19}" destId="{31069576-6B3D-42DF-9F7A-3F065A75D3B9}" srcOrd="3" destOrd="0" presId="urn:microsoft.com/office/officeart/2005/8/layout/hierarchy2"/>
    <dgm:cxn modelId="{FB3439B8-F993-4687-9E50-4FA48008DB74}" type="presParOf" srcId="{31069576-6B3D-42DF-9F7A-3F065A75D3B9}" destId="{62166955-C7EB-46B1-B8BF-F9974706B8E2}" srcOrd="0" destOrd="0" presId="urn:microsoft.com/office/officeart/2005/8/layout/hierarchy2"/>
    <dgm:cxn modelId="{495EC9EA-11B1-478B-96A8-BC30F1AD6114}" type="presParOf" srcId="{31069576-6B3D-42DF-9F7A-3F065A75D3B9}" destId="{46FB6208-E911-4202-BB2B-A684FCB7A7D2}" srcOrd="1" destOrd="0" presId="urn:microsoft.com/office/officeart/2005/8/layout/hierarchy2"/>
    <dgm:cxn modelId="{9D9930BC-9AA3-4923-9FD0-7E199086DEC4}" type="presParOf" srcId="{E63B8401-0083-4FB8-AEAA-2DB8C078EC19}" destId="{87C012F4-29CF-4383-9EB6-F71AA5596D26}" srcOrd="4" destOrd="0" presId="urn:microsoft.com/office/officeart/2005/8/layout/hierarchy2"/>
    <dgm:cxn modelId="{E2C4D73C-D429-4390-8735-9C12132C084D}" type="presParOf" srcId="{87C012F4-29CF-4383-9EB6-F71AA5596D26}" destId="{E62FF4AA-FEDD-431B-AD7B-2B0B4FC10B7F}" srcOrd="0" destOrd="0" presId="urn:microsoft.com/office/officeart/2005/8/layout/hierarchy2"/>
    <dgm:cxn modelId="{FA8A18F3-6D07-4CF9-A75B-558720B87651}" type="presParOf" srcId="{E63B8401-0083-4FB8-AEAA-2DB8C078EC19}" destId="{DC519745-A6A4-4553-977E-123F44549E7A}" srcOrd="5" destOrd="0" presId="urn:microsoft.com/office/officeart/2005/8/layout/hierarchy2"/>
    <dgm:cxn modelId="{F9F771D2-AD00-4595-B188-D2AE82975AAF}" type="presParOf" srcId="{DC519745-A6A4-4553-977E-123F44549E7A}" destId="{A523F0AC-C011-4F43-94ED-9F2DB3089C98}" srcOrd="0" destOrd="0" presId="urn:microsoft.com/office/officeart/2005/8/layout/hierarchy2"/>
    <dgm:cxn modelId="{71A81340-BC34-41D0-912A-753F987986FF}" type="presParOf" srcId="{DC519745-A6A4-4553-977E-123F44549E7A}" destId="{6F6F99A8-F4F0-4AA0-A5CC-A6BBC8D8C3A5}" srcOrd="1" destOrd="0" presId="urn:microsoft.com/office/officeart/2005/8/layout/hierarchy2"/>
    <dgm:cxn modelId="{262538DD-5C62-479D-AAF0-116E44F9973D}" type="presParOf" srcId="{29E07A85-0DE2-483C-B824-3FE6DB158CE1}" destId="{3A5E3B5C-A5A6-4A5D-B140-95A7ED295E73}" srcOrd="2" destOrd="0" presId="urn:microsoft.com/office/officeart/2005/8/layout/hierarchy2"/>
    <dgm:cxn modelId="{ADABC10F-AC66-4BF1-82D0-DBC9BC3C7922}" type="presParOf" srcId="{3A5E3B5C-A5A6-4A5D-B140-95A7ED295E73}" destId="{8FCCF2F4-978C-4055-9D77-1241E77160DB}" srcOrd="0" destOrd="0" presId="urn:microsoft.com/office/officeart/2005/8/layout/hierarchy2"/>
    <dgm:cxn modelId="{F6414E2B-6F30-4920-BEDE-6BCA76755829}" type="presParOf" srcId="{29E07A85-0DE2-483C-B824-3FE6DB158CE1}" destId="{E085F9F4-3F12-401A-8CAE-F5C411FAB135}" srcOrd="3" destOrd="0" presId="urn:microsoft.com/office/officeart/2005/8/layout/hierarchy2"/>
    <dgm:cxn modelId="{E5D7B9D9-F991-4165-B610-E1A6FE91F14D}" type="presParOf" srcId="{E085F9F4-3F12-401A-8CAE-F5C411FAB135}" destId="{8CB4BD41-91BC-45A8-B082-5F98D12C43FC}" srcOrd="0" destOrd="0" presId="urn:microsoft.com/office/officeart/2005/8/layout/hierarchy2"/>
    <dgm:cxn modelId="{C3D609B4-15D7-4A26-9294-61EDC57597C8}" type="presParOf" srcId="{E085F9F4-3F12-401A-8CAE-F5C411FAB135}" destId="{7511DE78-1279-4084-AD8D-9335F0C167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18190-DA79-478D-A187-1609947C5022}">
      <dsp:nvSpPr>
        <dsp:cNvPr id="0" name=""/>
        <dsp:cNvSpPr/>
      </dsp:nvSpPr>
      <dsp:spPr>
        <a:xfrm>
          <a:off x="0" y="1053342"/>
          <a:ext cx="7620000" cy="612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mtClean="0"/>
            <a:t>스프링의 주요 특징에 대한 이해 </a:t>
          </a:r>
          <a:endParaRPr lang="ko-KR" altLang="en-US" sz="2400" kern="1200"/>
        </a:p>
      </dsp:txBody>
      <dsp:txXfrm>
        <a:off x="29881" y="1083223"/>
        <a:ext cx="7560238" cy="552354"/>
      </dsp:txXfrm>
    </dsp:sp>
    <dsp:sp modelId="{778A4177-2509-4929-BC29-A74F4E389FF6}">
      <dsp:nvSpPr>
        <dsp:cNvPr id="0" name=""/>
        <dsp:cNvSpPr/>
      </dsp:nvSpPr>
      <dsp:spPr>
        <a:xfrm>
          <a:off x="0" y="1665459"/>
          <a:ext cx="7620000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5560" rIns="199136" bIns="35560" numCol="1" spcCol="1270" anchor="t" anchorCtr="0">
          <a:noAutofit/>
        </a:bodyPr>
        <a:lstStyle/>
        <a:p>
          <a:pPr marL="285750" lvl="1" indent="-285750" algn="l" defTabSz="12446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제어 역행</a:t>
          </a: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(Inversion of Control)</a:t>
          </a:r>
          <a:endParaRPr lang="ko-KR" sz="2800" kern="1200">
            <a:latin typeface="나눔고딕 Light" panose="020D0904000000000000" pitchFamily="50" charset="-127"/>
            <a:ea typeface="나눔고딕 Light" panose="020D0904000000000000" pitchFamily="50" charset="-127"/>
          </a:endParaRPr>
        </a:p>
        <a:p>
          <a:pPr marL="285750" lvl="1" indent="-285750" algn="l" defTabSz="12446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의존성 주입</a:t>
          </a: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(Dependency Injection)</a:t>
          </a:r>
          <a:endParaRPr lang="ko-KR" sz="2800" kern="1200">
            <a:latin typeface="나눔고딕 Light" panose="020D0904000000000000" pitchFamily="50" charset="-127"/>
            <a:ea typeface="나눔고딕 Light" panose="020D0904000000000000" pitchFamily="50" charset="-127"/>
          </a:endParaRPr>
        </a:p>
        <a:p>
          <a:pPr marL="285750" lvl="1" indent="-285750" algn="l" defTabSz="12446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AOP(Aspect Orentied Programming) </a:t>
          </a:r>
          <a:endParaRPr lang="ko-KR" sz="2800" kern="1200">
            <a:latin typeface="나눔고딕 Light" panose="020D0904000000000000" pitchFamily="50" charset="-127"/>
            <a:ea typeface="나눔고딕 Light" panose="020D0904000000000000" pitchFamily="50" charset="-127"/>
          </a:endParaRPr>
        </a:p>
        <a:p>
          <a:pPr marL="285750" lvl="1" indent="-285750" algn="l" defTabSz="12446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트랙잭션</a:t>
          </a: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(Transaction) </a:t>
          </a:r>
          <a:r>
            <a:rPr lang="ko-KR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이해 </a:t>
          </a: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 </a:t>
          </a:r>
          <a:endParaRPr lang="ko-KR" sz="2800" kern="12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sp:txBody>
      <dsp:txXfrm>
        <a:off x="0" y="1665459"/>
        <a:ext cx="7620000" cy="2354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22D6-8188-4C56-A3B3-961648D01B20}">
      <dsp:nvSpPr>
        <dsp:cNvPr id="0" name=""/>
        <dsp:cNvSpPr/>
      </dsp:nvSpPr>
      <dsp:spPr>
        <a:xfrm rot="5400000">
          <a:off x="4191687" y="-1200947"/>
          <a:ext cx="1979825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smtClean="0"/>
            <a:t>정해진 규격의 제품을 생산하면 호환성이 보장</a:t>
          </a:r>
          <a:endParaRPr lang="ko-KR" altLang="en-US" sz="1800" kern="1200"/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smtClean="0"/>
            <a:t>규격화된 부품들을 이용한 확장성</a:t>
          </a:r>
          <a:endParaRPr lang="ko-KR" altLang="en-US" sz="1800" kern="1200"/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smtClean="0"/>
            <a:t>개발 시간의 단축  </a:t>
          </a:r>
          <a:endParaRPr lang="ko-KR" altLang="en-US" sz="1800" kern="1200"/>
        </a:p>
      </dsp:txBody>
      <dsp:txXfrm rot="-5400000">
        <a:off x="2743200" y="344187"/>
        <a:ext cx="4780153" cy="1786531"/>
      </dsp:txXfrm>
    </dsp:sp>
    <dsp:sp modelId="{095EB906-3BDC-492E-BB33-149CEE9DEAC5}">
      <dsp:nvSpPr>
        <dsp:cNvPr id="0" name=""/>
        <dsp:cNvSpPr/>
      </dsp:nvSpPr>
      <dsp:spPr>
        <a:xfrm>
          <a:off x="0" y="61"/>
          <a:ext cx="2743200" cy="2474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각 부품의 제조사</a:t>
          </a: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</a:t>
          </a:r>
          <a:r>
            <a:rPr lang="ko-KR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개발자</a:t>
          </a: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)</a:t>
          </a:r>
          <a:endParaRPr lang="ko-KR" sz="2800" kern="12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sp:txBody>
      <dsp:txXfrm>
        <a:off x="120809" y="120870"/>
        <a:ext cx="2501582" cy="2233164"/>
      </dsp:txXfrm>
    </dsp:sp>
    <dsp:sp modelId="{2CBA8887-D7F2-4D90-97CC-5D931057A2EC}">
      <dsp:nvSpPr>
        <dsp:cNvPr id="0" name=""/>
        <dsp:cNvSpPr/>
      </dsp:nvSpPr>
      <dsp:spPr>
        <a:xfrm rot="5400000">
          <a:off x="4191687" y="1397574"/>
          <a:ext cx="1979825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smtClean="0"/>
            <a:t>제품의 안정성 보장 </a:t>
          </a:r>
          <a:endParaRPr lang="ko-KR" altLang="en-US" sz="1800" kern="1200"/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smtClean="0"/>
            <a:t>유지보수의 용이함</a:t>
          </a:r>
          <a:endParaRPr lang="ko-KR" altLang="en-US" sz="1800" kern="1200"/>
        </a:p>
        <a:p>
          <a:pPr marL="171450" lvl="1" indent="-171450" algn="l" defTabSz="8001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smtClean="0"/>
            <a:t>빠른 시장 진입 </a:t>
          </a:r>
          <a:endParaRPr lang="ko-KR" altLang="en-US" sz="1800" kern="1200"/>
        </a:p>
      </dsp:txBody>
      <dsp:txXfrm rot="-5400000">
        <a:off x="2743200" y="2942709"/>
        <a:ext cx="4780153" cy="1786531"/>
      </dsp:txXfrm>
    </dsp:sp>
    <dsp:sp modelId="{89521607-4FFD-4B63-ADB7-C42E17A9D0A5}">
      <dsp:nvSpPr>
        <dsp:cNvPr id="0" name=""/>
        <dsp:cNvSpPr/>
      </dsp:nvSpPr>
      <dsp:spPr>
        <a:xfrm>
          <a:off x="0" y="2598583"/>
          <a:ext cx="2743200" cy="2474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소비자</a:t>
          </a: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(</a:t>
          </a:r>
          <a:r>
            <a:rPr lang="ko-KR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고객</a:t>
          </a:r>
          <a:r>
            <a:rPr lang="en-US" sz="2800" b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)</a:t>
          </a:r>
          <a:endParaRPr lang="ko-KR" sz="2800" kern="120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sp:txBody>
      <dsp:txXfrm>
        <a:off x="120809" y="2719392"/>
        <a:ext cx="2501582" cy="2233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0D19-1739-49B2-87F2-00C815ED0E00}">
      <dsp:nvSpPr>
        <dsp:cNvPr id="0" name=""/>
        <dsp:cNvSpPr/>
      </dsp:nvSpPr>
      <dsp:spPr>
        <a:xfrm>
          <a:off x="2204" y="2611867"/>
          <a:ext cx="2004102" cy="100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IoC</a:t>
          </a:r>
          <a:endParaRPr lang="ko-KR" sz="1200" kern="1200"/>
        </a:p>
      </dsp:txBody>
      <dsp:txXfrm>
        <a:off x="31553" y="2641216"/>
        <a:ext cx="1945404" cy="943353"/>
      </dsp:txXfrm>
    </dsp:sp>
    <dsp:sp modelId="{9E5F3FF6-EF24-488D-BD1A-C968C314C818}">
      <dsp:nvSpPr>
        <dsp:cNvPr id="0" name=""/>
        <dsp:cNvSpPr/>
      </dsp:nvSpPr>
      <dsp:spPr>
        <a:xfrm rot="19457599">
          <a:off x="1913516" y="2807027"/>
          <a:ext cx="987224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987224" y="1777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82447" y="2800122"/>
        <a:ext cx="49361" cy="49361"/>
      </dsp:txXfrm>
    </dsp:sp>
    <dsp:sp modelId="{686E54E6-3C96-4E55-BD4C-19BD824AA6B8}">
      <dsp:nvSpPr>
        <dsp:cNvPr id="0" name=""/>
        <dsp:cNvSpPr/>
      </dsp:nvSpPr>
      <dsp:spPr>
        <a:xfrm>
          <a:off x="2807948" y="2035687"/>
          <a:ext cx="2004102" cy="100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Dependency Injection(DI)</a:t>
          </a:r>
          <a:endParaRPr lang="ko-KR" sz="1200" kern="1200"/>
        </a:p>
      </dsp:txBody>
      <dsp:txXfrm>
        <a:off x="2837297" y="2065036"/>
        <a:ext cx="1945404" cy="943353"/>
      </dsp:txXfrm>
    </dsp:sp>
    <dsp:sp modelId="{41FBACD5-AEC2-4184-8C16-439202DCB8CF}">
      <dsp:nvSpPr>
        <dsp:cNvPr id="0" name=""/>
        <dsp:cNvSpPr/>
      </dsp:nvSpPr>
      <dsp:spPr>
        <a:xfrm rot="18289469">
          <a:off x="4510988" y="1942758"/>
          <a:ext cx="1403766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1403766" y="1777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77777" y="1925439"/>
        <a:ext cx="70188" cy="70188"/>
      </dsp:txXfrm>
    </dsp:sp>
    <dsp:sp modelId="{E69AF14E-E6B6-4F6C-B872-5AF238169C45}">
      <dsp:nvSpPr>
        <dsp:cNvPr id="0" name=""/>
        <dsp:cNvSpPr/>
      </dsp:nvSpPr>
      <dsp:spPr>
        <a:xfrm>
          <a:off x="5613692" y="883328"/>
          <a:ext cx="2004102" cy="100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Setter Injection</a:t>
          </a:r>
          <a:endParaRPr lang="ko-KR" sz="1200" kern="1200"/>
        </a:p>
      </dsp:txBody>
      <dsp:txXfrm>
        <a:off x="5643041" y="912677"/>
        <a:ext cx="1945404" cy="943353"/>
      </dsp:txXfrm>
    </dsp:sp>
    <dsp:sp modelId="{BE2A482E-BE73-47A8-9606-F31A454192F7}">
      <dsp:nvSpPr>
        <dsp:cNvPr id="0" name=""/>
        <dsp:cNvSpPr/>
      </dsp:nvSpPr>
      <dsp:spPr>
        <a:xfrm>
          <a:off x="4812051" y="2518937"/>
          <a:ext cx="801641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801641" y="1777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92830" y="2516672"/>
        <a:ext cx="40082" cy="40082"/>
      </dsp:txXfrm>
    </dsp:sp>
    <dsp:sp modelId="{62166955-C7EB-46B1-B8BF-F9974706B8E2}">
      <dsp:nvSpPr>
        <dsp:cNvPr id="0" name=""/>
        <dsp:cNvSpPr/>
      </dsp:nvSpPr>
      <dsp:spPr>
        <a:xfrm>
          <a:off x="5613692" y="2035687"/>
          <a:ext cx="2004102" cy="100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Constructor Injection</a:t>
          </a:r>
          <a:endParaRPr lang="ko-KR" sz="1200" kern="1200"/>
        </a:p>
      </dsp:txBody>
      <dsp:txXfrm>
        <a:off x="5643041" y="2065036"/>
        <a:ext cx="1945404" cy="943353"/>
      </dsp:txXfrm>
    </dsp:sp>
    <dsp:sp modelId="{87C012F4-29CF-4383-9EB6-F71AA5596D26}">
      <dsp:nvSpPr>
        <dsp:cNvPr id="0" name=""/>
        <dsp:cNvSpPr/>
      </dsp:nvSpPr>
      <dsp:spPr>
        <a:xfrm rot="3310531">
          <a:off x="4510988" y="3095117"/>
          <a:ext cx="1403766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1403766" y="1777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77777" y="3077798"/>
        <a:ext cx="70188" cy="70188"/>
      </dsp:txXfrm>
    </dsp:sp>
    <dsp:sp modelId="{A523F0AC-C011-4F43-94ED-9F2DB3089C98}">
      <dsp:nvSpPr>
        <dsp:cNvPr id="0" name=""/>
        <dsp:cNvSpPr/>
      </dsp:nvSpPr>
      <dsp:spPr>
        <a:xfrm>
          <a:off x="5613692" y="3188046"/>
          <a:ext cx="2004102" cy="100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Method Injection</a:t>
          </a:r>
          <a:endParaRPr lang="ko-KR" sz="1200" kern="1200"/>
        </a:p>
      </dsp:txBody>
      <dsp:txXfrm>
        <a:off x="5643041" y="3217395"/>
        <a:ext cx="1945404" cy="943353"/>
      </dsp:txXfrm>
    </dsp:sp>
    <dsp:sp modelId="{3A5E3B5C-A5A6-4A5D-B140-95A7ED295E73}">
      <dsp:nvSpPr>
        <dsp:cNvPr id="0" name=""/>
        <dsp:cNvSpPr/>
      </dsp:nvSpPr>
      <dsp:spPr>
        <a:xfrm rot="2142401">
          <a:off x="1913516" y="3383206"/>
          <a:ext cx="987224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987224" y="1777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82447" y="3376302"/>
        <a:ext cx="49361" cy="49361"/>
      </dsp:txXfrm>
    </dsp:sp>
    <dsp:sp modelId="{8CB4BD41-91BC-45A8-B082-5F98D12C43FC}">
      <dsp:nvSpPr>
        <dsp:cNvPr id="0" name=""/>
        <dsp:cNvSpPr/>
      </dsp:nvSpPr>
      <dsp:spPr>
        <a:xfrm>
          <a:off x="2807948" y="3188046"/>
          <a:ext cx="2004102" cy="100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Dependency Lookup(DL)</a:t>
          </a:r>
          <a:r>
            <a:rPr lang="en-US" sz="2100" kern="1200" smtClean="0"/>
            <a:t>		</a:t>
          </a:r>
          <a:endParaRPr lang="ko-KR" sz="2100" kern="1200"/>
        </a:p>
      </dsp:txBody>
      <dsp:txXfrm>
        <a:off x="2837297" y="3217395"/>
        <a:ext cx="1945404" cy="943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b="1" cap="none" baseline="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Spring Web Project 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1</a:t>
            </a:r>
            <a:r>
              <a:rPr lang="en-US" altLang="ko-KR" sz="36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en-US" altLang="ko-KR" sz="36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2.</a:t>
            </a:r>
            <a:r>
              <a:rPr lang="ko-KR" altLang="en-US" sz="36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스프링에 대한 소개</a:t>
            </a:r>
            <a:endParaRPr lang="ko-KR" altLang="en-US" sz="3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2736"/>
            <a:ext cx="5400675" cy="22613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46" y="0"/>
            <a:ext cx="4908369" cy="30861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836223" y="3992926"/>
            <a:ext cx="2257425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MySample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sub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65148" y="4502513"/>
            <a:ext cx="2352675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MySubSample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3931600" y="4619625"/>
            <a:ext cx="1924050" cy="316276"/>
          </a:xfrm>
          <a:custGeom>
            <a:avLst/>
            <a:gdLst>
              <a:gd name="connsiteX0" fmla="*/ 628650 w 628650"/>
              <a:gd name="connsiteY0" fmla="*/ 410024 h 952949"/>
              <a:gd name="connsiteX1" fmla="*/ 295275 w 628650"/>
              <a:gd name="connsiteY1" fmla="*/ 19499 h 952949"/>
              <a:gd name="connsiteX2" fmla="*/ 0 w 628650"/>
              <a:gd name="connsiteY2" fmla="*/ 952949 h 95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952949">
                <a:moveTo>
                  <a:pt x="628650" y="410024"/>
                </a:moveTo>
                <a:cubicBezTo>
                  <a:pt x="514350" y="169518"/>
                  <a:pt x="400050" y="-70988"/>
                  <a:pt x="295275" y="19499"/>
                </a:cubicBezTo>
                <a:cubicBezTo>
                  <a:pt x="190500" y="109986"/>
                  <a:pt x="34925" y="810074"/>
                  <a:pt x="0" y="952949"/>
                </a:cubicBezTo>
              </a:path>
            </a:pathLst>
          </a:custGeom>
          <a:noFill/>
          <a:ln w="60325" cap="rnd">
            <a:solidFill>
              <a:srgbClr val="FFC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52504" y="3582848"/>
            <a:ext cx="5474870" cy="2706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36223" y="3577959"/>
            <a:ext cx="375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ApplicationContext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2037" y="3639514"/>
            <a:ext cx="3525253" cy="7386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객체와 객체의 연결은 스프링이 판단해서 </a:t>
            </a:r>
            <a:endParaRPr lang="en-US" altLang="ko-KR" sz="1400" dirty="0" smtClean="0"/>
          </a:p>
          <a:p>
            <a:r>
              <a:rPr lang="en-US" altLang="ko-KR" sz="1400" dirty="0" smtClean="0"/>
              <a:t>MySample 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MySubSample</a:t>
            </a:r>
            <a:r>
              <a:rPr lang="ko-KR" altLang="en-US" sz="1400" dirty="0" smtClean="0"/>
              <a:t>객체의 레퍼런스를 주입</a:t>
            </a:r>
            <a:r>
              <a:rPr lang="en-US" altLang="ko-KR" sz="1400" dirty="0" smtClean="0"/>
              <a:t>(inject)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381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AOP(Aspect Oriented Programming)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관점 지향 프로그래밍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관심사의 분리 </a:t>
            </a:r>
            <a:r>
              <a:rPr lang="en-US" altLang="ko-KR" smtClean="0"/>
              <a:t>(Seperation of Concerns)</a:t>
            </a:r>
          </a:p>
          <a:p>
            <a:pPr marL="800100" lvl="1" indent="-342900">
              <a:buFont typeface="Arial" charset="0"/>
              <a:buChar char="•"/>
            </a:pPr>
            <a:r>
              <a:rPr lang="ko-KR" altLang="en-US" smtClean="0"/>
              <a:t>비지니스의 필요 조건은 아니지만 공통적으로 필요한 로직을 관심사로 설정하고 분리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ko-KR" altLang="en-US" smtClean="0"/>
              <a:t>보안</a:t>
            </a:r>
            <a:r>
              <a:rPr lang="en-US" altLang="ko-KR" smtClean="0"/>
              <a:t>, </a:t>
            </a:r>
            <a:r>
              <a:rPr lang="ko-KR" altLang="en-US" smtClean="0"/>
              <a:t>트랜잭션</a:t>
            </a:r>
            <a:r>
              <a:rPr lang="en-US" altLang="ko-KR" smtClean="0"/>
              <a:t>, </a:t>
            </a:r>
            <a:r>
              <a:rPr lang="ko-KR" altLang="en-US" smtClean="0"/>
              <a:t>로깅 처리 등이 대표적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간단한 문법적인 장치만으로 </a:t>
            </a:r>
            <a:r>
              <a:rPr lang="en-US" altLang="ko-KR" smtClean="0"/>
              <a:t>AOP</a:t>
            </a:r>
            <a:r>
              <a:rPr lang="ko-KR" altLang="en-US" smtClean="0"/>
              <a:t>가 가능하도록 지원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코드의 수정 없이 코드의 실행에 간섭</a:t>
            </a:r>
            <a:r>
              <a:rPr lang="en-US" altLang="ko-KR"/>
              <a:t> </a:t>
            </a:r>
            <a:r>
              <a:rPr lang="ko-KR" altLang="en-US" smtClean="0"/>
              <a:t>혹은 제어가 가능  </a:t>
            </a:r>
            <a:r>
              <a:rPr lang="en-US" altLang="ko-KR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08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기타의 특징들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트랜잭션의 관리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웹 </a:t>
            </a:r>
            <a:r>
              <a:rPr lang="en-US" altLang="ko-KR" smtClean="0"/>
              <a:t>MVC</a:t>
            </a:r>
            <a:r>
              <a:rPr lang="ko-KR" altLang="en-US" smtClean="0"/>
              <a:t>구조의 지원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배치 프로그래밍의 지원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REST</a:t>
            </a:r>
            <a:r>
              <a:rPr lang="ko-KR" altLang="en-US" smtClean="0"/>
              <a:t>방식의 개발 지원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데이터 엑세스 지원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1820"/>
              </p:ext>
            </p:extLst>
          </p:nvPr>
        </p:nvGraphicFramePr>
        <p:xfrm>
          <a:off x="457200" y="1052736"/>
          <a:ext cx="7620000" cy="50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01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스프링이 인기를 끌게 된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* </a:t>
            </a:r>
            <a:r>
              <a:rPr lang="ko-KR" altLang="en-US" smtClean="0"/>
              <a:t>프레임워크는 메인보드처럼 시스템을 개발할 수 있도록 한다</a:t>
            </a:r>
            <a:r>
              <a:rPr lang="en-US" altLang="ko-KR" smtClean="0"/>
              <a:t>. 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999537" cy="432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3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Framework == Main Board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581826"/>
              </p:ext>
            </p:extLst>
          </p:nvPr>
        </p:nvGraphicFramePr>
        <p:xfrm>
          <a:off x="457200" y="1052736"/>
          <a:ext cx="7620000" cy="50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17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Module</a:t>
            </a:r>
            <a:r>
              <a:rPr lang="ko-KR" altLang="en-US" smtClean="0"/>
              <a:t>화된 개발과 </a:t>
            </a:r>
            <a:r>
              <a:rPr lang="en-US" altLang="ko-KR" smtClean="0"/>
              <a:t>Framework</a:t>
            </a:r>
            <a:endParaRPr lang="ko-KR" altLang="en-US"/>
          </a:p>
        </p:txBody>
      </p:sp>
      <p:pic>
        <p:nvPicPr>
          <p:cNvPr id="2050" name="Picture 2" descr="http://upload.wikimedia.org/wikipedia/commons/8/84/Mir_core_modu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24" y="1078019"/>
            <a:ext cx="56292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9851" y="2132856"/>
            <a:ext cx="266429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하나의 제품을 위해서 여러 개의 나누어진 단위 부품 </a:t>
            </a:r>
            <a:r>
              <a:rPr lang="en-US" altLang="ko-KR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= </a:t>
            </a:r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모듈</a:t>
            </a:r>
            <a:r>
              <a:rPr lang="en-US" altLang="ko-KR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(Module)</a:t>
            </a:r>
            <a:endParaRPr lang="ko-KR" altLang="en-US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9044" y="3068960"/>
            <a:ext cx="266429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대량 생산을 위한 기본적인 구성 방식으로 제조업에서 시작 </a:t>
            </a:r>
            <a:r>
              <a:rPr lang="en-US" altLang="ko-KR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-&gt; IT</a:t>
            </a:r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분야에서도 사용</a:t>
            </a:r>
            <a:endParaRPr lang="en-US" altLang="ko-KR" sz="160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9851" y="4274683"/>
            <a:ext cx="266429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대부분의 응용 어플리케이션 개발의 경우 </a:t>
            </a:r>
            <a:endParaRPr lang="en-US" altLang="ko-KR" sz="160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프레임워크에 개발된 모듈들을 결합해서 제품을 완성하는 방식</a:t>
            </a:r>
            <a:endParaRPr lang="ko-KR" altLang="en-US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6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" y="288492"/>
            <a:ext cx="8917449" cy="59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1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IoC(Inversion of Control)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제어의 역행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개발자가 필요한 코드를 작성</a:t>
            </a:r>
            <a:r>
              <a:rPr lang="en-US" altLang="ko-KR" smtClean="0"/>
              <a:t>, </a:t>
            </a:r>
            <a:r>
              <a:rPr lang="ko-KR" altLang="en-US" smtClean="0"/>
              <a:t>특정 구조에 포함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작성된 코드는 외부에서 호출되고</a:t>
            </a:r>
            <a:r>
              <a:rPr lang="en-US" altLang="ko-KR" smtClean="0"/>
              <a:t>, </a:t>
            </a:r>
            <a:r>
              <a:rPr lang="ko-KR" altLang="en-US" smtClean="0"/>
              <a:t>개발자는 전체 흐름에 직접 관여하지 않도록 하는 방식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3074" name="Picture 2" descr="https://jonlennartaasenden.files.wordpress.com/2015/01/traditional-vs-d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38862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515719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511102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출처 </a:t>
            </a:r>
            <a:r>
              <a:rPr lang="en-US" altLang="ko-KR" sz="1200" smtClean="0"/>
              <a:t>-https</a:t>
            </a:r>
            <a:r>
              <a:rPr lang="en-US" altLang="ko-KR" sz="1200"/>
              <a:t>://jonlennartaasenden.wordpress.com/2015/01/13/inversion-of-control-dependency-injection-service-oriented-programming/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2070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Dependency Injection</a:t>
            </a:r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194035"/>
              </p:ext>
            </p:extLst>
          </p:nvPr>
        </p:nvGraphicFramePr>
        <p:xfrm>
          <a:off x="457200" y="1052736"/>
          <a:ext cx="7620000" cy="50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7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Context</a:t>
            </a:r>
            <a:r>
              <a:rPr lang="ko-KR" altLang="en-US" smtClean="0"/>
              <a:t>라는 용어와 </a:t>
            </a:r>
            <a:r>
              <a:rPr lang="en-US" altLang="ko-KR" smtClean="0"/>
              <a:t>DI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의존성 주입을 하는 데 있어서 객체들의 존재가 필요함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존재하는 객체들은 특정한 힘에 의해 주입되고</a:t>
            </a:r>
            <a:r>
              <a:rPr lang="en-US" altLang="ko-KR" smtClean="0"/>
              <a:t>, </a:t>
            </a:r>
            <a:r>
              <a:rPr lang="ko-KR" altLang="en-US" smtClean="0"/>
              <a:t>이 주체가 컨텍스트</a:t>
            </a:r>
            <a:r>
              <a:rPr lang="en-US" altLang="ko-KR" smtClean="0"/>
              <a:t>(Context)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스프링에서는 </a:t>
            </a:r>
            <a:r>
              <a:rPr lang="en-US" altLang="ko-KR" smtClean="0"/>
              <a:t>ApplicationContext</a:t>
            </a:r>
            <a:r>
              <a:rPr lang="ko-KR" altLang="en-US" smtClean="0"/>
              <a:t>라는 객체가 존재 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1" y="2924944"/>
            <a:ext cx="7704856" cy="318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269</TotalTime>
  <Words>294</Words>
  <Application>Microsoft Office PowerPoint</Application>
  <PresentationFormat>화면 슬라이드 쇼(4:3)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Arial Black</vt:lpstr>
      <vt:lpstr>나눔바른고딕 Light</vt:lpstr>
      <vt:lpstr>휴먼편지체</vt:lpstr>
      <vt:lpstr>나눔고딕 Light</vt:lpstr>
      <vt:lpstr>돋움체</vt:lpstr>
      <vt:lpstr>나눔고딕 ExtraBold</vt:lpstr>
      <vt:lpstr>HY견고딕</vt:lpstr>
      <vt:lpstr>돋움</vt:lpstr>
      <vt:lpstr>필수</vt:lpstr>
      <vt:lpstr>Spring Web Project </vt:lpstr>
      <vt:lpstr>Objectives</vt:lpstr>
      <vt:lpstr>스프링이 인기를 끌게 된 이유</vt:lpstr>
      <vt:lpstr>Framework == Main Board</vt:lpstr>
      <vt:lpstr>Module화된 개발과 Framework</vt:lpstr>
      <vt:lpstr>PowerPoint 프레젠테이션</vt:lpstr>
      <vt:lpstr>IoC(Inversion of Control)</vt:lpstr>
      <vt:lpstr>Dependency Injection</vt:lpstr>
      <vt:lpstr>Context라는 용어와 DI</vt:lpstr>
      <vt:lpstr>PowerPoint 프레젠테이션</vt:lpstr>
      <vt:lpstr>AOP(Aspect Oriented Programming)</vt:lpstr>
      <vt:lpstr>기타의 특징들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zerock</cp:lastModifiedBy>
  <cp:revision>21</cp:revision>
  <dcterms:created xsi:type="dcterms:W3CDTF">2015-08-28T23:07:43Z</dcterms:created>
  <dcterms:modified xsi:type="dcterms:W3CDTF">2015-08-30T14:42:08Z</dcterms:modified>
</cp:coreProperties>
</file>