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나눔고딕 Light" panose="020D0904000000000000" pitchFamily="50" charset="-127"/>
      <p:regular r:id="rId18"/>
    </p:embeddedFont>
    <p:embeddedFont>
      <p:font typeface="나눔고딕 ExtraBold" panose="020D0904000000000000" pitchFamily="50" charset="-127"/>
      <p:bold r:id="rId19"/>
    </p:embeddedFont>
    <p:embeddedFont>
      <p:font typeface="HY견고딕" panose="02030600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FA5AD7-F00E-410C-8F3A-84113D3072ED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4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8" autoAdjust="0"/>
    <p:restoredTop sz="94660"/>
  </p:normalViewPr>
  <p:slideViewPr>
    <p:cSldViewPr>
      <p:cViewPr varScale="1">
        <p:scale>
          <a:sx n="123" d="100"/>
          <a:sy n="12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03AD-406D-4C2E-B1A4-CB542DD2EBF6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0B3E-EBED-4A99-8C46-7ACEBBA49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b="1" cap="none" baseline="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600" b="1" cap="none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. 3.MySQL</a:t>
            </a:r>
            <a:r>
              <a:rPr lang="ko-KR" altLang="en-US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의 설치와 설정</a:t>
            </a:r>
            <a:endParaRPr lang="ko-KR" altLang="en-US" sz="3600" b="1" cap="none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라이브러리 추가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Maven Repository</a:t>
            </a:r>
            <a:r>
              <a:rPr lang="ko-KR" altLang="en-US" smtClean="0"/>
              <a:t>를 이용</a:t>
            </a:r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79724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4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try ~ with </a:t>
            </a:r>
            <a:r>
              <a:rPr lang="ko-KR" altLang="en-US" smtClean="0"/>
              <a:t>구문을 이용한 </a:t>
            </a:r>
            <a:r>
              <a:rPr lang="en-US" altLang="ko-KR" smtClean="0"/>
              <a:t>JDBC </a:t>
            </a:r>
            <a:r>
              <a:rPr lang="ko-KR" altLang="en-US" smtClean="0"/>
              <a:t>테스트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688702" cy="15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8688702" cy="349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MySQL </a:t>
            </a:r>
            <a:r>
              <a:rPr lang="ko-KR" altLang="en-US" smtClean="0"/>
              <a:t>설치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Workbench </a:t>
            </a:r>
            <a:r>
              <a:rPr lang="ko-KR" altLang="en-US" smtClean="0"/>
              <a:t>설치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MySQL </a:t>
            </a:r>
            <a:r>
              <a:rPr lang="ko-KR" altLang="en-US" smtClean="0"/>
              <a:t>외부 연결 테스트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 Project</a:t>
            </a:r>
            <a:r>
              <a:rPr lang="ko-KR" altLang="en-US" smtClean="0"/>
              <a:t>에서 </a:t>
            </a:r>
            <a:r>
              <a:rPr lang="en-US" altLang="ko-KR" smtClean="0"/>
              <a:t>MySQL </a:t>
            </a:r>
            <a:r>
              <a:rPr lang="ko-KR" altLang="en-US" smtClean="0"/>
              <a:t>테스트 하기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Download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7" y="908720"/>
            <a:ext cx="6788299" cy="569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http://dev.mysql.com/downloads/mysql/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" y="17829"/>
            <a:ext cx="6139408" cy="285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6952"/>
            <a:ext cx="6102007" cy="3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05"/>
            <a:ext cx="4294818" cy="254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" y="2578663"/>
            <a:ext cx="4340880" cy="324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78662"/>
            <a:ext cx="4340880" cy="324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69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53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0" y="332656"/>
            <a:ext cx="3571295" cy="123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4811"/>
            <a:ext cx="3955210" cy="29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2304256"/>
            <a:ext cx="3982733" cy="297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84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" y="-15072"/>
            <a:ext cx="3330327" cy="248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-15072"/>
            <a:ext cx="4726550" cy="35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470449" cy="24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" y="2760242"/>
            <a:ext cx="5330660" cy="39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5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9137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0" y="3429000"/>
            <a:ext cx="5656060" cy="3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2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신규 스키마 추가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82" y="980728"/>
            <a:ext cx="6356992" cy="3816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663313"/>
            <a:ext cx="4792031" cy="31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314</TotalTime>
  <Words>48</Words>
  <Application>Microsoft Office PowerPoint</Application>
  <PresentationFormat>화면 슬라이드 쇼(4:3)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Arial Black</vt:lpstr>
      <vt:lpstr>맑은 고딕</vt:lpstr>
      <vt:lpstr>나눔바른고딕 Light</vt:lpstr>
      <vt:lpstr>나눔고딕 Light</vt:lpstr>
      <vt:lpstr>돋움체</vt:lpstr>
      <vt:lpstr>나눔고딕 ExtraBold</vt:lpstr>
      <vt:lpstr>HY견고딕</vt:lpstr>
      <vt:lpstr>돋움</vt:lpstr>
      <vt:lpstr>필수</vt:lpstr>
      <vt:lpstr>Spring Web Project </vt:lpstr>
      <vt:lpstr>Objectives</vt:lpstr>
      <vt:lpstr>MySQL Download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신규 스키마 추가 </vt:lpstr>
      <vt:lpstr>MySQL 라이브러리 추가 </vt:lpstr>
      <vt:lpstr>try ~ with 구문을 이용한 JDBC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27</cp:revision>
  <dcterms:created xsi:type="dcterms:W3CDTF">2015-08-28T23:07:43Z</dcterms:created>
  <dcterms:modified xsi:type="dcterms:W3CDTF">2015-08-30T15:28:06Z</dcterms:modified>
</cp:coreProperties>
</file>