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Arial Black" panose="020B0A04020102020204" pitchFamily="34" charset="0"/>
      <p:bold r:id="rId16"/>
    </p:embeddedFont>
    <p:embeddedFont>
      <p:font typeface="나눔바른고딕 Light" panose="020B0603020101020101" pitchFamily="50" charset="-127"/>
      <p:regular r:id="rId17"/>
    </p:embeddedFont>
    <p:embeddedFont>
      <p:font typeface="나눔고딕 Light" panose="020D0904000000000000" pitchFamily="50" charset="-127"/>
      <p:regular r:id="rId18"/>
    </p:embeddedFont>
    <p:embeddedFont>
      <p:font typeface="휴먼편지체" panose="02030504000101010101" pitchFamily="18" charset="-127"/>
      <p:regular r:id="rId19"/>
    </p:embeddedFont>
    <p:embeddedFont>
      <p:font typeface="나눔고딕 ExtraBold" panose="020D0904000000000000" pitchFamily="50" charset="-127"/>
      <p:bold r:id="rId20"/>
    </p:embeddedFont>
    <p:embeddedFont>
      <p:font typeface="HY견고딕" panose="02030600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6FA5AD7-F00E-410C-8F3A-84113D3072ED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8" autoAdjust="0"/>
    <p:restoredTop sz="94660"/>
  </p:normalViewPr>
  <p:slideViewPr>
    <p:cSldViewPr>
      <p:cViewPr varScale="1">
        <p:scale>
          <a:sx n="123" d="100"/>
          <a:sy n="123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A0CA0-B141-41E3-B9FD-8C741C8A54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59BF921-1690-41A6-8F05-30EDFF32F4D6}">
      <dgm:prSet custT="1"/>
      <dgm:spPr/>
      <dgm:t>
        <a:bodyPr/>
        <a:lstStyle/>
        <a:p>
          <a:pPr rtl="0" latinLnBrk="1"/>
          <a:r>
            <a:rPr lang="ko-KR" altLang="en-US" sz="2400" b="1" smtClean="0"/>
            <a:t>스프링에 관련 라이브러리 설정 </a:t>
          </a:r>
          <a:endParaRPr lang="ko-KR" altLang="en-US" sz="2400"/>
        </a:p>
      </dgm:t>
    </dgm:pt>
    <dgm:pt modelId="{02B9A1DF-B834-4CFE-9D07-736438BF15BE}" type="parTrans" cxnId="{7D6AC60E-5D6B-41E9-B039-E4B871F65EDC}">
      <dgm:prSet/>
      <dgm:spPr/>
      <dgm:t>
        <a:bodyPr/>
        <a:lstStyle/>
        <a:p>
          <a:pPr latinLnBrk="1"/>
          <a:endParaRPr lang="ko-KR" altLang="en-US"/>
        </a:p>
      </dgm:t>
    </dgm:pt>
    <dgm:pt modelId="{2BBD329A-A247-45F0-AFEC-58EA3CEC266C}" type="sibTrans" cxnId="{7D6AC60E-5D6B-41E9-B039-E4B871F65EDC}">
      <dgm:prSet/>
      <dgm:spPr/>
      <dgm:t>
        <a:bodyPr/>
        <a:lstStyle/>
        <a:p>
          <a:pPr latinLnBrk="1"/>
          <a:endParaRPr lang="ko-KR" altLang="en-US"/>
        </a:p>
      </dgm:t>
    </dgm:pt>
    <dgm:pt modelId="{E3191D92-C138-44FB-B86B-DD96CBDCC098}">
      <dgm:prSet custT="1"/>
      <dgm:spPr/>
      <dgm:t>
        <a:bodyPr/>
        <a:lstStyle/>
        <a:p>
          <a:pPr rtl="0" latinLnBrk="1"/>
          <a:r>
            <a:rPr lang="en-US" sz="2400" b="1" smtClean="0"/>
            <a:t>MySQL</a:t>
          </a:r>
          <a:r>
            <a:rPr lang="ko-KR" sz="2400" b="1" smtClean="0"/>
            <a:t>의 연동을 담당하는 </a:t>
          </a:r>
          <a:r>
            <a:rPr lang="en-US" sz="2400" b="1" smtClean="0"/>
            <a:t>DataSource</a:t>
          </a:r>
          <a:r>
            <a:rPr lang="ko-KR" sz="2400" b="1" smtClean="0"/>
            <a:t>의 설정 </a:t>
          </a:r>
          <a:endParaRPr lang="ko-KR" sz="2400"/>
        </a:p>
      </dgm:t>
    </dgm:pt>
    <dgm:pt modelId="{BBEE0949-1864-48C7-88A2-D6D24CE277B4}" type="parTrans" cxnId="{10D51965-602C-4501-9041-0F0F5ABF81B3}">
      <dgm:prSet/>
      <dgm:spPr/>
      <dgm:t>
        <a:bodyPr/>
        <a:lstStyle/>
        <a:p>
          <a:pPr latinLnBrk="1"/>
          <a:endParaRPr lang="ko-KR" altLang="en-US"/>
        </a:p>
      </dgm:t>
    </dgm:pt>
    <dgm:pt modelId="{D4B832E8-9DA0-4FBF-8F0B-9542015736EF}" type="sibTrans" cxnId="{10D51965-602C-4501-9041-0F0F5ABF81B3}">
      <dgm:prSet/>
      <dgm:spPr/>
      <dgm:t>
        <a:bodyPr/>
        <a:lstStyle/>
        <a:p>
          <a:pPr latinLnBrk="1"/>
          <a:endParaRPr lang="ko-KR" altLang="en-US"/>
        </a:p>
      </dgm:t>
    </dgm:pt>
    <dgm:pt modelId="{ADCCBFBB-FA2E-4CC7-BC80-486883F51A1B}">
      <dgm:prSet custT="1"/>
      <dgm:spPr/>
      <dgm:t>
        <a:bodyPr/>
        <a:lstStyle/>
        <a:p>
          <a:pPr rtl="0" latinLnBrk="1"/>
          <a:r>
            <a:rPr lang="en-US" sz="2400" b="1" smtClean="0"/>
            <a:t>MyBatis</a:t>
          </a:r>
          <a:r>
            <a:rPr lang="ko-KR" sz="2400" b="1" smtClean="0"/>
            <a:t>의 </a:t>
          </a:r>
          <a:r>
            <a:rPr lang="en-US" sz="2400" b="1" smtClean="0"/>
            <a:t>SqlSessionFactory</a:t>
          </a:r>
          <a:r>
            <a:rPr lang="ko-KR" sz="2400" b="1" smtClean="0"/>
            <a:t>의 설정 </a:t>
          </a:r>
          <a:endParaRPr lang="ko-KR" sz="2400"/>
        </a:p>
      </dgm:t>
    </dgm:pt>
    <dgm:pt modelId="{32D50ECB-EF63-4E2F-8DFE-3A3F173F4D11}" type="parTrans" cxnId="{72CEB305-4AA2-4BA2-97A4-0815634C70BE}">
      <dgm:prSet/>
      <dgm:spPr/>
      <dgm:t>
        <a:bodyPr/>
        <a:lstStyle/>
        <a:p>
          <a:pPr latinLnBrk="1"/>
          <a:endParaRPr lang="ko-KR" altLang="en-US"/>
        </a:p>
      </dgm:t>
    </dgm:pt>
    <dgm:pt modelId="{7B42772C-234C-4F6E-908B-3AFF0E1EB8D1}" type="sibTrans" cxnId="{72CEB305-4AA2-4BA2-97A4-0815634C70BE}">
      <dgm:prSet/>
      <dgm:spPr/>
      <dgm:t>
        <a:bodyPr/>
        <a:lstStyle/>
        <a:p>
          <a:pPr latinLnBrk="1"/>
          <a:endParaRPr lang="ko-KR" altLang="en-US"/>
        </a:p>
      </dgm:t>
    </dgm:pt>
    <dgm:pt modelId="{59DE93C6-BD28-401D-85B0-08A0B3915FDA}" type="pres">
      <dgm:prSet presAssocID="{0CDA0CA0-B141-41E3-B9FD-8C741C8A54D2}" presName="linear" presStyleCnt="0">
        <dgm:presLayoutVars>
          <dgm:animLvl val="lvl"/>
          <dgm:resizeHandles val="exact"/>
        </dgm:presLayoutVars>
      </dgm:prSet>
      <dgm:spPr/>
    </dgm:pt>
    <dgm:pt modelId="{42B1CCF7-9192-4B65-97F9-9D6EDCC75886}" type="pres">
      <dgm:prSet presAssocID="{C59BF921-1690-41A6-8F05-30EDFF32F4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6BC528-2963-4F29-98EC-F19358ABA229}" type="pres">
      <dgm:prSet presAssocID="{2BBD329A-A247-45F0-AFEC-58EA3CEC266C}" presName="spacer" presStyleCnt="0"/>
      <dgm:spPr/>
    </dgm:pt>
    <dgm:pt modelId="{5FDA3907-EB93-4BD3-ABA9-2E8A5121B142}" type="pres">
      <dgm:prSet presAssocID="{E3191D92-C138-44FB-B86B-DD96CBDCC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C67A03-F5A4-454E-B14D-6BF62FC0DD22}" type="pres">
      <dgm:prSet presAssocID="{D4B832E8-9DA0-4FBF-8F0B-9542015736EF}" presName="spacer" presStyleCnt="0"/>
      <dgm:spPr/>
    </dgm:pt>
    <dgm:pt modelId="{953497E5-03FC-445D-947D-B4D2AEEC41C2}" type="pres">
      <dgm:prSet presAssocID="{ADCCBFBB-FA2E-4CC7-BC80-486883F51A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53D86F-69D9-4E16-AD5F-0DD0D9C335E6}" type="presOf" srcId="{ADCCBFBB-FA2E-4CC7-BC80-486883F51A1B}" destId="{953497E5-03FC-445D-947D-B4D2AEEC41C2}" srcOrd="0" destOrd="0" presId="urn:microsoft.com/office/officeart/2005/8/layout/vList2"/>
    <dgm:cxn modelId="{72CEB305-4AA2-4BA2-97A4-0815634C70BE}" srcId="{0CDA0CA0-B141-41E3-B9FD-8C741C8A54D2}" destId="{ADCCBFBB-FA2E-4CC7-BC80-486883F51A1B}" srcOrd="2" destOrd="0" parTransId="{32D50ECB-EF63-4E2F-8DFE-3A3F173F4D11}" sibTransId="{7B42772C-234C-4F6E-908B-3AFF0E1EB8D1}"/>
    <dgm:cxn modelId="{AC90E1F9-258A-47A6-95A2-883E99A99872}" type="presOf" srcId="{0CDA0CA0-B141-41E3-B9FD-8C741C8A54D2}" destId="{59DE93C6-BD28-401D-85B0-08A0B3915FDA}" srcOrd="0" destOrd="0" presId="urn:microsoft.com/office/officeart/2005/8/layout/vList2"/>
    <dgm:cxn modelId="{497036EB-32A9-46E2-B66F-741ADCD7CD8A}" type="presOf" srcId="{C59BF921-1690-41A6-8F05-30EDFF32F4D6}" destId="{42B1CCF7-9192-4B65-97F9-9D6EDCC75886}" srcOrd="0" destOrd="0" presId="urn:microsoft.com/office/officeart/2005/8/layout/vList2"/>
    <dgm:cxn modelId="{D80B90D0-3FA2-4B1A-A955-707BA85498AA}" type="presOf" srcId="{E3191D92-C138-44FB-B86B-DD96CBDCC098}" destId="{5FDA3907-EB93-4BD3-ABA9-2E8A5121B142}" srcOrd="0" destOrd="0" presId="urn:microsoft.com/office/officeart/2005/8/layout/vList2"/>
    <dgm:cxn modelId="{10D51965-602C-4501-9041-0F0F5ABF81B3}" srcId="{0CDA0CA0-B141-41E3-B9FD-8C741C8A54D2}" destId="{E3191D92-C138-44FB-B86B-DD96CBDCC098}" srcOrd="1" destOrd="0" parTransId="{BBEE0949-1864-48C7-88A2-D6D24CE277B4}" sibTransId="{D4B832E8-9DA0-4FBF-8F0B-9542015736EF}"/>
    <dgm:cxn modelId="{7D6AC60E-5D6B-41E9-B039-E4B871F65EDC}" srcId="{0CDA0CA0-B141-41E3-B9FD-8C741C8A54D2}" destId="{C59BF921-1690-41A6-8F05-30EDFF32F4D6}" srcOrd="0" destOrd="0" parTransId="{02B9A1DF-B834-4CFE-9D07-736438BF15BE}" sibTransId="{2BBD329A-A247-45F0-AFEC-58EA3CEC266C}"/>
    <dgm:cxn modelId="{01D90196-0CD2-4679-ADCD-7234AD966B1A}" type="presParOf" srcId="{59DE93C6-BD28-401D-85B0-08A0B3915FDA}" destId="{42B1CCF7-9192-4B65-97F9-9D6EDCC75886}" srcOrd="0" destOrd="0" presId="urn:microsoft.com/office/officeart/2005/8/layout/vList2"/>
    <dgm:cxn modelId="{3879245A-EE23-469D-9CAB-42DD98AFC618}" type="presParOf" srcId="{59DE93C6-BD28-401D-85B0-08A0B3915FDA}" destId="{1A6BC528-2963-4F29-98EC-F19358ABA229}" srcOrd="1" destOrd="0" presId="urn:microsoft.com/office/officeart/2005/8/layout/vList2"/>
    <dgm:cxn modelId="{BC0113B1-4EF3-46C9-8A06-C1106B1387F2}" type="presParOf" srcId="{59DE93C6-BD28-401D-85B0-08A0B3915FDA}" destId="{5FDA3907-EB93-4BD3-ABA9-2E8A5121B142}" srcOrd="2" destOrd="0" presId="urn:microsoft.com/office/officeart/2005/8/layout/vList2"/>
    <dgm:cxn modelId="{29D222C2-D488-4291-8518-4470553A39B4}" type="presParOf" srcId="{59DE93C6-BD28-401D-85B0-08A0B3915FDA}" destId="{50C67A03-F5A4-454E-B14D-6BF62FC0DD22}" srcOrd="3" destOrd="0" presId="urn:microsoft.com/office/officeart/2005/8/layout/vList2"/>
    <dgm:cxn modelId="{4CCEBA2D-D063-4EDC-A88E-D16925D31F85}" type="presParOf" srcId="{59DE93C6-BD28-401D-85B0-08A0B3915FDA}" destId="{953497E5-03FC-445D-947D-B4D2AEEC41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1CCF7-9192-4B65-97F9-9D6EDCC75886}">
      <dsp:nvSpPr>
        <dsp:cNvPr id="0" name=""/>
        <dsp:cNvSpPr/>
      </dsp:nvSpPr>
      <dsp:spPr>
        <a:xfrm>
          <a:off x="0" y="524313"/>
          <a:ext cx="7620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mtClean="0"/>
            <a:t>스프링에 관련 라이브러리 설정 </a:t>
          </a:r>
          <a:endParaRPr lang="ko-KR" altLang="en-US" sz="2400" kern="1200"/>
        </a:p>
      </dsp:txBody>
      <dsp:txXfrm>
        <a:off x="59399" y="583712"/>
        <a:ext cx="7501202" cy="1098002"/>
      </dsp:txXfrm>
    </dsp:sp>
    <dsp:sp modelId="{5FDA3907-EB93-4BD3-ABA9-2E8A5121B142}">
      <dsp:nvSpPr>
        <dsp:cNvPr id="0" name=""/>
        <dsp:cNvSpPr/>
      </dsp:nvSpPr>
      <dsp:spPr>
        <a:xfrm>
          <a:off x="0" y="1928313"/>
          <a:ext cx="7620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MySQL</a:t>
          </a:r>
          <a:r>
            <a:rPr lang="ko-KR" sz="2400" b="1" kern="1200" smtClean="0"/>
            <a:t>의 연동을 담당하는 </a:t>
          </a:r>
          <a:r>
            <a:rPr lang="en-US" sz="2400" b="1" kern="1200" smtClean="0"/>
            <a:t>DataSource</a:t>
          </a:r>
          <a:r>
            <a:rPr lang="ko-KR" sz="2400" b="1" kern="1200" smtClean="0"/>
            <a:t>의 설정 </a:t>
          </a:r>
          <a:endParaRPr lang="ko-KR" sz="2400" kern="1200"/>
        </a:p>
      </dsp:txBody>
      <dsp:txXfrm>
        <a:off x="59399" y="1987712"/>
        <a:ext cx="7501202" cy="1098002"/>
      </dsp:txXfrm>
    </dsp:sp>
    <dsp:sp modelId="{953497E5-03FC-445D-947D-B4D2AEEC41C2}">
      <dsp:nvSpPr>
        <dsp:cNvPr id="0" name=""/>
        <dsp:cNvSpPr/>
      </dsp:nvSpPr>
      <dsp:spPr>
        <a:xfrm>
          <a:off x="0" y="3332313"/>
          <a:ext cx="7620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MyBatis</a:t>
          </a:r>
          <a:r>
            <a:rPr lang="ko-KR" sz="2400" b="1" kern="1200" smtClean="0"/>
            <a:t>의 </a:t>
          </a:r>
          <a:r>
            <a:rPr lang="en-US" sz="2400" b="1" kern="1200" smtClean="0"/>
            <a:t>SqlSessionFactory</a:t>
          </a:r>
          <a:r>
            <a:rPr lang="ko-KR" sz="2400" b="1" kern="1200" smtClean="0"/>
            <a:t>의 설정 </a:t>
          </a:r>
          <a:endParaRPr lang="ko-KR" sz="2400" kern="1200"/>
        </a:p>
      </dsp:txBody>
      <dsp:txXfrm>
        <a:off x="59399" y="3391712"/>
        <a:ext cx="7501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03AD-406D-4C2E-B1A4-CB542DD2EBF6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0B3E-EBED-4A99-8C46-7ACEBBA49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4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b="1" cap="none" baseline="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 Web Project 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427168" cy="914400"/>
          </a:xfrm>
        </p:spPr>
        <p:txBody>
          <a:bodyPr>
            <a:normAutofit/>
          </a:bodyPr>
          <a:lstStyle/>
          <a:p>
            <a:r>
              <a:rPr lang="en-US" altLang="ko-KR" sz="3600" b="1" cap="none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1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4.</a:t>
            </a:r>
            <a:r>
              <a:rPr lang="ko-KR" altLang="en-US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스프링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+MySQL+MyBatis</a:t>
            </a:r>
            <a:endParaRPr lang="ko-KR" altLang="en-US" sz="3600" b="1" cap="none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mybatis-config.xml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MyBatis</a:t>
            </a:r>
            <a:r>
              <a:rPr lang="ko-KR" altLang="en-US" smtClean="0"/>
              <a:t>의 공통적인 설정을 지정하는 </a:t>
            </a:r>
            <a:r>
              <a:rPr lang="en-US" altLang="ko-KR" smtClean="0"/>
              <a:t>XML</a:t>
            </a:r>
            <a:r>
              <a:rPr lang="ko-KR" altLang="en-US" smtClean="0"/>
              <a:t>파일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/>
              <a:t>https://mybatis.github.io/mybatis-3/ko/configuration.html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4411266" cy="137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10" y="2348880"/>
            <a:ext cx="3824208" cy="31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0" y="4221088"/>
            <a:ext cx="6219081" cy="20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25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SqlSessionFactory</a:t>
            </a:r>
            <a:r>
              <a:rPr lang="ko-KR" altLang="en-US" smtClean="0"/>
              <a:t>의 테스트 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1075"/>
            <a:ext cx="64674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7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313099"/>
              </p:ext>
            </p:extLst>
          </p:nvPr>
        </p:nvGraphicFramePr>
        <p:xfrm>
          <a:off x="457200" y="1052736"/>
          <a:ext cx="762000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79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개발의 형태 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244664" cy="254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5076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72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진행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라이브러리 추가 및 다운로드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DataSource</a:t>
            </a:r>
            <a:r>
              <a:rPr lang="ko-KR" altLang="en-US" smtClean="0"/>
              <a:t>의 설정 및 테스트 작업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MyBatis</a:t>
            </a:r>
            <a:r>
              <a:rPr lang="ko-KR" altLang="en-US" smtClean="0"/>
              <a:t>의 </a:t>
            </a:r>
            <a:r>
              <a:rPr lang="en-US" altLang="ko-KR" smtClean="0"/>
              <a:t>SqlSessionFactory </a:t>
            </a:r>
            <a:r>
              <a:rPr lang="ko-KR" altLang="en-US" smtClean="0"/>
              <a:t>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MyBatis</a:t>
            </a:r>
            <a:r>
              <a:rPr lang="ko-KR" altLang="en-US" smtClean="0"/>
              <a:t>의 </a:t>
            </a:r>
            <a:r>
              <a:rPr lang="en-US" altLang="ko-KR" smtClean="0"/>
              <a:t>mybatis-config </a:t>
            </a:r>
            <a:r>
              <a:rPr lang="ko-KR" altLang="en-US" smtClean="0"/>
              <a:t>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MyBatis</a:t>
            </a:r>
            <a:r>
              <a:rPr lang="ko-KR" altLang="en-US" smtClean="0"/>
              <a:t>의 연동 테스트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라이브러리의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96944" cy="55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7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root-context.xml</a:t>
            </a:r>
            <a:r>
              <a:rPr lang="ko-KR" altLang="en-US" smtClean="0"/>
              <a:t>의 변경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5544616" cy="479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5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DataSource</a:t>
            </a:r>
            <a:r>
              <a:rPr lang="ko-KR" altLang="en-US" smtClean="0"/>
              <a:t>의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38300"/>
            <a:ext cx="8991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83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</a:t>
            </a:r>
            <a:r>
              <a:rPr lang="ko-KR" altLang="en-US" smtClean="0"/>
              <a:t>와 </a:t>
            </a:r>
            <a:r>
              <a:rPr lang="en-US" altLang="ko-KR" smtClean="0"/>
              <a:t>SqlSessionFactory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9"/>
            <a:ext cx="4964762" cy="446449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903067"/>
            <a:ext cx="6324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6096" y="1430705"/>
            <a:ext cx="3444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MyBatis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기본적으로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SQL Mapping 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 </a:t>
            </a:r>
            <a:endParaRPr lang="en-US" altLang="ko-KR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SQL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문의 별도 관리 </a:t>
            </a:r>
            <a:endParaRPr lang="en-US" altLang="ko-KR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자동화된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JDBC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처리 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SqlSessionFactory</a:t>
            </a:r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674117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908033"/>
            <a:ext cx="3444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SqlSessionFactory </a:t>
            </a:r>
          </a:p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MyBatis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설정에 맞는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SqlSession 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객체를 생성해 주는 역할 </a:t>
            </a:r>
            <a:endParaRPr lang="en-US" altLang="ko-KR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226170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org.mybatis.spring.SqlSessionFactoryBean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mybatis-spring 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라이브러리의 클래스 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055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371</TotalTime>
  <Words>110</Words>
  <Application>Microsoft Office PowerPoint</Application>
  <PresentationFormat>화면 슬라이드 쇼(4:3)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굴림</vt:lpstr>
      <vt:lpstr>Arial</vt:lpstr>
      <vt:lpstr>맑은 고딕</vt:lpstr>
      <vt:lpstr>Arial Black</vt:lpstr>
      <vt:lpstr>나눔바른고딕 Light</vt:lpstr>
      <vt:lpstr>나눔고딕 Light</vt:lpstr>
      <vt:lpstr>휴먼편지체</vt:lpstr>
      <vt:lpstr>돋움체</vt:lpstr>
      <vt:lpstr>나눔고딕 ExtraBold</vt:lpstr>
      <vt:lpstr>돋움</vt:lpstr>
      <vt:lpstr>HY견고딕</vt:lpstr>
      <vt:lpstr>필수</vt:lpstr>
      <vt:lpstr>Spring Web Project </vt:lpstr>
      <vt:lpstr>Objectives</vt:lpstr>
      <vt:lpstr>프로젝트 개발의 형태 </vt:lpstr>
      <vt:lpstr>작업 진행 순서</vt:lpstr>
      <vt:lpstr>라이브러리의 추가</vt:lpstr>
      <vt:lpstr>root-context.xml의 변경 </vt:lpstr>
      <vt:lpstr>DataSource의 설정</vt:lpstr>
      <vt:lpstr>MyBatis와 SqlSessionFactory</vt:lpstr>
      <vt:lpstr>SqlSessionFactory</vt:lpstr>
      <vt:lpstr>mybatis-config.xml</vt:lpstr>
      <vt:lpstr>SqlSessionFactory의 테스트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zerock</cp:lastModifiedBy>
  <cp:revision>33</cp:revision>
  <dcterms:created xsi:type="dcterms:W3CDTF">2015-08-28T23:07:43Z</dcterms:created>
  <dcterms:modified xsi:type="dcterms:W3CDTF">2015-08-30T16:25:15Z</dcterms:modified>
</cp:coreProperties>
</file>