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b="1" cap="none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1</a:t>
            </a:r>
            <a:r>
              <a:rPr lang="en-US" altLang="ko-KR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. 6.</a:t>
            </a:r>
            <a:r>
              <a:rPr lang="ko-KR" altLang="en-US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스프링 </a:t>
            </a:r>
            <a:r>
              <a:rPr lang="en-US" altLang="ko-KR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+ Mybatis</a:t>
            </a:r>
            <a:endParaRPr lang="ko-KR" altLang="en-US" sz="3600" b="1" cap="none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DAO</a:t>
            </a:r>
            <a:r>
              <a:rPr lang="ko-KR" altLang="en-US" smtClean="0"/>
              <a:t>의 구현 클래스 작성하기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2294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2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DAO</a:t>
            </a:r>
            <a:r>
              <a:rPr lang="ko-KR" altLang="en-US" smtClean="0"/>
              <a:t>의 등록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696744" cy="339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47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 코드의 작성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5961743" cy="553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58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의 로그 출력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MyBatis</a:t>
            </a:r>
            <a:r>
              <a:rPr lang="ko-KR" altLang="en-US" smtClean="0"/>
              <a:t>에서 사용하는 </a:t>
            </a:r>
            <a:r>
              <a:rPr lang="en-US" altLang="ko-KR" smtClean="0"/>
              <a:t>SQL</a:t>
            </a:r>
            <a:r>
              <a:rPr lang="ko-KR" altLang="en-US" smtClean="0"/>
              <a:t>문의 처리 </a:t>
            </a:r>
            <a:r>
              <a:rPr lang="en-US" altLang="ko-KR" smtClean="0"/>
              <a:t>– PreparedStatement </a:t>
            </a:r>
          </a:p>
          <a:p>
            <a:r>
              <a:rPr lang="en-US" altLang="ko-KR" smtClean="0"/>
              <a:t>PreparedStatement</a:t>
            </a:r>
            <a:r>
              <a:rPr lang="ko-KR" altLang="en-US" smtClean="0"/>
              <a:t>의 </a:t>
            </a:r>
            <a:r>
              <a:rPr lang="en-US" altLang="ko-KR" smtClean="0"/>
              <a:t>‘?’</a:t>
            </a:r>
            <a:r>
              <a:rPr lang="ko-KR" altLang="en-US" smtClean="0"/>
              <a:t>를 실제의 파라미터로 로그 출력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log4jdbc-remix </a:t>
            </a:r>
            <a:r>
              <a:rPr lang="ko-KR" altLang="en-US" smtClean="0"/>
              <a:t>혹은 </a:t>
            </a:r>
            <a:r>
              <a:rPr lang="en-US" altLang="ko-KR" smtClean="0"/>
              <a:t>log4jdbc-log4j2</a:t>
            </a:r>
            <a:r>
              <a:rPr lang="ko-KR" altLang="en-US" smtClean="0"/>
              <a:t>를 이용한 </a:t>
            </a:r>
            <a:r>
              <a:rPr lang="en-US" altLang="ko-KR" smtClean="0"/>
              <a:t>SQL</a:t>
            </a:r>
            <a:r>
              <a:rPr lang="ko-KR" altLang="en-US" smtClean="0"/>
              <a:t>문 출력 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3634"/>
            <a:ext cx="74009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12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설정 변경과 추가 파일 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6188"/>
            <a:ext cx="6086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89" y="2814638"/>
            <a:ext cx="25336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695986"/>
            <a:ext cx="59340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69" y="2924944"/>
            <a:ext cx="60293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195736" y="3140968"/>
            <a:ext cx="936104" cy="3600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259632" y="3717032"/>
            <a:ext cx="1872208" cy="97895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2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MyBatis</a:t>
            </a:r>
            <a:r>
              <a:rPr lang="ko-KR" altLang="en-US" smtClean="0"/>
              <a:t>의 </a:t>
            </a:r>
            <a:r>
              <a:rPr lang="en-US" altLang="ko-KR" smtClean="0"/>
              <a:t>‘#’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MyBatis</a:t>
            </a:r>
            <a:r>
              <a:rPr lang="ko-KR" altLang="en-US" smtClean="0"/>
              <a:t>는 기본적으로 </a:t>
            </a:r>
            <a:r>
              <a:rPr lang="en-US" altLang="ko-KR" smtClean="0"/>
              <a:t>‘#’</a:t>
            </a:r>
            <a:r>
              <a:rPr lang="ko-KR" altLang="en-US" smtClean="0"/>
              <a:t>를 이용해서 전달된 파라미터를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객체의 경우는 </a:t>
            </a:r>
            <a:r>
              <a:rPr lang="en-US" altLang="ko-KR" smtClean="0"/>
              <a:t>getter/setter</a:t>
            </a:r>
            <a:r>
              <a:rPr lang="ko-KR" altLang="en-US" smtClean="0"/>
              <a:t>를 찾아서 동작하지만 </a:t>
            </a:r>
            <a:r>
              <a:rPr lang="en-US" altLang="ko-KR" smtClean="0"/>
              <a:t>Java Bean</a:t>
            </a:r>
            <a:r>
              <a:rPr lang="ko-KR" altLang="en-US" smtClean="0"/>
              <a:t>의 규칙을 준수하지는 않는다</a:t>
            </a:r>
            <a:r>
              <a:rPr lang="en-US" altLang="ko-KR" smtClean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주로 사용되는 타입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ko-KR" altLang="en-US" smtClean="0"/>
              <a:t>기본자료형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ko-KR" altLang="en-US" smtClean="0"/>
              <a:t>날짜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Map</a:t>
            </a:r>
          </a:p>
          <a:p>
            <a:pPr marL="800100" lvl="1" indent="-342900">
              <a:buFont typeface="Arial" charset="0"/>
              <a:buChar char="•"/>
            </a:pPr>
            <a:r>
              <a:rPr lang="ko-KR" altLang="en-US" smtClean="0"/>
              <a:t>객체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2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스프링 </a:t>
            </a:r>
            <a:r>
              <a:rPr lang="en-US" altLang="ko-KR" smtClean="0"/>
              <a:t>+ MyBatis</a:t>
            </a:r>
            <a:r>
              <a:rPr lang="ko-KR" altLang="en-US" smtClean="0"/>
              <a:t>의 설정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Database</a:t>
            </a:r>
            <a:r>
              <a:rPr lang="ko-KR" altLang="en-US" smtClean="0"/>
              <a:t>에 테이블 생성 및 </a:t>
            </a:r>
            <a:r>
              <a:rPr lang="en-US" altLang="ko-KR" smtClean="0"/>
              <a:t>SQL </a:t>
            </a:r>
            <a:r>
              <a:rPr lang="ko-KR" altLang="en-US" smtClean="0"/>
              <a:t>테스트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도메인 객체의 설계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DAO </a:t>
            </a:r>
            <a:r>
              <a:rPr lang="ko-KR" altLang="en-US" smtClean="0"/>
              <a:t>인터페이스 작성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XML Mapper</a:t>
            </a:r>
            <a:r>
              <a:rPr lang="ko-KR" altLang="en-US" smtClean="0"/>
              <a:t>의 구성 및 연동 테스트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MyBatis</a:t>
            </a:r>
            <a:r>
              <a:rPr lang="ko-KR" altLang="en-US" smtClean="0"/>
              <a:t>의 </a:t>
            </a:r>
            <a:r>
              <a:rPr lang="en-US" altLang="ko-KR" smtClean="0"/>
              <a:t>SQL </a:t>
            </a:r>
            <a:r>
              <a:rPr lang="ko-KR" altLang="en-US" smtClean="0"/>
              <a:t>로그 출력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스프링 </a:t>
            </a:r>
            <a:r>
              <a:rPr lang="en-US" altLang="ko-KR" smtClean="0"/>
              <a:t>+ MyBatis </a:t>
            </a:r>
            <a:r>
              <a:rPr lang="ko-KR" altLang="en-US" smtClean="0"/>
              <a:t>연동 설정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필수 라이브러리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MyBatis </a:t>
            </a:r>
            <a:r>
              <a:rPr lang="ko-KR" altLang="en-US" smtClean="0"/>
              <a:t>라이브러리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mybatis-spring </a:t>
            </a:r>
            <a:r>
              <a:rPr lang="ko-KR" altLang="en-US" smtClean="0"/>
              <a:t>라이브러리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MySQL JDBC </a:t>
            </a:r>
            <a:r>
              <a:rPr lang="ko-KR" altLang="en-US" smtClean="0"/>
              <a:t>드라이버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개발 전 테스트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MySQL</a:t>
            </a:r>
            <a:r>
              <a:rPr lang="ko-KR" altLang="en-US" smtClean="0"/>
              <a:t>의 연결 테스트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Spring </a:t>
            </a:r>
            <a:r>
              <a:rPr lang="ko-KR" altLang="en-US" smtClean="0"/>
              <a:t>프로젝트의 </a:t>
            </a:r>
            <a:r>
              <a:rPr lang="en-US" altLang="ko-KR" smtClean="0"/>
              <a:t>SqlSessionFactory </a:t>
            </a:r>
            <a:r>
              <a:rPr lang="ko-KR" altLang="en-US" smtClean="0"/>
              <a:t>연결 테스트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Database </a:t>
            </a:r>
            <a:r>
              <a:rPr lang="ko-KR" altLang="en-US" smtClean="0"/>
              <a:t>테이블 생성 </a:t>
            </a:r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63436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MySQL</a:t>
            </a:r>
            <a:r>
              <a:rPr lang="ko-KR" altLang="en-US" smtClean="0"/>
              <a:t>의 </a:t>
            </a:r>
            <a:r>
              <a:rPr lang="en-US" altLang="ko-KR" smtClean="0"/>
              <a:t>book_ex </a:t>
            </a:r>
            <a:r>
              <a:rPr lang="ko-KR" altLang="en-US" smtClean="0"/>
              <a:t>스키마에 </a:t>
            </a:r>
            <a:r>
              <a:rPr lang="en-US" altLang="ko-KR" smtClean="0"/>
              <a:t>tbl_member </a:t>
            </a:r>
            <a:r>
              <a:rPr lang="ko-KR" altLang="en-US" smtClean="0"/>
              <a:t>테이블 추가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5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도메인 객체를 위한 클래스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테이블의 데이터를 </a:t>
            </a:r>
            <a:r>
              <a:rPr lang="en-US" altLang="ko-KR" smtClean="0"/>
              <a:t>Java</a:t>
            </a:r>
            <a:r>
              <a:rPr lang="ko-KR" altLang="en-US" smtClean="0"/>
              <a:t>의 객체로 반영하기 위한 클래스 설계 </a:t>
            </a:r>
            <a:r>
              <a:rPr lang="en-US" altLang="ko-KR" smtClean="0"/>
              <a:t>‘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테이블의 컬럼명과 인스턴스 변수의 이름을 동일하거나 유사하게 작업하는 것이 편리 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5961509" cy="44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80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DAO </a:t>
            </a:r>
            <a:r>
              <a:rPr lang="ko-KR" altLang="en-US" smtClean="0"/>
              <a:t>인터페이스의 선언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031763"/>
            <a:ext cx="8642505" cy="354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5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 Mapper</a:t>
            </a:r>
            <a:r>
              <a:rPr lang="ko-KR" altLang="en-US" smtClean="0"/>
              <a:t>의 작성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24744"/>
            <a:ext cx="38195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553494"/>
            <a:ext cx="5908179" cy="408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29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mybatis-spring</a:t>
            </a:r>
            <a:r>
              <a:rPr lang="ko-KR" altLang="en-US" smtClean="0"/>
              <a:t>에서 </a:t>
            </a:r>
            <a:r>
              <a:rPr lang="en-US" altLang="ko-KR" smtClean="0"/>
              <a:t>XML</a:t>
            </a:r>
            <a:r>
              <a:rPr lang="ko-KR" altLang="en-US" smtClean="0"/>
              <a:t>인식</a:t>
            </a:r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620000" cy="294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78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DAO</a:t>
            </a:r>
            <a:r>
              <a:rPr lang="ko-KR" altLang="en-US" sz="2800" smtClean="0"/>
              <a:t>구현을 위한 </a:t>
            </a:r>
            <a:r>
              <a:rPr lang="en-US" altLang="ko-KR" sz="2800" smtClean="0"/>
              <a:t>SqlSessionTemplate </a:t>
            </a:r>
            <a:r>
              <a:rPr lang="ko-KR" altLang="en-US" sz="2800" smtClean="0"/>
              <a:t>설정</a:t>
            </a:r>
            <a:endParaRPr lang="ko-KR" altLang="en-US" sz="28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986489" cy="102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308510"/>
            <a:ext cx="669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https://mybatis.github.io/mybatis-3/ko/java-api.html</a:t>
            </a:r>
            <a:endParaRPr lang="ko-KR" altLang="en-US" sz="12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74426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92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468</TotalTime>
  <Words>197</Words>
  <Application>Microsoft Office PowerPoint</Application>
  <PresentationFormat>화면 슬라이드 쇼(4:3)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필수</vt:lpstr>
      <vt:lpstr>Spring Web Project </vt:lpstr>
      <vt:lpstr>Objectives</vt:lpstr>
      <vt:lpstr>스프링 + MyBatis 연동 설정 </vt:lpstr>
      <vt:lpstr>Database 테이블 생성 </vt:lpstr>
      <vt:lpstr>도메인 객체를 위한 클래스 설계</vt:lpstr>
      <vt:lpstr>DAO 인터페이스의 선언</vt:lpstr>
      <vt:lpstr>XML Mapper의 작성 </vt:lpstr>
      <vt:lpstr>mybatis-spring에서 XML인식</vt:lpstr>
      <vt:lpstr>DAO구현을 위한 SqlSessionTemplate 설정</vt:lpstr>
      <vt:lpstr>DAO의 구현 클래스 작성하기</vt:lpstr>
      <vt:lpstr>DAO의 등록 </vt:lpstr>
      <vt:lpstr>테스트 코드의 작성 </vt:lpstr>
      <vt:lpstr>SQL의 로그 출력 </vt:lpstr>
      <vt:lpstr>설정 변경과 추가 파일 </vt:lpstr>
      <vt:lpstr>MyBatis의 ‘#’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zerock</cp:lastModifiedBy>
  <cp:revision>15</cp:revision>
  <dcterms:created xsi:type="dcterms:W3CDTF">2015-08-28T23:07:43Z</dcterms:created>
  <dcterms:modified xsi:type="dcterms:W3CDTF">2015-09-12T15:53:07Z</dcterms:modified>
</cp:coreProperties>
</file>