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72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2. 1.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등록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수정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조회 기능의 구현 </a:t>
            </a:r>
            <a:endParaRPr lang="ko-KR" altLang="en-US" sz="2800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CSS, JavaScript  </a:t>
            </a:r>
            <a:r>
              <a:rPr lang="ko-KR" altLang="en-US" smtClean="0"/>
              <a:t>준비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Admin LTE </a:t>
            </a:r>
            <a:r>
              <a:rPr lang="ko-KR" altLang="en-US" smtClean="0"/>
              <a:t>템플릿 </a:t>
            </a:r>
            <a:r>
              <a:rPr lang="en-US" altLang="ko-KR"/>
              <a:t>(https</a:t>
            </a:r>
            <a:r>
              <a:rPr lang="en-US" altLang="ko-KR"/>
              <a:t>://</a:t>
            </a:r>
            <a:r>
              <a:rPr lang="en-US" altLang="ko-KR" smtClean="0"/>
              <a:t>almsaeedstudio.com)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186189" cy="467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17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프로젝트의 </a:t>
            </a:r>
            <a:r>
              <a:rPr lang="en-US" altLang="ko-KR" smtClean="0"/>
              <a:t>Admin LTE </a:t>
            </a:r>
            <a:r>
              <a:rPr lang="ko-KR" altLang="en-US" smtClean="0"/>
              <a:t>템플릿 적용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56097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16" y="1760240"/>
            <a:ext cx="34480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66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WAS </a:t>
            </a:r>
            <a:r>
              <a:rPr lang="ko-KR" altLang="en-US" smtClean="0"/>
              <a:t>실행 확인하기 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607027" cy="138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49419"/>
            <a:ext cx="4109307" cy="43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프로젝트의 생성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필요 라이브러리의 설정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테스트 환경 구축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err="1" smtClean="0"/>
              <a:t>MyBatis</a:t>
            </a:r>
            <a:r>
              <a:rPr lang="en-US" altLang="ko-KR" smtClean="0"/>
              <a:t>-Spring </a:t>
            </a:r>
            <a:r>
              <a:rPr lang="ko-KR" altLang="en-US" smtClean="0"/>
              <a:t>연동 테스트 </a:t>
            </a: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프로젝트의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STS</a:t>
            </a:r>
            <a:r>
              <a:rPr lang="ko-KR" altLang="en-US" smtClean="0"/>
              <a:t>상에서 </a:t>
            </a:r>
            <a:r>
              <a:rPr lang="en-US" altLang="ko-KR" smtClean="0"/>
              <a:t>‘Spring Project(Spring Legacy Project)’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 </a:t>
            </a:r>
            <a:r>
              <a:rPr lang="ko-KR" altLang="en-US" smtClean="0"/>
              <a:t>버전의 수정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JDK</a:t>
            </a:r>
            <a:r>
              <a:rPr lang="ko-KR" altLang="en-US" smtClean="0"/>
              <a:t>버전의 수정 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46958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60932"/>
            <a:ext cx="49244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62769"/>
            <a:ext cx="38862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9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의 추가 라이브러리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275"/>
            <a:ext cx="3994976" cy="26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1" y="3599858"/>
            <a:ext cx="42957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1412776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추가하는 라이브러리 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Spring-test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Spring-</a:t>
            </a:r>
            <a:r>
              <a:rPr lang="en-US" altLang="ko-KR" err="1" smtClean="0"/>
              <a:t>jdbc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MySQL Driver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err="1" smtClean="0"/>
              <a:t>MyBatis</a:t>
            </a:r>
            <a:endParaRPr lang="en-US" altLang="ko-KR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err="1" smtClean="0"/>
              <a:t>MyBatis</a:t>
            </a:r>
            <a:r>
              <a:rPr lang="en-US" altLang="ko-KR" smtClean="0"/>
              <a:t>-Spring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mtClean="0"/>
              <a:t>Log4jdbc-Log4j2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6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MVC </a:t>
            </a:r>
            <a:r>
              <a:rPr lang="ko-KR" altLang="en-US" smtClean="0"/>
              <a:t>테스트를 위한 버전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95821"/>
            <a:ext cx="5907317" cy="344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2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전 준비</a:t>
            </a:r>
            <a:r>
              <a:rPr lang="en-US" altLang="ko-KR" smtClean="0"/>
              <a:t>-</a:t>
            </a:r>
            <a:r>
              <a:rPr lang="ko-KR" altLang="en-US" smtClean="0"/>
              <a:t>데이터베이스 관련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err="1" smtClean="0"/>
              <a:t>DataSource</a:t>
            </a:r>
            <a:r>
              <a:rPr lang="ko-KR" altLang="en-US" smtClean="0"/>
              <a:t>의 설정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en-US" altLang="ko-KR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DataSource</a:t>
            </a:r>
            <a:r>
              <a:rPr lang="ko-KR" altLang="en-US" smtClean="0"/>
              <a:t>의 테스트 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49530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7210"/>
            <a:ext cx="5544616" cy="318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15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테이블 생성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의 </a:t>
            </a:r>
            <a:r>
              <a:rPr lang="en-US" altLang="ko-KR" smtClean="0"/>
              <a:t>book_ex </a:t>
            </a:r>
            <a:r>
              <a:rPr lang="ko-KR" altLang="en-US" smtClean="0"/>
              <a:t>스키마에 </a:t>
            </a:r>
            <a:r>
              <a:rPr lang="en-US" altLang="ko-KR" smtClean="0"/>
              <a:t>tbl_boad </a:t>
            </a:r>
            <a:r>
              <a:rPr lang="ko-KR" altLang="en-US" smtClean="0"/>
              <a:t>테이블 추가 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61" y="1772816"/>
            <a:ext cx="6558758" cy="259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05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테스트를 위한 </a:t>
            </a:r>
            <a:r>
              <a:rPr lang="en-US" altLang="ko-KR" smtClean="0"/>
              <a:t>SQL </a:t>
            </a:r>
            <a:r>
              <a:rPr lang="ko-KR" altLang="en-US" smtClean="0"/>
              <a:t>준비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게시물의 등록</a:t>
            </a:r>
            <a:r>
              <a:rPr lang="en-US" altLang="ko-KR" smtClean="0"/>
              <a:t>, </a:t>
            </a:r>
            <a:r>
              <a:rPr lang="ko-KR" altLang="en-US" smtClean="0"/>
              <a:t>조회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삭제에 사용하는 </a:t>
            </a:r>
            <a:r>
              <a:rPr lang="en-US" altLang="ko-KR" smtClean="0"/>
              <a:t>SQL 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760640" cy="37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UTF-8 </a:t>
            </a:r>
            <a:r>
              <a:rPr lang="ko-KR" altLang="en-US" smtClean="0"/>
              <a:t>처리 필터 등록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프로젝트내의 </a:t>
            </a:r>
            <a:r>
              <a:rPr lang="en-US" altLang="ko-KR" smtClean="0"/>
              <a:t>web.xml </a:t>
            </a:r>
            <a:r>
              <a:rPr lang="ko-KR" altLang="en-US" smtClean="0"/>
              <a:t>수정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56792"/>
            <a:ext cx="84677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3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541</TotalTime>
  <Words>129</Words>
  <Application>Microsoft Office PowerPoint</Application>
  <PresentationFormat>화면 슬라이드 쇼(4:3)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프로젝트의 생성</vt:lpstr>
      <vt:lpstr>pom.xml의 추가 라이브러리 </vt:lpstr>
      <vt:lpstr>Spring MVC 테스트를 위한 버전</vt:lpstr>
      <vt:lpstr>개발 전 준비-데이터베이스 관련</vt:lpstr>
      <vt:lpstr>Database 테이블 생성 </vt:lpstr>
      <vt:lpstr>테스트를 위한 SQL 준비 </vt:lpstr>
      <vt:lpstr>UTF-8 처리 필터 등록 </vt:lpstr>
      <vt:lpstr>CSS, JavaScript  준비 </vt:lpstr>
      <vt:lpstr>프로젝트의 Admin LTE 템플릿 적용</vt:lpstr>
      <vt:lpstr>WAS 실행 확인하기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21</cp:revision>
  <dcterms:created xsi:type="dcterms:W3CDTF">2015-08-28T23:07:43Z</dcterms:created>
  <dcterms:modified xsi:type="dcterms:W3CDTF">2016-02-23T14:23:05Z</dcterms:modified>
</cp:coreProperties>
</file>