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22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pPr/>
              <a:t>2016-02-23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620000" cy="507342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32C3B25-77AF-4D23-AB22-BDFB51678155}" type="datetimeFigureOut">
              <a:rPr lang="ko-KR" altLang="en-US" smtClean="0"/>
              <a:pPr/>
              <a:t>2016-02-23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noFill/>
          <a:effectLst>
            <a:outerShdw blurRad="152400" dist="317500" dir="5400000" sx="90000" sy="-19000" rotWithShape="0">
              <a:schemeClr val="tx1">
                <a:lumMod val="85000"/>
                <a:lumOff val="15000"/>
                <a:alpha val="15000"/>
              </a:schemeClr>
            </a:outerShdw>
          </a:effectLst>
          <a:scene3d>
            <a:camera prst="orthographicFront"/>
            <a:lightRig rig="threePt" dir="t"/>
          </a:scene3d>
          <a:sp3d extrusionH="76200">
            <a:bevelT prst="slope"/>
            <a:extrusionClr>
              <a:schemeClr val="bg2">
                <a:lumMod val="10000"/>
              </a:schemeClr>
            </a:extrusionClr>
          </a:sp3d>
        </p:spPr>
        <p:txBody>
          <a:bodyPr/>
          <a:lstStyle/>
          <a:p>
            <a:r>
              <a:rPr lang="en-US" altLang="ko-KR" sz="6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Web Project </a:t>
            </a:r>
            <a:endParaRPr lang="ko-KR" altLang="en-US" sz="6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5536" y="4797152"/>
            <a:ext cx="8496944" cy="914400"/>
          </a:xfrm>
        </p:spPr>
        <p:txBody>
          <a:bodyPr>
            <a:normAutofit/>
          </a:bodyPr>
          <a:lstStyle/>
          <a:p>
            <a:r>
              <a:rPr lang="en-US" altLang="ko-KR" sz="2800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PART 2. </a:t>
            </a:r>
            <a:r>
              <a:rPr lang="en-US" altLang="ko-KR" sz="2800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1,2.</a:t>
            </a:r>
            <a:r>
              <a:rPr lang="ko-KR" altLang="en-US" sz="2800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영속 계층</a:t>
            </a:r>
            <a:r>
              <a:rPr lang="en-US" altLang="ko-KR" sz="2800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2800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비즈니스 계층</a:t>
            </a:r>
            <a:endParaRPr lang="ko-KR" altLang="en-US" sz="2800" b="1" cap="none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15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비즈니스 계층을 위한 준비 </a:t>
            </a:r>
            <a:endParaRPr lang="ko-KR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14" y="1052736"/>
            <a:ext cx="6733925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9352" y="3068960"/>
            <a:ext cx="7920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b="1"/>
              <a:t>비즈니스 계층은 고객의 요구사항이 반영되는 영역입니다</a:t>
            </a:r>
            <a:r>
              <a:rPr lang="en-US" altLang="ko-KR" sz="1400" b="1"/>
              <a:t>. </a:t>
            </a:r>
            <a:r>
              <a:rPr lang="ko-KR" altLang="ko-KR" sz="1400" b="1"/>
              <a:t>비즈니스 영역에 만들어지는 클래스나 인터페이스는 반드시 요구사항과 일치하도록 설계되어야 합니다</a:t>
            </a:r>
            <a:r>
              <a:rPr lang="en-US" altLang="ko-KR" sz="1400" b="1"/>
              <a:t>. </a:t>
            </a:r>
            <a:endParaRPr lang="ko-KR" altLang="ko-KR" sz="1400" b="1"/>
          </a:p>
          <a:p>
            <a:r>
              <a:rPr lang="en-US" altLang="ko-KR" sz="1400" b="1"/>
              <a:t> </a:t>
            </a:r>
            <a:endParaRPr lang="ko-KR" altLang="ko-KR" sz="1400" b="1"/>
          </a:p>
          <a:p>
            <a:r>
              <a:rPr lang="ko-KR" altLang="ko-KR" sz="1400" b="1"/>
              <a:t>스프링에서 비즈니스 영역은 일반적으로 서비스</a:t>
            </a:r>
            <a:r>
              <a:rPr lang="en-US" altLang="ko-KR" sz="1400" b="1"/>
              <a:t>(</a:t>
            </a:r>
            <a:r>
              <a:rPr lang="ko-KR" altLang="ko-KR" sz="1400" b="1"/>
              <a:t>이하 </a:t>
            </a:r>
            <a:r>
              <a:rPr lang="en-US" altLang="ko-KR" sz="1400" b="1"/>
              <a:t>Service)</a:t>
            </a:r>
            <a:r>
              <a:rPr lang="ko-KR" altLang="ko-KR" sz="1400" b="1"/>
              <a:t>라는 이름을 칭합니다</a:t>
            </a:r>
            <a:r>
              <a:rPr lang="en-US" altLang="ko-KR" sz="1400" b="1"/>
              <a:t>. </a:t>
            </a:r>
            <a:r>
              <a:rPr lang="ko-KR" altLang="ko-KR" sz="1400" b="1"/>
              <a:t>일반적인 개발 순서는 </a:t>
            </a:r>
            <a:r>
              <a:rPr lang="en-US" altLang="ko-KR" sz="1400" b="1"/>
              <a:t>1) </a:t>
            </a:r>
            <a:r>
              <a:rPr lang="ko-KR" altLang="ko-KR" sz="1400" b="1"/>
              <a:t>요구사항을 메소드로 정리해서 </a:t>
            </a:r>
            <a:r>
              <a:rPr lang="en-US" altLang="ko-KR" sz="1400" b="1"/>
              <a:t>xxxService </a:t>
            </a:r>
            <a:r>
              <a:rPr lang="ko-KR" altLang="ko-KR" sz="1400" b="1"/>
              <a:t>인터페이스를 정의하고</a:t>
            </a:r>
            <a:r>
              <a:rPr lang="en-US" altLang="ko-KR" sz="1400" b="1"/>
              <a:t>, 2) xxxServiceImpl</a:t>
            </a:r>
            <a:r>
              <a:rPr lang="ko-KR" altLang="ko-KR" sz="1400" b="1"/>
              <a:t>이라는 구현 객체를 만들어 주는 순서로 진행됩니다</a:t>
            </a:r>
            <a:r>
              <a:rPr lang="en-US" altLang="ko-KR" sz="1400" b="1"/>
              <a:t>. </a:t>
            </a:r>
            <a:r>
              <a:rPr lang="ko-KR" altLang="ko-KR" sz="1400" b="1"/>
              <a:t>이후의 모든 예제에서 </a:t>
            </a:r>
            <a:r>
              <a:rPr lang="en-US" altLang="ko-KR" sz="1400" b="1"/>
              <a:t>Service </a:t>
            </a:r>
            <a:r>
              <a:rPr lang="ko-KR" altLang="ko-KR" sz="1400" b="1"/>
              <a:t>객체라고 하면 구현 객체를 의미합니다</a:t>
            </a:r>
            <a:r>
              <a:rPr lang="en-US" altLang="ko-KR" sz="1400" b="1"/>
              <a:t>. </a:t>
            </a:r>
            <a:endParaRPr lang="ko-KR" altLang="ko-KR" sz="1400" b="1"/>
          </a:p>
          <a:p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3943770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BoardService/BoardServiceImpl</a:t>
            </a:r>
            <a:endParaRPr lang="ko-KR" altLang="en-US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124744"/>
            <a:ext cx="4295775" cy="247650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4267562" y="1124744"/>
            <a:ext cx="4498340" cy="439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76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67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smtClean="0"/>
              <a:t>Objectives</a:t>
            </a:r>
            <a:endParaRPr lang="ko-KR" altLang="en-US" cap="none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VO(DTO)</a:t>
            </a:r>
            <a:r>
              <a:rPr lang="ko-KR" altLang="en-US" smtClean="0"/>
              <a:t>의 구성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DAO </a:t>
            </a:r>
            <a:r>
              <a:rPr lang="ko-KR" altLang="en-US" smtClean="0"/>
              <a:t>인터페이스 작성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SQL Mapper </a:t>
            </a:r>
            <a:r>
              <a:rPr lang="ko-KR" altLang="en-US" smtClean="0"/>
              <a:t>파일의 작성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DAO </a:t>
            </a:r>
            <a:r>
              <a:rPr lang="ko-KR" altLang="en-US" smtClean="0"/>
              <a:t>인터페이스 구현 및 테스트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서비스 계층의 설계와 구현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95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VO(DTO) </a:t>
            </a:r>
            <a:r>
              <a:rPr lang="ko-KR" altLang="en-US" smtClean="0"/>
              <a:t>클래스의 생성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13" y="1052736"/>
            <a:ext cx="6410740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592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DAO</a:t>
            </a:r>
            <a:r>
              <a:rPr lang="ko-KR" altLang="en-US" smtClean="0"/>
              <a:t>생성과 </a:t>
            </a:r>
            <a:r>
              <a:rPr lang="en-US" altLang="ko-KR" smtClean="0"/>
              <a:t>XML Mapper </a:t>
            </a:r>
            <a:r>
              <a:rPr lang="ko-KR" altLang="en-US" smtClean="0"/>
              <a:t>작업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XML </a:t>
            </a:r>
            <a:r>
              <a:rPr lang="ko-KR" altLang="en-US" smtClean="0"/>
              <a:t>네임스페이스 추가 </a:t>
            </a:r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3952875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74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643192" cy="756002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SessionFactory, SqlSessionTemplate  </a:t>
            </a:r>
            <a:r>
              <a:rPr lang="ko-KR" altLang="en-US" smtClean="0"/>
              <a:t>추가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6048672" cy="5097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설명선 2 3"/>
          <p:cNvSpPr/>
          <p:nvPr/>
        </p:nvSpPr>
        <p:spPr>
          <a:xfrm>
            <a:off x="5724128" y="3016035"/>
            <a:ext cx="2880320" cy="532511"/>
          </a:xfrm>
          <a:prstGeom prst="borderCallout2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classpath</a:t>
            </a:r>
            <a:r>
              <a:rPr lang="ko-KR" altLang="en-US" smtClean="0"/>
              <a:t>에 주의</a:t>
            </a:r>
            <a:endParaRPr lang="ko-KR" altLang="en-US"/>
          </a:p>
        </p:txBody>
      </p:sp>
      <p:sp>
        <p:nvSpPr>
          <p:cNvPr id="6" name="설명선 2 5"/>
          <p:cNvSpPr/>
          <p:nvPr/>
        </p:nvSpPr>
        <p:spPr>
          <a:xfrm>
            <a:off x="5361405" y="4797152"/>
            <a:ext cx="2880320" cy="532511"/>
          </a:xfrm>
          <a:prstGeom prst="borderCallout2">
            <a:avLst>
              <a:gd name="adj1" fmla="val 18750"/>
              <a:gd name="adj2" fmla="val -8333"/>
              <a:gd name="adj3" fmla="val 15711"/>
              <a:gd name="adj4" fmla="val -83812"/>
              <a:gd name="adj5" fmla="val -86567"/>
              <a:gd name="adj6" fmla="val -127297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classpath</a:t>
            </a:r>
            <a:r>
              <a:rPr lang="ko-KR" altLang="en-US" smtClean="0"/>
              <a:t>에 주의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19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BoardDAO </a:t>
            </a:r>
            <a:r>
              <a:rPr lang="ko-KR" altLang="en-US" smtClean="0"/>
              <a:t>인터페이스 작성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5958606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798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Mapper </a:t>
            </a:r>
            <a:r>
              <a:rPr lang="ko-KR" altLang="en-US" smtClean="0"/>
              <a:t>파일의 작성 </a:t>
            </a:r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96752"/>
            <a:ext cx="3963805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4537311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926826"/>
            <a:ext cx="4681327" cy="193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691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BoardDAO</a:t>
            </a:r>
            <a:r>
              <a:rPr lang="ko-KR" altLang="en-US" smtClean="0"/>
              <a:t>인터페이스의 구현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052736"/>
            <a:ext cx="5679287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484784"/>
            <a:ext cx="5112568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121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BoardDAO</a:t>
            </a:r>
            <a:r>
              <a:rPr lang="ko-KR" altLang="en-US" smtClean="0"/>
              <a:t>의 테스트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392649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805" y="1079911"/>
            <a:ext cx="4785195" cy="3327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1937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556</TotalTime>
  <Words>91</Words>
  <Application>Microsoft Office PowerPoint</Application>
  <PresentationFormat>화면 슬라이드 쇼(4:3)</PresentationFormat>
  <Paragraphs>23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필수</vt:lpstr>
      <vt:lpstr>Spring Web Project </vt:lpstr>
      <vt:lpstr>Objectives</vt:lpstr>
      <vt:lpstr>VO(DTO) 클래스의 생성 </vt:lpstr>
      <vt:lpstr>DAO생성과 XML Mapper 작업</vt:lpstr>
      <vt:lpstr>SessionFactory, SqlSessionTemplate  추가 </vt:lpstr>
      <vt:lpstr>BoardDAO 인터페이스 작성</vt:lpstr>
      <vt:lpstr>Mapper 파일의 작성 </vt:lpstr>
      <vt:lpstr>BoardDAO인터페이스의 구현 </vt:lpstr>
      <vt:lpstr>BoardDAO의 테스트 </vt:lpstr>
      <vt:lpstr>비즈니스 계층을 위한 준비 </vt:lpstr>
      <vt:lpstr>BoardService/BoardServiceImpl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Web Project</dc:title>
  <dc:creator>zerock</dc:creator>
  <cp:lastModifiedBy>z1</cp:lastModifiedBy>
  <cp:revision>26</cp:revision>
  <dcterms:created xsi:type="dcterms:W3CDTF">2015-08-28T23:07:43Z</dcterms:created>
  <dcterms:modified xsi:type="dcterms:W3CDTF">2016-02-23T14:39:22Z</dcterms:modified>
</cp:coreProperties>
</file>