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2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pPr/>
              <a:t>2016-02-25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8E2D60-5734-440B-9126-A7AFFDB1B8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756002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7620000" cy="5073427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2016-02-25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2016-02-25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2016-02-25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2016-02-25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32C3B25-77AF-4D23-AB22-BDFB51678155}" type="datetimeFigureOut">
              <a:rPr lang="ko-KR" altLang="en-US" smtClean="0"/>
              <a:pPr/>
              <a:t>2016-02-25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A8E2D60-5734-440B-9126-A7AFFDB1B8C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noFill/>
          <a:effectLst>
            <a:outerShdw blurRad="152400" dist="317500" dir="5400000" sx="90000" sy="-19000" rotWithShape="0">
              <a:schemeClr val="tx1">
                <a:lumMod val="85000"/>
                <a:lumOff val="15000"/>
                <a:alpha val="15000"/>
              </a:schemeClr>
            </a:outerShdw>
          </a:effectLst>
          <a:scene3d>
            <a:camera prst="orthographicFront"/>
            <a:lightRig rig="threePt" dir="t"/>
          </a:scene3d>
          <a:sp3d extrusionH="76200">
            <a:bevelT prst="slope"/>
            <a:extrusionClr>
              <a:schemeClr val="bg2">
                <a:lumMod val="10000"/>
              </a:schemeClr>
            </a:extrusionClr>
          </a:sp3d>
        </p:spPr>
        <p:txBody>
          <a:bodyPr/>
          <a:lstStyle/>
          <a:p>
            <a:r>
              <a:rPr lang="en-US" altLang="ko-KR" sz="6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Web Project </a:t>
            </a:r>
            <a:endParaRPr lang="ko-KR" altLang="en-US" sz="6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95536" y="4797152"/>
            <a:ext cx="8496944" cy="91440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800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PART 2. 4.</a:t>
            </a:r>
            <a:r>
              <a:rPr lang="ko-KR" altLang="en-US" sz="2800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전체 목록</a:t>
            </a:r>
            <a:r>
              <a:rPr lang="en-US" altLang="ko-KR" sz="2800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, 5.</a:t>
            </a:r>
            <a:r>
              <a:rPr lang="ko-KR" altLang="en-US" sz="2800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조회</a:t>
            </a:r>
            <a:r>
              <a:rPr lang="en-US" altLang="ko-KR" sz="2800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endParaRPr lang="en-US" altLang="ko-KR" sz="2800" b="1" cap="none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800" b="1" cap="none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800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sz="2800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6</a:t>
            </a:r>
            <a:r>
              <a:rPr lang="en-US" altLang="ko-KR" sz="2800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ko-KR" altLang="en-US" sz="2800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삭제</a:t>
            </a:r>
            <a:r>
              <a:rPr lang="en-US" altLang="ko-KR" sz="2800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r>
              <a:rPr lang="ko-KR" altLang="en-US" sz="2800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수정</a:t>
            </a:r>
            <a:r>
              <a:rPr lang="en-US" altLang="ko-KR" sz="2800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, 7.</a:t>
            </a:r>
            <a:r>
              <a:rPr lang="ko-KR" altLang="en-US" sz="2800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예외처리   </a:t>
            </a:r>
            <a:endParaRPr lang="ko-KR" altLang="en-US" sz="2800" b="1" cap="none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1159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수정 처리</a:t>
            </a:r>
            <a:endParaRPr lang="ko-KR" altLang="en-US"/>
          </a:p>
        </p:txBody>
      </p:sp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544" y="1052736"/>
            <a:ext cx="8208912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6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60648"/>
            <a:ext cx="7344816" cy="3816424"/>
          </a:xfrm>
          <a:prstGeom prst="rect">
            <a:avLst/>
          </a:prstGeom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46560"/>
            <a:ext cx="6480720" cy="2837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2714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예외 처리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Spring MVC</a:t>
            </a:r>
            <a:r>
              <a:rPr lang="ko-KR" altLang="en-US" smtClean="0"/>
              <a:t>에서의 예외처리 방식</a:t>
            </a:r>
            <a:endParaRPr lang="en-US" altLang="ko-KR" smtClean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altLang="ko-KR"/>
              <a:t>@ExceptionHandler </a:t>
            </a:r>
            <a:r>
              <a:rPr lang="ko-KR" altLang="ko-KR"/>
              <a:t>애노테이션을 이용한 처리 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altLang="ko-KR"/>
              <a:t>@ControllerAdvice</a:t>
            </a:r>
            <a:r>
              <a:rPr lang="ko-KR" altLang="ko-KR"/>
              <a:t>를 이용한 처리 </a:t>
            </a:r>
            <a:endParaRPr lang="en-US" altLang="ko-KR" smtClean="0"/>
          </a:p>
          <a:p>
            <a:pPr marL="800100" lvl="1" indent="-342900"/>
            <a:r>
              <a:rPr lang="ko-KR" altLang="en-US" smtClean="0"/>
              <a:t>클래스에 </a:t>
            </a:r>
            <a:r>
              <a:rPr lang="en-US" altLang="ko-KR" smtClean="0"/>
              <a:t>@ControllerAdvice </a:t>
            </a:r>
            <a:r>
              <a:rPr lang="ko-KR" altLang="en-US" smtClean="0"/>
              <a:t>애노테이션 처리 </a:t>
            </a:r>
            <a:endParaRPr lang="en-US" altLang="ko-KR" smtClean="0"/>
          </a:p>
          <a:p>
            <a:pPr marL="800100" lvl="1" indent="-342900"/>
            <a:r>
              <a:rPr lang="ko-KR" altLang="en-US" smtClean="0"/>
              <a:t>각 메소드에 </a:t>
            </a:r>
            <a:r>
              <a:rPr lang="en-US" altLang="ko-KR" smtClean="0"/>
              <a:t>@ ExceptionHandler</a:t>
            </a:r>
            <a:r>
              <a:rPr lang="ko-KR" altLang="en-US" smtClean="0"/>
              <a:t>를 이용해서 적절한 타입의 </a:t>
            </a:r>
            <a:r>
              <a:rPr lang="en-US" altLang="ko-KR" smtClean="0"/>
              <a:t>Exception</a:t>
            </a:r>
            <a:r>
              <a:rPr lang="ko-KR" altLang="en-US" smtClean="0"/>
              <a:t>을 처리 </a:t>
            </a:r>
            <a:endParaRPr lang="ko-KR" altLang="ko-KR"/>
          </a:p>
          <a:p>
            <a:pPr marL="342900" lvl="0" indent="-342900">
              <a:buFont typeface="Arial" pitchFamily="34" charset="0"/>
              <a:buChar char="•"/>
            </a:pPr>
            <a:r>
              <a:rPr lang="en-US" altLang="ko-KR"/>
              <a:t>@ResponseStatus</a:t>
            </a:r>
            <a:r>
              <a:rPr lang="ko-KR" altLang="ko-KR"/>
              <a:t>를 이용한</a:t>
            </a:r>
            <a:r>
              <a:rPr lang="en-US" altLang="ko-KR"/>
              <a:t> Http</a:t>
            </a:r>
            <a:r>
              <a:rPr lang="ko-KR" altLang="ko-KR"/>
              <a:t>상태 코드 처리 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895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공통으로 사용</a:t>
            </a:r>
            <a:r>
              <a:rPr lang="en-US" altLang="ko-KR"/>
              <a:t> </a:t>
            </a:r>
            <a:r>
              <a:rPr lang="ko-KR" altLang="en-US" smtClean="0"/>
              <a:t>가능한 </a:t>
            </a:r>
            <a:r>
              <a:rPr lang="en-US" altLang="ko-KR" smtClean="0"/>
              <a:t>Advice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467544" y="1052736"/>
            <a:ext cx="7488832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068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Exception</a:t>
            </a:r>
            <a:r>
              <a:rPr lang="ko-KR" altLang="en-US" smtClean="0"/>
              <a:t>을 화면으로 전달하기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* Model </a:t>
            </a:r>
            <a:r>
              <a:rPr lang="ko-KR" altLang="en-US" smtClean="0"/>
              <a:t>객체를 이용해서 발생한 예외 객체를 전달하고 뷰에서 이를 출력하는 방식 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44824"/>
            <a:ext cx="5983256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933055"/>
            <a:ext cx="6057492" cy="194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7396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smtClean="0"/>
              <a:t>Objectives</a:t>
            </a:r>
            <a:endParaRPr lang="ko-KR" altLang="en-US" cap="none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altLang="ko-KR" smtClean="0"/>
              <a:t>EL</a:t>
            </a:r>
            <a:r>
              <a:rPr lang="ko-KR" altLang="en-US" smtClean="0"/>
              <a:t>을 이용한 </a:t>
            </a:r>
            <a:r>
              <a:rPr lang="en-US" altLang="ko-KR" smtClean="0"/>
              <a:t>JSP </a:t>
            </a:r>
            <a:r>
              <a:rPr lang="ko-KR" altLang="en-US" smtClean="0"/>
              <a:t>처리 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ko-KR" altLang="en-US" smtClean="0"/>
              <a:t>전체 목록 기능의 완성 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ko-KR" altLang="en-US" smtClean="0"/>
              <a:t>조회 처리 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ko-KR" altLang="en-US" smtClean="0"/>
              <a:t>삭제</a:t>
            </a:r>
            <a:r>
              <a:rPr lang="en-US" altLang="ko-KR" smtClean="0"/>
              <a:t>/</a:t>
            </a:r>
            <a:r>
              <a:rPr lang="ko-KR" altLang="en-US" smtClean="0"/>
              <a:t>수정 처리 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ko-KR" altLang="en-US" smtClean="0"/>
              <a:t>예외 처리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955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전체 목록을 위한 컨트롤러</a:t>
            </a:r>
            <a:r>
              <a:rPr lang="en-US" altLang="ko-KR" smtClean="0"/>
              <a:t>/</a:t>
            </a:r>
            <a:r>
              <a:rPr lang="ko-KR" altLang="en-US" smtClean="0"/>
              <a:t>뷰 </a:t>
            </a:r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5035367"/>
              </p:ext>
            </p:extLst>
          </p:nvPr>
        </p:nvGraphicFramePr>
        <p:xfrm>
          <a:off x="586241" y="1194022"/>
          <a:ext cx="5937250" cy="3261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3725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org.zerock.controller.BoardController.java</a:t>
                      </a:r>
                      <a:r>
                        <a:rPr lang="ko-KR" sz="1000">
                          <a:effectLst/>
                        </a:rPr>
                        <a:t>의 일부</a:t>
                      </a:r>
                      <a:endParaRPr lang="ko-KR" sz="1000">
                        <a:effectLst/>
                        <a:latin typeface="맑은 고딕"/>
                        <a:cs typeface="맑은 고딕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맑은 고딕"/>
                        <a:cs typeface="맑은 고딕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1025" name="그림 1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04" y="1366414"/>
            <a:ext cx="555307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391605"/>
              </p:ext>
            </p:extLst>
          </p:nvPr>
        </p:nvGraphicFramePr>
        <p:xfrm>
          <a:off x="590189" y="2780928"/>
          <a:ext cx="5937250" cy="3261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3725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/WEB-INF/views/board/listAll.jsp</a:t>
                      </a:r>
                      <a:r>
                        <a:rPr lang="ko-KR" sz="1000">
                          <a:effectLst/>
                        </a:rPr>
                        <a:t>의 일부</a:t>
                      </a:r>
                      <a:endParaRPr lang="ko-KR" sz="1000">
                        <a:effectLst/>
                        <a:latin typeface="맑은 고딕"/>
                        <a:cs typeface="맑은 고딕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맑은 고딕"/>
                        <a:cs typeface="맑은 고딕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1026" name="그림 1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84" y="2924944"/>
            <a:ext cx="5327625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024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각 목록에 링크 처리하기 </a:t>
            </a:r>
            <a:endParaRPr lang="ko-KR" altLang="en-US"/>
          </a:p>
        </p:txBody>
      </p:sp>
      <p:pic>
        <p:nvPicPr>
          <p:cNvPr id="5" name="그림 4"/>
          <p:cNvPicPr/>
          <p:nvPr/>
        </p:nvPicPr>
        <p:blipFill>
          <a:blip r:embed="rId2"/>
          <a:stretch>
            <a:fillRect/>
          </a:stretch>
        </p:blipFill>
        <p:spPr>
          <a:xfrm>
            <a:off x="395536" y="980728"/>
            <a:ext cx="7560840" cy="1872208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5536" y="2837078"/>
            <a:ext cx="6048672" cy="325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13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목록에서 추가로 구현해야 하는 작업들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sz="1800"/>
              <a:t>목록 기능은 게시물 관리에 있어서 가장 중요한 기능이기 때문에 반드시 아래와 같은 기능이 추가될 필요가 있습니다</a:t>
            </a:r>
            <a:r>
              <a:rPr lang="en-US" altLang="ko-KR" sz="1800"/>
              <a:t>. </a:t>
            </a:r>
            <a:endParaRPr lang="ko-KR" altLang="ko-KR" sz="1800"/>
          </a:p>
          <a:p>
            <a:pPr lvl="0"/>
            <a:r>
              <a:rPr lang="ko-KR" altLang="ko-KR" sz="1800"/>
              <a:t>페이징의 처리 </a:t>
            </a:r>
          </a:p>
          <a:p>
            <a:pPr lvl="1"/>
            <a:r>
              <a:rPr lang="ko-KR" altLang="ko-KR" sz="1800"/>
              <a:t>일반 웹에서는 페이지 번호를 이용한 처리를 해 주어야 하고</a:t>
            </a:r>
            <a:r>
              <a:rPr lang="en-US" altLang="ko-KR" sz="1800"/>
              <a:t>, </a:t>
            </a:r>
            <a:r>
              <a:rPr lang="ko-KR" altLang="ko-KR" sz="1800"/>
              <a:t>모바일의 경우에는 무한 스크롤과 같은 기능을 구현해 주어야 합니다</a:t>
            </a:r>
            <a:r>
              <a:rPr lang="en-US" altLang="ko-KR" sz="1800"/>
              <a:t>. </a:t>
            </a:r>
            <a:endParaRPr lang="ko-KR" altLang="ko-KR" sz="1800"/>
          </a:p>
          <a:p>
            <a:pPr lvl="0"/>
            <a:r>
              <a:rPr lang="ko-KR" altLang="ko-KR" sz="1800"/>
              <a:t>검색 기능 </a:t>
            </a:r>
          </a:p>
          <a:p>
            <a:pPr lvl="1"/>
            <a:r>
              <a:rPr lang="ko-KR" altLang="ko-KR" sz="1800"/>
              <a:t>모든 페이지 처리는 검색 기능과 함께 이루어져야만 합니다</a:t>
            </a:r>
            <a:r>
              <a:rPr lang="en-US" altLang="ko-KR" sz="1800"/>
              <a:t>. </a:t>
            </a:r>
            <a:endParaRPr lang="en-US" altLang="ko-KR" sz="1800" smtClean="0"/>
          </a:p>
          <a:p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871270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조회 구현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/>
              <a:t>조회 기능의 구현은 다음과 같은 순서로 </a:t>
            </a:r>
            <a:r>
              <a:rPr lang="ko-KR" altLang="ko-KR" smtClean="0"/>
              <a:t>구현</a:t>
            </a:r>
            <a:r>
              <a:rPr lang="en-US" altLang="ko-KR" smtClean="0"/>
              <a:t> </a:t>
            </a:r>
            <a:endParaRPr lang="ko-KR" altLang="ko-KR"/>
          </a:p>
          <a:p>
            <a:pPr marL="342900" lvl="0" indent="-342900">
              <a:buFont typeface="Arial" pitchFamily="34" charset="0"/>
              <a:buChar char="•"/>
            </a:pPr>
            <a:r>
              <a:rPr lang="ko-KR" altLang="ko-KR"/>
              <a:t>조회 기능을 위한 </a:t>
            </a:r>
            <a:r>
              <a:rPr lang="en-US" altLang="ko-KR"/>
              <a:t>BoardDAO</a:t>
            </a:r>
            <a:r>
              <a:rPr lang="ko-KR" altLang="ko-KR"/>
              <a:t>의 처리 </a:t>
            </a:r>
            <a:r>
              <a:rPr lang="en-US" altLang="ko-KR"/>
              <a:t>– </a:t>
            </a:r>
            <a:r>
              <a:rPr lang="ko-KR" altLang="ko-KR"/>
              <a:t>이미 처리된 완료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altLang="ko-KR"/>
              <a:t>BoardService(BoardServiceImpl</a:t>
            </a:r>
            <a:r>
              <a:rPr lang="ko-KR" altLang="ko-KR"/>
              <a:t>포함</a:t>
            </a:r>
            <a:r>
              <a:rPr lang="en-US" altLang="ko-KR"/>
              <a:t>), BoardController</a:t>
            </a:r>
            <a:r>
              <a:rPr lang="ko-KR" altLang="ko-KR"/>
              <a:t>의 처리 </a:t>
            </a:r>
            <a:r>
              <a:rPr lang="en-US" altLang="ko-KR"/>
              <a:t>– </a:t>
            </a:r>
            <a:r>
              <a:rPr lang="ko-KR" altLang="ko-KR"/>
              <a:t>이미 처리된 완료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ko-KR" altLang="ko-KR"/>
              <a:t>조회 페이지의 작성 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ko-KR" altLang="ko-KR"/>
              <a:t>수정</a:t>
            </a:r>
            <a:r>
              <a:rPr lang="en-US" altLang="ko-KR"/>
              <a:t>, </a:t>
            </a:r>
            <a:r>
              <a:rPr lang="ko-KR" altLang="ko-KR"/>
              <a:t>삭제 링크 처리 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smtClean="0"/>
              <a:t>BoardController</a:t>
            </a:r>
            <a:r>
              <a:rPr lang="ko-KR" altLang="en-US" sz="2800" smtClean="0"/>
              <a:t>의 기능 추가와 뷰 처리 </a:t>
            </a:r>
            <a:endParaRPr lang="ko-KR" altLang="en-US" sz="280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9485832"/>
              </p:ext>
            </p:extLst>
          </p:nvPr>
        </p:nvGraphicFramePr>
        <p:xfrm>
          <a:off x="72009" y="980728"/>
          <a:ext cx="6480720" cy="12961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80720"/>
              </a:tblGrid>
              <a:tr h="1849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org.zerock.controller.BoardController.java</a:t>
                      </a:r>
                      <a:endParaRPr lang="ko-KR" sz="1000">
                        <a:effectLst/>
                        <a:latin typeface="맑은 고딕"/>
                        <a:cs typeface="맑은 고딕"/>
                      </a:endParaRPr>
                    </a:p>
                  </a:txBody>
                  <a:tcPr marL="68580" marR="68580" marT="0" marB="0"/>
                </a:tc>
              </a:tr>
              <a:tr h="11111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맑은 고딕"/>
                        <a:cs typeface="맑은 고딕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3073" name="그림 2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752"/>
            <a:ext cx="6648739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/>
          <p:nvPr/>
        </p:nvPicPr>
        <p:blipFill>
          <a:blip r:embed="rId3"/>
          <a:stretch>
            <a:fillRect/>
          </a:stretch>
        </p:blipFill>
        <p:spPr>
          <a:xfrm>
            <a:off x="14542" y="2276872"/>
            <a:ext cx="6141633" cy="458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49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수정</a:t>
            </a:r>
            <a:r>
              <a:rPr lang="en-US" altLang="ko-KR" smtClean="0"/>
              <a:t>,</a:t>
            </a:r>
            <a:r>
              <a:rPr lang="ko-KR" altLang="en-US" smtClean="0"/>
              <a:t>삭제로의 링크 처리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페이지 이동 원칙 </a:t>
            </a:r>
            <a:endParaRPr lang="en-US" altLang="ko-KR" smtClean="0"/>
          </a:p>
          <a:p>
            <a:pPr marL="342900" lvl="0" indent="-342900">
              <a:buFont typeface="Arial" pitchFamily="34" charset="0"/>
              <a:buChar char="•"/>
            </a:pPr>
            <a:r>
              <a:rPr lang="ko-KR" altLang="ko-KR" sz="1600"/>
              <a:t>게시물 수정은 별도의 수정이 가능한 페이지로 이동한 후에 처리합니다</a:t>
            </a:r>
            <a:r>
              <a:rPr lang="en-US" altLang="ko-KR" sz="1600"/>
              <a:t>. </a:t>
            </a:r>
            <a:endParaRPr lang="ko-KR" altLang="ko-KR" sz="1600"/>
          </a:p>
          <a:p>
            <a:pPr marL="342900" lvl="0" indent="-342900">
              <a:buFont typeface="Arial" pitchFamily="34" charset="0"/>
              <a:buChar char="•"/>
            </a:pPr>
            <a:r>
              <a:rPr lang="ko-KR" altLang="ko-KR" sz="1600"/>
              <a:t>게시물 삭제는 조회 페이지에서 바로 삭제 처리를 할 수 있도록 합니다</a:t>
            </a:r>
            <a:r>
              <a:rPr lang="en-US" altLang="ko-KR" sz="1600"/>
              <a:t>. </a:t>
            </a:r>
            <a:endParaRPr lang="ko-KR" altLang="ko-KR" sz="1600"/>
          </a:p>
          <a:p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467544" y="2276872"/>
            <a:ext cx="4104456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287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삭제 처리</a:t>
            </a:r>
            <a:endParaRPr lang="ko-KR" altLang="en-US"/>
          </a:p>
        </p:txBody>
      </p:sp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0" y="1052736"/>
            <a:ext cx="6480720" cy="19442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7704" y="2852936"/>
            <a:ext cx="63367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100"/>
              <a:t>등록 작업과 마찬가지로 리다이렉트 방식으로 리스트 페이지로 이동시켜 버리는 것을 볼 수 있습니다</a:t>
            </a:r>
            <a:r>
              <a:rPr lang="en-US" altLang="ko-KR" sz="1100"/>
              <a:t>. </a:t>
            </a:r>
            <a:r>
              <a:rPr lang="ko-KR" altLang="ko-KR" sz="1100"/>
              <a:t>삭제 결과는 </a:t>
            </a:r>
            <a:r>
              <a:rPr lang="en-US" altLang="ko-KR" sz="1100"/>
              <a:t>RedirectAttributes</a:t>
            </a:r>
            <a:r>
              <a:rPr lang="ko-KR" altLang="ko-KR" sz="1100"/>
              <a:t>의 </a:t>
            </a:r>
            <a:r>
              <a:rPr lang="en-US" altLang="ko-KR" sz="1100"/>
              <a:t>addFlashAttribute( )</a:t>
            </a:r>
            <a:r>
              <a:rPr lang="ko-KR" altLang="ko-KR" sz="1100"/>
              <a:t>를 이용해서 처리하고 있습니다</a:t>
            </a:r>
            <a:r>
              <a:rPr lang="en-US" altLang="ko-KR" sz="1100"/>
              <a:t>. </a:t>
            </a:r>
            <a:endParaRPr lang="ko-KR" altLang="ko-KR" sz="1100"/>
          </a:p>
          <a:p>
            <a:endParaRPr lang="ko-KR" altLang="en-US" sz="1100"/>
          </a:p>
        </p:txBody>
      </p:sp>
      <p:pic>
        <p:nvPicPr>
          <p:cNvPr id="6" name="그림 5"/>
          <p:cNvPicPr/>
          <p:nvPr/>
        </p:nvPicPr>
        <p:blipFill>
          <a:blip r:embed="rId3"/>
          <a:stretch>
            <a:fillRect/>
          </a:stretch>
        </p:blipFill>
        <p:spPr>
          <a:xfrm>
            <a:off x="647064" y="3413963"/>
            <a:ext cx="3924935" cy="328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5209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616</TotalTime>
  <Words>280</Words>
  <Application>Microsoft Office PowerPoint</Application>
  <PresentationFormat>화면 슬라이드 쇼(4:3)</PresentationFormat>
  <Paragraphs>44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필수</vt:lpstr>
      <vt:lpstr>Spring Web Project </vt:lpstr>
      <vt:lpstr>Objectives</vt:lpstr>
      <vt:lpstr>전체 목록을 위한 컨트롤러/뷰 </vt:lpstr>
      <vt:lpstr>각 목록에 링크 처리하기 </vt:lpstr>
      <vt:lpstr>목록에서 추가로 구현해야 하는 작업들</vt:lpstr>
      <vt:lpstr>조회 구현 </vt:lpstr>
      <vt:lpstr>BoardController의 기능 추가와 뷰 처리 </vt:lpstr>
      <vt:lpstr>수정,삭제로의 링크 처리 </vt:lpstr>
      <vt:lpstr>삭제 처리</vt:lpstr>
      <vt:lpstr>수정 처리</vt:lpstr>
      <vt:lpstr>PowerPoint 프레젠테이션</vt:lpstr>
      <vt:lpstr>예외 처리 </vt:lpstr>
      <vt:lpstr>공통으로 사용 가능한 Advice</vt:lpstr>
      <vt:lpstr>Exception을 화면으로 전달하기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Web Project</dc:title>
  <dc:creator>zerock</dc:creator>
  <cp:lastModifiedBy>z1</cp:lastModifiedBy>
  <cp:revision>37</cp:revision>
  <dcterms:created xsi:type="dcterms:W3CDTF">2015-08-28T23:07:43Z</dcterms:created>
  <dcterms:modified xsi:type="dcterms:W3CDTF">2016-02-24T15:12:31Z</dcterms:modified>
</cp:coreProperties>
</file>