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sz="24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2. </a:t>
            </a:r>
            <a:r>
              <a:rPr lang="en-US" altLang="ko-KR" sz="24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8.</a:t>
            </a:r>
            <a:r>
              <a:rPr lang="ko-KR" altLang="en-US" sz="24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페이징 처리</a:t>
            </a:r>
            <a:r>
              <a:rPr lang="en-US" altLang="ko-KR" sz="24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 – </a:t>
            </a:r>
            <a:r>
              <a:rPr lang="ko-KR" altLang="en-US" sz="24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영속계층</a:t>
            </a:r>
            <a:r>
              <a:rPr lang="en-US" altLang="ko-KR" sz="24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4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비즈니스 계층 </a:t>
            </a:r>
            <a:endParaRPr lang="ko-KR" altLang="en-US" sz="2400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MyBatis</a:t>
            </a:r>
            <a:r>
              <a:rPr lang="ko-KR" altLang="en-US" smtClean="0"/>
              <a:t>의 </a:t>
            </a:r>
            <a:r>
              <a:rPr lang="en-US" altLang="ko-KR" smtClean="0"/>
              <a:t>BoardDAO</a:t>
            </a:r>
            <a:r>
              <a:rPr lang="ko-KR" altLang="en-US"/>
              <a:t> </a:t>
            </a:r>
            <a:r>
              <a:rPr lang="ko-KR" altLang="en-US" smtClean="0"/>
              <a:t>처리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BoardDAO </a:t>
            </a:r>
            <a:r>
              <a:rPr lang="ko-KR" altLang="en-US" smtClean="0"/>
              <a:t>인터페이스의 설계 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619268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1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 </a:t>
            </a:r>
            <a:r>
              <a:rPr lang="ko-KR" altLang="en-US" smtClean="0"/>
              <a:t>매퍼 파일의 작성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/resources/mappers/boardMapper.xml</a:t>
            </a:r>
            <a:r>
              <a:rPr lang="ko-KR" altLang="en-US" smtClean="0"/>
              <a:t>의 일부 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47800"/>
            <a:ext cx="62103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47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페이징 처리의 </a:t>
            </a:r>
            <a:r>
              <a:rPr lang="en-US" altLang="ko-KR" smtClean="0"/>
              <a:t>SQL </a:t>
            </a:r>
            <a:r>
              <a:rPr lang="ko-KR" altLang="en-US" smtClean="0"/>
              <a:t>테스트 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268760"/>
            <a:ext cx="5448300" cy="167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9807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BoardDAOImpl</a:t>
            </a:r>
            <a:r>
              <a:rPr lang="ko-KR" altLang="en-US" smtClean="0"/>
              <a:t>의 일부 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3356992"/>
            <a:ext cx="7704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/>
              <a:t>화면에 </a:t>
            </a:r>
            <a:r>
              <a:rPr lang="en-US" altLang="ko-KR" sz="1600"/>
              <a:t>10</a:t>
            </a:r>
            <a:r>
              <a:rPr lang="ko-KR" altLang="ko-KR" sz="1600"/>
              <a:t>개씩 데이터를 보여준다고 가정할 때</a:t>
            </a:r>
            <a:r>
              <a:rPr lang="en-US" altLang="ko-KR" sz="1600"/>
              <a:t>, </a:t>
            </a:r>
            <a:r>
              <a:rPr lang="ko-KR" altLang="ko-KR" sz="1600"/>
              <a:t>사용자가 </a:t>
            </a:r>
            <a:r>
              <a:rPr lang="en-US" altLang="ko-KR" sz="1600"/>
              <a:t>1</a:t>
            </a:r>
            <a:r>
              <a:rPr lang="ko-KR" altLang="ko-KR" sz="1600"/>
              <a:t>페이지를 원한다면 </a:t>
            </a:r>
            <a:r>
              <a:rPr lang="en-US" altLang="ko-KR" sz="1600"/>
              <a:t>limit 0,10</a:t>
            </a:r>
            <a:r>
              <a:rPr lang="ko-KR" altLang="ko-KR" sz="1600"/>
              <a:t>의 구문이 완성되어야 하고</a:t>
            </a:r>
            <a:r>
              <a:rPr lang="en-US" altLang="ko-KR" sz="1600"/>
              <a:t>, 2</a:t>
            </a:r>
            <a:r>
              <a:rPr lang="ko-KR" altLang="ko-KR" sz="1600"/>
              <a:t>페이지를 원한다면 </a:t>
            </a:r>
            <a:r>
              <a:rPr lang="en-US" altLang="ko-KR" sz="1600"/>
              <a:t>limit 10,10, 3</a:t>
            </a:r>
            <a:r>
              <a:rPr lang="ko-KR" altLang="ko-KR" sz="1600"/>
              <a:t>페이지를 원한다면 </a:t>
            </a:r>
            <a:r>
              <a:rPr lang="en-US" altLang="ko-KR" sz="1600"/>
              <a:t>limit 20,10</a:t>
            </a:r>
            <a:r>
              <a:rPr lang="ko-KR" altLang="ko-KR" sz="1600"/>
              <a:t>과 같은 형태가 되어야 합니다</a:t>
            </a:r>
            <a:r>
              <a:rPr lang="en-US" altLang="ko-KR" sz="1600"/>
              <a:t>.</a:t>
            </a:r>
            <a:endParaRPr lang="ko-KR" altLang="ko-KR" sz="160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01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DAO</a:t>
            </a:r>
            <a:r>
              <a:rPr lang="ko-KR" altLang="en-US" smtClean="0"/>
              <a:t>를 위한 </a:t>
            </a:r>
            <a:r>
              <a:rPr lang="en-US" altLang="ko-KR" smtClean="0"/>
              <a:t>Criteria </a:t>
            </a:r>
            <a:r>
              <a:rPr lang="ko-KR" altLang="en-US" smtClean="0"/>
              <a:t>클래스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여러 개의 파라미터를 수집하는 클래스와 객체를 이용해서 </a:t>
            </a:r>
            <a:r>
              <a:rPr lang="en-US" altLang="ko-KR" smtClean="0"/>
              <a:t>MyBatis</a:t>
            </a:r>
            <a:r>
              <a:rPr lang="ko-KR" altLang="en-US" smtClean="0"/>
              <a:t>에서 사용하는 </a:t>
            </a:r>
            <a:r>
              <a:rPr lang="en-US" altLang="ko-KR" smtClean="0"/>
              <a:t>SQL</a:t>
            </a:r>
            <a:r>
              <a:rPr lang="ko-KR" altLang="en-US" smtClean="0"/>
              <a:t>문 처리에 사용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1831205"/>
            <a:ext cx="432048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6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Criteria</a:t>
            </a:r>
            <a:r>
              <a:rPr lang="ko-KR" altLang="en-US" smtClean="0"/>
              <a:t>를 이용한 처리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BoardDAO </a:t>
            </a:r>
            <a:r>
              <a:rPr lang="ko-KR" altLang="en-US" smtClean="0"/>
              <a:t>인터페이스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XML </a:t>
            </a:r>
            <a:r>
              <a:rPr lang="ko-KR" altLang="en-US" smtClean="0"/>
              <a:t>매퍼의 수정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en-US" altLang="ko-KR"/>
          </a:p>
          <a:p>
            <a:pPr marL="342900" indent="-342900">
              <a:buFont typeface="Arial" charset="0"/>
              <a:buChar char="•"/>
            </a:pP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en-US" altLang="ko-KR"/>
          </a:p>
          <a:p>
            <a:pPr marL="342900" indent="-342900">
              <a:buFont typeface="Arial" charset="0"/>
              <a:buChar char="•"/>
            </a:pP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en-US" altLang="ko-KR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BoardDAOImpl</a:t>
            </a:r>
            <a:r>
              <a:rPr lang="ko-KR" altLang="en-US" smtClean="0"/>
              <a:t>의 수정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65151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92896"/>
            <a:ext cx="51435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346" y="5085184"/>
            <a:ext cx="67246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685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BoardService </a:t>
            </a:r>
            <a:r>
              <a:rPr lang="ko-KR" altLang="en-US" smtClean="0"/>
              <a:t>수정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5184576" cy="2952328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5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smtClean="0"/>
              <a:t>Objectives</a:t>
            </a:r>
            <a:endParaRPr lang="ko-KR" altLang="en-US" cap="none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페이징 처리 기법의 </a:t>
            </a:r>
            <a:r>
              <a:rPr lang="ko-KR" altLang="en-US" smtClean="0"/>
              <a:t>원칙과 원리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페이징 처리에 필요한 </a:t>
            </a:r>
            <a:r>
              <a:rPr lang="en-US" altLang="ko-KR" smtClean="0"/>
              <a:t>SQL 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DAO</a:t>
            </a:r>
            <a:r>
              <a:rPr lang="ko-KR" altLang="en-US" smtClean="0"/>
              <a:t>의 작성과 </a:t>
            </a:r>
            <a:r>
              <a:rPr lang="en-US" altLang="ko-KR" smtClean="0"/>
              <a:t>SQL </a:t>
            </a:r>
            <a:r>
              <a:rPr lang="en-US" altLang="ko-KR" smtClean="0"/>
              <a:t>Mapper </a:t>
            </a:r>
            <a:r>
              <a:rPr lang="ko-KR" altLang="en-US" smtClean="0"/>
              <a:t>파일의 작성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페이징 처리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smtClean="0"/>
              <a:t>네트워크와 데이터베이스</a:t>
            </a:r>
            <a:r>
              <a:rPr lang="en-US" altLang="ko-KR" sz="2400" smtClean="0"/>
              <a:t>, </a:t>
            </a:r>
            <a:r>
              <a:rPr lang="ko-KR" altLang="en-US" sz="2400" smtClean="0"/>
              <a:t>서버와 브라우저 모두의 부하를 줄이기 위해서 필요한 최소한의 데이터만 처리하는 방식 </a:t>
            </a:r>
            <a:endParaRPr lang="en-US" altLang="ko-KR" sz="2400" smtClean="0"/>
          </a:p>
          <a:p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z="2400" smtClean="0"/>
              <a:t>페이징 처리의 단계 </a:t>
            </a:r>
            <a:endParaRPr lang="en-US" altLang="ko-KR" sz="240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600"/>
              <a:t>URL</a:t>
            </a:r>
            <a:r>
              <a:rPr lang="ko-KR" altLang="ko-KR" sz="1600"/>
              <a:t>의 문자열을 조절해서 원하는 페이지의 데이터가 출력되도록 하는 단계 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ko-KR" sz="1600"/>
              <a:t>목록 페이지 하단에 페이지 번호를 보여주고</a:t>
            </a:r>
            <a:r>
              <a:rPr lang="en-US" altLang="ko-KR" sz="1600"/>
              <a:t>, </a:t>
            </a:r>
            <a:r>
              <a:rPr lang="ko-KR" altLang="ko-KR" sz="1600"/>
              <a:t>클릭하면 페이지가 이동하는 단계 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ko-KR" sz="1600"/>
              <a:t>목록 페이지에서 조회나 수정 작업을 한 후에 다시 원래의 목록 페이지로 이동할 수 있게 처리하는 단계 </a:t>
            </a:r>
          </a:p>
          <a:p>
            <a:pPr marL="800100" lvl="1" indent="-342900">
              <a:buFont typeface="Arial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2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페이징 처리의 </a:t>
            </a:r>
            <a:r>
              <a:rPr lang="en-US" altLang="ko-KR" smtClean="0"/>
              <a:t>1</a:t>
            </a:r>
            <a:r>
              <a:rPr lang="ko-KR" altLang="en-US" smtClean="0"/>
              <a:t>단계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* </a:t>
            </a:r>
            <a:r>
              <a:rPr lang="ko-KR" altLang="en-US" smtClean="0"/>
              <a:t>페이지 번호 등의 파라미터를 브라우저에서 직접 전달하고</a:t>
            </a:r>
            <a:r>
              <a:rPr lang="en-US" altLang="ko-KR" smtClean="0"/>
              <a:t>, </a:t>
            </a:r>
            <a:r>
              <a:rPr lang="ko-KR" altLang="en-US" smtClean="0"/>
              <a:t>이를 이용해서 </a:t>
            </a:r>
            <a:r>
              <a:rPr lang="en-US" altLang="ko-KR" smtClean="0"/>
              <a:t>SQL</a:t>
            </a:r>
            <a:r>
              <a:rPr lang="ko-KR" altLang="en-US" smtClean="0"/>
              <a:t>에 적절한 데이터를 뽑아서 보여주는 단계</a:t>
            </a:r>
            <a:r>
              <a:rPr lang="en-US" altLang="ko-KR" smtClean="0"/>
              <a:t>. 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1"/>
            <a:ext cx="38957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39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페이징 처리의 </a:t>
            </a:r>
            <a:r>
              <a:rPr lang="en-US" altLang="ko-KR" smtClean="0"/>
              <a:t>2</a:t>
            </a:r>
            <a:r>
              <a:rPr lang="ko-KR" altLang="en-US" smtClean="0"/>
              <a:t>단계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목록 페이지의 하단에 페이지 번호를 보여주고</a:t>
            </a:r>
            <a:r>
              <a:rPr lang="en-US" altLang="ko-KR" smtClean="0"/>
              <a:t>, </a:t>
            </a:r>
            <a:r>
              <a:rPr lang="ko-KR" altLang="en-US" smtClean="0"/>
              <a:t>이를 클릭하면 원하는 페이지로 이동하는 단계 </a:t>
            </a:r>
            <a:endParaRPr lang="en-US" altLang="ko-KR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mtClean="0"/>
              <a:t>원하는 페이지의 데이터를 구하는 작업 </a:t>
            </a:r>
            <a:endParaRPr lang="en-US" altLang="ko-KR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mtClean="0"/>
              <a:t>화면 하단에 페이지를 출력해 주는 작업 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6048672" cy="931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58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페이징 처리의 </a:t>
            </a:r>
            <a:r>
              <a:rPr lang="en-US" altLang="ko-KR" smtClean="0"/>
              <a:t>3</a:t>
            </a:r>
            <a:r>
              <a:rPr lang="ko-KR" altLang="en-US" smtClean="0"/>
              <a:t>단계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목록 페이지에서 클릭을 통해 조회나 수정 작업등을 하고 다시 원래의 목록 페이지로 이동이 가능하도록 작성 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이를 위해서는 조회나 수정 작업에 목록 페이지에 대한 모든 정보가 같이 처리될 필요가 있음</a:t>
            </a:r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729195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12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페이징 처리의 원칙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ko-KR" smtClean="0"/>
              <a:t>페이징 </a:t>
            </a:r>
            <a:r>
              <a:rPr lang="ko-KR" altLang="ko-KR"/>
              <a:t>처리는 반드시 </a:t>
            </a:r>
            <a:r>
              <a:rPr lang="en-US" altLang="ko-KR"/>
              <a:t>GET </a:t>
            </a:r>
            <a:r>
              <a:rPr lang="ko-KR" altLang="ko-KR"/>
              <a:t>방식만을 이용해서 처리합니다</a:t>
            </a:r>
            <a:r>
              <a:rPr lang="en-US" altLang="ko-KR"/>
              <a:t>. </a:t>
            </a:r>
            <a:endParaRPr lang="ko-KR" altLang="ko-KR"/>
          </a:p>
          <a:p>
            <a:pPr lvl="2"/>
            <a:r>
              <a:rPr lang="ko-KR" altLang="ko-KR"/>
              <a:t>페이지는 다른 사람에게 </a:t>
            </a:r>
            <a:r>
              <a:rPr lang="en-US" altLang="ko-KR"/>
              <a:t>URL</a:t>
            </a:r>
            <a:r>
              <a:rPr lang="ko-KR" altLang="ko-KR"/>
              <a:t>로 전달하는 경우가 많기 때문에</a:t>
            </a:r>
            <a:r>
              <a:rPr lang="en-US" altLang="ko-KR"/>
              <a:t>, </a:t>
            </a:r>
            <a:r>
              <a:rPr lang="ko-KR" altLang="ko-KR"/>
              <a:t>반드시 </a:t>
            </a:r>
            <a:r>
              <a:rPr lang="en-US" altLang="ko-KR"/>
              <a:t>GET </a:t>
            </a:r>
            <a:r>
              <a:rPr lang="ko-KR" altLang="ko-KR"/>
              <a:t>방식으로만 처리됩니다</a:t>
            </a:r>
            <a:r>
              <a:rPr lang="en-US" altLang="ko-KR"/>
              <a:t>. </a:t>
            </a:r>
            <a:endParaRPr lang="ko-KR" altLang="ko-KR"/>
          </a:p>
          <a:p>
            <a:pPr marL="342900" indent="-342900">
              <a:buFont typeface="Arial" pitchFamily="34" charset="0"/>
              <a:buChar char="•"/>
            </a:pPr>
            <a:r>
              <a:rPr lang="ko-KR" altLang="ko-KR"/>
              <a:t>페이징 처리가 되면 조회 화면에서 반드시 </a:t>
            </a:r>
            <a:r>
              <a:rPr lang="en-US" altLang="ko-KR"/>
              <a:t>‘</a:t>
            </a:r>
            <a:r>
              <a:rPr lang="ko-KR" altLang="ko-KR"/>
              <a:t>목록 가기</a:t>
            </a:r>
            <a:r>
              <a:rPr lang="en-US" altLang="ko-KR"/>
              <a:t>’</a:t>
            </a:r>
            <a:r>
              <a:rPr lang="ko-KR" altLang="ko-KR"/>
              <a:t>가 필요합니다</a:t>
            </a:r>
            <a:r>
              <a:rPr lang="en-US" altLang="ko-KR"/>
              <a:t>.</a:t>
            </a:r>
            <a:endParaRPr lang="ko-KR" altLang="ko-KR"/>
          </a:p>
          <a:p>
            <a:pPr lvl="2"/>
            <a:r>
              <a:rPr lang="ko-KR" altLang="ko-KR"/>
              <a:t>목록 페이지에서 </a:t>
            </a:r>
            <a:r>
              <a:rPr lang="en-US" altLang="ko-KR"/>
              <a:t>3</a:t>
            </a:r>
            <a:r>
              <a:rPr lang="ko-KR" altLang="ko-KR"/>
              <a:t>페이지를 보다가 특정 게시물을 보았다면</a:t>
            </a:r>
            <a:r>
              <a:rPr lang="en-US" altLang="ko-KR"/>
              <a:t>, </a:t>
            </a:r>
            <a:r>
              <a:rPr lang="ko-KR" altLang="ko-KR"/>
              <a:t>다시 </a:t>
            </a:r>
            <a:r>
              <a:rPr lang="en-US" altLang="ko-KR"/>
              <a:t>‘</a:t>
            </a:r>
            <a:r>
              <a:rPr lang="ko-KR" altLang="ko-KR"/>
              <a:t>목록 가기</a:t>
            </a:r>
            <a:r>
              <a:rPr lang="en-US" altLang="ko-KR"/>
              <a:t>’ </a:t>
            </a:r>
            <a:r>
              <a:rPr lang="ko-KR" altLang="ko-KR"/>
              <a:t>버튼을 눌러서 다시 목록에서 </a:t>
            </a:r>
            <a:r>
              <a:rPr lang="en-US" altLang="ko-KR"/>
              <a:t>3</a:t>
            </a:r>
            <a:r>
              <a:rPr lang="ko-KR" altLang="ko-KR"/>
              <a:t>페이지로 이동하는 기능이 구현되어야 합니다</a:t>
            </a:r>
            <a:r>
              <a:rPr lang="en-US" altLang="ko-KR"/>
              <a:t>. </a:t>
            </a:r>
            <a:endParaRPr lang="ko-KR" altLang="ko-KR"/>
          </a:p>
          <a:p>
            <a:pPr marL="342900" indent="-342900">
              <a:buFont typeface="Arial" pitchFamily="34" charset="0"/>
              <a:buChar char="•"/>
            </a:pPr>
            <a:r>
              <a:rPr lang="ko-KR" altLang="ko-KR"/>
              <a:t>페이징 처리에는 반드시 필요한 페이지 번호만을 제공합니다</a:t>
            </a:r>
            <a:r>
              <a:rPr lang="en-US" altLang="ko-KR"/>
              <a:t>. </a:t>
            </a:r>
            <a:endParaRPr lang="ko-KR" altLang="ko-KR"/>
          </a:p>
          <a:p>
            <a:pPr lvl="2"/>
            <a:r>
              <a:rPr lang="ko-KR" altLang="ko-KR"/>
              <a:t>예컨대</a:t>
            </a:r>
            <a:r>
              <a:rPr lang="en-US" altLang="ko-KR"/>
              <a:t>, </a:t>
            </a:r>
            <a:r>
              <a:rPr lang="ko-KR" altLang="ko-KR"/>
              <a:t>한 페이지에 </a:t>
            </a:r>
            <a:r>
              <a:rPr lang="en-US" altLang="ko-KR"/>
              <a:t>10</a:t>
            </a:r>
            <a:r>
              <a:rPr lang="ko-KR" altLang="ko-KR"/>
              <a:t>개씩 데이터를 출력하는 경우라면</a:t>
            </a:r>
            <a:r>
              <a:rPr lang="en-US" altLang="ko-KR"/>
              <a:t>, </a:t>
            </a:r>
            <a:r>
              <a:rPr lang="ko-KR" altLang="ko-KR"/>
              <a:t>전체 데이터가 </a:t>
            </a:r>
            <a:r>
              <a:rPr lang="en-US" altLang="ko-KR"/>
              <a:t>32</a:t>
            </a:r>
            <a:r>
              <a:rPr lang="ko-KR" altLang="ko-KR"/>
              <a:t>건이 있을 때에는 </a:t>
            </a:r>
            <a:r>
              <a:rPr lang="en-US" altLang="ko-KR"/>
              <a:t>4</a:t>
            </a:r>
            <a:r>
              <a:rPr lang="ko-KR" altLang="ko-KR"/>
              <a:t>페이지까지만 화면에 출력되어야 합니다</a:t>
            </a:r>
            <a:r>
              <a:rPr lang="en-US" altLang="ko-KR"/>
              <a:t>. </a:t>
            </a:r>
            <a:r>
              <a:rPr lang="ko-KR" altLang="ko-KR"/>
              <a:t>만일 더 많은 데이터가 있을 때에는 적당한 수의 페이지 번호를 출력하고</a:t>
            </a:r>
            <a:r>
              <a:rPr lang="en-US" altLang="ko-KR"/>
              <a:t>, </a:t>
            </a:r>
            <a:r>
              <a:rPr lang="ko-KR" altLang="ko-KR"/>
              <a:t>뒤로 가는 화살표 등을 이용해서 보여줘야 합니다</a:t>
            </a:r>
            <a:r>
              <a:rPr lang="en-US" altLang="ko-KR"/>
              <a:t>. </a:t>
            </a:r>
            <a:endParaRPr lang="ko-KR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05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페이징 처리에 필요한 지식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mtClean="0"/>
              <a:t>SQL </a:t>
            </a:r>
            <a:r>
              <a:rPr lang="ko-KR" altLang="en-US" smtClean="0"/>
              <a:t>관련 지식 </a:t>
            </a:r>
            <a:endParaRPr lang="en-US" altLang="ko-KR" smtClean="0"/>
          </a:p>
          <a:p>
            <a:pPr marL="800100" lvl="1" indent="-342900"/>
            <a:r>
              <a:rPr lang="ko-KR" altLang="ko-KR"/>
              <a:t>페이징 처리를 위한 </a:t>
            </a:r>
            <a:r>
              <a:rPr lang="en-US" altLang="ko-KR"/>
              <a:t>SQL</a:t>
            </a:r>
            <a:endParaRPr lang="ko-KR" altLang="ko-KR"/>
          </a:p>
          <a:p>
            <a:pPr marL="800100" lvl="1" indent="-342900"/>
            <a:r>
              <a:rPr lang="ko-KR" altLang="ko-KR"/>
              <a:t>데이터 개수 파악을 위한 </a:t>
            </a:r>
            <a:r>
              <a:rPr lang="en-US" altLang="ko-KR"/>
              <a:t>SQL</a:t>
            </a:r>
            <a:endParaRPr lang="ko-KR" altLang="ko-KR"/>
          </a:p>
          <a:p>
            <a:pPr marL="800100" lvl="1" indent="-342900"/>
            <a:r>
              <a:rPr lang="ko-KR" altLang="ko-KR"/>
              <a:t>자바스크립트 혹은 </a:t>
            </a:r>
            <a:r>
              <a:rPr lang="en-US" altLang="ko-KR"/>
              <a:t>&lt;a&gt; </a:t>
            </a:r>
            <a:r>
              <a:rPr lang="ko-KR" altLang="ko-KR"/>
              <a:t>태그를 통한 이벤트 처리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mtClean="0"/>
              <a:t>개발의 순서 </a:t>
            </a:r>
            <a:endParaRPr lang="en-US" altLang="ko-KR" smtClean="0"/>
          </a:p>
          <a:p>
            <a:pPr marL="800100" lvl="1" indent="-342900"/>
            <a:r>
              <a:rPr lang="ko-KR" altLang="ko-KR"/>
              <a:t>단순히 페이지 데이터가 화면에 출력하는 작업 </a:t>
            </a:r>
          </a:p>
          <a:p>
            <a:pPr marL="800100" lvl="1" indent="-342900"/>
            <a:r>
              <a:rPr lang="ko-KR" altLang="ko-KR"/>
              <a:t>화면 하단에 페이지 번호가 표시되고</a:t>
            </a:r>
            <a:r>
              <a:rPr lang="en-US" altLang="ko-KR"/>
              <a:t>, </a:t>
            </a:r>
            <a:r>
              <a:rPr lang="ko-KR" altLang="ko-KR"/>
              <a:t>이를 클릭할 경우 제대로 이동하는 작업 </a:t>
            </a:r>
          </a:p>
          <a:p>
            <a:pPr marL="800100" lvl="1" indent="-342900"/>
            <a:r>
              <a:rPr lang="ko-KR" altLang="ko-KR"/>
              <a:t>조회 페이지에서 목록 가기를 선택하면 보던 페이지 정보를 유지한 채로 이동하는 작업 </a:t>
            </a:r>
          </a:p>
          <a:p>
            <a:pPr marL="342900" indent="-342900">
              <a:buFont typeface="Arial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35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smtClean="0"/>
              <a:t>MySQL</a:t>
            </a:r>
            <a:r>
              <a:rPr lang="ko-KR" altLang="en-US" sz="2400" smtClean="0"/>
              <a:t>의 </a:t>
            </a:r>
            <a:r>
              <a:rPr lang="en-US" altLang="ko-KR" sz="2400" smtClean="0"/>
              <a:t>limit</a:t>
            </a:r>
            <a:r>
              <a:rPr lang="ko-KR" altLang="en-US" sz="2400" smtClean="0"/>
              <a:t>를 이용한 페이지 출력을 위한 </a:t>
            </a:r>
            <a:r>
              <a:rPr lang="en-US" altLang="ko-KR" sz="2400" smtClean="0"/>
              <a:t>SQL </a:t>
            </a:r>
            <a:endParaRPr lang="ko-KR" altLang="en-US" sz="2400"/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412776"/>
            <a:ext cx="7620000" cy="1750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552" y="3501008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충분한 양의 데이터 만들기 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2367" y="3961600"/>
            <a:ext cx="38576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30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649</TotalTime>
  <Words>448</Words>
  <Application>Microsoft Office PowerPoint</Application>
  <PresentationFormat>화면 슬라이드 쇼(4:3)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필수</vt:lpstr>
      <vt:lpstr>Spring Web Project </vt:lpstr>
      <vt:lpstr>Objectives</vt:lpstr>
      <vt:lpstr>페이징 처리 개요</vt:lpstr>
      <vt:lpstr>페이징 처리의 1단계</vt:lpstr>
      <vt:lpstr>페이징 처리의 2단계</vt:lpstr>
      <vt:lpstr>페이징 처리의 3단계</vt:lpstr>
      <vt:lpstr>페이징 처리의 원칙 </vt:lpstr>
      <vt:lpstr>페이징 처리에 필요한 지식</vt:lpstr>
      <vt:lpstr>MySQL의 limit를 이용한 페이지 출력을 위한 SQL </vt:lpstr>
      <vt:lpstr>MyBatis의 BoardDAO 처리 </vt:lpstr>
      <vt:lpstr>SQL 매퍼 파일의 작성 </vt:lpstr>
      <vt:lpstr>페이징 처리의 SQL 테스트 </vt:lpstr>
      <vt:lpstr>DAO를 위한 Criteria 클래스 </vt:lpstr>
      <vt:lpstr>Criteria를 이용한 처리 </vt:lpstr>
      <vt:lpstr>BoardService 수정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45</cp:revision>
  <dcterms:created xsi:type="dcterms:W3CDTF">2015-08-28T23:07:43Z</dcterms:created>
  <dcterms:modified xsi:type="dcterms:W3CDTF">2016-02-24T15:46:45Z</dcterms:modified>
</cp:coreProperties>
</file>