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pPr/>
              <a:t>2016-02-25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32C3B25-77AF-4D23-AB22-BDFB51678155}" type="datetimeFigureOut">
              <a:rPr lang="ko-KR" altLang="en-US" smtClean="0"/>
              <a:pPr/>
              <a:t>2016-02-25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noFill/>
          <a:effectLst>
            <a:outerShdw blurRad="152400" dist="317500" dir="5400000" sx="90000" sy="-19000" rotWithShape="0">
              <a:schemeClr val="tx1">
                <a:lumMod val="85000"/>
                <a:lumOff val="15000"/>
                <a:alpha val="15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slope"/>
            <a:extrusionClr>
              <a:schemeClr val="bg2">
                <a:lumMod val="10000"/>
              </a:schemeClr>
            </a:extrusionClr>
          </a:sp3d>
        </p:spPr>
        <p:txBody>
          <a:bodyPr/>
          <a:lstStyle/>
          <a:p>
            <a:r>
              <a:rPr lang="en-US" altLang="ko-KR"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Web Project </a:t>
            </a:r>
            <a:endParaRPr lang="ko-KR" alt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4797152"/>
            <a:ext cx="8496944" cy="914400"/>
          </a:xfrm>
        </p:spPr>
        <p:txBody>
          <a:bodyPr>
            <a:normAutofit/>
          </a:bodyPr>
          <a:lstStyle/>
          <a:p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PART 2. </a:t>
            </a:r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8.</a:t>
            </a:r>
            <a:r>
              <a:rPr lang="ko-KR" altLang="en-US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페이징 처리</a:t>
            </a:r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 – </a:t>
            </a:r>
            <a:r>
              <a:rPr lang="ko-KR" altLang="en-US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컨트롤러와 프리젠테이션 계층</a:t>
            </a:r>
            <a:endParaRPr lang="ko-KR" altLang="en-US" b="1" cap="none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15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952"/>
            <a:ext cx="5166574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BoardService</a:t>
            </a:r>
            <a:r>
              <a:rPr lang="ko-KR" altLang="en-US" smtClean="0"/>
              <a:t>의 카운팅 처리</a:t>
            </a: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980728"/>
            <a:ext cx="5992437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57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의 수정 </a:t>
            </a:r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5904656" cy="351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3789040"/>
            <a:ext cx="3549407" cy="276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39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페이징 처리의 개선을 위한 </a:t>
            </a:r>
            <a:r>
              <a:rPr lang="ko-KR" altLang="en-US"/>
              <a:t>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스프링 </a:t>
            </a:r>
            <a:r>
              <a:rPr lang="en-US" altLang="ko-KR" smtClean="0"/>
              <a:t>MVC</a:t>
            </a:r>
            <a:r>
              <a:rPr lang="ko-KR" altLang="en-US" smtClean="0"/>
              <a:t>의 </a:t>
            </a:r>
            <a:r>
              <a:rPr lang="en-US" altLang="ko-KR" smtClean="0"/>
              <a:t>UriComponentsBuilder</a:t>
            </a:r>
            <a:r>
              <a:rPr lang="ko-KR" altLang="en-US" smtClean="0"/>
              <a:t>를 이용한 링크 생성 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JavaScript</a:t>
            </a:r>
            <a:r>
              <a:rPr lang="ko-KR" altLang="en-US" smtClean="0"/>
              <a:t>를 이용하는 링크 처리 </a:t>
            </a:r>
            <a:endParaRPr lang="ko-KR" altLang="en-US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151493"/>
              </p:ext>
            </p:extLst>
          </p:nvPr>
        </p:nvGraphicFramePr>
        <p:xfrm>
          <a:off x="1187624" y="1688993"/>
          <a:ext cx="5937250" cy="299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3725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org.zerock.persistence.PageMaker.java</a:t>
                      </a:r>
                      <a:r>
                        <a:rPr lang="ko-KR" sz="1000">
                          <a:effectLst/>
                        </a:rPr>
                        <a:t>의 일부</a:t>
                      </a:r>
                      <a:endParaRPr lang="ko-KR" sz="1000">
                        <a:effectLst/>
                        <a:latin typeface="맑은 고딕"/>
                        <a:cs typeface="맑은 고딕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맑은 고딕"/>
                        <a:cs typeface="맑은 고딕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2289" name="그림 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5940660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616" y="4149080"/>
            <a:ext cx="601266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39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목록 페이지와 정보 유지하기 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6984776" cy="388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5301208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조회에서 다른 목록을 가기 위해서는 현재 페이지 번호와 페이지당 데이터의 숫자를 알아야만 가능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6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의 수정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14413"/>
            <a:ext cx="6637054" cy="2270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942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readPage.jsp</a:t>
            </a:r>
            <a:r>
              <a:rPr lang="ko-KR" altLang="en-US" smtClean="0"/>
              <a:t>의 작성 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42931"/>
              </p:ext>
            </p:extLst>
          </p:nvPr>
        </p:nvGraphicFramePr>
        <p:xfrm>
          <a:off x="539552" y="1203089"/>
          <a:ext cx="6069330" cy="299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6933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/WEB-INF/views/board/readPage.jsp</a:t>
                      </a:r>
                      <a:r>
                        <a:rPr lang="ko-KR" sz="1000">
                          <a:effectLst/>
                        </a:rPr>
                        <a:t>의 일부 </a:t>
                      </a:r>
                      <a:endParaRPr lang="ko-KR" sz="1000">
                        <a:effectLst/>
                        <a:latin typeface="맑은 고딕"/>
                        <a:cs typeface="맑은 고딕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맑은 고딕"/>
                        <a:cs typeface="맑은 고딕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4337" name="그림 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4" y="1359962"/>
            <a:ext cx="6984776" cy="136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188796"/>
              </p:ext>
            </p:extLst>
          </p:nvPr>
        </p:nvGraphicFramePr>
        <p:xfrm>
          <a:off x="607125" y="3351084"/>
          <a:ext cx="6069330" cy="299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6933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/WEB-INF/views/board/readPage.jsp</a:t>
                      </a:r>
                      <a:r>
                        <a:rPr lang="ko-KR" sz="1000">
                          <a:effectLst/>
                        </a:rPr>
                        <a:t>의 일부</a:t>
                      </a:r>
                      <a:endParaRPr lang="ko-KR" sz="1000">
                        <a:effectLst/>
                        <a:latin typeface="맑은 고딕"/>
                        <a:cs typeface="맑은 고딕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맑은 고딕"/>
                        <a:cs typeface="맑은 고딕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4338" name="그림 1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01008"/>
            <a:ext cx="631536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41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삭제 페이지의 처리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1124744"/>
            <a:ext cx="568863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22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smtClean="0"/>
              <a:t>삭제 처리를 위한 </a:t>
            </a:r>
            <a:r>
              <a:rPr lang="en-US" altLang="ko-KR" sz="2800" smtClean="0"/>
              <a:t>BoardController</a:t>
            </a:r>
            <a:r>
              <a:rPr lang="ko-KR" altLang="en-US" sz="2800" smtClean="0"/>
              <a:t>의 수정</a:t>
            </a:r>
            <a:endParaRPr lang="ko-KR" altLang="en-US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573928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48" y="4005263"/>
            <a:ext cx="5807446" cy="1439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8132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수정의 처리 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6552728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92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수정 처리를 위한 변경 </a:t>
            </a:r>
            <a:endParaRPr lang="ko-KR" alt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75346"/>
            <a:ext cx="6048672" cy="2999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20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smtClean="0"/>
              <a:t>Objectives</a:t>
            </a:r>
            <a:endParaRPr lang="ko-KR" altLang="en-US" cap="none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단계별 화면의 테스트와 확인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화면 하단의 페이징 처리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목록 화면과 정보 유지하기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조회</a:t>
            </a:r>
            <a:r>
              <a:rPr lang="en-US" altLang="ko-KR" smtClean="0"/>
              <a:t>, </a:t>
            </a:r>
            <a:r>
              <a:rPr lang="ko-KR" altLang="en-US" smtClean="0"/>
              <a:t>수정</a:t>
            </a:r>
            <a:r>
              <a:rPr lang="en-US" altLang="ko-KR" smtClean="0"/>
              <a:t>, </a:t>
            </a:r>
            <a:r>
              <a:rPr lang="ko-KR" altLang="en-US" smtClean="0"/>
              <a:t>삭제와 정보 유지하기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95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화면 하단의 페이징 처리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전달되는 데이터에 따라 데이터의 출력이 정상적인 것을 확인한 후에 목록 페이지의 하단의 페이징 처리를 구현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페이징 처리에 필요한 데이터 </a:t>
            </a:r>
            <a:endParaRPr lang="en-US" altLang="ko-KR" smtClean="0"/>
          </a:p>
          <a:p>
            <a:pPr marL="800100" lvl="1" indent="-342900"/>
            <a:r>
              <a:rPr lang="ko-KR" altLang="ko-KR" sz="1700"/>
              <a:t>시작 페이지 번호</a:t>
            </a:r>
            <a:r>
              <a:rPr lang="en-US" altLang="ko-KR" sz="1700"/>
              <a:t>(startPage) – </a:t>
            </a:r>
            <a:r>
              <a:rPr lang="ko-KR" altLang="ko-KR" sz="1700"/>
              <a:t>예를 들어 화면상에 </a:t>
            </a:r>
            <a:r>
              <a:rPr lang="en-US" altLang="ko-KR" sz="1700"/>
              <a:t>10</a:t>
            </a:r>
            <a:r>
              <a:rPr lang="ko-KR" altLang="ko-KR" sz="1700"/>
              <a:t>개의 페이지 번호를 출력한다고 했을 때</a:t>
            </a:r>
            <a:r>
              <a:rPr lang="en-US" altLang="ko-KR" sz="1700"/>
              <a:t>, </a:t>
            </a:r>
            <a:r>
              <a:rPr lang="ko-KR" altLang="ko-KR" sz="1700"/>
              <a:t>현재 페이지가 </a:t>
            </a:r>
            <a:r>
              <a:rPr lang="en-US" altLang="ko-KR" sz="1700"/>
              <a:t>1</a:t>
            </a:r>
            <a:r>
              <a:rPr lang="ko-KR" altLang="ko-KR" sz="1700"/>
              <a:t>에서 </a:t>
            </a:r>
            <a:r>
              <a:rPr lang="en-US" altLang="ko-KR" sz="1700"/>
              <a:t>10</a:t>
            </a:r>
            <a:r>
              <a:rPr lang="ko-KR" altLang="ko-KR" sz="1700"/>
              <a:t>의 사이에 있는 번호라면 시작 페이지는 </a:t>
            </a:r>
            <a:r>
              <a:rPr lang="en-US" altLang="ko-KR" sz="1700"/>
              <a:t>1</a:t>
            </a:r>
            <a:r>
              <a:rPr lang="ko-KR" altLang="ko-KR" sz="1700"/>
              <a:t>이 되어야 합니다</a:t>
            </a:r>
            <a:r>
              <a:rPr lang="en-US" altLang="ko-KR" sz="1700"/>
              <a:t>. </a:t>
            </a:r>
            <a:r>
              <a:rPr lang="ko-KR" altLang="ko-KR" sz="1700"/>
              <a:t>만일 시작 페이지의 번호가 </a:t>
            </a:r>
            <a:r>
              <a:rPr lang="en-US" altLang="ko-KR" sz="1700"/>
              <a:t>1</a:t>
            </a:r>
            <a:r>
              <a:rPr lang="ko-KR" altLang="ko-KR" sz="1700"/>
              <a:t>이 아니라면 </a:t>
            </a:r>
            <a:r>
              <a:rPr lang="en-US" altLang="ko-KR" sz="1700"/>
              <a:t>‘</a:t>
            </a:r>
            <a:r>
              <a:rPr lang="ko-KR" altLang="ko-KR" sz="1700"/>
              <a:t>이전</a:t>
            </a:r>
            <a:r>
              <a:rPr lang="en-US" altLang="ko-KR" sz="1700"/>
              <a:t>(prev)’</a:t>
            </a:r>
            <a:r>
              <a:rPr lang="ko-KR" altLang="ko-KR" sz="1700"/>
              <a:t>으로 갈 수 있는 링크가 제공되어야 합니다</a:t>
            </a:r>
            <a:r>
              <a:rPr lang="en-US" altLang="ko-KR" sz="1700"/>
              <a:t>. </a:t>
            </a:r>
            <a:r>
              <a:rPr lang="en-US" altLang="ko-KR" sz="1700"/>
              <a:t> </a:t>
            </a:r>
            <a:endParaRPr lang="ko-KR" altLang="ko-KR" sz="1700"/>
          </a:p>
          <a:p>
            <a:pPr marL="800100" lvl="1" indent="-342900"/>
            <a:r>
              <a:rPr lang="ko-KR" altLang="ko-KR" sz="1700"/>
              <a:t>끝 페이지 번호</a:t>
            </a:r>
            <a:r>
              <a:rPr lang="en-US" altLang="ko-KR" sz="1700"/>
              <a:t>(endPage) – </a:t>
            </a:r>
            <a:r>
              <a:rPr lang="ko-KR" altLang="ko-KR" sz="1700"/>
              <a:t>시작 페이지 번호부터 몇 개의 번호를 보여주어야 하는지를 결정해야 합니다</a:t>
            </a:r>
            <a:r>
              <a:rPr lang="en-US" altLang="ko-KR" sz="1700"/>
              <a:t>. </a:t>
            </a:r>
            <a:r>
              <a:rPr lang="ko-KR" altLang="ko-KR" sz="1700"/>
              <a:t>이때 영향을 미치는 것이 전체 데이터의 개수입니다</a:t>
            </a:r>
            <a:r>
              <a:rPr lang="en-US" altLang="ko-KR" sz="1700"/>
              <a:t>. </a:t>
            </a:r>
            <a:r>
              <a:rPr lang="ko-KR" altLang="ko-KR" sz="1700"/>
              <a:t>예를 들어 전체 데이터가 </a:t>
            </a:r>
            <a:r>
              <a:rPr lang="en-US" altLang="ko-KR" sz="1700"/>
              <a:t>65</a:t>
            </a:r>
            <a:r>
              <a:rPr lang="ko-KR" altLang="ko-KR" sz="1700"/>
              <a:t>개이고</a:t>
            </a:r>
            <a:r>
              <a:rPr lang="en-US" altLang="ko-KR" sz="1700"/>
              <a:t>, </a:t>
            </a:r>
            <a:r>
              <a:rPr lang="ko-KR" altLang="ko-KR" sz="1700"/>
              <a:t>현재 페이지가 </a:t>
            </a:r>
            <a:r>
              <a:rPr lang="en-US" altLang="ko-KR" sz="1700"/>
              <a:t>5</a:t>
            </a:r>
            <a:r>
              <a:rPr lang="ko-KR" altLang="ko-KR" sz="1700"/>
              <a:t>페이지라면 시작 페이지 번호는 </a:t>
            </a:r>
            <a:r>
              <a:rPr lang="en-US" altLang="ko-KR" sz="1700"/>
              <a:t>1</a:t>
            </a:r>
            <a:r>
              <a:rPr lang="ko-KR" altLang="ko-KR" sz="1700"/>
              <a:t>이고</a:t>
            </a:r>
            <a:r>
              <a:rPr lang="en-US" altLang="ko-KR" sz="1700"/>
              <a:t>, </a:t>
            </a:r>
            <a:r>
              <a:rPr lang="ko-KR" altLang="ko-KR" sz="1700"/>
              <a:t>끝 페이지 번호는 </a:t>
            </a:r>
            <a:r>
              <a:rPr lang="en-US" altLang="ko-KR" sz="1700"/>
              <a:t>7(65</a:t>
            </a:r>
            <a:r>
              <a:rPr lang="ko-KR" altLang="ko-KR" sz="1700"/>
              <a:t>개이므로 </a:t>
            </a:r>
            <a:r>
              <a:rPr lang="en-US" altLang="ko-KR" sz="1700"/>
              <a:t>7</a:t>
            </a:r>
            <a:r>
              <a:rPr lang="ko-KR" altLang="ko-KR" sz="1700"/>
              <a:t>페이지까지는 표시</a:t>
            </a:r>
            <a:r>
              <a:rPr lang="en-US" altLang="ko-KR" sz="1700"/>
              <a:t>)</a:t>
            </a:r>
            <a:r>
              <a:rPr lang="ko-KR" altLang="ko-KR" sz="1700"/>
              <a:t>이 되어야 합니다</a:t>
            </a:r>
            <a:r>
              <a:rPr lang="en-US" altLang="ko-KR" sz="1700"/>
              <a:t>. </a:t>
            </a:r>
            <a:r>
              <a:rPr lang="en-US" altLang="ko-KR" sz="1700"/>
              <a:t> </a:t>
            </a:r>
            <a:endParaRPr lang="ko-KR" altLang="ko-KR" sz="1700"/>
          </a:p>
          <a:p>
            <a:pPr marL="800100" lvl="1" indent="-342900"/>
            <a:r>
              <a:rPr lang="ko-KR" altLang="ko-KR" sz="1700"/>
              <a:t>전체 데이터의 개수</a:t>
            </a:r>
            <a:r>
              <a:rPr lang="en-US" altLang="ko-KR" sz="1700"/>
              <a:t>(totalCount) – </a:t>
            </a:r>
            <a:r>
              <a:rPr lang="ko-KR" altLang="ko-KR" sz="1700"/>
              <a:t>끝 페이지 번호를 계산할 때 전체 데이터의 개수를 이용해서 최종적으로 끝 페이지의 번호가 결정됩니다</a:t>
            </a:r>
            <a:r>
              <a:rPr lang="en-US" altLang="ko-KR" sz="1700"/>
              <a:t>. </a:t>
            </a:r>
            <a:r>
              <a:rPr lang="ko-KR" altLang="ko-KR" sz="1700"/>
              <a:t>만일 끝 페이지 번호보다 많은 양의 데이터가 존재한다면 </a:t>
            </a:r>
            <a:r>
              <a:rPr lang="en-US" altLang="ko-KR" sz="1700"/>
              <a:t>‘</a:t>
            </a:r>
            <a:r>
              <a:rPr lang="ko-KR" altLang="ko-KR" sz="1700"/>
              <a:t>뒤로</a:t>
            </a:r>
            <a:r>
              <a:rPr lang="en-US" altLang="ko-KR" sz="1700"/>
              <a:t>(next)’ </a:t>
            </a:r>
            <a:r>
              <a:rPr lang="ko-KR" altLang="ko-KR" sz="1700"/>
              <a:t>갈 수 있는 링크가 추가로 붙게 됩니다</a:t>
            </a:r>
            <a:r>
              <a:rPr lang="en-US" altLang="ko-KR" sz="1700"/>
              <a:t>. </a:t>
            </a:r>
            <a:r>
              <a:rPr lang="en-US" altLang="ko-KR" sz="1700"/>
              <a:t> </a:t>
            </a:r>
            <a:endParaRPr lang="ko-KR" altLang="ko-KR" sz="1700"/>
          </a:p>
          <a:p>
            <a:pPr marL="800100" lvl="1" indent="-342900"/>
            <a:r>
              <a:rPr lang="ko-KR" altLang="ko-KR" sz="1700"/>
              <a:t>이전 페이지 링크</a:t>
            </a:r>
            <a:r>
              <a:rPr lang="en-US" altLang="ko-KR" sz="1700"/>
              <a:t>(prev) – </a:t>
            </a:r>
            <a:r>
              <a:rPr lang="ko-KR" altLang="ko-KR" sz="1700"/>
              <a:t>맨 앞의 페이지 번호가 </a:t>
            </a:r>
            <a:r>
              <a:rPr lang="en-US" altLang="ko-KR" sz="1700"/>
              <a:t>1</a:t>
            </a:r>
            <a:r>
              <a:rPr lang="ko-KR" altLang="ko-KR" sz="1700"/>
              <a:t>이 아니라면 화면상에 링크를 통해서 이전 페이지를 조회할 수 있어야만 합니다</a:t>
            </a:r>
            <a:r>
              <a:rPr lang="en-US" altLang="ko-KR" sz="1700"/>
              <a:t>. </a:t>
            </a:r>
            <a:r>
              <a:rPr lang="en-US" altLang="ko-KR" sz="1700"/>
              <a:t> </a:t>
            </a:r>
            <a:endParaRPr lang="ko-KR" altLang="ko-KR" sz="1700"/>
          </a:p>
          <a:p>
            <a:pPr marL="800100" lvl="1" indent="-342900"/>
            <a:r>
              <a:rPr lang="ko-KR" altLang="ko-KR" sz="1700"/>
              <a:t>이후 페이지 링크</a:t>
            </a:r>
            <a:r>
              <a:rPr lang="en-US" altLang="ko-KR" sz="1700"/>
              <a:t>(next) – </a:t>
            </a:r>
            <a:r>
              <a:rPr lang="ko-KR" altLang="ko-KR" sz="1700"/>
              <a:t>맨 뒤의 페이지 이후에 더 많은 데이터가 존재하는 경우 이동이 가능하도록 링크를 제공합니다</a:t>
            </a:r>
            <a:r>
              <a:rPr lang="en-US" altLang="ko-KR" sz="1700"/>
              <a:t>. </a:t>
            </a:r>
            <a:endParaRPr lang="ko-KR" altLang="ko-KR" sz="1700"/>
          </a:p>
          <a:p>
            <a:pPr marL="342900" indent="-342900">
              <a:buFont typeface="Arial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11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페이징 처리의 계산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altLang="ko-KR" smtClean="0"/>
              <a:t>endPage </a:t>
            </a:r>
            <a:r>
              <a:rPr lang="ko-KR" altLang="en-US" smtClean="0"/>
              <a:t>구하기</a:t>
            </a:r>
            <a:endParaRPr lang="en-US" altLang="ko-KR" smtClean="0"/>
          </a:p>
          <a:p>
            <a:pPr marL="457200" indent="-457200">
              <a:buAutoNum type="arabicParenR"/>
            </a:pPr>
            <a:endParaRPr lang="en-US" altLang="ko-KR"/>
          </a:p>
          <a:p>
            <a:pPr marL="457200" indent="-457200">
              <a:buAutoNum type="arabicParenR"/>
            </a:pPr>
            <a:endParaRPr lang="en-US" altLang="ko-KR" smtClean="0"/>
          </a:p>
          <a:p>
            <a:pPr marL="457200" indent="-457200">
              <a:buAutoNum type="arabicParenR"/>
            </a:pPr>
            <a:r>
              <a:rPr lang="en-US" altLang="ko-KR" smtClean="0"/>
              <a:t>startPage </a:t>
            </a:r>
            <a:r>
              <a:rPr lang="ko-KR" altLang="en-US" smtClean="0"/>
              <a:t>구하기 </a:t>
            </a:r>
            <a:endParaRPr lang="en-US" altLang="ko-KR" smtClean="0"/>
          </a:p>
          <a:p>
            <a:pPr marL="457200" indent="-457200">
              <a:buAutoNum type="arabicParenR"/>
            </a:pPr>
            <a:endParaRPr lang="en-US" altLang="ko-KR"/>
          </a:p>
          <a:p>
            <a:pPr marL="457200" indent="-457200">
              <a:buAutoNum type="arabicParenR"/>
            </a:pPr>
            <a:endParaRPr lang="en-US" altLang="ko-KR"/>
          </a:p>
          <a:p>
            <a:pPr marL="457200" indent="-457200">
              <a:buAutoNum type="arabicParenR"/>
            </a:pPr>
            <a:r>
              <a:rPr lang="en-US" altLang="ko-KR" smtClean="0"/>
              <a:t>totalCount</a:t>
            </a:r>
            <a:r>
              <a:rPr lang="ko-KR" altLang="en-US" smtClean="0"/>
              <a:t>와 </a:t>
            </a:r>
            <a:r>
              <a:rPr lang="en-US" altLang="ko-KR" smtClean="0"/>
              <a:t>endPage</a:t>
            </a:r>
            <a:r>
              <a:rPr lang="ko-KR" altLang="en-US" smtClean="0"/>
              <a:t>의 재계산 </a:t>
            </a:r>
            <a:endParaRPr lang="en-US" altLang="ko-KR" smtClean="0"/>
          </a:p>
          <a:p>
            <a:pPr marL="457200" indent="-457200">
              <a:buAutoNum type="arabicParenR"/>
            </a:pPr>
            <a:endParaRPr lang="en-US" altLang="ko-KR" smtClean="0"/>
          </a:p>
          <a:p>
            <a:pPr marL="457200" indent="-457200">
              <a:buAutoNum type="arabicParenR"/>
            </a:pPr>
            <a:endParaRPr lang="en-US" altLang="ko-KR" smtClean="0"/>
          </a:p>
          <a:p>
            <a:pPr marL="457200" indent="-457200">
              <a:buAutoNum type="arabicParenR"/>
            </a:pPr>
            <a:endParaRPr lang="en-US" altLang="ko-KR"/>
          </a:p>
          <a:p>
            <a:pPr marL="457200" indent="-457200">
              <a:buAutoNum type="arabicParenR"/>
            </a:pPr>
            <a:r>
              <a:rPr lang="en-US" altLang="ko-KR" smtClean="0"/>
              <a:t>prev</a:t>
            </a:r>
            <a:r>
              <a:rPr lang="ko-KR" altLang="en-US" smtClean="0"/>
              <a:t>와 </a:t>
            </a:r>
            <a:r>
              <a:rPr lang="en-US" altLang="ko-KR" smtClean="0"/>
              <a:t>next</a:t>
            </a:r>
            <a:r>
              <a:rPr lang="ko-KR" altLang="en-US" smtClean="0"/>
              <a:t>의 계산  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71092" y="1484784"/>
            <a:ext cx="5777172" cy="864096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616" y="2708920"/>
            <a:ext cx="5943600" cy="881380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>
            <a:off x="1171092" y="4149080"/>
            <a:ext cx="5943600" cy="104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페이징 처리를 위한 클래스 설계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/>
              <a:t>클래스의 작성을 위해서 </a:t>
            </a:r>
            <a:r>
              <a:rPr lang="ko-KR" altLang="ko-KR"/>
              <a:t>필요한 </a:t>
            </a:r>
            <a:r>
              <a:rPr lang="ko-KR" altLang="ko-KR" smtClean="0"/>
              <a:t>데이터</a:t>
            </a:r>
            <a:r>
              <a:rPr lang="en-US" altLang="ko-KR" smtClean="0"/>
              <a:t> </a:t>
            </a:r>
            <a:endParaRPr lang="ko-KR" altLang="ko-KR"/>
          </a:p>
          <a:p>
            <a:pPr lvl="1"/>
            <a:r>
              <a:rPr lang="ko-KR" altLang="ko-KR"/>
              <a:t>외부에서 입력되는 데이터</a:t>
            </a:r>
            <a:r>
              <a:rPr lang="en-US" altLang="ko-KR"/>
              <a:t>(org.zerock.domain.Criteria</a:t>
            </a:r>
            <a:r>
              <a:rPr lang="ko-KR" altLang="ko-KR"/>
              <a:t>에 이미 존재</a:t>
            </a:r>
            <a:r>
              <a:rPr lang="en-US" altLang="ko-KR"/>
              <a:t>)</a:t>
            </a:r>
            <a:endParaRPr lang="ko-KR" altLang="ko-KR"/>
          </a:p>
          <a:p>
            <a:pPr lvl="2"/>
            <a:r>
              <a:rPr lang="en-US" altLang="ko-KR"/>
              <a:t>page: </a:t>
            </a:r>
            <a:r>
              <a:rPr lang="ko-KR" altLang="ko-KR"/>
              <a:t>현재 조회하는 페이지의 번호</a:t>
            </a:r>
          </a:p>
          <a:p>
            <a:pPr lvl="2"/>
            <a:r>
              <a:rPr lang="en-US" altLang="ko-KR"/>
              <a:t>perPageNum: </a:t>
            </a:r>
            <a:r>
              <a:rPr lang="ko-KR" altLang="ko-KR"/>
              <a:t>한 페이지당 출력하는 데이터의 개수 </a:t>
            </a:r>
          </a:p>
          <a:p>
            <a:pPr lvl="1"/>
            <a:r>
              <a:rPr lang="en-US" altLang="ko-KR"/>
              <a:t>DB</a:t>
            </a:r>
            <a:r>
              <a:rPr lang="ko-KR" altLang="ko-KR"/>
              <a:t>에서 계산되는 데이터 </a:t>
            </a:r>
          </a:p>
          <a:p>
            <a:pPr lvl="2"/>
            <a:r>
              <a:rPr lang="en-US" altLang="ko-KR"/>
              <a:t>totalCount: SQL</a:t>
            </a:r>
            <a:r>
              <a:rPr lang="ko-KR" altLang="ko-KR"/>
              <a:t>의 결과로 나온 데이터의 전체 개수</a:t>
            </a:r>
          </a:p>
          <a:p>
            <a:pPr lvl="1"/>
            <a:r>
              <a:rPr lang="ko-KR" altLang="ko-KR"/>
              <a:t>계산을 통해서 만들어지는 데이터 </a:t>
            </a:r>
          </a:p>
          <a:p>
            <a:pPr lvl="2"/>
            <a:r>
              <a:rPr lang="en-US" altLang="ko-KR"/>
              <a:t>startPage</a:t>
            </a:r>
            <a:endParaRPr lang="ko-KR" altLang="ko-KR"/>
          </a:p>
          <a:p>
            <a:pPr lvl="2"/>
            <a:r>
              <a:rPr lang="en-US" altLang="ko-KR"/>
              <a:t>endPage</a:t>
            </a:r>
            <a:endParaRPr lang="ko-KR" altLang="ko-KR"/>
          </a:p>
          <a:p>
            <a:pPr lvl="2"/>
            <a:r>
              <a:rPr lang="en-US" altLang="ko-KR"/>
              <a:t>prev</a:t>
            </a:r>
            <a:endParaRPr lang="ko-KR" altLang="ko-KR"/>
          </a:p>
          <a:p>
            <a:pPr lvl="2"/>
            <a:r>
              <a:rPr lang="en-US" altLang="ko-KR"/>
              <a:t>next </a:t>
            </a:r>
            <a:endParaRPr lang="ko-KR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2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-9734" y="44624"/>
            <a:ext cx="7174021" cy="684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6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와 뷰처리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우선적으로 화면에 필요한 데이터의 숫자를 고정하고 실행해서 올바르게 화면이 구성되는지 확인 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6552728" cy="23042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443711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뷰로 전달되는 </a:t>
            </a:r>
            <a:r>
              <a:rPr lang="en-US" altLang="ko-KR" smtClean="0"/>
              <a:t>Model</a:t>
            </a:r>
            <a:r>
              <a:rPr lang="ko-KR" altLang="en-US" smtClean="0"/>
              <a:t>객체의 구조</a:t>
            </a:r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941168"/>
            <a:ext cx="33051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37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목록 페이지인 </a:t>
            </a:r>
            <a:r>
              <a:rPr lang="en-US" altLang="ko-KR" smtClean="0"/>
              <a:t>listPage.jsp</a:t>
            </a:r>
            <a:r>
              <a:rPr lang="ko-KR" altLang="en-US" smtClean="0"/>
              <a:t>의 처리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/WEB-INF/views/board/listPage.jsp</a:t>
            </a:r>
            <a:r>
              <a:rPr lang="ko-KR" altLang="en-US" smtClean="0"/>
              <a:t>의 일부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1556792"/>
            <a:ext cx="5695950" cy="2819400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94681"/>
            <a:ext cx="3960440" cy="982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68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페이징 처리를 위한 카운팅 </a:t>
            </a:r>
            <a:r>
              <a:rPr lang="en-US" altLang="ko-KR" smtClean="0"/>
              <a:t>SQL </a:t>
            </a:r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124744"/>
            <a:ext cx="5432683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0" y="2509837"/>
            <a:ext cx="5432683" cy="2080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25143"/>
            <a:ext cx="5360673" cy="156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089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709</TotalTime>
  <Words>288</Words>
  <Application>Microsoft Office PowerPoint</Application>
  <PresentationFormat>화면 슬라이드 쇼(4:3)</PresentationFormat>
  <Paragraphs>66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필수</vt:lpstr>
      <vt:lpstr>Spring Web Project </vt:lpstr>
      <vt:lpstr>Objectives</vt:lpstr>
      <vt:lpstr>화면 하단의 페이징 처리</vt:lpstr>
      <vt:lpstr>페이징 처리의 계산 </vt:lpstr>
      <vt:lpstr>페이징 처리를 위한 클래스 설계 </vt:lpstr>
      <vt:lpstr>PowerPoint 프레젠테이션</vt:lpstr>
      <vt:lpstr>BoardController와 뷰처리</vt:lpstr>
      <vt:lpstr>목록 페이지인 listPage.jsp의 처리 </vt:lpstr>
      <vt:lpstr>페이징 처리를 위한 카운팅 SQL </vt:lpstr>
      <vt:lpstr>BoardService의 카운팅 처리</vt:lpstr>
      <vt:lpstr>BoardController의 수정 </vt:lpstr>
      <vt:lpstr>페이징 처리의 개선을 위한 팁</vt:lpstr>
      <vt:lpstr>목록 페이지와 정보 유지하기 </vt:lpstr>
      <vt:lpstr>BoardController의 수정</vt:lpstr>
      <vt:lpstr>readPage.jsp의 작성 </vt:lpstr>
      <vt:lpstr>삭제 페이지의 처리 </vt:lpstr>
      <vt:lpstr>삭제 처리를 위한 BoardController의 수정</vt:lpstr>
      <vt:lpstr>수정의 처리 </vt:lpstr>
      <vt:lpstr>수정 처리를 위한 변경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Project</dc:title>
  <dc:creator>zerock</dc:creator>
  <cp:lastModifiedBy>z1</cp:lastModifiedBy>
  <cp:revision>55</cp:revision>
  <dcterms:created xsi:type="dcterms:W3CDTF">2015-08-28T23:07:43Z</dcterms:created>
  <dcterms:modified xsi:type="dcterms:W3CDTF">2016-02-24T16:46:22Z</dcterms:modified>
</cp:coreProperties>
</file>