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22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756002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073427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3B25-77AF-4D23-AB22-BDFB51678155}" type="datetimeFigureOut">
              <a:rPr lang="ko-KR" altLang="en-US" smtClean="0"/>
              <a:t>2016-02-25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32C3B25-77AF-4D23-AB22-BDFB51678155}" type="datetimeFigureOut">
              <a:rPr lang="ko-KR" altLang="en-US" smtClean="0"/>
              <a:pPr/>
              <a:t>2016-02-25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A8E2D60-5734-440B-9126-A7AFFDB1B8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effectLst>
            <a:outerShdw blurRad="152400" dist="317500" dir="5400000" sx="90000" sy="-19000" rotWithShape="0">
              <a:schemeClr val="tx1">
                <a:lumMod val="85000"/>
                <a:lumOff val="15000"/>
                <a:alpha val="15000"/>
              </a:schemeClr>
            </a:outerShdw>
          </a:effectLst>
          <a:scene3d>
            <a:camera prst="orthographicFront"/>
            <a:lightRig rig="threePt" dir="t"/>
          </a:scene3d>
          <a:sp3d extrusionH="76200">
            <a:bevelT prst="slope"/>
            <a:extrusionClr>
              <a:schemeClr val="bg2">
                <a:lumMod val="10000"/>
              </a:schemeClr>
            </a:extrusionClr>
          </a:sp3d>
        </p:spPr>
        <p:txBody>
          <a:bodyPr/>
          <a:lstStyle/>
          <a:p>
            <a:r>
              <a:rPr lang="en-US" altLang="ko-K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Web Project 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5536" y="4797152"/>
            <a:ext cx="8496944" cy="914400"/>
          </a:xfrm>
        </p:spPr>
        <p:txBody>
          <a:bodyPr>
            <a:normAutofit/>
          </a:bodyPr>
          <a:lstStyle/>
          <a:p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PART 2.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10.</a:t>
            </a:r>
            <a:r>
              <a:rPr lang="ko-KR" altLang="en-US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검색 처리와 동적 </a:t>
            </a:r>
            <a:r>
              <a:rPr lang="en-US" altLang="ko-KR" b="1" cap="none" smtClean="0">
                <a:latin typeface="돋움체" panose="020B0609000101010101" pitchFamily="49" charset="-127"/>
                <a:ea typeface="돋움체" panose="020B0609000101010101" pitchFamily="49" charset="-127"/>
              </a:rPr>
              <a:t>SQL</a:t>
            </a:r>
            <a:endParaRPr lang="ko-KR" altLang="en-US" b="1" cap="none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15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브라우저를 통한 검색과 페이징 확인</a:t>
            </a:r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1052736"/>
            <a:ext cx="355596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2" y="3212976"/>
            <a:ext cx="6267450" cy="476250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>
          <a:blip r:embed="rId4"/>
          <a:stretch>
            <a:fillRect/>
          </a:stretch>
        </p:blipFill>
        <p:spPr>
          <a:xfrm>
            <a:off x="477719" y="3645024"/>
            <a:ext cx="2890885" cy="34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7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 버튼의 동작 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/>
              <a:t>검색 </a:t>
            </a:r>
            <a:r>
              <a:rPr lang="ko-KR" altLang="ko-KR"/>
              <a:t>버튼의 </a:t>
            </a:r>
            <a:r>
              <a:rPr lang="ko-KR" altLang="ko-KR" smtClean="0"/>
              <a:t>클릭</a:t>
            </a:r>
            <a:r>
              <a:rPr lang="ko-KR" altLang="en-US" smtClean="0"/>
              <a:t>의</a:t>
            </a:r>
            <a:r>
              <a:rPr lang="ko-KR" altLang="ko-KR" smtClean="0"/>
              <a:t> 의미</a:t>
            </a:r>
            <a:endParaRPr lang="en-US" altLang="ko-KR" smtClean="0"/>
          </a:p>
          <a:p>
            <a:pPr marL="800100" lvl="1" indent="-342900"/>
            <a:r>
              <a:rPr lang="ko-KR" altLang="ko-KR" smtClean="0"/>
              <a:t>사용자는 </a:t>
            </a:r>
            <a:r>
              <a:rPr lang="ko-KR" altLang="ko-KR"/>
              <a:t>새로운 검색을 시도합니다</a:t>
            </a:r>
            <a:r>
              <a:rPr lang="en-US" altLang="ko-KR"/>
              <a:t>. </a:t>
            </a:r>
            <a:r>
              <a:rPr lang="ko-KR" altLang="ko-KR"/>
              <a:t>기존의 페이징이나 검색이 아닌 새로운 검색을 시도하는 경우에만 검색 버튼을 사용합니다</a:t>
            </a:r>
            <a:r>
              <a:rPr lang="en-US" altLang="ko-KR"/>
              <a:t>. </a:t>
            </a:r>
            <a:endParaRPr lang="ko-KR" altLang="ko-KR"/>
          </a:p>
          <a:p>
            <a:pPr marL="800100" lvl="1" indent="-342900"/>
            <a:r>
              <a:rPr lang="ko-KR" altLang="ko-KR"/>
              <a:t>검색 버튼의 클릭은 </a:t>
            </a:r>
            <a:r>
              <a:rPr lang="en-US" altLang="ko-KR"/>
              <a:t>1</a:t>
            </a:r>
            <a:r>
              <a:rPr lang="ko-KR" altLang="ko-KR"/>
              <a:t>페이지의 데이터를 의미합니다</a:t>
            </a:r>
            <a:r>
              <a:rPr lang="en-US" altLang="ko-KR"/>
              <a:t>. </a:t>
            </a:r>
            <a:endParaRPr lang="ko-KR" altLang="ko-KR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2996952"/>
            <a:ext cx="72728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7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 버튼의 동작 확인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15562"/>
            <a:ext cx="7620000" cy="49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8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MyBatis</a:t>
            </a:r>
            <a:r>
              <a:rPr lang="ko-KR" altLang="en-US" smtClean="0"/>
              <a:t>의 동적 </a:t>
            </a:r>
            <a:r>
              <a:rPr lang="en-US" altLang="ko-KR" smtClean="0"/>
              <a:t>SQL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 조건이 달라지면 </a:t>
            </a:r>
            <a:r>
              <a:rPr lang="en-US" altLang="ko-KR" smtClean="0"/>
              <a:t>SQL</a:t>
            </a:r>
            <a:r>
              <a:rPr lang="ko-KR" altLang="en-US" smtClean="0"/>
              <a:t>문이 변경되어야 하기 때문에 </a:t>
            </a:r>
            <a:r>
              <a:rPr lang="en-US" altLang="ko-KR" smtClean="0"/>
              <a:t>MyBatis</a:t>
            </a:r>
            <a:r>
              <a:rPr lang="ko-KR" altLang="en-US" smtClean="0"/>
              <a:t>에서 상황</a:t>
            </a:r>
            <a:r>
              <a:rPr lang="ko-KR" altLang="en-US"/>
              <a:t>에 따라 변화하는 </a:t>
            </a:r>
            <a:r>
              <a:rPr lang="en-US" altLang="ko-KR"/>
              <a:t>Dynamic SQL</a:t>
            </a:r>
            <a:r>
              <a:rPr lang="ko-KR" altLang="en-US"/>
              <a:t>을 이용</a:t>
            </a:r>
          </a:p>
          <a:p>
            <a:endParaRPr lang="en-US" altLang="ko-KR"/>
          </a:p>
          <a:p>
            <a:r>
              <a:rPr lang="en-US" altLang="ko-KR"/>
              <a:t>MyBatis</a:t>
            </a:r>
            <a:r>
              <a:rPr lang="ko-KR" altLang="ko-KR"/>
              <a:t>가 </a:t>
            </a:r>
            <a:r>
              <a:rPr lang="ko-KR" altLang="ko-KR"/>
              <a:t>가지는 </a:t>
            </a:r>
            <a:r>
              <a:rPr lang="ko-KR" altLang="ko-KR" smtClean="0"/>
              <a:t>표현식</a:t>
            </a:r>
            <a:endParaRPr lang="en-US" altLang="ko-KR" smtClean="0"/>
          </a:p>
          <a:p>
            <a:pPr marL="800100" lvl="1" indent="-342900"/>
            <a:r>
              <a:rPr lang="en-US" altLang="ko-KR" smtClean="0"/>
              <a:t>if</a:t>
            </a:r>
            <a:endParaRPr lang="ko-KR" altLang="ko-KR"/>
          </a:p>
          <a:p>
            <a:pPr marL="800100" lvl="1" indent="-342900"/>
            <a:r>
              <a:rPr lang="en-US" altLang="ko-KR"/>
              <a:t>choose(when, otherwise)</a:t>
            </a:r>
            <a:endParaRPr lang="ko-KR" altLang="ko-KR"/>
          </a:p>
          <a:p>
            <a:pPr marL="800100" lvl="1" indent="-342900"/>
            <a:r>
              <a:rPr lang="en-US" altLang="ko-KR"/>
              <a:t>trim(where, set)</a:t>
            </a:r>
            <a:endParaRPr lang="ko-KR" altLang="ko-KR"/>
          </a:p>
          <a:p>
            <a:pPr marL="800100" lvl="1" indent="-342900"/>
            <a:r>
              <a:rPr lang="en-US" altLang="ko-KR"/>
              <a:t>foreach </a:t>
            </a:r>
          </a:p>
        </p:txBody>
      </p:sp>
    </p:spTree>
    <p:extLst>
      <p:ext uri="{BB962C8B-B14F-4D97-AF65-F5344CB8AC3E}">
        <p14:creationId xmlns:p14="http://schemas.microsoft.com/office/powerpoint/2010/main" val="322667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DAO</a:t>
            </a:r>
            <a:r>
              <a:rPr lang="ko-KR" altLang="en-US" smtClean="0"/>
              <a:t>처리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6048672" cy="130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85583"/>
            <a:ext cx="5616624" cy="346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666753"/>
            <a:ext cx="5184576" cy="221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50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</a:t>
            </a:r>
            <a:r>
              <a:rPr lang="en-US" altLang="ko-KR" smtClean="0"/>
              <a:t>SQL</a:t>
            </a:r>
            <a:r>
              <a:rPr lang="ko-KR" altLang="en-US" smtClean="0"/>
              <a:t>문의 처리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767" y="1052513"/>
            <a:ext cx="6764866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</a:t>
            </a:r>
            <a:r>
              <a:rPr lang="en-US" altLang="ko-KR" smtClean="0"/>
              <a:t>SQL</a:t>
            </a:r>
            <a:r>
              <a:rPr lang="ko-KR" altLang="en-US" smtClean="0"/>
              <a:t>의 </a:t>
            </a:r>
            <a:r>
              <a:rPr lang="en-US" altLang="ko-KR" smtClean="0"/>
              <a:t>&lt;include&gt;</a:t>
            </a:r>
            <a:r>
              <a:rPr lang="ko-KR" altLang="en-US" smtClean="0"/>
              <a:t>와 </a:t>
            </a:r>
            <a:r>
              <a:rPr lang="en-US" altLang="ko-KR" smtClean="0"/>
              <a:t>&lt;sql&gt;</a:t>
            </a:r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5647581" cy="304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96952"/>
            <a:ext cx="43053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3563888" y="3284984"/>
            <a:ext cx="1440160" cy="7920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419872" y="3501008"/>
            <a:ext cx="1584176" cy="2592288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429309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SQL</a:t>
            </a:r>
            <a:r>
              <a:rPr lang="ko-KR" altLang="en-US" smtClean="0"/>
              <a:t>을 조각내서 필요한 곳에서 재활용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smtClean="0"/>
              <a:t>Objectives</a:t>
            </a:r>
            <a:endParaRPr lang="ko-KR" altLang="en-US" cap="none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검색 처리를 위한 </a:t>
            </a:r>
            <a:r>
              <a:rPr lang="en-US" altLang="ko-KR" smtClean="0"/>
              <a:t>SQL, </a:t>
            </a:r>
            <a:r>
              <a:rPr lang="en-US" altLang="ko-KR" smtClean="0"/>
              <a:t>MyBatis</a:t>
            </a:r>
            <a:r>
              <a:rPr lang="ko-KR" altLang="en-US" smtClean="0"/>
              <a:t>의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컨트롤러에서의 검색 조건 처리 </a:t>
            </a:r>
            <a:endParaRPr lang="en-US" altLang="ko-KR" smtClean="0"/>
          </a:p>
          <a:p>
            <a:pPr marL="342900" indent="-342900">
              <a:buFont typeface="Arial" charset="0"/>
              <a:buChar char="•"/>
            </a:pPr>
            <a:r>
              <a:rPr lang="ko-KR" altLang="en-US" smtClean="0"/>
              <a:t>화면에서의 검색 조건 처리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 기능의 이해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84784"/>
            <a:ext cx="4333875" cy="1419225"/>
          </a:xfrm>
          <a:prstGeom prst="rect">
            <a:avLst/>
          </a:prstGeom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3068960"/>
            <a:ext cx="676875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smtClean="0"/>
              <a:t>검색에 필요한 데이터와 </a:t>
            </a:r>
            <a:r>
              <a:rPr lang="en-US" altLang="ko-KR" sz="2800" smtClean="0"/>
              <a:t>SearchCriteria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검색 작업에서 유지될 데이터 </a:t>
            </a:r>
            <a:endParaRPr lang="en-US" altLang="ko-KR" smtClean="0"/>
          </a:p>
          <a:p>
            <a:pPr marL="800100" lvl="1" indent="-342900"/>
            <a:r>
              <a:rPr lang="ko-KR" altLang="ko-KR"/>
              <a:t>현재 페이지의 번호</a:t>
            </a:r>
            <a:r>
              <a:rPr lang="en-US" altLang="ko-KR"/>
              <a:t>(page)</a:t>
            </a:r>
            <a:endParaRPr lang="ko-KR" altLang="ko-KR"/>
          </a:p>
          <a:p>
            <a:pPr marL="800100" lvl="1" indent="-342900"/>
            <a:r>
              <a:rPr lang="ko-KR" altLang="ko-KR"/>
              <a:t>페이지당 보여지는 데이터의 수</a:t>
            </a:r>
            <a:r>
              <a:rPr lang="en-US" altLang="ko-KR"/>
              <a:t>(perPageNum)</a:t>
            </a:r>
            <a:endParaRPr lang="ko-KR" altLang="ko-KR"/>
          </a:p>
          <a:p>
            <a:pPr marL="800100" lvl="1" indent="-342900"/>
            <a:r>
              <a:rPr lang="ko-KR" altLang="ko-KR"/>
              <a:t>검색의 종류</a:t>
            </a:r>
            <a:r>
              <a:rPr lang="en-US" altLang="ko-KR"/>
              <a:t>(searchType)</a:t>
            </a:r>
            <a:endParaRPr lang="ko-KR" altLang="ko-KR"/>
          </a:p>
          <a:p>
            <a:pPr marL="800100" lvl="1" indent="-342900"/>
            <a:r>
              <a:rPr lang="ko-KR" altLang="ko-KR"/>
              <a:t>검색의 키워드</a:t>
            </a:r>
            <a:r>
              <a:rPr lang="en-US" altLang="ko-KR"/>
              <a:t>(keyword)</a:t>
            </a:r>
            <a:endParaRPr lang="ko-KR" altLang="ko-KR"/>
          </a:p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84984"/>
            <a:ext cx="310788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3351113"/>
            <a:ext cx="2232248" cy="20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1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7938329" cy="51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3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검색을 위한 </a:t>
            </a:r>
            <a:r>
              <a:rPr lang="en-US" altLang="ko-KR" smtClean="0"/>
              <a:t>SearchBoardController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763284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페이지의 수정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5760640" cy="502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52736"/>
            <a:ext cx="433087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53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작성된 페이지의 결과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980728"/>
            <a:ext cx="6152807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6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검색 조건과 키워드의 링크 처리 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67544" y="1124744"/>
            <a:ext cx="6336704" cy="3168352"/>
            <a:chOff x="467544" y="1124744"/>
            <a:chExt cx="6616584" cy="3308726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24744"/>
              <a:ext cx="6616584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5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72" y="1628800"/>
              <a:ext cx="6552728" cy="2804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93" y="3861048"/>
            <a:ext cx="6048672" cy="307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93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735</TotalTime>
  <Words>176</Words>
  <Application>Microsoft Office PowerPoint</Application>
  <PresentationFormat>화면 슬라이드 쇼(4:3)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필수</vt:lpstr>
      <vt:lpstr>Spring Web Project </vt:lpstr>
      <vt:lpstr>Objectives</vt:lpstr>
      <vt:lpstr>검색 기능의 이해 </vt:lpstr>
      <vt:lpstr>검색에 필요한 데이터와 SearchCriteria</vt:lpstr>
      <vt:lpstr>PowerPoint 프레젠테이션</vt:lpstr>
      <vt:lpstr>검색을 위한 SearchBoardController</vt:lpstr>
      <vt:lpstr>JSP페이지의 수정 </vt:lpstr>
      <vt:lpstr>작성된 페이지의 결과 </vt:lpstr>
      <vt:lpstr>검색 조건과 키워드의 링크 처리 </vt:lpstr>
      <vt:lpstr>브라우저를 통한 검색과 페이징 확인</vt:lpstr>
      <vt:lpstr>검색 버튼의 동작 처리 </vt:lpstr>
      <vt:lpstr>검색 버튼의 동작 확인 </vt:lpstr>
      <vt:lpstr>MyBatis의 동적 SQL</vt:lpstr>
      <vt:lpstr>DAO처리 </vt:lpstr>
      <vt:lpstr>동적 SQL문의 처리 </vt:lpstr>
      <vt:lpstr>동적 SQL의 &lt;include&gt;와 &lt;sql&gt;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Project</dc:title>
  <dc:creator>zerock</dc:creator>
  <cp:lastModifiedBy>z1</cp:lastModifiedBy>
  <cp:revision>61</cp:revision>
  <dcterms:created xsi:type="dcterms:W3CDTF">2015-08-28T23:07:43Z</dcterms:created>
  <dcterms:modified xsi:type="dcterms:W3CDTF">2016-02-24T17:12:36Z</dcterms:modified>
</cp:coreProperties>
</file>