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3. 1. RestController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Ajax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7"/>
            <a:ext cx="5940152" cy="37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709120"/>
            <a:ext cx="5940152" cy="23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ResponseEntity</a:t>
            </a:r>
            <a:r>
              <a:rPr lang="ko-KR" altLang="en-US" smtClean="0"/>
              <a:t>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데이터의 전달  </a:t>
            </a:r>
            <a:r>
              <a:rPr lang="en-US" altLang="ko-KR" smtClean="0"/>
              <a:t>+ </a:t>
            </a:r>
            <a:r>
              <a:rPr lang="ko-KR" altLang="en-US" smtClean="0"/>
              <a:t>웹의 상태 코드 </a:t>
            </a:r>
            <a:endParaRPr lang="en-US" altLang="ko-KR" smtClean="0"/>
          </a:p>
          <a:p>
            <a:pPr lvl="1"/>
            <a:r>
              <a:rPr lang="en-US" altLang="ko-KR" sz="1900"/>
              <a:t>100</a:t>
            </a:r>
            <a:r>
              <a:rPr lang="ko-KR" altLang="ko-KR" sz="1900"/>
              <a:t>번대</a:t>
            </a:r>
            <a:r>
              <a:rPr lang="en-US" altLang="ko-KR" sz="1900"/>
              <a:t>: </a:t>
            </a:r>
            <a:r>
              <a:rPr lang="ko-KR" altLang="ko-KR" sz="1900"/>
              <a:t>현재 데이터의 처리 중인 상태 </a:t>
            </a:r>
          </a:p>
          <a:p>
            <a:pPr lvl="2"/>
            <a:r>
              <a:rPr lang="en-US" altLang="ko-KR" sz="1900"/>
              <a:t>100: </a:t>
            </a:r>
            <a:r>
              <a:rPr lang="ko-KR" altLang="ko-KR" sz="1900"/>
              <a:t>데이터의 일부를 서버가 받은 상태 </a:t>
            </a:r>
          </a:p>
          <a:p>
            <a:pPr lvl="1"/>
            <a:r>
              <a:rPr lang="en-US" altLang="ko-KR" sz="1900"/>
              <a:t>200</a:t>
            </a:r>
            <a:r>
              <a:rPr lang="ko-KR" altLang="ko-KR" sz="1900"/>
              <a:t>번대</a:t>
            </a:r>
            <a:r>
              <a:rPr lang="en-US" altLang="ko-KR" sz="1900"/>
              <a:t>: </a:t>
            </a:r>
            <a:r>
              <a:rPr lang="ko-KR" altLang="ko-KR" sz="1900"/>
              <a:t>정상적인 응답</a:t>
            </a:r>
          </a:p>
          <a:p>
            <a:pPr lvl="2"/>
            <a:r>
              <a:rPr lang="en-US" altLang="ko-KR" sz="1900"/>
              <a:t>200: </a:t>
            </a:r>
            <a:r>
              <a:rPr lang="ko-KR" altLang="ko-KR" sz="1900"/>
              <a:t>에러 없이 정상 처리 </a:t>
            </a:r>
          </a:p>
          <a:p>
            <a:pPr lvl="2"/>
            <a:r>
              <a:rPr lang="en-US" altLang="ko-KR" sz="1900"/>
              <a:t>204: </a:t>
            </a:r>
            <a:r>
              <a:rPr lang="ko-KR" altLang="ko-KR" sz="1900"/>
              <a:t>정상 처리되었으나 서버에서 보내줄 데이터가 없음 </a:t>
            </a:r>
          </a:p>
          <a:p>
            <a:pPr lvl="1"/>
            <a:r>
              <a:rPr lang="en-US" altLang="ko-KR" sz="1900"/>
              <a:t>300</a:t>
            </a:r>
            <a:r>
              <a:rPr lang="ko-KR" altLang="ko-KR" sz="1900"/>
              <a:t>번대</a:t>
            </a:r>
            <a:r>
              <a:rPr lang="en-US" altLang="ko-KR" sz="1900"/>
              <a:t>: </a:t>
            </a:r>
            <a:r>
              <a:rPr lang="ko-KR" altLang="ko-KR" sz="1900"/>
              <a:t>다른 </a:t>
            </a:r>
            <a:r>
              <a:rPr lang="en-US" altLang="ko-KR" sz="1900"/>
              <a:t>URL </a:t>
            </a:r>
            <a:r>
              <a:rPr lang="ko-KR" altLang="ko-KR" sz="1900"/>
              <a:t>처리 </a:t>
            </a:r>
          </a:p>
          <a:p>
            <a:pPr lvl="2"/>
            <a:r>
              <a:rPr lang="en-US" altLang="ko-KR" sz="1900"/>
              <a:t>301: </a:t>
            </a:r>
            <a:r>
              <a:rPr lang="ko-KR" altLang="ko-KR" sz="1900"/>
              <a:t>요청된 페이지가 새 </a:t>
            </a:r>
            <a:r>
              <a:rPr lang="en-US" altLang="ko-KR" sz="1900"/>
              <a:t>URL</a:t>
            </a:r>
            <a:r>
              <a:rPr lang="ko-KR" altLang="ko-KR" sz="1900"/>
              <a:t>로 변경되었음 </a:t>
            </a:r>
          </a:p>
          <a:p>
            <a:pPr lvl="2"/>
            <a:r>
              <a:rPr lang="en-US" altLang="ko-KR" sz="1900"/>
              <a:t>304: </a:t>
            </a:r>
            <a:r>
              <a:rPr lang="ko-KR" altLang="ko-KR" sz="1900"/>
              <a:t>이미 기존의 데이터와 변경된 것이 없음 </a:t>
            </a:r>
          </a:p>
          <a:p>
            <a:pPr lvl="1"/>
            <a:r>
              <a:rPr lang="en-US" altLang="ko-KR" sz="1900"/>
              <a:t>400</a:t>
            </a:r>
            <a:r>
              <a:rPr lang="ko-KR" altLang="ko-KR" sz="1900"/>
              <a:t>번대</a:t>
            </a:r>
            <a:r>
              <a:rPr lang="en-US" altLang="ko-KR" sz="1900"/>
              <a:t>: </a:t>
            </a:r>
            <a:r>
              <a:rPr lang="ko-KR" altLang="ko-KR" sz="1900"/>
              <a:t>서버에서 인식할 수 없음 </a:t>
            </a:r>
          </a:p>
          <a:p>
            <a:pPr lvl="2"/>
            <a:r>
              <a:rPr lang="en-US" altLang="ko-KR" sz="1900"/>
              <a:t>400: </a:t>
            </a:r>
            <a:r>
              <a:rPr lang="ko-KR" altLang="ko-KR" sz="1900"/>
              <a:t>전송된 </a:t>
            </a:r>
            <a:r>
              <a:rPr lang="en-US" altLang="ko-KR" sz="1900"/>
              <a:t>Request</a:t>
            </a:r>
            <a:r>
              <a:rPr lang="ko-KR" altLang="ko-KR" sz="1900"/>
              <a:t>에 문제가 있어서 서버가 인식할 수 없음 </a:t>
            </a:r>
          </a:p>
          <a:p>
            <a:pPr lvl="2"/>
            <a:r>
              <a:rPr lang="en-US" altLang="ko-KR" sz="1900"/>
              <a:t>403: </a:t>
            </a:r>
            <a:r>
              <a:rPr lang="ko-KR" altLang="ko-KR" sz="1900"/>
              <a:t>서버에서 허락되지 않음 </a:t>
            </a:r>
          </a:p>
          <a:p>
            <a:pPr lvl="2"/>
            <a:r>
              <a:rPr lang="en-US" altLang="ko-KR" sz="1900"/>
              <a:t>404: URL</a:t>
            </a:r>
            <a:r>
              <a:rPr lang="ko-KR" altLang="ko-KR" sz="1900"/>
              <a:t>에 해당하는 자원을 찾을 수 없음 </a:t>
            </a:r>
          </a:p>
          <a:p>
            <a:pPr lvl="2"/>
            <a:r>
              <a:rPr lang="en-US" altLang="ko-KR" sz="1900"/>
              <a:t>405: </a:t>
            </a:r>
            <a:r>
              <a:rPr lang="ko-KR" altLang="ko-KR" sz="1900"/>
              <a:t>전송 방식이 허락되지 않음 </a:t>
            </a:r>
            <a:r>
              <a:rPr lang="en-US" altLang="ko-KR" sz="1900"/>
              <a:t>(REST</a:t>
            </a:r>
            <a:r>
              <a:rPr lang="ko-KR" altLang="ko-KR" sz="1900"/>
              <a:t>에서 자주 발생</a:t>
            </a:r>
            <a:r>
              <a:rPr lang="en-US" altLang="ko-KR" sz="1900"/>
              <a:t>)</a:t>
            </a:r>
            <a:endParaRPr lang="ko-KR" altLang="ko-KR" sz="1900"/>
          </a:p>
          <a:p>
            <a:pPr lvl="1"/>
            <a:r>
              <a:rPr lang="en-US" altLang="ko-KR" sz="1900"/>
              <a:t>500</a:t>
            </a:r>
            <a:r>
              <a:rPr lang="ko-KR" altLang="ko-KR" sz="1900"/>
              <a:t>번대</a:t>
            </a:r>
            <a:r>
              <a:rPr lang="en-US" altLang="ko-KR" sz="1900"/>
              <a:t>: </a:t>
            </a:r>
            <a:r>
              <a:rPr lang="ko-KR" altLang="ko-KR" sz="1900"/>
              <a:t>서버 내부의 문제 </a:t>
            </a:r>
          </a:p>
          <a:p>
            <a:pPr lvl="2"/>
            <a:r>
              <a:rPr lang="en-US" altLang="ko-KR" sz="1900"/>
              <a:t>500: </a:t>
            </a:r>
            <a:r>
              <a:rPr lang="ko-KR" altLang="ko-KR" sz="1900"/>
              <a:t>서버에서 처리 시 문제가 발생 </a:t>
            </a:r>
          </a:p>
          <a:p>
            <a:pPr lvl="2"/>
            <a:r>
              <a:rPr lang="en-US" altLang="ko-KR" sz="1900"/>
              <a:t>502: </a:t>
            </a:r>
            <a:r>
              <a:rPr lang="ko-KR" altLang="ko-KR" sz="1900"/>
              <a:t>게이트웨이나 프록시 상태의 문제</a:t>
            </a:r>
            <a:r>
              <a:rPr lang="en-US" altLang="ko-KR" sz="1900"/>
              <a:t>(</a:t>
            </a:r>
            <a:r>
              <a:rPr lang="ko-KR" altLang="ko-KR" sz="1900"/>
              <a:t>과부하 등</a:t>
            </a:r>
            <a:r>
              <a:rPr lang="en-US" altLang="ko-KR" sz="1900"/>
              <a:t>) </a:t>
            </a:r>
            <a:endParaRPr lang="ko-KR" altLang="ko-KR" sz="1900"/>
          </a:p>
          <a:p>
            <a:pPr lvl="2"/>
            <a:r>
              <a:rPr lang="en-US" altLang="ko-KR" sz="1900"/>
              <a:t>503: </a:t>
            </a:r>
            <a:r>
              <a:rPr lang="ko-KR" altLang="ko-KR" sz="1900"/>
              <a:t>일시적인 과부하나 서비스 중단 상태 </a:t>
            </a:r>
          </a:p>
          <a:p>
            <a:pPr lvl="2"/>
            <a:r>
              <a:rPr lang="en-US" altLang="ko-KR" sz="1900"/>
              <a:t>504: </a:t>
            </a:r>
            <a:r>
              <a:rPr lang="ko-KR" altLang="ko-KR" sz="1900"/>
              <a:t>지정된 처리시간이 지나서 처리되지 못함 </a:t>
            </a:r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0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7848872" cy="5184576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404664"/>
            <a:ext cx="6912768" cy="3456384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6588224" y="3717032"/>
            <a:ext cx="432048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6016" y="3284984"/>
            <a:ext cx="27363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4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REST</a:t>
            </a:r>
            <a:r>
              <a:rPr lang="ko-KR" altLang="en-US" smtClean="0"/>
              <a:t>방식의 접근 방식 이해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@RestController </a:t>
            </a:r>
            <a:r>
              <a:rPr lang="ko-KR" altLang="en-US" smtClean="0"/>
              <a:t>사용법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JSON</a:t>
            </a:r>
            <a:r>
              <a:rPr lang="ko-KR" altLang="en-US" smtClean="0"/>
              <a:t>타입의 데이터 제작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</a:t>
            </a:r>
            <a:r>
              <a:rPr lang="ko-KR" altLang="en-US" smtClean="0"/>
              <a:t>방식의 이해 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908720"/>
            <a:ext cx="7620000" cy="507342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소프트웨어의 아키텍쳐 형식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기본 원칙 </a:t>
            </a:r>
            <a:endParaRPr lang="en-US" altLang="ko-KR" smtClean="0"/>
          </a:p>
          <a:p>
            <a:pPr marL="800100" lvl="1" indent="-342900"/>
            <a:r>
              <a:rPr lang="en-US" altLang="ko-KR" b="0"/>
              <a:t>URI</a:t>
            </a:r>
            <a:r>
              <a:rPr lang="ko-KR" altLang="en-US" b="0"/>
              <a:t>는 </a:t>
            </a:r>
            <a:r>
              <a:rPr lang="ko-KR" altLang="en-US"/>
              <a:t>정보의 자원</a:t>
            </a:r>
            <a:r>
              <a:rPr lang="ko-KR" altLang="en-US" b="0"/>
              <a:t>을 표현해야 한다</a:t>
            </a:r>
            <a:r>
              <a:rPr lang="en-US" altLang="ko-KR" b="0"/>
              <a:t>.</a:t>
            </a:r>
          </a:p>
          <a:p>
            <a:pPr marL="800100" lvl="1" indent="-342900"/>
            <a:r>
              <a:rPr lang="ko-KR" altLang="en-US" b="0"/>
              <a:t>자원에 대한 행위는 </a:t>
            </a:r>
            <a:r>
              <a:rPr lang="en-US" altLang="ko-KR"/>
              <a:t>HTTP Method(GET, POST, PUT, DELETE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 b="0"/>
              <a:t>으로 표현한다</a:t>
            </a:r>
            <a:r>
              <a:rPr lang="en-US" altLang="ko-KR" b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최근 </a:t>
            </a:r>
            <a:r>
              <a:rPr lang="en-US" altLang="ko-KR" smtClean="0"/>
              <a:t>Open API</a:t>
            </a:r>
            <a:r>
              <a:rPr lang="ko-KR" altLang="en-US" smtClean="0"/>
              <a:t>등의 서비스 제공에서 많이 사용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스프링</a:t>
            </a:r>
            <a:r>
              <a:rPr lang="en-US" altLang="ko-KR" smtClean="0"/>
              <a:t>MVC</a:t>
            </a:r>
            <a:r>
              <a:rPr lang="ko-KR" altLang="en-US" smtClean="0"/>
              <a:t>에서는 </a:t>
            </a:r>
            <a:r>
              <a:rPr lang="en-US" altLang="ko-KR" smtClean="0"/>
              <a:t>3</a:t>
            </a:r>
            <a:r>
              <a:rPr lang="ko-KR" altLang="en-US" smtClean="0"/>
              <a:t>버전부터 </a:t>
            </a:r>
            <a:r>
              <a:rPr lang="en-US" altLang="ko-KR" smtClean="0"/>
              <a:t>@ResponseBody</a:t>
            </a:r>
            <a:r>
              <a:rPr lang="ko-KR" altLang="en-US" smtClean="0"/>
              <a:t>를 이용해서 지원하기 시작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3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@RestController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컨트롤러의 설계 목적 자체가 </a:t>
            </a:r>
            <a:r>
              <a:rPr lang="en-US" altLang="ko-KR" smtClean="0"/>
              <a:t>REST</a:t>
            </a:r>
            <a:r>
              <a:rPr lang="ko-KR" altLang="en-US" smtClean="0"/>
              <a:t>방식으로 데이터를 서비스하기 위한 용도인 경우에 사용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JSP</a:t>
            </a:r>
            <a:r>
              <a:rPr lang="ko-KR" altLang="en-US" smtClean="0"/>
              <a:t>를 뷰로 이용하지 않고</a:t>
            </a:r>
            <a:r>
              <a:rPr lang="en-US" altLang="ko-KR" smtClean="0"/>
              <a:t>, </a:t>
            </a:r>
            <a:r>
              <a:rPr lang="ko-KR" altLang="en-US" smtClean="0"/>
              <a:t>만들어지는 데이터를 그대로 제공하기 위한 용도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@RestController </a:t>
            </a:r>
            <a:r>
              <a:rPr lang="ko-KR" altLang="en-US" smtClean="0"/>
              <a:t>어노테이션이 적용된 컨트롤러의 모든 메소드는 </a:t>
            </a:r>
            <a:r>
              <a:rPr lang="en-US" altLang="ko-KR" smtClean="0"/>
              <a:t>@ResponsedBody</a:t>
            </a:r>
            <a:r>
              <a:rPr lang="ko-KR" altLang="en-US" smtClean="0"/>
              <a:t>가 생략된 형태 </a:t>
            </a:r>
            <a:endParaRPr lang="en-US" altLang="ko-KR"/>
          </a:p>
          <a:p>
            <a:pPr marL="342900" indent="-342900">
              <a:buFont typeface="Arial" charset="0"/>
              <a:buChar char="•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717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단순 문자열의 경우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5"/>
            <a:ext cx="6552728" cy="269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5464428" cy="174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19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r>
              <a:rPr lang="ko-KR" altLang="en-US" smtClean="0"/>
              <a:t>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JavaScript</a:t>
            </a:r>
            <a:r>
              <a:rPr lang="ko-KR" altLang="en-US" smtClean="0"/>
              <a:t>에서 객체를 표현하는 표기법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JavaScript Object Notation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{</a:t>
            </a:r>
            <a:r>
              <a:rPr lang="ko-KR" altLang="en-US" smtClean="0"/>
              <a:t>키</a:t>
            </a:r>
            <a:r>
              <a:rPr lang="en-US" altLang="ko-KR" smtClean="0"/>
              <a:t>:</a:t>
            </a:r>
            <a:r>
              <a:rPr lang="ko-KR" altLang="en-US" smtClean="0"/>
              <a:t>값</a:t>
            </a:r>
            <a:r>
              <a:rPr lang="en-US" altLang="ko-KR" smtClean="0"/>
              <a:t>, </a:t>
            </a:r>
            <a:r>
              <a:rPr lang="ko-KR" altLang="en-US" smtClean="0"/>
              <a:t>키</a:t>
            </a:r>
            <a:r>
              <a:rPr lang="en-US" altLang="ko-KR" smtClean="0"/>
              <a:t>:</a:t>
            </a:r>
            <a:r>
              <a:rPr lang="ko-KR" altLang="en-US" smtClean="0"/>
              <a:t>값</a:t>
            </a:r>
            <a:r>
              <a:rPr lang="en-US" altLang="ko-KR" smtClean="0"/>
              <a:t>...}</a:t>
            </a:r>
            <a:r>
              <a:rPr lang="ko-KR" altLang="en-US" smtClean="0"/>
              <a:t>의 형태로 객체를 표현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XML</a:t>
            </a:r>
            <a:r>
              <a:rPr lang="ko-KR" altLang="en-US" smtClean="0"/>
              <a:t>에 비해서 간결한 표현 방식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www.json.org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4106912" cy="3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6" y="3356992"/>
            <a:ext cx="4227603" cy="256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14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객체를 </a:t>
            </a:r>
            <a:r>
              <a:rPr lang="en-US" altLang="ko-KR" smtClean="0"/>
              <a:t>JSON</a:t>
            </a:r>
            <a:r>
              <a:rPr lang="ko-KR" altLang="en-US" smtClean="0"/>
              <a:t>타입으로 반환하는 경우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7402934" cy="332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8464252" cy="228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74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" y="188640"/>
            <a:ext cx="8737600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2230"/>
            <a:ext cx="72834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58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컬렉션타입의 객체를 반환하는 경우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052736"/>
            <a:ext cx="550198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725144"/>
            <a:ext cx="550198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8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778</TotalTime>
  <Words>259</Words>
  <Application>Microsoft Office PowerPoint</Application>
  <PresentationFormat>화면 슬라이드 쇼(4:3)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Spring Web Project </vt:lpstr>
      <vt:lpstr>Objectives</vt:lpstr>
      <vt:lpstr>REST방식의 이해  </vt:lpstr>
      <vt:lpstr>@RestController</vt:lpstr>
      <vt:lpstr>단순 문자열의 경우 </vt:lpstr>
      <vt:lpstr>JSON타입</vt:lpstr>
      <vt:lpstr>객체를 JSON타입으로 반환하는 경우</vt:lpstr>
      <vt:lpstr>PowerPoint 프레젠테이션</vt:lpstr>
      <vt:lpstr>컬렉션타입의 객체를 반환하는 경우 </vt:lpstr>
      <vt:lpstr>PowerPoint 프레젠테이션</vt:lpstr>
      <vt:lpstr>ResponseEntity타입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66</cp:revision>
  <dcterms:created xsi:type="dcterms:W3CDTF">2015-08-28T23:07:43Z</dcterms:created>
  <dcterms:modified xsi:type="dcterms:W3CDTF">2016-03-14T12:35:56Z</dcterms:modified>
</cp:coreProperties>
</file>