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3. 02.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댓글처리와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REST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남은 작업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mtClean="0"/>
              <a:t>ReplyDAO</a:t>
            </a:r>
            <a:r>
              <a:rPr lang="ko-KR" altLang="en-US" smtClean="0"/>
              <a:t>구현 클래스의 작성 </a:t>
            </a:r>
            <a:endParaRPr lang="en-US" altLang="ko-KR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mtClean="0"/>
              <a:t>ReplyService</a:t>
            </a:r>
            <a:r>
              <a:rPr lang="ko-KR" altLang="en-US" smtClean="0"/>
              <a:t>의 인터페이스 작성 </a:t>
            </a:r>
            <a:endParaRPr lang="en-US" altLang="ko-KR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mtClean="0"/>
              <a:t>ReplyService</a:t>
            </a:r>
            <a:r>
              <a:rPr lang="ko-KR" altLang="en-US" smtClean="0"/>
              <a:t>인터페이스의 구현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5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REST </a:t>
            </a:r>
            <a:r>
              <a:rPr lang="ko-KR" altLang="en-US" smtClean="0"/>
              <a:t>방식의 댓글 기능 설계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Advanced REST Client</a:t>
            </a:r>
            <a:r>
              <a:rPr lang="ko-KR" altLang="en-US" smtClean="0"/>
              <a:t>를 이용한 테스트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Ajax</a:t>
            </a:r>
            <a:r>
              <a:rPr lang="ko-KR" altLang="en-US"/>
              <a:t> </a:t>
            </a:r>
            <a:r>
              <a:rPr lang="ko-KR" altLang="en-US" smtClean="0"/>
              <a:t>방식의 이해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댓글 처리를 위한 테이블 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방식의 설계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altLang="ko-KR"/>
              <a:t>URI</a:t>
            </a:r>
            <a:r>
              <a:rPr lang="ko-KR" altLang="ko-KR"/>
              <a:t>가 원하는 </a:t>
            </a:r>
            <a:r>
              <a:rPr lang="ko-KR" altLang="ko-KR"/>
              <a:t>리소스를 </a:t>
            </a:r>
            <a:r>
              <a:rPr lang="ko-KR" altLang="ko-KR" smtClean="0"/>
              <a:t>의미</a:t>
            </a:r>
            <a:r>
              <a:rPr lang="en-US" altLang="ko-KR" smtClean="0"/>
              <a:t> </a:t>
            </a:r>
            <a:endParaRPr lang="ko-KR" altLang="ko-KR"/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 smtClean="0"/>
              <a:t>URI</a:t>
            </a:r>
            <a:r>
              <a:rPr lang="ko-KR" altLang="ko-KR"/>
              <a:t>에는 식별할 수 있는 데이터를 같이 전달하는 </a:t>
            </a:r>
            <a:r>
              <a:rPr lang="ko-KR" altLang="ko-KR"/>
              <a:t>것이 </a:t>
            </a:r>
            <a:r>
              <a:rPr lang="ko-KR" altLang="ko-KR" smtClean="0"/>
              <a:t>일반적</a:t>
            </a:r>
            <a:endParaRPr lang="ko-KR" altLang="en-US" b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060"/>
            <a:ext cx="6613252" cy="260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6" y="4320068"/>
            <a:ext cx="51413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4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Advanced REST Client</a:t>
            </a:r>
            <a:r>
              <a:rPr lang="ko-KR" altLang="en-US" sz="2800" smtClean="0"/>
              <a:t>를 이용한 테스트 </a:t>
            </a:r>
            <a:endParaRPr lang="ko-KR" altLang="en-US" sz="280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5040560" cy="280831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6048672" cy="45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30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</a:t>
            </a:r>
            <a:r>
              <a:rPr lang="ko-KR" altLang="en-US" smtClean="0"/>
              <a:t>와 </a:t>
            </a:r>
            <a:r>
              <a:rPr lang="en-US" altLang="ko-KR" smtClean="0"/>
              <a:t>Ajax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mtClean="0"/>
              <a:t>비동기화된 자바스크립트 호출 방식 </a:t>
            </a:r>
            <a:endParaRPr lang="en-US" altLang="ko-KR" smtClean="0"/>
          </a:p>
          <a:p>
            <a:pPr marL="800100" lvl="1" indent="-342900"/>
            <a:r>
              <a:rPr lang="en-US" altLang="ko-KR" smtClean="0"/>
              <a:t>Asynchronous JavaScript And XML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mtClean="0"/>
              <a:t>자동완성</a:t>
            </a:r>
            <a:r>
              <a:rPr lang="en-US" altLang="ko-KR" smtClean="0"/>
              <a:t>, </a:t>
            </a:r>
            <a:r>
              <a:rPr lang="ko-KR" altLang="en-US" smtClean="0"/>
              <a:t>지도 등의 다양한 분야에서 적용</a:t>
            </a:r>
            <a:endParaRPr lang="en-US" altLang="ko-KR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/>
          </a:p>
        </p:txBody>
      </p:sp>
      <p:pic>
        <p:nvPicPr>
          <p:cNvPr id="9218" name="Picture 2" descr="http://imps.mcmaster.ca/courses/SE-4C03-07/wiki/vanschj/vanschj_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28092"/>
            <a:ext cx="3560708" cy="44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8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댓글처리를 위한 설계</a:t>
            </a:r>
            <a:r>
              <a:rPr lang="en-US" altLang="ko-KR" smtClean="0"/>
              <a:t>/</a:t>
            </a:r>
            <a:r>
              <a:rPr lang="ko-KR" altLang="en-US" smtClean="0"/>
              <a:t>테이블 설계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61226" cy="175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40481"/>
            <a:ext cx="6624712" cy="37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77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VO(DTO) </a:t>
            </a:r>
            <a:r>
              <a:rPr lang="ko-KR" altLang="en-US" smtClean="0"/>
              <a:t>설계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052736"/>
            <a:ext cx="525658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8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ReplyDAO</a:t>
            </a:r>
            <a:r>
              <a:rPr lang="ko-KR" altLang="en-US" smtClean="0"/>
              <a:t>설계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583264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Mapper</a:t>
            </a:r>
            <a:r>
              <a:rPr lang="ko-KR" altLang="en-US" smtClean="0"/>
              <a:t>의 작성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59046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7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813</TotalTime>
  <Words>101</Words>
  <Application>Microsoft Office PowerPoint</Application>
  <PresentationFormat>화면 슬라이드 쇼(4:3)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필수</vt:lpstr>
      <vt:lpstr>Spring Web Project </vt:lpstr>
      <vt:lpstr>Objectives</vt:lpstr>
      <vt:lpstr>REST 방식의 설계 </vt:lpstr>
      <vt:lpstr>Advanced REST Client를 이용한 테스트 </vt:lpstr>
      <vt:lpstr>REST와 Ajax</vt:lpstr>
      <vt:lpstr>댓글처리를 위한 설계/테이블 설계</vt:lpstr>
      <vt:lpstr>VO(DTO) 설계</vt:lpstr>
      <vt:lpstr>ReplyDAO설계 </vt:lpstr>
      <vt:lpstr>XML Mapper의 작성</vt:lpstr>
      <vt:lpstr>남은 작업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72</cp:revision>
  <dcterms:created xsi:type="dcterms:W3CDTF">2015-08-28T23:07:43Z</dcterms:created>
  <dcterms:modified xsi:type="dcterms:W3CDTF">2016-03-14T13:11:24Z</dcterms:modified>
</cp:coreProperties>
</file>