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3. 03. REST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방식의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ReplyController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작성 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삭제 처리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052736"/>
            <a:ext cx="820891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3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792088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5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페이징처리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052736"/>
            <a:ext cx="5616624" cy="288032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005064"/>
            <a:ext cx="561662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4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709312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44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7226846" cy="624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06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ReplyController</a:t>
            </a:r>
            <a:r>
              <a:rPr lang="ko-KR" altLang="en-US" smtClean="0"/>
              <a:t>의 페이징처리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7344816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0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REST</a:t>
            </a:r>
            <a:r>
              <a:rPr lang="ko-KR" altLang="en-US" smtClean="0"/>
              <a:t>방식의 처리를 위한 </a:t>
            </a:r>
            <a:r>
              <a:rPr lang="en-US" altLang="ko-KR" smtClean="0"/>
              <a:t>ReplyController</a:t>
            </a:r>
            <a:r>
              <a:rPr lang="ko-KR" altLang="en-US" smtClean="0"/>
              <a:t>의 작성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Advanced REST Client</a:t>
            </a:r>
            <a:r>
              <a:rPr lang="ko-KR" altLang="en-US" smtClean="0"/>
              <a:t>를 이용한 테스트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등록처리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980728"/>
            <a:ext cx="705678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7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등록의 테스트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7779593" cy="553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69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목록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052736"/>
            <a:ext cx="820891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5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6048672" cy="622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11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수정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763284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8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1925"/>
            <a:ext cx="6315075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49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Hidden Method</a:t>
            </a:r>
            <a:r>
              <a:rPr lang="ko-KR" altLang="en-US" smtClean="0"/>
              <a:t>를 위한 필터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mtClean="0"/>
              <a:t>브라우저에서는 </a:t>
            </a:r>
            <a:r>
              <a:rPr lang="en-US" altLang="ko-KR" smtClean="0"/>
              <a:t>PUT/DELETE </a:t>
            </a:r>
            <a:r>
              <a:rPr lang="ko-KR" altLang="en-US" smtClean="0"/>
              <a:t>등의 전송방식을 지원하지 않는 경우가 많기 때문에 </a:t>
            </a:r>
            <a:r>
              <a:rPr lang="en-US" altLang="ko-KR" smtClean="0"/>
              <a:t>POST</a:t>
            </a:r>
            <a:r>
              <a:rPr lang="ko-KR" altLang="en-US" smtClean="0"/>
              <a:t>방식에 추가적인 파라미터를 이용해서 처리하는 우회적인 방법을 사용해야 하는 경우가 있음</a:t>
            </a:r>
            <a:r>
              <a:rPr lang="en-US" altLang="ko-KR" smtClean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73723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075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842</TotalTime>
  <Words>67</Words>
  <Application>Microsoft Office PowerPoint</Application>
  <PresentationFormat>화면 슬라이드 쇼(4:3)</PresentationFormat>
  <Paragraphs>14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필수</vt:lpstr>
      <vt:lpstr>Spring Web Project </vt:lpstr>
      <vt:lpstr>Objectives</vt:lpstr>
      <vt:lpstr>등록처리</vt:lpstr>
      <vt:lpstr>등록의 테스트 </vt:lpstr>
      <vt:lpstr>댓글 목록 </vt:lpstr>
      <vt:lpstr>PowerPoint 프레젠테이션</vt:lpstr>
      <vt:lpstr>댓글 수정</vt:lpstr>
      <vt:lpstr>PowerPoint 프레젠테이션</vt:lpstr>
      <vt:lpstr>Hidden Method를 위한 필터 설정</vt:lpstr>
      <vt:lpstr>삭제 처리 </vt:lpstr>
      <vt:lpstr>PowerPoint 프레젠테이션</vt:lpstr>
      <vt:lpstr>페이징처리</vt:lpstr>
      <vt:lpstr>PowerPoint 프레젠테이션</vt:lpstr>
      <vt:lpstr>PowerPoint 프레젠테이션</vt:lpstr>
      <vt:lpstr>ReplyController의 페이징처리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81</cp:revision>
  <dcterms:created xsi:type="dcterms:W3CDTF">2015-08-28T23:07:43Z</dcterms:created>
  <dcterms:modified xsi:type="dcterms:W3CDTF">2016-03-14T13:39:44Z</dcterms:modified>
</cp:coreProperties>
</file>