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3. 04. 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화면에서의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Ajax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호출  </a:t>
            </a:r>
            <a:endParaRPr lang="ko-KR" altLang="en-US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수정과 삭제를 위한 </a:t>
            </a:r>
            <a:r>
              <a:rPr lang="en-US" altLang="ko-KR" smtClean="0"/>
              <a:t>&lt;div&gt;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5940152" cy="18002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252" y="2852936"/>
            <a:ext cx="4757771" cy="2880320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3851920" y="3789040"/>
            <a:ext cx="5040560" cy="234888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6225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삭제 호출하기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980728"/>
            <a:ext cx="4968552" cy="4104456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67944" y="3632448"/>
            <a:ext cx="4939422" cy="293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4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수정 작업 처리하기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908720"/>
            <a:ext cx="504056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6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댓글의 페이징 처리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052736"/>
            <a:ext cx="835292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8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페이지를 위한 </a:t>
            </a:r>
            <a:r>
              <a:rPr lang="en-US" altLang="ko-KR" smtClean="0"/>
              <a:t>&lt;ul&gt;</a:t>
            </a:r>
            <a:r>
              <a:rPr lang="ko-KR" altLang="en-US" smtClean="0"/>
              <a:t>처리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8" y="1052736"/>
            <a:ext cx="5271781" cy="324036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195109"/>
            <a:ext cx="5478760" cy="2664296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5652120" y="1389237"/>
            <a:ext cx="2815590" cy="40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smtClean="0"/>
              <a:t>Objectives</a:t>
            </a:r>
            <a:endParaRPr lang="ko-KR" altLang="en-US" cap="none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jQuery</a:t>
            </a:r>
            <a:r>
              <a:rPr lang="ko-KR" altLang="en-US" smtClean="0"/>
              <a:t>의 기능을 활용하여 </a:t>
            </a:r>
            <a:r>
              <a:rPr lang="en-US" altLang="ko-KR" smtClean="0"/>
              <a:t>Ajax </a:t>
            </a:r>
            <a:r>
              <a:rPr lang="ko-KR" altLang="en-US" smtClean="0"/>
              <a:t>방식으로 댓글 처리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jQuery</a:t>
            </a:r>
            <a:r>
              <a:rPr lang="ko-KR" altLang="en-US" smtClean="0"/>
              <a:t>의 </a:t>
            </a:r>
            <a:r>
              <a:rPr lang="en-US" altLang="ko-KR" smtClean="0"/>
              <a:t>getJSON()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jQ</a:t>
            </a:r>
            <a:r>
              <a:rPr lang="en-US" altLang="ko-KR" smtClean="0"/>
              <a:t>uery</a:t>
            </a:r>
            <a:r>
              <a:rPr lang="ko-KR" altLang="en-US" smtClean="0"/>
              <a:t>의 </a:t>
            </a:r>
            <a:r>
              <a:rPr lang="en-US" altLang="ko-KR" smtClean="0"/>
              <a:t>ajax()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테스트를 위한 페이지 작성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129488" cy="406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45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특정 게시물의 전체댓글 목록 </a:t>
            </a:r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6100"/>
            <a:ext cx="8279234" cy="230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4589636" cy="365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63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" y="116632"/>
            <a:ext cx="7392516" cy="374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7601322" cy="211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75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등록 화면 및 테스트</a:t>
            </a:r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7312124" cy="315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4293096"/>
            <a:ext cx="40324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3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188640"/>
            <a:ext cx="756084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4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등록 후 전체 댓글 목록의 갱신</a:t>
            </a:r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" y="1196752"/>
            <a:ext cx="5004470" cy="447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979070" y="1700808"/>
            <a:ext cx="3703320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9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조회 및 수정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1052736"/>
            <a:ext cx="5832648" cy="1368152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36096" y="758775"/>
            <a:ext cx="3324225" cy="3324225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98045" y="3429000"/>
            <a:ext cx="5784329" cy="205129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88224" y="2132856"/>
            <a:ext cx="1008112" cy="1950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  <a:endCxn id="6" idx="0"/>
          </p:cNvCxnSpPr>
          <p:nvPr/>
        </p:nvCxnSpPr>
        <p:spPr>
          <a:xfrm flipH="1">
            <a:off x="2990210" y="3107928"/>
            <a:ext cx="3598014" cy="321072"/>
          </a:xfrm>
          <a:prstGeom prst="straightConnector1">
            <a:avLst/>
          </a:prstGeom>
          <a:ln w="793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/>
          <p:nvPr/>
        </p:nvPicPr>
        <p:blipFill>
          <a:blip r:embed="rId5"/>
          <a:stretch>
            <a:fillRect/>
          </a:stretch>
        </p:blipFill>
        <p:spPr>
          <a:xfrm>
            <a:off x="4716016" y="4427026"/>
            <a:ext cx="3996690" cy="25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47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9375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871</TotalTime>
  <Words>75</Words>
  <Application>Microsoft Office PowerPoint</Application>
  <PresentationFormat>화면 슬라이드 쇼(4:3)</PresentationFormat>
  <Paragraphs>16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필수</vt:lpstr>
      <vt:lpstr>Spring Web Project </vt:lpstr>
      <vt:lpstr>Objectives</vt:lpstr>
      <vt:lpstr>테스트를 위한 페이지 작성</vt:lpstr>
      <vt:lpstr>특정 게시물의 전체댓글 목록 </vt:lpstr>
      <vt:lpstr>PowerPoint 프레젠테이션</vt:lpstr>
      <vt:lpstr>댓글 등록 화면 및 테스트</vt:lpstr>
      <vt:lpstr>PowerPoint 프레젠테이션</vt:lpstr>
      <vt:lpstr>댓글 등록 후 전체 댓글 목록의 갱신</vt:lpstr>
      <vt:lpstr>댓글 조회 및 수정/삭제</vt:lpstr>
      <vt:lpstr>수정과 삭제를 위한 &lt;div&gt;</vt:lpstr>
      <vt:lpstr>삭제 호출하기</vt:lpstr>
      <vt:lpstr>수정 작업 처리하기</vt:lpstr>
      <vt:lpstr>댓글의 페이징 처리</vt:lpstr>
      <vt:lpstr>댓글 페이지를 위한 &lt;ul&gt;처리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86</cp:revision>
  <dcterms:created xsi:type="dcterms:W3CDTF">2015-08-28T23:07:43Z</dcterms:created>
  <dcterms:modified xsi:type="dcterms:W3CDTF">2016-03-14T14:08:38Z</dcterms:modified>
</cp:coreProperties>
</file>