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3. 05.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게시물 관리의 댓글 적용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수정과 삭제를 위한 </a:t>
            </a:r>
            <a:r>
              <a:rPr lang="en-US" altLang="ko-KR" smtClean="0"/>
              <a:t>Modal</a:t>
            </a:r>
            <a:r>
              <a:rPr lang="ko-KR" altLang="en-US" smtClean="0"/>
              <a:t>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66" y="836712"/>
            <a:ext cx="6192688" cy="3024336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" y="3284984"/>
            <a:ext cx="6725874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댓글의 버튼 이벤트 처리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08720"/>
            <a:ext cx="6120680" cy="165618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63888" y="2348880"/>
            <a:ext cx="52565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수정과 삭제 처리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" y="908720"/>
            <a:ext cx="4852557" cy="396044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908720"/>
            <a:ext cx="478802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REST</a:t>
            </a:r>
            <a:r>
              <a:rPr lang="ko-KR" altLang="en-US" smtClean="0"/>
              <a:t>를 이용한 댓글 기능의 추가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를 이용한 </a:t>
            </a:r>
            <a:r>
              <a:rPr lang="en-US" altLang="ko-KR" smtClean="0"/>
              <a:t>REST</a:t>
            </a:r>
            <a:r>
              <a:rPr lang="ko-KR" altLang="en-US" smtClean="0"/>
              <a:t>방식의 호출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jQuery</a:t>
            </a:r>
            <a:r>
              <a:rPr lang="ko-KR" altLang="en-US" smtClean="0"/>
              <a:t>를 이용한 </a:t>
            </a:r>
            <a:r>
              <a:rPr lang="en-US" altLang="ko-KR" smtClean="0"/>
              <a:t>Ajax </a:t>
            </a:r>
            <a:r>
              <a:rPr lang="ko-KR" altLang="en-US" smtClean="0"/>
              <a:t>호출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handlebars</a:t>
            </a:r>
            <a:r>
              <a:rPr lang="ko-KR" altLang="en-US" smtClean="0"/>
              <a:t>를 이용한 화면 템플릿 처리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handlebars</a:t>
            </a:r>
            <a:r>
              <a:rPr lang="ko-KR" altLang="en-US" smtClean="0"/>
              <a:t>를 이용한 템플릿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63464"/>
            <a:ext cx="76328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4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5" y="0"/>
            <a:ext cx="6840760" cy="381642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3408700"/>
            <a:ext cx="5112568" cy="34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목록 템플릿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17016" y="980728"/>
            <a:ext cx="5525120" cy="4176464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4756785"/>
            <a:ext cx="402336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댓글 목록 처리 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3868663" cy="402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내용 개체 틀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720" y="2060848"/>
            <a:ext cx="691276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" y="48142"/>
            <a:ext cx="6337121" cy="680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89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새로은 댓글의 등록 </a:t>
            </a:r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-7888" y="908720"/>
            <a:ext cx="6740128" cy="288032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-7888" y="3789040"/>
            <a:ext cx="70281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799288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2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900</TotalTime>
  <Words>62</Words>
  <Application>Microsoft Office PowerPoint</Application>
  <PresentationFormat>화면 슬라이드 쇼(4:3)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Spring Web Project </vt:lpstr>
      <vt:lpstr>Objectives</vt:lpstr>
      <vt:lpstr>handlebars를 이용한 템플릿</vt:lpstr>
      <vt:lpstr>PowerPoint 프레젠테이션</vt:lpstr>
      <vt:lpstr>목록 템플릿 처리 </vt:lpstr>
      <vt:lpstr>댓글 목록 처리 </vt:lpstr>
      <vt:lpstr>PowerPoint 프레젠테이션</vt:lpstr>
      <vt:lpstr>새로은 댓글의 등록 </vt:lpstr>
      <vt:lpstr>PowerPoint 프레젠테이션</vt:lpstr>
      <vt:lpstr>수정과 삭제를 위한 Modal창</vt:lpstr>
      <vt:lpstr>각 댓글의 버튼 이벤트 처리 </vt:lpstr>
      <vt:lpstr>수정과 삭제 처리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97</cp:revision>
  <dcterms:created xsi:type="dcterms:W3CDTF">2015-08-28T23:07:43Z</dcterms:created>
  <dcterms:modified xsi:type="dcterms:W3CDTF">2016-03-14T15:08:36Z</dcterms:modified>
</cp:coreProperties>
</file>