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4. 01. Spring AOP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와 트랜잭션 관리 </a:t>
            </a:r>
            <a:endParaRPr lang="en-US" altLang="ko-KR" b="1" cap="none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cap="none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02.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샘플 프로젝트의 생성과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AOP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적용 준비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VO(DTO)</a:t>
            </a:r>
            <a:r>
              <a:rPr lang="ko-KR" altLang="en-US" smtClean="0"/>
              <a:t>생성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6653386" cy="346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03497"/>
            <a:ext cx="5071343" cy="128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908720"/>
            <a:ext cx="5086076" cy="178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3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MessageDAO </a:t>
            </a:r>
            <a:r>
              <a:rPr lang="ko-KR" altLang="en-US" smtClean="0"/>
              <a:t>인터페이스 설계</a:t>
            </a:r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7878142" cy="39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62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XML Mapper</a:t>
            </a:r>
            <a:r>
              <a:rPr lang="ko-KR" altLang="en-US" smtClean="0"/>
              <a:t>의 처리 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7864252" cy="544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16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MessageDAOImpl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3232"/>
            <a:ext cx="5587200" cy="593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5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PointDAO </a:t>
            </a:r>
            <a:r>
              <a:rPr lang="ko-KR" altLang="en-US" smtClean="0"/>
              <a:t>인터페이스</a:t>
            </a:r>
            <a:r>
              <a:rPr lang="en-US" altLang="ko-KR" smtClean="0"/>
              <a:t>/XML Mapper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" y="836712"/>
            <a:ext cx="6889080" cy="20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" y="2968344"/>
            <a:ext cx="6911429" cy="358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84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PointDAOImpl</a:t>
            </a:r>
            <a:r>
              <a:rPr lang="ko-KR" altLang="en-US" smtClean="0"/>
              <a:t>구현 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6624736" cy="593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57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서비스 계층의 </a:t>
            </a:r>
            <a:r>
              <a:rPr lang="en-US" altLang="ko-KR" smtClean="0"/>
              <a:t>MessageService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453586" cy="296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96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MessageService</a:t>
            </a:r>
            <a:r>
              <a:rPr lang="ko-KR" altLang="en-US" smtClean="0"/>
              <a:t>의 구현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1124744"/>
            <a:ext cx="6336704" cy="4632004"/>
            <a:chOff x="179512" y="1412776"/>
            <a:chExt cx="6336704" cy="4632004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412776"/>
              <a:ext cx="6336704" cy="567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844824"/>
              <a:ext cx="6336704" cy="4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3190139" y="1844824"/>
            <a:ext cx="38884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서비스 계층에서 두 개의 </a:t>
            </a:r>
            <a:r>
              <a:rPr lang="en-US" altLang="ko-KR" smtClean="0"/>
              <a:t>DAO</a:t>
            </a:r>
            <a:r>
              <a:rPr lang="ko-KR" altLang="en-US" smtClean="0"/>
              <a:t>를 사용해야 하는 상황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4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REST</a:t>
            </a:r>
            <a:r>
              <a:rPr lang="ko-KR" altLang="en-US" smtClean="0"/>
              <a:t>를 이용한 댓글 기능의 추가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jQuery</a:t>
            </a:r>
            <a:r>
              <a:rPr lang="ko-KR" altLang="en-US" smtClean="0"/>
              <a:t>를 이용한 </a:t>
            </a:r>
            <a:r>
              <a:rPr lang="en-US" altLang="ko-KR" smtClean="0"/>
              <a:t>REST</a:t>
            </a:r>
            <a:r>
              <a:rPr lang="ko-KR" altLang="en-US" smtClean="0"/>
              <a:t>방식의 호출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jQuery</a:t>
            </a:r>
            <a:r>
              <a:rPr lang="ko-KR" altLang="en-US" smtClean="0"/>
              <a:t>를 이용한 </a:t>
            </a:r>
            <a:r>
              <a:rPr lang="en-US" altLang="ko-KR" smtClean="0"/>
              <a:t>Ajax </a:t>
            </a:r>
            <a:r>
              <a:rPr lang="ko-KR" altLang="en-US" smtClean="0"/>
              <a:t>호출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handlebars</a:t>
            </a:r>
            <a:r>
              <a:rPr lang="ko-KR" altLang="en-US" smtClean="0"/>
              <a:t>를 이용한 화면 템플릿 처리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AOP</a:t>
            </a:r>
            <a:r>
              <a:rPr lang="ko-KR" altLang="en-US" smtClean="0"/>
              <a:t>라는 용어와 의미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AOP(Aspect Oriented Programming)</a:t>
            </a:r>
            <a:r>
              <a:rPr lang="ko-KR" altLang="en-US" smtClean="0"/>
              <a:t>지원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핵심 개념은 </a:t>
            </a:r>
            <a:r>
              <a:rPr lang="en-US" altLang="ko-KR" smtClean="0"/>
              <a:t>‘</a:t>
            </a:r>
            <a:r>
              <a:rPr lang="ko-KR" altLang="en-US" smtClean="0"/>
              <a:t>공통 관심사</a:t>
            </a:r>
            <a:r>
              <a:rPr lang="en-US" altLang="ko-KR" smtClean="0"/>
              <a:t>(Cross-concern)</a:t>
            </a:r>
            <a:r>
              <a:rPr lang="ko-KR" altLang="en-US" smtClean="0"/>
              <a:t>의 분리</a:t>
            </a:r>
            <a:r>
              <a:rPr lang="en-US" altLang="ko-KR" smtClean="0"/>
              <a:t>’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OOP</a:t>
            </a:r>
            <a:r>
              <a:rPr lang="ko-KR" altLang="en-US" smtClean="0"/>
              <a:t>를 보다 완성도 높게 만들어 주는 패러다임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691276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3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AOP</a:t>
            </a:r>
            <a:r>
              <a:rPr lang="ko-KR" altLang="en-US" smtClean="0"/>
              <a:t>의 용어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83320"/>
            <a:ext cx="9040169" cy="470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48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Proxy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Spring</a:t>
            </a:r>
            <a:r>
              <a:rPr lang="ko-KR" altLang="en-US" smtClean="0"/>
              <a:t>의 </a:t>
            </a:r>
            <a:r>
              <a:rPr lang="en-US" altLang="ko-KR" smtClean="0"/>
              <a:t>AOP</a:t>
            </a:r>
            <a:r>
              <a:rPr lang="ko-KR" altLang="en-US" smtClean="0"/>
              <a:t>는 메소드 단위로 만들어지며</a:t>
            </a:r>
            <a:r>
              <a:rPr lang="en-US" altLang="ko-KR" smtClean="0"/>
              <a:t>, </a:t>
            </a:r>
            <a:r>
              <a:rPr lang="ko-KR" altLang="en-US" smtClean="0"/>
              <a:t>실제로는 원래의 객체를 감싸는 바깥쪽 </a:t>
            </a:r>
            <a:r>
              <a:rPr lang="en-US" altLang="ko-KR" smtClean="0"/>
              <a:t>Proxy</a:t>
            </a:r>
            <a:r>
              <a:rPr lang="ko-KR" altLang="en-US" smtClean="0"/>
              <a:t>객체가 만들어지는 방식으로 호출된다</a:t>
            </a:r>
            <a:r>
              <a:rPr lang="en-US" altLang="ko-KR" smtClean="0"/>
              <a:t>. </a:t>
            </a:r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101828" cy="268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42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추가 라이브러리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7646640" cy="291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44948"/>
            <a:ext cx="7646640" cy="295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13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root-context.xml</a:t>
            </a:r>
            <a:r>
              <a:rPr lang="ko-KR" altLang="en-US" smtClean="0"/>
              <a:t>의 설정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8439150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81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샘플용 테이블 설계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828092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47529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8957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71913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542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959</TotalTime>
  <Words>139</Words>
  <Application>Microsoft Office PowerPoint</Application>
  <PresentationFormat>화면 슬라이드 쇼(4:3)</PresentationFormat>
  <Paragraphs>27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필수</vt:lpstr>
      <vt:lpstr>Spring Web Project </vt:lpstr>
      <vt:lpstr>Objectives</vt:lpstr>
      <vt:lpstr>AOP라는 용어와 의미</vt:lpstr>
      <vt:lpstr>AOP의 용어</vt:lpstr>
      <vt:lpstr>Proxy객체</vt:lpstr>
      <vt:lpstr>추가 라이브러리</vt:lpstr>
      <vt:lpstr>root-context.xml의 설정</vt:lpstr>
      <vt:lpstr>샘플용 테이블 설계</vt:lpstr>
      <vt:lpstr>PowerPoint 프레젠테이션</vt:lpstr>
      <vt:lpstr>VO(DTO)생성</vt:lpstr>
      <vt:lpstr>MessageDAO 인터페이스 설계</vt:lpstr>
      <vt:lpstr>XML Mapper의 처리 </vt:lpstr>
      <vt:lpstr>MessageDAOImpl</vt:lpstr>
      <vt:lpstr>PointDAO 인터페이스/XML Mapper</vt:lpstr>
      <vt:lpstr>PointDAOImpl구현 </vt:lpstr>
      <vt:lpstr>서비스 계층의 MessageService</vt:lpstr>
      <vt:lpstr>MessageService의 구현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105</cp:revision>
  <dcterms:created xsi:type="dcterms:W3CDTF">2015-08-28T23:07:43Z</dcterms:created>
  <dcterms:modified xsi:type="dcterms:W3CDTF">2016-03-15T16:55:09Z</dcterms:modified>
</cp:coreProperties>
</file>