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4. 03. AOP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연습하기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AOP</a:t>
            </a:r>
            <a:r>
              <a:rPr lang="ko-KR" altLang="en-US" smtClean="0"/>
              <a:t>관련 설정 이해하기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Before, Around Advice</a:t>
            </a:r>
            <a:r>
              <a:rPr lang="ko-KR" altLang="en-US" smtClean="0"/>
              <a:t>의 동작 방식 이해하기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Advice</a:t>
            </a:r>
            <a:r>
              <a:rPr lang="ko-KR" altLang="en-US" smtClean="0"/>
              <a:t>의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메소드의 호출 전에 특정한 작업을 수행하는 것을 테스트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6192688" cy="528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0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STS</a:t>
            </a:r>
            <a:r>
              <a:rPr lang="ko-KR" altLang="en-US" smtClean="0"/>
              <a:t>상에서 </a:t>
            </a:r>
            <a:r>
              <a:rPr lang="en-US" altLang="ko-KR" smtClean="0"/>
              <a:t>AOP</a:t>
            </a:r>
            <a:r>
              <a:rPr lang="ko-KR" altLang="en-US" smtClean="0"/>
              <a:t>의 적용 확인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STS</a:t>
            </a:r>
            <a:r>
              <a:rPr lang="ko-KR" altLang="en-US" smtClean="0"/>
              <a:t>상에서는 </a:t>
            </a:r>
            <a:r>
              <a:rPr lang="en-US" altLang="ko-KR" smtClean="0"/>
              <a:t>Pointcut</a:t>
            </a:r>
            <a:r>
              <a:rPr lang="ko-KR" altLang="en-US" smtClean="0"/>
              <a:t>의 설정에 따라 아이콘을 통해서 </a:t>
            </a:r>
            <a:r>
              <a:rPr lang="en-US" altLang="ko-KR" smtClean="0"/>
              <a:t>AOP</a:t>
            </a:r>
            <a:r>
              <a:rPr lang="ko-KR" altLang="en-US" smtClean="0"/>
              <a:t>의 적용여부를 확인 가능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541438" cy="332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59" y="4766360"/>
            <a:ext cx="7305650" cy="17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2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컨트롤러의 작성과 테스트하기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3" y="1052736"/>
            <a:ext cx="73308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1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8961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92064"/>
            <a:ext cx="5752306" cy="3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59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실행시에 컨트롤러에 전달되는 파라미터 파악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900764" cy="270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8044011" cy="19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90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가장 강력한 </a:t>
            </a:r>
            <a:r>
              <a:rPr lang="en-US" altLang="ko-KR" smtClean="0"/>
              <a:t>Around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여러 종류의 </a:t>
            </a:r>
            <a:r>
              <a:rPr lang="en-US" altLang="ko-KR" smtClean="0"/>
              <a:t>Advice</a:t>
            </a:r>
            <a:r>
              <a:rPr lang="ko-KR" altLang="en-US" smtClean="0"/>
              <a:t>들 중에서 가장 강력하게 </a:t>
            </a:r>
            <a:r>
              <a:rPr lang="en-US" altLang="ko-KR" smtClean="0"/>
              <a:t>target</a:t>
            </a:r>
            <a:r>
              <a:rPr lang="ko-KR" altLang="en-US" smtClean="0"/>
              <a:t>객체의 메소드의 실행 자체에 관여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ProceedingJoinPoint</a:t>
            </a:r>
            <a:r>
              <a:rPr lang="ko-KR" altLang="en-US" smtClean="0"/>
              <a:t>를 이용해서 </a:t>
            </a:r>
            <a:r>
              <a:rPr lang="en-US" altLang="ko-KR" smtClean="0"/>
              <a:t>proceed( )</a:t>
            </a:r>
            <a:r>
              <a:rPr lang="ko-KR" altLang="en-US" smtClean="0"/>
              <a:t>를 호출</a:t>
            </a:r>
            <a:r>
              <a:rPr lang="en-US" altLang="ko-KR" smtClean="0"/>
              <a:t>, target</a:t>
            </a:r>
            <a:r>
              <a:rPr lang="ko-KR" altLang="en-US" smtClean="0"/>
              <a:t>객체의 메소드의 실행을 지시할 수 있음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90966" cy="330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89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1041</TotalTime>
  <Words>93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Spring Web Project </vt:lpstr>
      <vt:lpstr>Objectives</vt:lpstr>
      <vt:lpstr>Advice의 생성</vt:lpstr>
      <vt:lpstr>STS상에서 AOP의 적용 확인 </vt:lpstr>
      <vt:lpstr>컨트롤러의 작성과 테스트하기</vt:lpstr>
      <vt:lpstr>PowerPoint 프레젠테이션</vt:lpstr>
      <vt:lpstr>실행시에 컨트롤러에 전달되는 파라미터 파악</vt:lpstr>
      <vt:lpstr>가장 강력한 Around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109</cp:revision>
  <dcterms:created xsi:type="dcterms:W3CDTF">2015-08-28T23:07:43Z</dcterms:created>
  <dcterms:modified xsi:type="dcterms:W3CDTF">2016-03-16T15:13:51Z</dcterms:modified>
</cp:coreProperties>
</file>