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4.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04. Spring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의 트랜잭션 처리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트랜잭션 테스트</a:t>
            </a:r>
            <a:r>
              <a:rPr lang="en-US" altLang="ko-KR" smtClean="0"/>
              <a:t>(2)-</a:t>
            </a:r>
            <a:r>
              <a:rPr lang="ko-KR" altLang="en-US" smtClean="0"/>
              <a:t>처리가 안된 경우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하나의 테이블</a:t>
            </a:r>
            <a:r>
              <a:rPr lang="en-US" altLang="ko-KR" smtClean="0"/>
              <a:t>(tbl_message)</a:t>
            </a:r>
            <a:r>
              <a:rPr lang="ko-KR" altLang="en-US" smtClean="0"/>
              <a:t>에 </a:t>
            </a:r>
            <a:r>
              <a:rPr lang="en-US" altLang="ko-KR" smtClean="0"/>
              <a:t>insert, tbl_user </a:t>
            </a:r>
            <a:r>
              <a:rPr lang="ko-KR" altLang="en-US" smtClean="0"/>
              <a:t>테이블에 </a:t>
            </a:r>
            <a:r>
              <a:rPr lang="en-US" altLang="ko-KR" smtClean="0"/>
              <a:t>update</a:t>
            </a:r>
            <a:r>
              <a:rPr lang="ko-KR" altLang="en-US" smtClean="0"/>
              <a:t>가 이루어져야 하는 상황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insert</a:t>
            </a:r>
            <a:r>
              <a:rPr lang="ko-KR" altLang="en-US" smtClean="0"/>
              <a:t>는 성공하지만</a:t>
            </a:r>
            <a:r>
              <a:rPr lang="en-US" altLang="ko-KR" smtClean="0"/>
              <a:t>, update</a:t>
            </a:r>
            <a:r>
              <a:rPr lang="ko-KR" altLang="en-US" smtClean="0"/>
              <a:t>는 실패하는 경우에 </a:t>
            </a:r>
            <a:r>
              <a:rPr lang="en-US" altLang="ko-KR" smtClean="0"/>
              <a:t>insert</a:t>
            </a:r>
            <a:r>
              <a:rPr lang="ko-KR" altLang="en-US" smtClean="0"/>
              <a:t>한 결과는 그대로 남아있게 됨 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6048672" cy="150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3245000"/>
            <a:ext cx="2160240" cy="27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9872" y="354582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잘못된 </a:t>
            </a:r>
            <a:r>
              <a:rPr lang="en-US" altLang="ko-KR" smtClean="0"/>
              <a:t>SQL</a:t>
            </a:r>
            <a:r>
              <a:rPr lang="ko-KR" altLang="en-US" smtClean="0"/>
              <a:t>상태로 테스트 </a:t>
            </a: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3" y="5157192"/>
            <a:ext cx="3028594" cy="11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8408" y="4725144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tbl_message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13595"/>
            <a:ext cx="29622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49800" y="4452193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tbl_user </a:t>
            </a:r>
            <a:r>
              <a:rPr lang="ko-KR" altLang="en-US" smtClean="0"/>
              <a:t>테이블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4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트랜잭션 테스트</a:t>
            </a:r>
            <a:r>
              <a:rPr lang="en-US" altLang="ko-KR" smtClean="0"/>
              <a:t>(3)-@Transactional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MessageServiceImpl</a:t>
            </a:r>
            <a:r>
              <a:rPr lang="ko-KR" altLang="en-US" smtClean="0"/>
              <a:t>의 수정 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7913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563" y="321297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insert </a:t>
            </a:r>
            <a:r>
              <a:rPr lang="ko-KR" altLang="en-US" sz="2400" b="1" smtClean="0">
                <a:solidFill>
                  <a:srgbClr val="FF0000"/>
                </a:solidFill>
              </a:rPr>
              <a:t>성공 후 </a:t>
            </a:r>
            <a:r>
              <a:rPr lang="en-US" altLang="ko-KR" sz="2400" b="1" smtClean="0">
                <a:solidFill>
                  <a:srgbClr val="FF0000"/>
                </a:solidFill>
              </a:rPr>
              <a:t>update</a:t>
            </a:r>
            <a:r>
              <a:rPr lang="ko-KR" altLang="en-US" sz="2400" b="1" smtClean="0">
                <a:solidFill>
                  <a:srgbClr val="FF0000"/>
                </a:solidFill>
              </a:rPr>
              <a:t>가 실패하면 기존에 </a:t>
            </a:r>
            <a:r>
              <a:rPr lang="en-US" altLang="ko-KR" sz="2400" b="1" smtClean="0">
                <a:solidFill>
                  <a:srgbClr val="FF0000"/>
                </a:solidFill>
              </a:rPr>
              <a:t>insert</a:t>
            </a:r>
            <a:r>
              <a:rPr lang="ko-KR" altLang="en-US" sz="2400" b="1" smtClean="0">
                <a:solidFill>
                  <a:srgbClr val="FF0000"/>
                </a:solidFill>
              </a:rPr>
              <a:t>된 데이터는 사라짐 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3" y="5157192"/>
            <a:ext cx="3028594" cy="11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408" y="4725144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tbl_message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13595"/>
            <a:ext cx="29622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49800" y="4452193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tbl_user </a:t>
            </a:r>
            <a:r>
              <a:rPr lang="ko-KR" altLang="en-US" smtClean="0"/>
              <a:t>테이블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0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@Transactional</a:t>
            </a:r>
            <a:r>
              <a:rPr lang="ko-KR" altLang="en-US" smtClean="0"/>
              <a:t>의 적용순서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28675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93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트랜잭션의 의미 파악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@</a:t>
            </a:r>
            <a:r>
              <a:rPr lang="en-US" altLang="ko-KR" smtClean="0"/>
              <a:t>Transactional </a:t>
            </a:r>
            <a:r>
              <a:rPr lang="ko-KR" altLang="en-US" smtClean="0"/>
              <a:t>어노테이션의 설정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@Transactional </a:t>
            </a:r>
            <a:r>
              <a:rPr lang="ko-KR" altLang="en-US" smtClean="0"/>
              <a:t>어노테이션의 동작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Transaction </a:t>
            </a:r>
            <a:r>
              <a:rPr lang="ko-KR" altLang="en-US" smtClean="0"/>
              <a:t>상</a:t>
            </a:r>
            <a:r>
              <a:rPr lang="ko-KR" altLang="en-US"/>
              <a:t>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트랜잭션은 쉽게 말해서 하나의 업무에 여러 개의 작은 업무들이 같이 묶여 </a:t>
            </a:r>
            <a:r>
              <a:rPr lang="ko-KR" altLang="ko-KR"/>
              <a:t>있는 </a:t>
            </a:r>
            <a:r>
              <a:rPr lang="ko-KR" altLang="ko-KR" smtClean="0"/>
              <a:t>것을 의미</a:t>
            </a:r>
            <a:endParaRPr lang="en-US" altLang="ko-KR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 sz="1600"/>
              <a:t>회원이 특정 게시판에 </a:t>
            </a:r>
            <a:r>
              <a:rPr lang="ko-KR" altLang="ko-KR" sz="1600"/>
              <a:t>게시글을 </a:t>
            </a:r>
            <a:r>
              <a:rPr lang="ko-KR" altLang="ko-KR" sz="1600" smtClean="0"/>
              <a:t>추가하면</a:t>
            </a:r>
            <a:r>
              <a:rPr lang="ko-KR" altLang="en-US" sz="1600" smtClean="0"/>
              <a:t>서</a:t>
            </a:r>
            <a:r>
              <a:rPr lang="ko-KR" altLang="ko-KR" sz="1600" smtClean="0"/>
              <a:t> </a:t>
            </a:r>
            <a:r>
              <a:rPr lang="ko-KR" altLang="ko-KR" sz="1600"/>
              <a:t>회원의 포인트가 올라가야 하는 상황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 sz="1600"/>
              <a:t>원글에 댓글이 추가되면 댓글 테이블에 게시물이 등록되고</a:t>
            </a:r>
            <a:r>
              <a:rPr lang="en-US" altLang="ko-KR" sz="1600"/>
              <a:t>, </a:t>
            </a:r>
            <a:r>
              <a:rPr lang="ko-KR" altLang="ko-KR" sz="1600"/>
              <a:t>원글에는 댓글의 숫자가 업데이트 되어야 하는 상황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 sz="1600"/>
              <a:t>문의 게시판에 글을 등록하면 데이터베이스에도 글이 등록되지만</a:t>
            </a:r>
            <a:r>
              <a:rPr lang="en-US" altLang="ko-KR" sz="1600"/>
              <a:t>, </a:t>
            </a:r>
            <a:r>
              <a:rPr lang="ko-KR" altLang="ko-KR" sz="1600"/>
              <a:t>담당자에게도 메일이 발송되어야 하는 </a:t>
            </a:r>
            <a:r>
              <a:rPr lang="ko-KR" altLang="ko-KR" sz="1600"/>
              <a:t>상황 </a:t>
            </a:r>
            <a:endParaRPr lang="ko-KR" altLang="ko-KR" sz="1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06196"/>
            <a:ext cx="4318447" cy="300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0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ACID </a:t>
            </a:r>
            <a:r>
              <a:rPr lang="ko-KR" altLang="en-US" smtClean="0"/>
              <a:t>원</a:t>
            </a:r>
            <a:r>
              <a:rPr lang="ko-KR" altLang="en-US"/>
              <a:t>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67821"/>
            <a:ext cx="8870776" cy="493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5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Transaction </a:t>
            </a:r>
            <a:r>
              <a:rPr lang="ko-KR" altLang="en-US" smtClean="0"/>
              <a:t>처리 상황</a:t>
            </a:r>
            <a:r>
              <a:rPr lang="en-US" altLang="ko-KR" smtClean="0"/>
              <a:t>(</a:t>
            </a:r>
            <a:r>
              <a:rPr lang="ko-KR" altLang="en-US" smtClean="0"/>
              <a:t>예제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552904" cy="20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41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@Transactional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AOP</a:t>
            </a:r>
            <a:r>
              <a:rPr lang="ko-KR" altLang="en-US" smtClean="0"/>
              <a:t>와 유사하게 스프링에서는 </a:t>
            </a:r>
            <a:r>
              <a:rPr lang="en-US" altLang="ko-KR" smtClean="0"/>
              <a:t>DB</a:t>
            </a:r>
            <a:r>
              <a:rPr lang="ko-KR" altLang="en-US" smtClean="0"/>
              <a:t>와 관련된 트랜잭션을 쉽게 처리할 수 있는 </a:t>
            </a:r>
            <a:r>
              <a:rPr lang="en-US" altLang="ko-KR" smtClean="0"/>
              <a:t>@Transactinal</a:t>
            </a:r>
            <a:r>
              <a:rPr lang="ko-KR" altLang="en-US"/>
              <a:t> </a:t>
            </a:r>
            <a:r>
              <a:rPr lang="ko-KR" altLang="en-US" smtClean="0"/>
              <a:t>어노테이션을 제공 </a:t>
            </a:r>
            <a:endParaRPr lang="en-US" altLang="ko-KR" smtClean="0"/>
          </a:p>
          <a:p>
            <a:r>
              <a:rPr lang="en-US" altLang="ko-KR" smtClean="0"/>
              <a:t>@Transactional</a:t>
            </a:r>
            <a:r>
              <a:rPr lang="ko-KR" altLang="en-US" smtClean="0"/>
              <a:t>의 속성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전파</a:t>
            </a:r>
            <a:r>
              <a:rPr lang="en-US" altLang="ko-KR" smtClean="0"/>
              <a:t>(Propagation)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격리</a:t>
            </a:r>
            <a:r>
              <a:rPr lang="en-US" altLang="ko-KR" smtClean="0"/>
              <a:t>(Isolation)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Read-only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Rollback-for-</a:t>
            </a:r>
            <a:r>
              <a:rPr lang="ko-KR" altLang="en-US" smtClean="0"/>
              <a:t>예외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No-Rollback-for-</a:t>
            </a:r>
            <a:r>
              <a:rPr lang="ko-KR" altLang="en-US" smtClean="0"/>
              <a:t>예외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0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root-context.xml</a:t>
            </a:r>
            <a:r>
              <a:rPr lang="ko-KR" altLang="en-US" smtClean="0"/>
              <a:t> 설정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spring-tx </a:t>
            </a:r>
            <a:r>
              <a:rPr lang="ko-KR" altLang="en-US" smtClean="0"/>
              <a:t>라이브러리 필요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0583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4149080"/>
            <a:ext cx="788436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3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트랙잭션 적용 결과 예상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6943006" cy="532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0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트랜잭션 테스트</a:t>
            </a:r>
            <a:r>
              <a:rPr lang="en-US" altLang="ko-KR" smtClean="0"/>
              <a:t>(1)-</a:t>
            </a:r>
            <a:r>
              <a:rPr lang="ko-KR" altLang="en-US" smtClean="0"/>
              <a:t>정상적인 상황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tbl_ message </a:t>
            </a:r>
            <a:r>
              <a:rPr lang="ko-KR" altLang="en-US" smtClean="0"/>
              <a:t>테이블에 정상적으로 레코드 추가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tbl_user </a:t>
            </a:r>
            <a:r>
              <a:rPr lang="ko-KR" altLang="en-US" smtClean="0"/>
              <a:t>테이블에 </a:t>
            </a:r>
            <a:r>
              <a:rPr lang="en-US" altLang="ko-KR" smtClean="0"/>
              <a:t>sender</a:t>
            </a:r>
            <a:r>
              <a:rPr lang="ko-KR" altLang="en-US" smtClean="0"/>
              <a:t>의 </a:t>
            </a:r>
            <a:r>
              <a:rPr lang="en-US" altLang="ko-KR" smtClean="0"/>
              <a:t>upoint</a:t>
            </a:r>
            <a:r>
              <a:rPr lang="ko-KR" altLang="en-US" smtClean="0"/>
              <a:t>가 </a:t>
            </a:r>
            <a:r>
              <a:rPr lang="en-US" altLang="ko-KR" smtClean="0"/>
              <a:t>10 </a:t>
            </a:r>
            <a:r>
              <a:rPr lang="ko-KR" altLang="en-US" smtClean="0"/>
              <a:t>증가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93560"/>
            <a:ext cx="3619427" cy="61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242" y="2852936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tbl_message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6575" y="4221088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tbl_user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6" y="4632978"/>
            <a:ext cx="2704312" cy="145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41344" y="2647123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tbl_message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11" y="3027644"/>
            <a:ext cx="2543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38126" y="4251176"/>
            <a:ext cx="2366544" cy="349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tbl_user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37" y="4632978"/>
            <a:ext cx="28765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851920" y="3468613"/>
            <a:ext cx="1584176" cy="191684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03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1081</TotalTime>
  <Words>234</Words>
  <Application>Microsoft Office PowerPoint</Application>
  <PresentationFormat>화면 슬라이드 쇼(4:3)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Spring Web Project </vt:lpstr>
      <vt:lpstr>Objectives</vt:lpstr>
      <vt:lpstr>Transaction 상황</vt:lpstr>
      <vt:lpstr>ACID 원칙</vt:lpstr>
      <vt:lpstr>Transaction 처리 상황(예제)</vt:lpstr>
      <vt:lpstr>@Transactional </vt:lpstr>
      <vt:lpstr>root-context.xml 설정 </vt:lpstr>
      <vt:lpstr>트랙잭션 적용 결과 예상</vt:lpstr>
      <vt:lpstr>트랜잭션 테스트(1)-정상적인 상황</vt:lpstr>
      <vt:lpstr>트랜잭션 테스트(2)-처리가 안된 경우</vt:lpstr>
      <vt:lpstr>트랜잭션 테스트(3)-@Transactional</vt:lpstr>
      <vt:lpstr>@Transactional의 적용순서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114</cp:revision>
  <dcterms:created xsi:type="dcterms:W3CDTF">2015-08-28T23:07:43Z</dcterms:created>
  <dcterms:modified xsi:type="dcterms:W3CDTF">2016-03-16T15:54:45Z</dcterms:modified>
</cp:coreProperties>
</file>