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12" y="-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620000" cy="507342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32C3B25-77AF-4D23-AB22-BDFB51678155}" type="datetimeFigureOut">
              <a:rPr lang="ko-KR" altLang="en-US" smtClean="0"/>
              <a:pPr/>
              <a:t>2016-03-17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noFill/>
          <a:effectLst>
            <a:outerShdw blurRad="152400" dist="317500" dir="5400000" sx="90000" sy="-19000" rotWithShape="0">
              <a:schemeClr val="tx1">
                <a:lumMod val="85000"/>
                <a:lumOff val="15000"/>
                <a:alpha val="15000"/>
              </a:schemeClr>
            </a:outerShdw>
          </a:effectLst>
          <a:scene3d>
            <a:camera prst="orthographicFront"/>
            <a:lightRig rig="threePt" dir="t"/>
          </a:scene3d>
          <a:sp3d extrusionH="76200">
            <a:bevelT prst="slope"/>
            <a:extrusionClr>
              <a:schemeClr val="bg2">
                <a:lumMod val="10000"/>
              </a:schemeClr>
            </a:extrusionClr>
          </a:sp3d>
        </p:spPr>
        <p:txBody>
          <a:bodyPr/>
          <a:lstStyle/>
          <a:p>
            <a:r>
              <a:rPr lang="en-US" altLang="ko-KR" sz="6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Web Project </a:t>
            </a:r>
            <a:endParaRPr lang="ko-KR" altLang="en-US" sz="6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5536" y="4797152"/>
            <a:ext cx="8496944" cy="914400"/>
          </a:xfrm>
        </p:spPr>
        <p:txBody>
          <a:bodyPr>
            <a:normAutofit/>
          </a:bodyPr>
          <a:lstStyle/>
          <a:p>
            <a:r>
              <a:rPr lang="en-US" altLang="ko-KR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PART 4. </a:t>
            </a:r>
            <a:r>
              <a:rPr lang="en-US" altLang="ko-KR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05. </a:t>
            </a:r>
            <a:r>
              <a:rPr lang="ko-KR" altLang="en-US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게시판의 댓글 트랜잭션 처리</a:t>
            </a:r>
            <a:endParaRPr lang="ko-KR" altLang="en-US" b="1" cap="none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15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Objectives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*  </a:t>
            </a:r>
            <a:r>
              <a:rPr lang="ko-KR" altLang="en-US" smtClean="0"/>
              <a:t>댓글 기능에 트랜잭션 적용</a:t>
            </a:r>
            <a:endParaRPr lang="en-US" altLang="ko-KR" smtClean="0"/>
          </a:p>
          <a:p>
            <a:r>
              <a:rPr lang="ko-KR" altLang="en-US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80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테이블의 변경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댓글이 추가되는 경우 댓글의 수를 </a:t>
            </a:r>
            <a:r>
              <a:rPr lang="en-US" altLang="ko-KR" smtClean="0"/>
              <a:t>tbl_board</a:t>
            </a:r>
            <a:r>
              <a:rPr lang="ko-KR" altLang="en-US" smtClean="0"/>
              <a:t>에서 별도의 컬럼 </a:t>
            </a:r>
            <a:r>
              <a:rPr lang="en-US" altLang="ko-KR" smtClean="0"/>
              <a:t>replycnt</a:t>
            </a:r>
            <a:r>
              <a:rPr lang="ko-KR" altLang="en-US" smtClean="0"/>
              <a:t>를 이용해서 처리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댓글이 추가되면 </a:t>
            </a:r>
            <a:endParaRPr lang="en-US" altLang="ko-KR" smtClean="0"/>
          </a:p>
          <a:p>
            <a:pPr marL="800100" lvl="1" indent="-342900">
              <a:buFont typeface="Arial" charset="0"/>
              <a:buChar char="•"/>
            </a:pPr>
            <a:r>
              <a:rPr lang="en-US" altLang="ko-KR" smtClean="0"/>
              <a:t>tbl_reply</a:t>
            </a:r>
            <a:r>
              <a:rPr lang="ko-KR" altLang="en-US" smtClean="0"/>
              <a:t>에 </a:t>
            </a:r>
            <a:r>
              <a:rPr lang="en-US" altLang="ko-KR" smtClean="0"/>
              <a:t>insert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ko-KR" smtClean="0"/>
              <a:t>tbl_board</a:t>
            </a:r>
            <a:r>
              <a:rPr lang="ko-KR" altLang="en-US" smtClean="0"/>
              <a:t>에 </a:t>
            </a:r>
            <a:r>
              <a:rPr lang="en-US" altLang="ko-KR" smtClean="0"/>
              <a:t>replycnt </a:t>
            </a:r>
            <a:r>
              <a:rPr lang="ko-KR" altLang="en-US" smtClean="0"/>
              <a:t>컬럼 </a:t>
            </a:r>
            <a:r>
              <a:rPr lang="en-US" altLang="ko-KR" smtClean="0"/>
              <a:t>update</a:t>
            </a:r>
          </a:p>
          <a:p>
            <a:pPr lvl="1" indent="0">
              <a:buNone/>
            </a:pPr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89040"/>
            <a:ext cx="7994650" cy="106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691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추가적인 변경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BoardVO </a:t>
            </a:r>
            <a:r>
              <a:rPr lang="ko-KR" altLang="en-US" smtClean="0"/>
              <a:t>클래스에 </a:t>
            </a:r>
            <a:r>
              <a:rPr lang="en-US" altLang="ko-KR" smtClean="0"/>
              <a:t>replycnt </a:t>
            </a:r>
            <a:r>
              <a:rPr lang="ko-KR" altLang="en-US" smtClean="0"/>
              <a:t>속성 추가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SQL</a:t>
            </a:r>
            <a:r>
              <a:rPr lang="ko-KR" altLang="en-US" smtClean="0"/>
              <a:t>문 변경</a:t>
            </a:r>
            <a:r>
              <a:rPr lang="en-US" altLang="ko-KR" smtClean="0"/>
              <a:t>/XML Mapper </a:t>
            </a:r>
            <a:r>
              <a:rPr lang="ko-KR" altLang="en-US" smtClean="0"/>
              <a:t>변경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BoardDAO</a:t>
            </a:r>
            <a:r>
              <a:rPr lang="ko-KR" altLang="en-US" smtClean="0"/>
              <a:t>변경 </a:t>
            </a:r>
            <a:endParaRPr lang="ko-KR" alt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07" y="2384884"/>
            <a:ext cx="5673016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07" y="3413386"/>
            <a:ext cx="5889868" cy="1059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62" y="4502873"/>
            <a:ext cx="5430366" cy="56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08" y="5015803"/>
            <a:ext cx="5943494" cy="1829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277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260648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ko-KR" smtClean="0"/>
              <a:t>ReplyDAO</a:t>
            </a:r>
            <a:r>
              <a:rPr lang="ko-KR" altLang="en-US"/>
              <a:t>변경 </a:t>
            </a:r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64704"/>
            <a:ext cx="5470376" cy="105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4778995" cy="1103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611560" y="3140968"/>
            <a:ext cx="6034633" cy="1829464"/>
            <a:chOff x="611560" y="3140968"/>
            <a:chExt cx="6034633" cy="1829464"/>
          </a:xfrm>
        </p:grpSpPr>
        <p:pic>
          <p:nvPicPr>
            <p:cNvPr id="1331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3140968"/>
              <a:ext cx="6034633" cy="12290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318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4369989"/>
              <a:ext cx="5793333" cy="600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4713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ReplyServiceImpl</a:t>
            </a:r>
            <a:r>
              <a:rPr lang="ko-KR" altLang="en-US" smtClean="0"/>
              <a:t>의 수정</a:t>
            </a:r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6508972" cy="5528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318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게시물 목록에서 댓글 수 처리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7710016" cy="4049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239189"/>
            <a:ext cx="5622367" cy="262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9213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게시물 조회 수 처리 </a:t>
            </a:r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8260804" cy="5657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7009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조회수 처리를 위한 </a:t>
            </a:r>
            <a:r>
              <a:rPr lang="en-US" altLang="ko-KR" smtClean="0"/>
              <a:t>BoardService</a:t>
            </a: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0" y="836712"/>
            <a:ext cx="6840760" cy="2564764"/>
            <a:chOff x="0" y="836712"/>
            <a:chExt cx="6840760" cy="2564764"/>
          </a:xfrm>
        </p:grpSpPr>
        <p:pic>
          <p:nvPicPr>
            <p:cNvPr id="1741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60" y="2293639"/>
              <a:ext cx="6732240" cy="1107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41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36712"/>
              <a:ext cx="6840760" cy="1686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11446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9375"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1102</TotalTime>
  <Words>78</Words>
  <Application>Microsoft Office PowerPoint</Application>
  <PresentationFormat>화면 슬라이드 쇼(4:3)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필수</vt:lpstr>
      <vt:lpstr>Spring Web Project </vt:lpstr>
      <vt:lpstr>Objectives</vt:lpstr>
      <vt:lpstr>테이블의 변경 </vt:lpstr>
      <vt:lpstr>추가적인 변경</vt:lpstr>
      <vt:lpstr>PowerPoint 프레젠테이션</vt:lpstr>
      <vt:lpstr>ReplyServiceImpl의 수정</vt:lpstr>
      <vt:lpstr>게시물 목록에서 댓글 수 처리 </vt:lpstr>
      <vt:lpstr>게시물 조회 수 처리 </vt:lpstr>
      <vt:lpstr>조회수 처리를 위한 BoardService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Web Project</dc:title>
  <dc:creator>zerock</dc:creator>
  <cp:lastModifiedBy>z1</cp:lastModifiedBy>
  <cp:revision>117</cp:revision>
  <dcterms:created xsi:type="dcterms:W3CDTF">2015-08-28T23:07:43Z</dcterms:created>
  <dcterms:modified xsi:type="dcterms:W3CDTF">2016-03-16T16:15:36Z</dcterms:modified>
</cp:coreProperties>
</file>