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12" y="-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07342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32C3B25-77AF-4D23-AB22-BDFB51678155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noFill/>
          <a:effectLst>
            <a:outerShdw blurRad="152400" dist="317500" dir="5400000" sx="90000" sy="-19000" rotWithShape="0">
              <a:schemeClr val="tx1">
                <a:lumMod val="85000"/>
                <a:lumOff val="15000"/>
                <a:alpha val="15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prst="slope"/>
            <a:extrusionClr>
              <a:schemeClr val="bg2">
                <a:lumMod val="10000"/>
              </a:schemeClr>
            </a:extrusionClr>
          </a:sp3d>
        </p:spPr>
        <p:txBody>
          <a:bodyPr/>
          <a:lstStyle/>
          <a:p>
            <a:r>
              <a:rPr lang="en-US" altLang="ko-KR" sz="6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Web Project </a:t>
            </a:r>
            <a:endParaRPr lang="ko-KR" altLang="en-US" sz="6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4797152"/>
            <a:ext cx="8496944" cy="914400"/>
          </a:xfrm>
        </p:spPr>
        <p:txBody>
          <a:bodyPr>
            <a:normAutofit/>
          </a:bodyPr>
          <a:lstStyle/>
          <a:p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PART </a:t>
            </a:r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5. 01. Spring MVC</a:t>
            </a:r>
            <a:r>
              <a:rPr lang="ko-KR" altLang="en-US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의 파일 업로드 </a:t>
            </a:r>
            <a:endParaRPr lang="ko-KR" altLang="en-US" b="1" cap="none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15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&lt;iframe&gt;</a:t>
            </a:r>
            <a:r>
              <a:rPr lang="ko-KR" altLang="en-US" smtClean="0"/>
              <a:t>을 이용한 처리</a:t>
            </a:r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5074932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618983"/>
            <a:ext cx="4978896" cy="3780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5776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UploadController</a:t>
            </a:r>
            <a:r>
              <a:rPr lang="ko-KR" altLang="en-US" smtClean="0"/>
              <a:t>의 수정</a:t>
            </a:r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64" y="836712"/>
            <a:ext cx="8925242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8530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0"/>
            <a:ext cx="6543898" cy="2865041"/>
            <a:chOff x="0" y="0"/>
            <a:chExt cx="6543898" cy="2865041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543898" cy="16046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9" y="1340768"/>
              <a:ext cx="6238566" cy="1524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" name="그룹 4"/>
          <p:cNvGrpSpPr/>
          <p:nvPr/>
        </p:nvGrpSpPr>
        <p:grpSpPr>
          <a:xfrm>
            <a:off x="2771800" y="1340768"/>
            <a:ext cx="5184576" cy="5356647"/>
            <a:chOff x="2771800" y="1340768"/>
            <a:chExt cx="5184576" cy="5356647"/>
          </a:xfrm>
        </p:grpSpPr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1340768"/>
              <a:ext cx="5184576" cy="4189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5526688"/>
              <a:ext cx="4555852" cy="11707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75796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7064350" cy="285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9085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Ajax</a:t>
            </a:r>
            <a:r>
              <a:rPr lang="ko-KR" altLang="en-US" smtClean="0"/>
              <a:t>방식의 업로드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HTML5</a:t>
            </a:r>
            <a:r>
              <a:rPr lang="ko-KR" altLang="en-US" smtClean="0"/>
              <a:t>의 </a:t>
            </a:r>
            <a:r>
              <a:rPr lang="en-US" altLang="ko-KR" smtClean="0"/>
              <a:t>Drag &amp; Drop</a:t>
            </a:r>
            <a:r>
              <a:rPr lang="ko-KR" altLang="en-US" smtClean="0"/>
              <a:t>방식을 이용해서 파일 지정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Ajax</a:t>
            </a:r>
            <a:r>
              <a:rPr lang="ko-KR" altLang="en-US" smtClean="0"/>
              <a:t>를 이용해서 파일 데이터 전송 </a:t>
            </a:r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348880"/>
            <a:ext cx="7121593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7205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35197" y="0"/>
            <a:ext cx="7624819" cy="1368152"/>
            <a:chOff x="-1" y="908720"/>
            <a:chExt cx="7624819" cy="1368152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908720"/>
              <a:ext cx="7624819" cy="1368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8981" y="1801391"/>
              <a:ext cx="358232" cy="3339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" y="1556792"/>
            <a:ext cx="88709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-4961" y="2086769"/>
            <a:ext cx="6621461" cy="3832820"/>
            <a:chOff x="-8335" y="2996952"/>
            <a:chExt cx="6621461" cy="3832820"/>
          </a:xfrm>
        </p:grpSpPr>
        <p:pic>
          <p:nvPicPr>
            <p:cNvPr id="1331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335" y="2996952"/>
              <a:ext cx="6621461" cy="2125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318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335" y="4909120"/>
              <a:ext cx="6050274" cy="19206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918" y="3933056"/>
            <a:ext cx="3242954" cy="3052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7797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 처리하기</a:t>
            </a:r>
            <a:r>
              <a:rPr lang="en-US" altLang="ko-KR" smtClean="0"/>
              <a:t>(1)</a:t>
            </a:r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346200"/>
            <a:ext cx="8953500" cy="416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912" y="4728747"/>
            <a:ext cx="5903838" cy="2129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3291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 처리하기</a:t>
            </a:r>
            <a:r>
              <a:rPr lang="en-US" altLang="ko-KR" smtClean="0"/>
              <a:t>(2)</a:t>
            </a:r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7"/>
            <a:ext cx="7560840" cy="3799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0418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 처리하기</a:t>
            </a:r>
            <a:r>
              <a:rPr lang="en-US" altLang="ko-KR" smtClean="0"/>
              <a:t>(3)</a:t>
            </a:r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1124744"/>
            <a:ext cx="5688632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65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컨트롤러에서 </a:t>
            </a:r>
            <a:r>
              <a:rPr lang="en-US" altLang="ko-KR" smtClean="0"/>
              <a:t>Ajax </a:t>
            </a:r>
            <a:r>
              <a:rPr lang="ko-KR" altLang="en-US" smtClean="0"/>
              <a:t>업로드 처리 </a:t>
            </a:r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84775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1907704" y="4725144"/>
            <a:ext cx="4248472" cy="213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6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Objectives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Spring MVC</a:t>
            </a:r>
            <a:r>
              <a:rPr lang="ko-KR" altLang="en-US" smtClean="0"/>
              <a:t>의 파일 업로드 관련 설정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관련 프로젝트의 생성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관련 라이브러리 설정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파일 업로드 예제 작성 및 확인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Ajax</a:t>
            </a:r>
            <a:r>
              <a:rPr lang="ko-KR" altLang="en-US" smtClean="0"/>
              <a:t>방식의 파일 업로드 </a:t>
            </a:r>
            <a:r>
              <a:rPr lang="ko-KR" altLang="en-US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80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업로드를 위한 라이브러리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파일 업로드 라이브러리와 원본 이미지 파일을 썸네일 이미지로 만들때 사용하는 </a:t>
            </a:r>
            <a:r>
              <a:rPr lang="en-US" altLang="ko-KR" smtClean="0"/>
              <a:t>imgscalar</a:t>
            </a:r>
            <a:r>
              <a:rPr lang="ko-KR" altLang="en-US" smtClean="0"/>
              <a:t>라이브러리 추가 </a:t>
            </a:r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7247731" cy="313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2823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servlet-context.xml</a:t>
            </a:r>
            <a:r>
              <a:rPr lang="ko-KR" altLang="en-US" smtClean="0"/>
              <a:t>의 설정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파일 업로드를 처리할 수 있는 </a:t>
            </a:r>
            <a:r>
              <a:rPr lang="en-US" altLang="ko-KR" smtClean="0"/>
              <a:t>MultipartResolver</a:t>
            </a:r>
            <a:r>
              <a:rPr lang="ko-KR" altLang="en-US" smtClean="0"/>
              <a:t>를 설정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7559430" cy="207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553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업로드 화면 처리</a:t>
            </a:r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1"/>
            <a:ext cx="6127286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21" y="4725145"/>
            <a:ext cx="7009730" cy="191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048333"/>
            <a:ext cx="4054353" cy="1540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11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POST</a:t>
            </a:r>
            <a:r>
              <a:rPr lang="ko-KR" altLang="en-US" smtClean="0"/>
              <a:t>방식의 업로드 처리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8178378" cy="307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73016"/>
            <a:ext cx="6929041" cy="2585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" y="5767010"/>
            <a:ext cx="9139188" cy="955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162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업로드 파일의 저장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파일의 저장 경로 </a:t>
            </a:r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7754962" cy="1806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59" y="3429000"/>
            <a:ext cx="7473950" cy="168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136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96336" cy="689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901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7437586" cy="149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41529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725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9375"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1176</TotalTime>
  <Words>124</Words>
  <Application>Microsoft Office PowerPoint</Application>
  <PresentationFormat>화면 슬라이드 쇼(4:3)</PresentationFormat>
  <Paragraphs>25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필수</vt:lpstr>
      <vt:lpstr>Spring Web Project </vt:lpstr>
      <vt:lpstr>Objectives</vt:lpstr>
      <vt:lpstr>파일 업로드를 위한 라이브러리 </vt:lpstr>
      <vt:lpstr>servlet-context.xml의 설정</vt:lpstr>
      <vt:lpstr>업로드 화면 처리</vt:lpstr>
      <vt:lpstr>POST방식의 업로드 처리 </vt:lpstr>
      <vt:lpstr>업로드 파일의 저장</vt:lpstr>
      <vt:lpstr>PowerPoint 프레젠테이션</vt:lpstr>
      <vt:lpstr>PowerPoint 프레젠테이션</vt:lpstr>
      <vt:lpstr>&lt;iframe&gt;을 이용한 처리</vt:lpstr>
      <vt:lpstr>UploadController의 수정</vt:lpstr>
      <vt:lpstr>PowerPoint 프레젠테이션</vt:lpstr>
      <vt:lpstr>PowerPoint 프레젠테이션</vt:lpstr>
      <vt:lpstr>Ajax방식의 업로드 </vt:lpstr>
      <vt:lpstr>PowerPoint 프레젠테이션</vt:lpstr>
      <vt:lpstr>이벤트 처리하기(1)</vt:lpstr>
      <vt:lpstr>이벤트 처리하기(2)</vt:lpstr>
      <vt:lpstr>이벤트 처리하기(3)</vt:lpstr>
      <vt:lpstr>컨트롤러에서 Ajax 업로드 처리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Web Project</dc:title>
  <dc:creator>zerock</dc:creator>
  <cp:lastModifiedBy>z1</cp:lastModifiedBy>
  <cp:revision>125</cp:revision>
  <dcterms:created xsi:type="dcterms:W3CDTF">2015-08-28T23:07:43Z</dcterms:created>
  <dcterms:modified xsi:type="dcterms:W3CDTF">2016-03-16T17:30:39Z</dcterms:modified>
</cp:coreProperties>
</file>