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1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5. 02. 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전송된 파일의 저장 </a:t>
            </a:r>
            <a:endParaRPr lang="en-US" altLang="ko-KR" b="1" cap="none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cap="none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       03. UploadController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의 재구성</a:t>
            </a:r>
            <a:endParaRPr lang="ko-KR" altLang="en-US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업로드 최종 처리 </a:t>
            </a:r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" y="908720"/>
            <a:ext cx="5731743" cy="1781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" y="2564904"/>
            <a:ext cx="6713476" cy="423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66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4" y="44624"/>
            <a:ext cx="7412006" cy="23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9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UploadController</a:t>
            </a:r>
            <a:r>
              <a:rPr lang="ko-KR" altLang="en-US" smtClean="0"/>
              <a:t>의 재구성</a:t>
            </a:r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73125"/>
            <a:ext cx="9017135" cy="4788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15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Objectives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업로드되는 파일 데이터의 보관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파일 데이터의 중복 처리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이미지 파일의 썸네일 생성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0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업로드 처리 단계</a:t>
            </a:r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7680796" cy="4822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277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데이터 처리용 클래스 작성</a:t>
            </a:r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938338"/>
            <a:ext cx="87058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86233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9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77" y="28575"/>
            <a:ext cx="86233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8082"/>
            <a:ext cx="6948264" cy="415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516" y="3946962"/>
            <a:ext cx="6469484" cy="29232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67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썸네일 이미지 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05064"/>
            <a:ext cx="7620000" cy="2121099"/>
          </a:xfrm>
        </p:spPr>
        <p:txBody>
          <a:bodyPr/>
          <a:lstStyle/>
          <a:p>
            <a:r>
              <a:rPr lang="ko-KR" altLang="en-US" smtClean="0"/>
              <a:t>업로드되는 파일의 확장자를 통해서 이미지 파일 여부를 파악하고</a:t>
            </a:r>
            <a:r>
              <a:rPr lang="en-US" altLang="ko-KR" smtClean="0"/>
              <a:t>, </a:t>
            </a:r>
            <a:r>
              <a:rPr lang="ko-KR" altLang="en-US" smtClean="0"/>
              <a:t>원본이미지를 축소한 썸네일</a:t>
            </a:r>
            <a:r>
              <a:rPr lang="en-US" altLang="ko-KR" smtClean="0"/>
              <a:t>(thumbnail)</a:t>
            </a:r>
            <a:r>
              <a:rPr lang="ko-KR" altLang="en-US" smtClean="0"/>
              <a:t>이미지 파일을 생성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980728"/>
            <a:ext cx="4312285" cy="256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8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6948264" cy="6309320"/>
            <a:chOff x="0" y="0"/>
            <a:chExt cx="5796136" cy="5100729"/>
          </a:xfrm>
        </p:grpSpPr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7" y="0"/>
              <a:ext cx="5786239" cy="2592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48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48880"/>
              <a:ext cx="5739927" cy="2751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1888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최종적인 파일 업로드 순서</a:t>
            </a:r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60127"/>
            <a:ext cx="5772659" cy="5785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43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이미지 파일 여부의 파악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95536" y="764704"/>
            <a:ext cx="8068518" cy="6048672"/>
            <a:chOff x="395536" y="764704"/>
            <a:chExt cx="8068518" cy="6048672"/>
          </a:xfrm>
        </p:grpSpPr>
        <p:pic>
          <p:nvPicPr>
            <p:cNvPr id="2253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764704"/>
              <a:ext cx="8068518" cy="1228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871" y="1916832"/>
              <a:ext cx="6239145" cy="4896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7896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9375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1278</TotalTime>
  <Words>74</Words>
  <Application>Microsoft Office PowerPoint</Application>
  <PresentationFormat>화면 슬라이드 쇼(4:3)</PresentationFormat>
  <Paragraphs>15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필수</vt:lpstr>
      <vt:lpstr>Spring Web Project </vt:lpstr>
      <vt:lpstr>Objectives</vt:lpstr>
      <vt:lpstr>파일 업로드 처리 단계</vt:lpstr>
      <vt:lpstr>파일 데이터 처리용 클래스 작성</vt:lpstr>
      <vt:lpstr>PowerPoint 프레젠테이션</vt:lpstr>
      <vt:lpstr>썸네일 이미지 처리</vt:lpstr>
      <vt:lpstr>PowerPoint 프레젠테이션</vt:lpstr>
      <vt:lpstr>최종적인 파일 업로드 순서</vt:lpstr>
      <vt:lpstr>이미지 파일 여부의 파악</vt:lpstr>
      <vt:lpstr>업로드 최종 처리 </vt:lpstr>
      <vt:lpstr>PowerPoint 프레젠테이션</vt:lpstr>
      <vt:lpstr>UploadController의 재구성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132</cp:revision>
  <dcterms:created xsi:type="dcterms:W3CDTF">2015-08-28T23:07:43Z</dcterms:created>
  <dcterms:modified xsi:type="dcterms:W3CDTF">2016-03-16T19:12:21Z</dcterms:modified>
</cp:coreProperties>
</file>