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1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5. 04. 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전송된 파일을 화면에 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표시하기</a:t>
            </a:r>
            <a:r>
              <a:rPr lang="ko-KR" altLang="en-US" b="1" cap="none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b="1" cap="none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cap="none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05. 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첨부파일의 삭제 </a:t>
            </a:r>
            <a:endParaRPr lang="en-US" altLang="ko-KR" b="1" cap="none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원본 파일 데이터 찾기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443094" cy="2114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67495"/>
            <a:ext cx="4922118" cy="300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53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링크 처리 </a:t>
            </a:r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6910710" cy="80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11" y="1717484"/>
            <a:ext cx="6552728" cy="2816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11" y="4515537"/>
            <a:ext cx="6868691" cy="232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13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첨부파일의 삭제</a:t>
            </a:r>
            <a:endParaRPr lang="ko-KR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4697432" cy="532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9752" y="4797152"/>
            <a:ext cx="4680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파일 옆에 </a:t>
            </a:r>
            <a:r>
              <a:rPr lang="en-US" altLang="ko-KR" smtClean="0"/>
              <a:t>‘x’</a:t>
            </a:r>
            <a:r>
              <a:rPr lang="ko-KR" altLang="en-US" smtClean="0"/>
              <a:t>표시를 통해서 파일 삭제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4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7940700" cy="63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196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JSP</a:t>
            </a:r>
            <a:r>
              <a:rPr lang="ko-KR" altLang="en-US" smtClean="0"/>
              <a:t>에서의 삭제 처리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908720"/>
            <a:ext cx="9007797" cy="5039931"/>
            <a:chOff x="0" y="908720"/>
            <a:chExt cx="9007797" cy="5039931"/>
          </a:xfrm>
        </p:grpSpPr>
        <p:pic>
          <p:nvPicPr>
            <p:cNvPr id="378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908720"/>
              <a:ext cx="7200800" cy="1626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8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35423"/>
              <a:ext cx="9007797" cy="341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116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화면에서의 파일 삭제 처리</a:t>
            </a:r>
            <a:endParaRPr lang="ko-KR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648520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13372"/>
            <a:ext cx="5274444" cy="29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65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Objectives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업로드된 파일의 화면 출력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이미지 파일과 일반 파일의 출력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첨부파일의 삭제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0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데이터 전송하기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이미지 파일은 이미지로 전송해서 화면에 보여주기 </a:t>
            </a:r>
            <a:endParaRPr lang="en-US" altLang="ko-KR" smtClean="0"/>
          </a:p>
          <a:p>
            <a:r>
              <a:rPr lang="ko-KR" altLang="en-US" smtClean="0"/>
              <a:t>일반 파일은 자동 다운로드 처리 </a:t>
            </a:r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6067524" cy="363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5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UploadController</a:t>
            </a:r>
            <a:r>
              <a:rPr lang="ko-KR" altLang="en-US" smtClean="0"/>
              <a:t>의 파일 전송</a:t>
            </a:r>
            <a:endParaRPr lang="ko-KR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7882239" cy="517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15136" y="4629765"/>
            <a:ext cx="288032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이미지타입의 파일인지 확인 </a:t>
            </a:r>
          </a:p>
        </p:txBody>
      </p:sp>
    </p:spTree>
    <p:extLst>
      <p:ext uri="{BB962C8B-B14F-4D97-AF65-F5344CB8AC3E}">
        <p14:creationId xmlns:p14="http://schemas.microsoft.com/office/powerpoint/2010/main" val="399697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5536" y="0"/>
            <a:ext cx="8195270" cy="4548931"/>
            <a:chOff x="395536" y="0"/>
            <a:chExt cx="8195270" cy="4548931"/>
          </a:xfrm>
        </p:grpSpPr>
        <p:pic>
          <p:nvPicPr>
            <p:cNvPr id="286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0"/>
              <a:ext cx="8195270" cy="3363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6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444233"/>
              <a:ext cx="7848872" cy="2104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4493171" y="1988840"/>
            <a:ext cx="288032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일반 파일의 경우 다운로드용 </a:t>
            </a:r>
            <a:r>
              <a:rPr lang="en-US" altLang="ko-KR" sz="1600" b="1" smtClean="0">
                <a:solidFill>
                  <a:schemeClr val="bg1"/>
                </a:solidFill>
              </a:rPr>
              <a:t>mime type </a:t>
            </a:r>
            <a:r>
              <a:rPr lang="ko-KR" altLang="en-US" sz="1600" b="1" smtClean="0">
                <a:solidFill>
                  <a:schemeClr val="bg1"/>
                </a:solidFill>
              </a:rPr>
              <a:t>생성  </a:t>
            </a:r>
            <a:endParaRPr lang="ko-KR" altLang="en-US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4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01988"/>
            <a:ext cx="6358756" cy="374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332656"/>
            <a:ext cx="4752528" cy="36933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일반 파일의 경우 </a:t>
            </a:r>
            <a:r>
              <a:rPr lang="en-US" altLang="ko-KR" smtClean="0"/>
              <a:t>– </a:t>
            </a:r>
            <a:r>
              <a:rPr lang="ko-KR" altLang="en-US" smtClean="0"/>
              <a:t>다운로드가 바로 실행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81128"/>
            <a:ext cx="42484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이미지 파일의 경우 이미지 데이터 전송 </a:t>
            </a:r>
            <a:endParaRPr lang="ko-KR" alt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23814"/>
            <a:ext cx="3226693" cy="238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20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JSP</a:t>
            </a:r>
            <a:r>
              <a:rPr lang="ko-KR" altLang="en-US" smtClean="0"/>
              <a:t>에서 파일 출력하기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7388696" cy="181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90" y="2996952"/>
            <a:ext cx="6601011" cy="2666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62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6624736" cy="446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1" y="4293097"/>
            <a:ext cx="6641479" cy="211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65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 파일 </a:t>
            </a:r>
            <a:r>
              <a:rPr lang="en-US" altLang="ko-KR" smtClean="0"/>
              <a:t>vs </a:t>
            </a:r>
            <a:r>
              <a:rPr lang="ko-KR" altLang="en-US" smtClean="0"/>
              <a:t>일반 파일</a:t>
            </a:r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4283968" cy="487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28436"/>
            <a:ext cx="4799625" cy="342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369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9375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1302</TotalTime>
  <Words>105</Words>
  <Application>Microsoft Office PowerPoint</Application>
  <PresentationFormat>화면 슬라이드 쇼(4:3)</PresentationFormat>
  <Paragraphs>23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필수</vt:lpstr>
      <vt:lpstr>Spring Web Project </vt:lpstr>
      <vt:lpstr>Objectives</vt:lpstr>
      <vt:lpstr>파일 데이터 전송하기</vt:lpstr>
      <vt:lpstr>UploadController의 파일 전송</vt:lpstr>
      <vt:lpstr>PowerPoint 프레젠테이션</vt:lpstr>
      <vt:lpstr>PowerPoint 프레젠테이션</vt:lpstr>
      <vt:lpstr>JSP에서 파일 출력하기</vt:lpstr>
      <vt:lpstr>PowerPoint 프레젠테이션</vt:lpstr>
      <vt:lpstr>이미지 파일 vs 일반 파일</vt:lpstr>
      <vt:lpstr>원본 파일 데이터 찾기</vt:lpstr>
      <vt:lpstr>파일 링크 처리 </vt:lpstr>
      <vt:lpstr>첨부파일의 삭제</vt:lpstr>
      <vt:lpstr>PowerPoint 프레젠테이션</vt:lpstr>
      <vt:lpstr>JSP에서의 삭제 처리</vt:lpstr>
      <vt:lpstr>화면에서의 파일 삭제 처리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137</cp:revision>
  <dcterms:created xsi:type="dcterms:W3CDTF">2015-08-28T23:07:43Z</dcterms:created>
  <dcterms:modified xsi:type="dcterms:W3CDTF">2016-03-19T13:34:23Z</dcterms:modified>
</cp:coreProperties>
</file>