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5.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06.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게시물 등록의 파일 업로드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</a:t>
            </a:r>
            <a:r>
              <a:rPr lang="ko-KR" altLang="en-US" smtClean="0"/>
              <a:t>태그의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게시물을 등록할 때 업로드된 이미지 파일의 이름들을 같이 전달할 필요가 있음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870446" cy="367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9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839463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5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첨부파일을 위한 테이블 설계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트랜잭션의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게시물 등록시에 첨부파일 업로드 기능의 구현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등록 준비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데이터베이스에 테이블 구조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3"/>
            <a:ext cx="40172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2338949"/>
            <a:ext cx="5256896" cy="2386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689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도메인 객체의 변화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510509" cy="432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4005064"/>
            <a:ext cx="460851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첨부파일의 이름을 보관하는 문자열 배열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5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BoardDAO</a:t>
            </a:r>
            <a:r>
              <a:rPr lang="ko-KR" altLang="en-US" smtClean="0"/>
              <a:t>의 변화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717163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1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 트랜잭션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187158" cy="350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645024"/>
            <a:ext cx="22322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첨부파일들을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등록을 위한 화면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356472" cy="358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79274"/>
            <a:ext cx="6667351" cy="16949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5" name="직선 연결선 4"/>
          <p:cNvCxnSpPr/>
          <p:nvPr/>
        </p:nvCxnSpPr>
        <p:spPr>
          <a:xfrm>
            <a:off x="1581702" y="4040141"/>
            <a:ext cx="1084052" cy="1078266"/>
          </a:xfrm>
          <a:prstGeom prst="line">
            <a:avLst/>
          </a:prstGeom>
          <a:ln w="793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7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첨부파일의 화면처리를 위한 템플릿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3" y="908720"/>
            <a:ext cx="7417792" cy="407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업로드된 파일 이름 처리</a:t>
            </a:r>
            <a:r>
              <a:rPr lang="en-US" altLang="ko-KR" smtClean="0"/>
              <a:t> </a:t>
            </a:r>
            <a:r>
              <a:rPr lang="ko-KR" altLang="en-US" smtClean="0"/>
              <a:t>과정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595077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645024"/>
            <a:ext cx="324036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JS</a:t>
            </a:r>
            <a:r>
              <a:rPr lang="ko-KR" altLang="en-US" smtClean="0"/>
              <a:t>로 만들어지는 객체  구조</a:t>
            </a:r>
            <a:endParaRPr lang="en-US" altLang="ko-KR" smtClean="0"/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 </a:t>
            </a:r>
            <a:r>
              <a:rPr lang="en-US" altLang="ko-KR" smtClean="0"/>
              <a:t>fileName: xxx, </a:t>
            </a:r>
          </a:p>
          <a:p>
            <a:r>
              <a:rPr lang="en-US" altLang="ko-KR"/>
              <a:t> </a:t>
            </a:r>
            <a:r>
              <a:rPr lang="en-US" altLang="ko-KR" smtClean="0"/>
              <a:t>imgsrc:xxxx,</a:t>
            </a:r>
          </a:p>
          <a:p>
            <a:r>
              <a:rPr lang="en-US" altLang="ko-KR" smtClean="0"/>
              <a:t>getLink: xxx,</a:t>
            </a:r>
          </a:p>
          <a:p>
            <a:r>
              <a:rPr lang="en-US" altLang="ko-KR" smtClean="0"/>
              <a:t>fullName: xxx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9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1342</TotalTime>
  <Words>100</Words>
  <Application>Microsoft Office PowerPoint</Application>
  <PresentationFormat>화면 슬라이드 쇼(4:3)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Spring Web Project </vt:lpstr>
      <vt:lpstr>Objectives</vt:lpstr>
      <vt:lpstr>게시물 등록 준비</vt:lpstr>
      <vt:lpstr>도메인 객체의 변화</vt:lpstr>
      <vt:lpstr>BoardDAO의 변화</vt:lpstr>
      <vt:lpstr>BoardService와 트랜잭션 처리 </vt:lpstr>
      <vt:lpstr>게시물 등록을 위한 화면 처리 </vt:lpstr>
      <vt:lpstr>첨부파일의 화면처리를 위한 템플릿</vt:lpstr>
      <vt:lpstr>업로드된 파일 이름 처리 과정</vt:lpstr>
      <vt:lpstr>&lt;form&gt;태그의 처리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141</cp:revision>
  <dcterms:created xsi:type="dcterms:W3CDTF">2015-08-28T23:07:43Z</dcterms:created>
  <dcterms:modified xsi:type="dcterms:W3CDTF">2016-03-18T17:00:17Z</dcterms:modified>
</cp:coreProperties>
</file>