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12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pPr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32C3B25-77AF-4D23-AB22-BDFB51678155}" type="datetimeFigureOut">
              <a:rPr lang="ko-KR" altLang="en-US" smtClean="0"/>
              <a:pPr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noFill/>
          <a:effectLst>
            <a:outerShdw blurRad="152400" dist="317500" dir="5400000" sx="90000" sy="-19000" rotWithShape="0">
              <a:schemeClr val="tx1">
                <a:lumMod val="85000"/>
                <a:lumOff val="15000"/>
                <a:alpha val="15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slope"/>
            <a:extrusionClr>
              <a:schemeClr val="bg2">
                <a:lumMod val="10000"/>
              </a:schemeClr>
            </a:extrusionClr>
          </a:sp3d>
        </p:spPr>
        <p:txBody>
          <a:bodyPr/>
          <a:lstStyle/>
          <a:p>
            <a:r>
              <a:rPr lang="en-US" altLang="ko-KR"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Web Project </a:t>
            </a:r>
            <a:endParaRPr lang="ko-KR" alt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4797152"/>
            <a:ext cx="8496944" cy="914400"/>
          </a:xfrm>
        </p:spPr>
        <p:txBody>
          <a:bodyPr>
            <a:normAutofit/>
          </a:bodyPr>
          <a:lstStyle/>
          <a:p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PART 5. </a:t>
            </a:r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07. </a:t>
            </a:r>
            <a:r>
              <a:rPr lang="ko-KR" altLang="en-US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조회 페이지와 파일 업로드 </a:t>
            </a:r>
            <a:endParaRPr lang="en-US" altLang="ko-KR" b="1" cap="none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cap="none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 08. </a:t>
            </a:r>
            <a:r>
              <a:rPr lang="ko-KR" altLang="en-US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게시물 수정</a:t>
            </a:r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삭제 작업의 파일 업로드 </a:t>
            </a:r>
            <a:endParaRPr lang="ko-KR" altLang="en-US" b="1" cap="none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15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게시물 수정시의 첨부 파일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sym typeface="Wingdings" pitchFamily="2" charset="2"/>
              </a:rPr>
              <a:t>첨부파일의 경우 게시물 수정시에는  기존의 파일 목록을 삭제하고</a:t>
            </a:r>
            <a:r>
              <a:rPr lang="en-US" altLang="ko-KR" smtClean="0">
                <a:sym typeface="Wingdings" pitchFamily="2" charset="2"/>
              </a:rPr>
              <a:t>, </a:t>
            </a:r>
            <a:r>
              <a:rPr lang="ko-KR" altLang="en-US" smtClean="0">
                <a:sym typeface="Wingdings" pitchFamily="2" charset="2"/>
              </a:rPr>
              <a:t>새롭게 등록하는 방식으로 처리 </a:t>
            </a:r>
            <a:endParaRPr lang="en-US" altLang="ko-KR" smtClean="0">
              <a:sym typeface="Wingdings" pitchFamily="2" charset="2"/>
            </a:endParaRPr>
          </a:p>
          <a:p>
            <a:endParaRPr lang="en-US" altLang="ko-KR">
              <a:sym typeface="Wingdings" pitchFamily="2" charset="2"/>
            </a:endParaRPr>
          </a:p>
          <a:p>
            <a:endParaRPr lang="en-US" altLang="ko-KR">
              <a:sym typeface="Wingdings" pitchFamily="2" charset="2"/>
            </a:endParaRPr>
          </a:p>
          <a:p>
            <a:endParaRPr lang="en-US" altLang="ko-KR" smtClean="0">
              <a:sym typeface="Wingdings" pitchFamily="2" charset="2"/>
            </a:endParaRPr>
          </a:p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6202288" cy="3704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29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게시물 삭제시의 첨부 파일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Ajax</a:t>
            </a:r>
            <a:r>
              <a:rPr lang="ko-KR" altLang="en-US" smtClean="0"/>
              <a:t>를 이용해서 서버에 있는 첨부파일들을 삭제하도록 지시</a:t>
            </a:r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&lt;form&gt;</a:t>
            </a:r>
            <a:r>
              <a:rPr lang="ko-KR" altLang="en-US" smtClean="0"/>
              <a:t>태그를 이용해서 서버가 가진 데이터베이스내에 있는 게시물</a:t>
            </a:r>
            <a:r>
              <a:rPr lang="en-US" altLang="ko-KR" smtClean="0"/>
              <a:t>, </a:t>
            </a:r>
            <a:r>
              <a:rPr lang="ko-KR" altLang="en-US" smtClean="0"/>
              <a:t>첨부파일 데이터를 삭제 </a:t>
            </a:r>
            <a:endParaRPr lang="en-US" altLang="ko-KR" smtClean="0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63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Objectives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조회 페이지와 원본 이미지 파일의 처리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게시물의 수정</a:t>
            </a:r>
            <a:r>
              <a:rPr lang="en-US" altLang="ko-KR" smtClean="0"/>
              <a:t>/</a:t>
            </a:r>
            <a:r>
              <a:rPr lang="ko-KR" altLang="en-US" smtClean="0"/>
              <a:t>삭제의 경우  첨부파일 처리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0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조회 페이지의 첨부파일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7985844" cy="4786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139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첨부파일 데이터의 처리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7618685" cy="177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27584" y="1942227"/>
            <a:ext cx="7128792" cy="889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9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BoardDAO</a:t>
            </a:r>
            <a:r>
              <a:rPr lang="ko-KR" altLang="en-US" smtClean="0"/>
              <a:t>의 처리</a:t>
            </a:r>
            <a:endParaRPr lang="ko-KR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59" y="836712"/>
            <a:ext cx="7338789" cy="290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930649"/>
            <a:ext cx="7119699" cy="72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3" y="4437112"/>
            <a:ext cx="7243472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260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BoardService</a:t>
            </a:r>
            <a:r>
              <a:rPr lang="ko-KR" altLang="en-US" smtClean="0"/>
              <a:t>의 처리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7594346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87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컨트롤러의 수정 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468716" cy="224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895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조회화면과 수정 화면의 차이 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6095082" cy="381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83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원본 이미지 처리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이미지 파일의 경우 화면상에서는 썸네일 이미지 </a:t>
            </a:r>
            <a:r>
              <a:rPr lang="en-US" altLang="ko-KR"/>
              <a:t> </a:t>
            </a:r>
            <a:r>
              <a:rPr lang="en-US" altLang="ko-KR" smtClean="0">
                <a:sym typeface="Wingdings" pitchFamily="2" charset="2"/>
              </a:rPr>
              <a:t> </a:t>
            </a:r>
            <a:r>
              <a:rPr lang="ko-KR" altLang="en-US" smtClean="0">
                <a:sym typeface="Wingdings" pitchFamily="2" charset="2"/>
              </a:rPr>
              <a:t>클릭하면 원본 이미지의 크기로 보여지도록 </a:t>
            </a:r>
            <a:endParaRPr lang="en-US" altLang="ko-KR" smtClean="0">
              <a:sym typeface="Wingdings" pitchFamily="2" charset="2"/>
            </a:endParaRPr>
          </a:p>
          <a:p>
            <a:endParaRPr lang="en-US" altLang="ko-KR">
              <a:sym typeface="Wingdings" pitchFamily="2" charset="2"/>
            </a:endParaRPr>
          </a:p>
          <a:p>
            <a:endParaRPr lang="en-US" altLang="ko-KR">
              <a:sym typeface="Wingdings" pitchFamily="2" charset="2"/>
            </a:endParaRPr>
          </a:p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67544" y="1700808"/>
            <a:ext cx="6426944" cy="5206784"/>
            <a:chOff x="467544" y="1700808"/>
            <a:chExt cx="6426944" cy="5206784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700808"/>
              <a:ext cx="6426944" cy="1846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501008"/>
              <a:ext cx="6426944" cy="3406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345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9375"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1379</TotalTime>
  <Words>113</Words>
  <Application>Microsoft Office PowerPoint</Application>
  <PresentationFormat>화면 슬라이드 쇼(4:3)</PresentationFormat>
  <Paragraphs>23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필수</vt:lpstr>
      <vt:lpstr>Spring Web Project </vt:lpstr>
      <vt:lpstr>Objectives</vt:lpstr>
      <vt:lpstr>조회 페이지의 첨부파일</vt:lpstr>
      <vt:lpstr>첨부파일 데이터의 처리 방법</vt:lpstr>
      <vt:lpstr>BoardDAO의 처리</vt:lpstr>
      <vt:lpstr>BoardService의 처리</vt:lpstr>
      <vt:lpstr>컨트롤러의 수정 </vt:lpstr>
      <vt:lpstr>조회화면과 수정 화면의 차이 </vt:lpstr>
      <vt:lpstr>원본 이미지 처리</vt:lpstr>
      <vt:lpstr>게시물 수정시의 첨부 파일</vt:lpstr>
      <vt:lpstr>게시물 삭제시의 첨부 파일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Project</dc:title>
  <dc:creator>zerock</dc:creator>
  <cp:lastModifiedBy>z1</cp:lastModifiedBy>
  <cp:revision>147</cp:revision>
  <dcterms:created xsi:type="dcterms:W3CDTF">2015-08-28T23:07:43Z</dcterms:created>
  <dcterms:modified xsi:type="dcterms:W3CDTF">2016-03-18T17:37:55Z</dcterms:modified>
</cp:coreProperties>
</file>