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6. 01 Spring MVC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의 인터셉터 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Spring MVC</a:t>
            </a:r>
            <a:r>
              <a:rPr lang="ko-KR" altLang="en-US" smtClean="0"/>
              <a:t>의 인터셉터 소개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인터셉터의 기능과 설정법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9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Filter</a:t>
            </a:r>
            <a:r>
              <a:rPr lang="ko-KR" altLang="en-US" smtClean="0"/>
              <a:t>와 인터셉터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Spring MVC</a:t>
            </a:r>
            <a:r>
              <a:rPr lang="ko-KR" altLang="en-US" smtClean="0"/>
              <a:t>의 인터셉터는 </a:t>
            </a:r>
            <a:r>
              <a:rPr lang="en-US" altLang="ko-KR" smtClean="0"/>
              <a:t>Controller</a:t>
            </a:r>
            <a:r>
              <a:rPr lang="ko-KR" altLang="en-US" smtClean="0"/>
              <a:t>의 호출 이전과 이후에 추가적인 기능을 할 수 있는 구조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기능상으로는 </a:t>
            </a:r>
            <a:r>
              <a:rPr lang="en-US" altLang="ko-KR" smtClean="0"/>
              <a:t>AOP</a:t>
            </a:r>
            <a:r>
              <a:rPr lang="ko-KR" altLang="en-US" smtClean="0"/>
              <a:t>의 기능과 유사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구조상으로는 서블릿</a:t>
            </a:r>
            <a:r>
              <a:rPr lang="en-US" altLang="ko-KR" smtClean="0"/>
              <a:t>/JSP</a:t>
            </a:r>
            <a:r>
              <a:rPr lang="ko-KR" altLang="en-US" smtClean="0"/>
              <a:t>에서 사용하는 </a:t>
            </a:r>
            <a:r>
              <a:rPr lang="en-US" altLang="ko-KR" smtClean="0"/>
              <a:t>Filter</a:t>
            </a:r>
            <a:r>
              <a:rPr lang="ko-KR" altLang="en-US" smtClean="0"/>
              <a:t>와 유사 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804914"/>
            <a:ext cx="7034973" cy="3936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04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AOP</a:t>
            </a:r>
            <a:r>
              <a:rPr lang="ko-KR" altLang="en-US" smtClean="0"/>
              <a:t>기능과 </a:t>
            </a:r>
            <a:r>
              <a:rPr lang="en-US" altLang="ko-KR" smtClean="0"/>
              <a:t>HandlerInterceptor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인터셉터의 동작방식은 </a:t>
            </a:r>
            <a:r>
              <a:rPr lang="en-US" altLang="ko-KR" smtClean="0"/>
              <a:t>AOP</a:t>
            </a:r>
            <a:r>
              <a:rPr lang="ko-KR" altLang="en-US" smtClean="0"/>
              <a:t>와 유사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가장 중요한 차이는 파라미터가 </a:t>
            </a:r>
            <a:r>
              <a:rPr lang="en-US" altLang="ko-KR" smtClean="0"/>
              <a:t>HttpServletRequest, HttpServletResponse</a:t>
            </a:r>
            <a:r>
              <a:rPr lang="ko-KR" altLang="en-US" smtClean="0"/>
              <a:t>라는 점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HandlerInterceptor </a:t>
            </a:r>
            <a:r>
              <a:rPr lang="ko-KR" altLang="en-US" smtClean="0"/>
              <a:t>인터페이스를 구현해서 사용하는 것이 가능 </a:t>
            </a:r>
            <a:endParaRPr lang="en-US" altLang="ko-KR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ko-KR" smtClean="0"/>
              <a:t>preHandle(request,response, handler)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ko-KR" smtClean="0"/>
              <a:t>postHandle(request,response,handler, modalAndView)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ko-KR" smtClean="0"/>
              <a:t>afterCompletion(request, response, handler, exception)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HandlerInterceptorAdapter </a:t>
            </a:r>
            <a:r>
              <a:rPr lang="ko-KR" altLang="en-US" smtClean="0"/>
              <a:t>클래스 </a:t>
            </a:r>
            <a:endParaRPr lang="en-US" altLang="ko-KR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ko-KR" smtClean="0"/>
              <a:t>HandlerInterceptor</a:t>
            </a:r>
            <a:r>
              <a:rPr lang="ko-KR" altLang="en-US" smtClean="0"/>
              <a:t>의 추상메소드들을 구현해둔 클래스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7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인터셉터의 생성과 설정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80728"/>
            <a:ext cx="721876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501008"/>
            <a:ext cx="547260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servlet-context.xml</a:t>
            </a:r>
            <a:r>
              <a:rPr lang="ko-KR" altLang="en-US" smtClean="0"/>
              <a:t>의 인터셉터 설정 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05064"/>
            <a:ext cx="6980138" cy="232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31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테스트를 위한 컨트롤러 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3700" y="1772816"/>
            <a:ext cx="6714603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701" y="1259468"/>
            <a:ext cx="489654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org.zerock.controller.HomeController</a:t>
            </a:r>
            <a:r>
              <a:rPr lang="ko-KR" altLang="ko-KR"/>
              <a:t>의 일부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9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preHandle( ), postHandle( ) 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93126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39552" y="3717032"/>
            <a:ext cx="6785248" cy="2379804"/>
            <a:chOff x="539552" y="3717032"/>
            <a:chExt cx="6785248" cy="237980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717032"/>
              <a:ext cx="6562948" cy="59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318" y="4221087"/>
              <a:ext cx="6755482" cy="1875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264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인터셉터의 </a:t>
            </a:r>
            <a:r>
              <a:rPr lang="en-US" altLang="ko-KR" smtClean="0"/>
              <a:t>request, response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5688632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preHandle( )</a:t>
            </a:r>
            <a:r>
              <a:rPr lang="ko-KR" altLang="en-US" smtClean="0"/>
              <a:t>의 </a:t>
            </a:r>
            <a:r>
              <a:rPr lang="en-US" altLang="ko-KR" smtClean="0"/>
              <a:t>Object </a:t>
            </a:r>
            <a:r>
              <a:rPr lang="ko-KR" altLang="en-US" smtClean="0"/>
              <a:t>파라미터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 </a:t>
            </a:r>
            <a:r>
              <a:rPr lang="ko-KR" altLang="en-US" smtClean="0"/>
              <a:t>현재 실행하려고 하는  메소드 자체를 의미  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7318474" cy="168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3813046"/>
            <a:ext cx="5688632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postHandle( )</a:t>
            </a:r>
            <a:r>
              <a:rPr lang="ko-KR" altLang="en-US" smtClean="0"/>
              <a:t>을 이용해서 추가적인 작업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 </a:t>
            </a:r>
            <a:r>
              <a:rPr lang="ko-KR" altLang="en-US" smtClean="0"/>
              <a:t>컨트롤러의 메소드는 실행되었고</a:t>
            </a:r>
            <a:r>
              <a:rPr lang="en-US" altLang="ko-KR" smtClean="0"/>
              <a:t>, </a:t>
            </a:r>
            <a:r>
              <a:rPr lang="ko-KR" altLang="en-US" smtClean="0"/>
              <a:t>아직 결과가 처리되지는 않은 상태이므로 추가적인 데이터나 로직을 넣을 수 있음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8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1439</TotalTime>
  <Words>159</Words>
  <Application>Microsoft Office PowerPoint</Application>
  <PresentationFormat>화면 슬라이드 쇼(4:3)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필수</vt:lpstr>
      <vt:lpstr>Spring Web Project </vt:lpstr>
      <vt:lpstr>Objectives</vt:lpstr>
      <vt:lpstr>Filter와 인터셉터</vt:lpstr>
      <vt:lpstr>AOP기능과 HandlerInterceptor</vt:lpstr>
      <vt:lpstr>인터셉터의 생성과 설정</vt:lpstr>
      <vt:lpstr>테스트를 위한 컨트롤러 </vt:lpstr>
      <vt:lpstr>preHandle( ), postHandle( ) </vt:lpstr>
      <vt:lpstr>인터셉터의 request, response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155</cp:revision>
  <dcterms:created xsi:type="dcterms:W3CDTF">2015-08-28T23:07:43Z</dcterms:created>
  <dcterms:modified xsi:type="dcterms:W3CDTF">2016-03-19T14:35:01Z</dcterms:modified>
</cp:coreProperties>
</file>