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6. 02 HttpSession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을 이용하는 로그인 처리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후 처리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" y="980728"/>
            <a:ext cx="847443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43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결과 확인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정상적으로 로그인 처리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7" y="4104876"/>
            <a:ext cx="8023696" cy="67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556792"/>
            <a:ext cx="2880320" cy="252028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35276" y="1556792"/>
            <a:ext cx="2520280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AuthInterceptor</a:t>
            </a:r>
            <a:r>
              <a:rPr lang="ko-KR" altLang="en-US" smtClean="0"/>
              <a:t>의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특정 경로에 로그인한 사용자들만이 접근 가능하도록 제어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848872" cy="4032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4541222"/>
            <a:ext cx="50405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로그인 안한 사용자는 로그인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6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AuthInterceptor</a:t>
            </a:r>
            <a:r>
              <a:rPr lang="ko-KR" altLang="en-US" smtClean="0"/>
              <a:t>의 설정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0" y="836712"/>
            <a:ext cx="7236296" cy="4684767"/>
            <a:chOff x="0" y="836712"/>
            <a:chExt cx="7236296" cy="4684767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7236296" cy="2379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68961"/>
              <a:ext cx="7020272" cy="2452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3068961"/>
            <a:ext cx="412686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페이지의 이동 처리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96" y="1052736"/>
            <a:ext cx="8732068" cy="2592288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670874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인터셉터와 </a:t>
            </a:r>
            <a:r>
              <a:rPr lang="en-US" altLang="ko-KR" smtClean="0"/>
              <a:t>HttpSession</a:t>
            </a:r>
            <a:r>
              <a:rPr lang="ko-KR" altLang="en-US" smtClean="0"/>
              <a:t>을 이용해서 로그인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테이블 설계 및 적용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필요한 객체들의 생성 및 적용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 및 객체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Part 4</a:t>
            </a:r>
            <a:r>
              <a:rPr lang="ko-KR" altLang="en-US" smtClean="0"/>
              <a:t>에서 사용한 </a:t>
            </a:r>
            <a:r>
              <a:rPr lang="en-US" altLang="ko-KR" smtClean="0"/>
              <a:t>tbl_user </a:t>
            </a:r>
            <a:r>
              <a:rPr lang="ko-KR" altLang="en-US" smtClean="0"/>
              <a:t>테이블</a:t>
            </a:r>
            <a:r>
              <a:rPr lang="en-US" altLang="ko-KR" smtClean="0"/>
              <a:t>, UserVO</a:t>
            </a:r>
            <a:r>
              <a:rPr lang="ko-KR" altLang="en-US" smtClean="0"/>
              <a:t> 사용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528761"/>
            <a:ext cx="5760640" cy="1828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193" y="3604374"/>
            <a:ext cx="55446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로그인 정보를 전달하는 용도의 </a:t>
            </a:r>
            <a:r>
              <a:rPr lang="en-US" altLang="ko-KR" smtClean="0"/>
              <a:t>LoginDTO </a:t>
            </a:r>
            <a:r>
              <a:rPr lang="ko-KR" altLang="en-US" smtClean="0"/>
              <a:t>생성 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32391"/>
            <a:ext cx="4175559" cy="282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0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UserDAO </a:t>
            </a:r>
            <a:r>
              <a:rPr lang="ko-KR" altLang="en-US" smtClean="0"/>
              <a:t>처리 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" y="836712"/>
            <a:ext cx="544110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" y="3463330"/>
            <a:ext cx="6958970" cy="2917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832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UserService</a:t>
            </a:r>
            <a:r>
              <a:rPr lang="ko-KR" altLang="en-US" smtClean="0"/>
              <a:t>처리 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598642" cy="262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2691" y="3707854"/>
            <a:ext cx="518457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UserController </a:t>
            </a: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3367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LoginInterceptor</a:t>
            </a:r>
            <a:r>
              <a:rPr lang="ko-KR" altLang="en-US" smtClean="0"/>
              <a:t>의 작성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4" y="932239"/>
            <a:ext cx="6790134" cy="592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3686462"/>
            <a:ext cx="3960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사용자의 정보가 있다면 </a:t>
            </a:r>
            <a:r>
              <a:rPr lang="en-US" altLang="ko-KR" smtClean="0"/>
              <a:t>HttpSession</a:t>
            </a:r>
            <a:r>
              <a:rPr lang="ko-KR" altLang="en-US" smtClean="0"/>
              <a:t>에 로그인 처리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5589240"/>
            <a:ext cx="3960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기존에 로그인 했었다면 로그인 정보 삭제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LoginInterceptor</a:t>
            </a:r>
            <a:r>
              <a:rPr lang="ko-KR" altLang="en-US" smtClean="0"/>
              <a:t>설정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" y="1052736"/>
            <a:ext cx="878798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32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화면 처리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720661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9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1509</TotalTime>
  <Words>107</Words>
  <Application>Microsoft Office PowerPoint</Application>
  <PresentationFormat>화면 슬라이드 쇼(4:3)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Spring Web Project </vt:lpstr>
      <vt:lpstr>Objectives</vt:lpstr>
      <vt:lpstr>테이블 생성 및 객체 처리</vt:lpstr>
      <vt:lpstr>UserDAO 처리 </vt:lpstr>
      <vt:lpstr>UserService처리 </vt:lpstr>
      <vt:lpstr>UserController 처리</vt:lpstr>
      <vt:lpstr>LoginInterceptor의 작성 </vt:lpstr>
      <vt:lpstr>LoginInterceptor설정</vt:lpstr>
      <vt:lpstr>로그인 화면 처리 </vt:lpstr>
      <vt:lpstr>로그인 후 처리</vt:lpstr>
      <vt:lpstr>실행 결과 확인 </vt:lpstr>
      <vt:lpstr>AuthInterceptor의 작성</vt:lpstr>
      <vt:lpstr>AuthInterceptor의 설정</vt:lpstr>
      <vt:lpstr>자동 페이지의 이동 처리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161</cp:revision>
  <dcterms:created xsi:type="dcterms:W3CDTF">2015-08-28T23:07:43Z</dcterms:created>
  <dcterms:modified xsi:type="dcterms:W3CDTF">2016-03-19T15:44:43Z</dcterms:modified>
</cp:coreProperties>
</file>